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8" r:id="rId2"/>
    <p:sldId id="257" r:id="rId3"/>
    <p:sldId id="256" r:id="rId4"/>
    <p:sldId id="259" r:id="rId5"/>
    <p:sldId id="260" r:id="rId6"/>
    <p:sldId id="258" r:id="rId7"/>
    <p:sldId id="261" r:id="rId8"/>
    <p:sldId id="263" r:id="rId9"/>
    <p:sldId id="262" r:id="rId10"/>
    <p:sldId id="266" r:id="rId11"/>
    <p:sldId id="265" r:id="rId12"/>
    <p:sldId id="267" r:id="rId13"/>
    <p:sldId id="342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8C1EB464-D5BE-4FCE-A62A-177C1BCA78F8}">
          <p14:sldIdLst>
            <p14:sldId id="268"/>
            <p14:sldId id="257"/>
            <p14:sldId id="256"/>
            <p14:sldId id="259"/>
            <p14:sldId id="260"/>
            <p14:sldId id="258"/>
            <p14:sldId id="261"/>
            <p14:sldId id="263"/>
            <p14:sldId id="262"/>
            <p14:sldId id="266"/>
            <p14:sldId id="265"/>
          </p14:sldIdLst>
        </p14:section>
        <p14:section name="作者信息" id="{A14524B6-581A-4A3D-868E-CB05B554230C}">
          <p14:sldIdLst>
            <p14:sldId id="267"/>
            <p14:sldId id="342"/>
          </p14:sldIdLst>
        </p14:section>
      </p14:sectionLst>
    </p:ex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1A63"/>
    <a:srgbClr val="27459B"/>
    <a:srgbClr val="F26F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69" autoAdjust="0"/>
    <p:restoredTop sz="94660"/>
  </p:normalViewPr>
  <p:slideViewPr>
    <p:cSldViewPr snapToGrid="0" showGuides="1">
      <p:cViewPr varScale="1">
        <p:scale>
          <a:sx n="80" d="100"/>
          <a:sy n="80" d="100"/>
        </p:scale>
        <p:origin x="180" y="90"/>
      </p:cViewPr>
      <p:guideLst>
        <p:guide pos="3840"/>
        <p:guide orient="horz" pos="2160"/>
        <p:guide orient="horz" pos="527"/>
        <p:guide orient="horz" pos="377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FD6CC8-E910-4C47-89F3-07687FE1604C}" type="datetimeFigureOut">
              <a:rPr lang="zh-CN" altLang="en-US" smtClean="0"/>
              <a:t>2023/9/24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6AE513-1BC1-4256-823E-841B507975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547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6AE513-1BC1-4256-823E-841B5079759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0159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6435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7B51B98A-503E-316F-DCA0-80F36A007391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4" name="组合 3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18FFB85A-741C-2741-D4CA-717E3578FB9D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C601A402-BB42-91DC-589C-E2B7A3A61FE9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17B3E5AC-5D92-DA65-CA1F-FC16F14B29B3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33DC8F30-10E1-9CAB-29C6-D51FCF89AA93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BD222CCD-F3AF-21CE-4211-0A71678987AE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7879A514-8CE1-8EED-9F9C-B4EA0BFD6142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861DF6D3-B803-53BC-43E0-D8B49D86DED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4DDB0AAB-C2C6-52DC-1FF9-63313A16021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A13AF93-6F1E-F9CF-1910-E508709D75AE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3843AB75-A85F-24E2-3569-40BFCB42E16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AA8CD69-FA42-BF3A-EA5F-F99A774205FC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7D861799-1E1B-3C93-D9FD-80083636DBA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79D28DC6-64F5-ACEA-04F5-5215B7ACEE0A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7C135590-926E-8ED3-5A66-A119E12CCE1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451C38DC-06A8-4AC9-6A87-A984EEFE589C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E524C67B-2C42-A0BD-C85A-92981D0CFFB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0357D882-25E3-D7B3-7D1C-F2C64D33A6BB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EC5A4FC2-E307-C647-5514-93FF88935428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311D078F-FFFB-0101-6334-2C87C23F6FB2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EABDBA79-37D6-15FD-DF3C-8D3C1E7D5475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F10E9180-4FE7-8871-9D0E-CA7867882E2B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5FABB74C-57AE-78BF-D9A7-158B1A410204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33A98D86-5C4F-DBD1-C2D0-2B3F5BBC3FE7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528DA878-C469-7066-847C-48676E94A4B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D8EE03AF-F850-33CD-CCB3-A2303FF7D343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6EC5EE2B-1357-13C0-6EC4-2F4BCE247727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D64B6D31-A06A-D01B-84E8-2785835844FD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3DD91EBE-B72D-55E8-B851-6666501224D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711393E1-0E26-BE2F-2C62-845CC87E5AE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" name="矩形 4">
              <a:hlinkClick r:id="rId2"/>
              <a:extLst>
                <a:ext uri="{FF2B5EF4-FFF2-40B4-BE49-F238E27FC236}">
                  <a16:creationId xmlns:a16="http://schemas.microsoft.com/office/drawing/2014/main" id="{86B0FF56-ACEB-6A7C-EFEA-191B296A2582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BC38BE6D-ECC1-FC1C-BC65-1C5D3A622E8E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48665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屏幕&#10;&#10;描述已自动生成">
            <a:extLst>
              <a:ext uri="{FF2B5EF4-FFF2-40B4-BE49-F238E27FC236}">
                <a16:creationId xmlns:a16="http://schemas.microsoft.com/office/drawing/2014/main" id="{6D21DC9C-8BE6-10C3-5F55-023CE831FA0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282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shejishi/wangchiyaodexiaogongz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手机屏幕截图&#10;&#10;中度可信度描述已自动生成">
            <a:extLst>
              <a:ext uri="{FF2B5EF4-FFF2-40B4-BE49-F238E27FC236}">
                <a16:creationId xmlns:a16="http://schemas.microsoft.com/office/drawing/2014/main" id="{252CEDFF-0206-FC1D-574C-FB131023F5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594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id="{BC4DA29B-A94A-15C5-9C6A-C41E0E8B4A1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9798B60-61E4-C39B-837A-8A78182742A8}"/>
              </a:ext>
            </a:extLst>
          </p:cNvPr>
          <p:cNvSpPr txBox="1"/>
          <p:nvPr/>
        </p:nvSpPr>
        <p:spPr>
          <a:xfrm>
            <a:off x="2975137" y="588306"/>
            <a:ext cx="62417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i="1">
                <a:solidFill>
                  <a:srgbClr val="EC1A63"/>
                </a:solidFill>
                <a:latin typeface="Jumble" panose="02000503000000020004" pitchFamily="2" charset="0"/>
              </a:rPr>
              <a:t>P</a:t>
            </a:r>
            <a:r>
              <a:rPr lang="en-US" altLang="zh-CN" sz="4400" i="1">
                <a:solidFill>
                  <a:srgbClr val="27459B"/>
                </a:solidFill>
                <a:latin typeface="Jumble" panose="02000503000000020004" pitchFamily="2" charset="0"/>
              </a:rPr>
              <a:t>ower</a:t>
            </a:r>
            <a:r>
              <a:rPr lang="en-US" altLang="zh-CN" sz="4400" i="1">
                <a:solidFill>
                  <a:srgbClr val="F26F2D"/>
                </a:solidFill>
                <a:latin typeface="Jumble" panose="02000503000000020004" pitchFamily="2" charset="0"/>
              </a:rPr>
              <a:t>p</a:t>
            </a:r>
            <a:r>
              <a:rPr lang="en-US" altLang="zh-CN" sz="4400" i="1">
                <a:solidFill>
                  <a:srgbClr val="27459B"/>
                </a:solidFill>
                <a:latin typeface="Jumble" panose="02000503000000020004" pitchFamily="2" charset="0"/>
              </a:rPr>
              <a:t>oint </a:t>
            </a:r>
            <a:r>
              <a:rPr lang="en-US" altLang="zh-CN" sz="4400" i="1">
                <a:solidFill>
                  <a:srgbClr val="EC1A63"/>
                </a:solidFill>
                <a:latin typeface="Jumble" panose="02000503000000020004" pitchFamily="2" charset="0"/>
              </a:rPr>
              <a:t>T</a:t>
            </a:r>
            <a:r>
              <a:rPr lang="en-US" altLang="zh-CN" sz="4400" i="1">
                <a:solidFill>
                  <a:srgbClr val="27459B"/>
                </a:solidFill>
                <a:latin typeface="Jumble" panose="02000503000000020004" pitchFamily="2" charset="0"/>
              </a:rPr>
              <a:t>emple</a:t>
            </a:r>
            <a:r>
              <a:rPr lang="en-US" altLang="zh-CN" sz="4400" i="1">
                <a:solidFill>
                  <a:srgbClr val="F26F2D"/>
                </a:solidFill>
                <a:latin typeface="Jumble" panose="02000503000000020004" pitchFamily="2" charset="0"/>
              </a:rPr>
              <a:t>t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2AC73C4-F762-6507-CA79-FFDD329235A1}"/>
              </a:ext>
            </a:extLst>
          </p:cNvPr>
          <p:cNvGrpSpPr/>
          <p:nvPr/>
        </p:nvGrpSpPr>
        <p:grpSpPr>
          <a:xfrm flipH="1">
            <a:off x="6162859" y="1532465"/>
            <a:ext cx="310943" cy="463777"/>
            <a:chOff x="6191056" y="4503771"/>
            <a:chExt cx="800763" cy="1194350"/>
          </a:xfrm>
          <a:solidFill>
            <a:srgbClr val="27459B"/>
          </a:solidFill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C8DF1AFB-7B7D-3A6A-D055-0C5E0D87550B}"/>
                </a:ext>
              </a:extLst>
            </p:cNvPr>
            <p:cNvSpPr/>
            <p:nvPr/>
          </p:nvSpPr>
          <p:spPr>
            <a:xfrm>
              <a:off x="6343630" y="4626424"/>
              <a:ext cx="523518" cy="857808"/>
            </a:xfrm>
            <a:custGeom>
              <a:avLst/>
              <a:gdLst>
                <a:gd name="connsiteX0" fmla="*/ 501833 w 523518"/>
                <a:gd name="connsiteY0" fmla="*/ 670501 h 857808"/>
                <a:gd name="connsiteX1" fmla="*/ 515921 w 523518"/>
                <a:gd name="connsiteY1" fmla="*/ 762759 h 857808"/>
                <a:gd name="connsiteX2" fmla="*/ 519013 w 523518"/>
                <a:gd name="connsiteY2" fmla="*/ 776847 h 857808"/>
                <a:gd name="connsiteX3" fmla="*/ 502864 w 523518"/>
                <a:gd name="connsiteY3" fmla="*/ 814472 h 857808"/>
                <a:gd name="connsiteX4" fmla="*/ 331061 w 523518"/>
                <a:gd name="connsiteY4" fmla="*/ 856392 h 857808"/>
                <a:gd name="connsiteX5" fmla="*/ 187434 w 523518"/>
                <a:gd name="connsiteY5" fmla="*/ 856392 h 857808"/>
                <a:gd name="connsiteX6" fmla="*/ 20098 w 523518"/>
                <a:gd name="connsiteY6" fmla="*/ 811895 h 857808"/>
                <a:gd name="connsiteX7" fmla="*/ 5666 w 523518"/>
                <a:gd name="connsiteY7" fmla="*/ 800040 h 857808"/>
                <a:gd name="connsiteX8" fmla="*/ 3948 w 523518"/>
                <a:gd name="connsiteY8" fmla="*/ 776332 h 857808"/>
                <a:gd name="connsiteX9" fmla="*/ 60472 w 523518"/>
                <a:gd name="connsiteY9" fmla="*/ 652977 h 857808"/>
                <a:gd name="connsiteX10" fmla="*/ 105827 w 523518"/>
                <a:gd name="connsiteY10" fmla="*/ 529451 h 857808"/>
                <a:gd name="connsiteX11" fmla="*/ 147576 w 523518"/>
                <a:gd name="connsiteY11" fmla="*/ 347684 h 857808"/>
                <a:gd name="connsiteX12" fmla="*/ 177641 w 523518"/>
                <a:gd name="connsiteY12" fmla="*/ 129666 h 857808"/>
                <a:gd name="connsiteX13" fmla="*/ 187777 w 523518"/>
                <a:gd name="connsiteY13" fmla="*/ 26584 h 857808"/>
                <a:gd name="connsiteX14" fmla="*/ 202209 w 523518"/>
                <a:gd name="connsiteY14" fmla="*/ 2188 h 857808"/>
                <a:gd name="connsiteX15" fmla="*/ 233992 w 523518"/>
                <a:gd name="connsiteY15" fmla="*/ 11809 h 857808"/>
                <a:gd name="connsiteX16" fmla="*/ 280379 w 523518"/>
                <a:gd name="connsiteY16" fmla="*/ 81218 h 857808"/>
                <a:gd name="connsiteX17" fmla="*/ 393597 w 523518"/>
                <a:gd name="connsiteY17" fmla="*/ 329301 h 857808"/>
                <a:gd name="connsiteX18" fmla="*/ 473314 w 523518"/>
                <a:gd name="connsiteY18" fmla="*/ 547147 h 857808"/>
                <a:gd name="connsiteX19" fmla="*/ 504238 w 523518"/>
                <a:gd name="connsiteY19" fmla="*/ 670329 h 857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23518" h="857808">
                  <a:moveTo>
                    <a:pt x="501833" y="670501"/>
                  </a:moveTo>
                  <a:cubicBezTo>
                    <a:pt x="506643" y="701425"/>
                    <a:pt x="511339" y="732178"/>
                    <a:pt x="515921" y="762759"/>
                  </a:cubicBezTo>
                  <a:cubicBezTo>
                    <a:pt x="516615" y="767523"/>
                    <a:pt x="517649" y="772230"/>
                    <a:pt x="519013" y="776847"/>
                  </a:cubicBezTo>
                  <a:cubicBezTo>
                    <a:pt x="526744" y="801758"/>
                    <a:pt x="526401" y="802789"/>
                    <a:pt x="502864" y="814472"/>
                  </a:cubicBezTo>
                  <a:cubicBezTo>
                    <a:pt x="449230" y="840508"/>
                    <a:pt x="390659" y="854799"/>
                    <a:pt x="331061" y="856392"/>
                  </a:cubicBezTo>
                  <a:cubicBezTo>
                    <a:pt x="283300" y="858281"/>
                    <a:pt x="235367" y="858281"/>
                    <a:pt x="187434" y="856392"/>
                  </a:cubicBezTo>
                  <a:cubicBezTo>
                    <a:pt x="128925" y="854975"/>
                    <a:pt x="71583" y="839727"/>
                    <a:pt x="20098" y="811895"/>
                  </a:cubicBezTo>
                  <a:cubicBezTo>
                    <a:pt x="14684" y="808740"/>
                    <a:pt x="9812" y="804738"/>
                    <a:pt x="5666" y="800040"/>
                  </a:cubicBezTo>
                  <a:cubicBezTo>
                    <a:pt x="-1163" y="793873"/>
                    <a:pt x="-1921" y="783419"/>
                    <a:pt x="3948" y="776332"/>
                  </a:cubicBezTo>
                  <a:cubicBezTo>
                    <a:pt x="32124" y="739566"/>
                    <a:pt x="44322" y="695241"/>
                    <a:pt x="60472" y="652977"/>
                  </a:cubicBezTo>
                  <a:cubicBezTo>
                    <a:pt x="76621" y="610714"/>
                    <a:pt x="92770" y="571199"/>
                    <a:pt x="105827" y="529451"/>
                  </a:cubicBezTo>
                  <a:cubicBezTo>
                    <a:pt x="124620" y="470086"/>
                    <a:pt x="138581" y="409299"/>
                    <a:pt x="147576" y="347684"/>
                  </a:cubicBezTo>
                  <a:cubicBezTo>
                    <a:pt x="157884" y="275011"/>
                    <a:pt x="168192" y="202338"/>
                    <a:pt x="177641" y="129666"/>
                  </a:cubicBezTo>
                  <a:cubicBezTo>
                    <a:pt x="182108" y="95305"/>
                    <a:pt x="185372" y="60945"/>
                    <a:pt x="187777" y="26584"/>
                  </a:cubicBezTo>
                  <a:cubicBezTo>
                    <a:pt x="187777" y="15245"/>
                    <a:pt x="189839" y="6140"/>
                    <a:pt x="202209" y="2188"/>
                  </a:cubicBezTo>
                  <a:cubicBezTo>
                    <a:pt x="213724" y="-2921"/>
                    <a:pt x="227244" y="1172"/>
                    <a:pt x="233992" y="11809"/>
                  </a:cubicBezTo>
                  <a:cubicBezTo>
                    <a:pt x="251575" y="33455"/>
                    <a:pt x="267105" y="56692"/>
                    <a:pt x="280379" y="81218"/>
                  </a:cubicBezTo>
                  <a:cubicBezTo>
                    <a:pt x="319378" y="163339"/>
                    <a:pt x="355972" y="246664"/>
                    <a:pt x="393597" y="329301"/>
                  </a:cubicBezTo>
                  <a:cubicBezTo>
                    <a:pt x="425292" y="399938"/>
                    <a:pt x="451932" y="472736"/>
                    <a:pt x="473314" y="547147"/>
                  </a:cubicBezTo>
                  <a:cubicBezTo>
                    <a:pt x="485340" y="587692"/>
                    <a:pt x="494102" y="629268"/>
                    <a:pt x="504238" y="670329"/>
                  </a:cubicBezTo>
                  <a:close/>
                </a:path>
              </a:pathLst>
            </a:custGeom>
            <a:grpFill/>
            <a:ln w="17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800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39C98145-D3FC-8EB3-CE0F-E098887E6883}"/>
                </a:ext>
              </a:extLst>
            </p:cNvPr>
            <p:cNvSpPr/>
            <p:nvPr/>
          </p:nvSpPr>
          <p:spPr>
            <a:xfrm>
              <a:off x="6191056" y="5410315"/>
              <a:ext cx="800763" cy="287806"/>
            </a:xfrm>
            <a:custGeom>
              <a:avLst/>
              <a:gdLst>
                <a:gd name="connsiteX0" fmla="*/ 9115 w 800763"/>
                <a:gd name="connsiteY0" fmla="*/ 0 h 287806"/>
                <a:gd name="connsiteX1" fmla="*/ 70793 w 800763"/>
                <a:gd name="connsiteY1" fmla="*/ 32642 h 287806"/>
                <a:gd name="connsiteX2" fmla="*/ 185385 w 800763"/>
                <a:gd name="connsiteY2" fmla="*/ 92086 h 287806"/>
                <a:gd name="connsiteX3" fmla="*/ 311317 w 800763"/>
                <a:gd name="connsiteY3" fmla="*/ 117685 h 287806"/>
                <a:gd name="connsiteX4" fmla="*/ 513872 w 800763"/>
                <a:gd name="connsiteY4" fmla="*/ 105830 h 287806"/>
                <a:gd name="connsiteX5" fmla="*/ 609566 w 800763"/>
                <a:gd name="connsiteY5" fmla="*/ 83840 h 287806"/>
                <a:gd name="connsiteX6" fmla="*/ 657671 w 800763"/>
                <a:gd name="connsiteY6" fmla="*/ 62880 h 287806"/>
                <a:gd name="connsiteX7" fmla="*/ 704745 w 800763"/>
                <a:gd name="connsiteY7" fmla="*/ 45700 h 287806"/>
                <a:gd name="connsiteX8" fmla="*/ 732749 w 800763"/>
                <a:gd name="connsiteY8" fmla="*/ 32814 h 287806"/>
                <a:gd name="connsiteX9" fmla="*/ 788757 w 800763"/>
                <a:gd name="connsiteY9" fmla="*/ 7388 h 287806"/>
                <a:gd name="connsiteX10" fmla="*/ 795285 w 800763"/>
                <a:gd name="connsiteY10" fmla="*/ 46559 h 287806"/>
                <a:gd name="connsiteX11" fmla="*/ 667464 w 800763"/>
                <a:gd name="connsiteY11" fmla="*/ 197745 h 287806"/>
                <a:gd name="connsiteX12" fmla="*/ 658358 w 800763"/>
                <a:gd name="connsiteY12" fmla="*/ 223000 h 287806"/>
                <a:gd name="connsiteX13" fmla="*/ 660935 w 800763"/>
                <a:gd name="connsiteY13" fmla="*/ 234683 h 287806"/>
                <a:gd name="connsiteX14" fmla="*/ 632760 w 800763"/>
                <a:gd name="connsiteY14" fmla="*/ 277118 h 287806"/>
                <a:gd name="connsiteX15" fmla="*/ 439481 w 800763"/>
                <a:gd name="connsiteY15" fmla="*/ 285536 h 287806"/>
                <a:gd name="connsiteX16" fmla="*/ 313035 w 800763"/>
                <a:gd name="connsiteY16" fmla="*/ 276259 h 287806"/>
                <a:gd name="connsiteX17" fmla="*/ 184011 w 800763"/>
                <a:gd name="connsiteY17" fmla="*/ 250660 h 287806"/>
                <a:gd name="connsiteX18" fmla="*/ 102748 w 800763"/>
                <a:gd name="connsiteY18" fmla="*/ 231590 h 287806"/>
                <a:gd name="connsiteX19" fmla="*/ 86770 w 800763"/>
                <a:gd name="connsiteY19" fmla="*/ 197229 h 287806"/>
                <a:gd name="connsiteX20" fmla="*/ 83506 w 800763"/>
                <a:gd name="connsiteY20" fmla="*/ 177472 h 287806"/>
                <a:gd name="connsiteX21" fmla="*/ 21829 w 800763"/>
                <a:gd name="connsiteY21" fmla="*/ 89337 h 287806"/>
                <a:gd name="connsiteX22" fmla="*/ 1556 w 800763"/>
                <a:gd name="connsiteY22" fmla="*/ 51713 h 287806"/>
                <a:gd name="connsiteX23" fmla="*/ 1556 w 800763"/>
                <a:gd name="connsiteY23" fmla="*/ 21475 h 287806"/>
                <a:gd name="connsiteX24" fmla="*/ 9115 w 800763"/>
                <a:gd name="connsiteY24" fmla="*/ 0 h 287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00763" h="287806">
                  <a:moveTo>
                    <a:pt x="9115" y="0"/>
                  </a:moveTo>
                  <a:lnTo>
                    <a:pt x="70793" y="32642"/>
                  </a:lnTo>
                  <a:cubicBezTo>
                    <a:pt x="107821" y="54634"/>
                    <a:pt x="146081" y="74481"/>
                    <a:pt x="185385" y="92086"/>
                  </a:cubicBezTo>
                  <a:cubicBezTo>
                    <a:pt x="225420" y="108327"/>
                    <a:pt x="268118" y="117006"/>
                    <a:pt x="311317" y="117685"/>
                  </a:cubicBezTo>
                  <a:cubicBezTo>
                    <a:pt x="379044" y="119211"/>
                    <a:pt x="446785" y="115246"/>
                    <a:pt x="513872" y="105830"/>
                  </a:cubicBezTo>
                  <a:cubicBezTo>
                    <a:pt x="546159" y="100308"/>
                    <a:pt x="578108" y="92967"/>
                    <a:pt x="609566" y="83840"/>
                  </a:cubicBezTo>
                  <a:cubicBezTo>
                    <a:pt x="625992" y="77788"/>
                    <a:pt x="642054" y="70790"/>
                    <a:pt x="657671" y="62880"/>
                  </a:cubicBezTo>
                  <a:cubicBezTo>
                    <a:pt x="673133" y="56523"/>
                    <a:pt x="689111" y="51369"/>
                    <a:pt x="704745" y="45700"/>
                  </a:cubicBezTo>
                  <a:cubicBezTo>
                    <a:pt x="714194" y="41920"/>
                    <a:pt x="723471" y="37109"/>
                    <a:pt x="732749" y="32814"/>
                  </a:cubicBezTo>
                  <a:lnTo>
                    <a:pt x="788757" y="7388"/>
                  </a:lnTo>
                  <a:cubicBezTo>
                    <a:pt x="802844" y="24568"/>
                    <a:pt x="803875" y="33501"/>
                    <a:pt x="795285" y="46559"/>
                  </a:cubicBezTo>
                  <a:cubicBezTo>
                    <a:pt x="758783" y="101814"/>
                    <a:pt x="715878" y="152561"/>
                    <a:pt x="667464" y="197745"/>
                  </a:cubicBezTo>
                  <a:cubicBezTo>
                    <a:pt x="659691" y="203614"/>
                    <a:pt x="656119" y="213521"/>
                    <a:pt x="658358" y="223000"/>
                  </a:cubicBezTo>
                  <a:cubicBezTo>
                    <a:pt x="658738" y="226985"/>
                    <a:pt x="659604" y="230908"/>
                    <a:pt x="660935" y="234683"/>
                  </a:cubicBezTo>
                  <a:cubicBezTo>
                    <a:pt x="675195" y="263030"/>
                    <a:pt x="669525" y="271448"/>
                    <a:pt x="632760" y="277118"/>
                  </a:cubicBezTo>
                  <a:cubicBezTo>
                    <a:pt x="568889" y="287515"/>
                    <a:pt x="504014" y="290341"/>
                    <a:pt x="439481" y="285536"/>
                  </a:cubicBezTo>
                  <a:cubicBezTo>
                    <a:pt x="397390" y="282100"/>
                    <a:pt x="354783" y="281928"/>
                    <a:pt x="313035" y="276259"/>
                  </a:cubicBezTo>
                  <a:cubicBezTo>
                    <a:pt x="271287" y="270589"/>
                    <a:pt x="227133" y="259079"/>
                    <a:pt x="184011" y="250660"/>
                  </a:cubicBezTo>
                  <a:cubicBezTo>
                    <a:pt x="156694" y="244819"/>
                    <a:pt x="129549" y="238978"/>
                    <a:pt x="102748" y="231590"/>
                  </a:cubicBezTo>
                  <a:cubicBezTo>
                    <a:pt x="82132" y="225921"/>
                    <a:pt x="78524" y="216815"/>
                    <a:pt x="86770" y="197229"/>
                  </a:cubicBezTo>
                  <a:cubicBezTo>
                    <a:pt x="89680" y="190577"/>
                    <a:pt x="88401" y="182835"/>
                    <a:pt x="83506" y="177472"/>
                  </a:cubicBezTo>
                  <a:cubicBezTo>
                    <a:pt x="62718" y="148266"/>
                    <a:pt x="41930" y="119059"/>
                    <a:pt x="21829" y="89337"/>
                  </a:cubicBezTo>
                  <a:cubicBezTo>
                    <a:pt x="13410" y="77765"/>
                    <a:pt x="6591" y="65109"/>
                    <a:pt x="1556" y="51713"/>
                  </a:cubicBezTo>
                  <a:cubicBezTo>
                    <a:pt x="-519" y="41740"/>
                    <a:pt x="-519" y="31448"/>
                    <a:pt x="1556" y="21475"/>
                  </a:cubicBezTo>
                  <a:cubicBezTo>
                    <a:pt x="3348" y="14081"/>
                    <a:pt x="5881" y="6886"/>
                    <a:pt x="9115" y="0"/>
                  </a:cubicBezTo>
                  <a:close/>
                </a:path>
              </a:pathLst>
            </a:custGeom>
            <a:grpFill/>
            <a:ln w="17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800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33E0544A-755B-2916-0D8E-E2A840375475}"/>
                </a:ext>
              </a:extLst>
            </p:cNvPr>
            <p:cNvSpPr/>
            <p:nvPr/>
          </p:nvSpPr>
          <p:spPr>
            <a:xfrm>
              <a:off x="6225154" y="4503771"/>
              <a:ext cx="241156" cy="912370"/>
            </a:xfrm>
            <a:custGeom>
              <a:avLst/>
              <a:gdLst>
                <a:gd name="connsiteX0" fmla="*/ 232893 w 241156"/>
                <a:gd name="connsiteY0" fmla="*/ 169511 h 912370"/>
                <a:gd name="connsiteX1" fmla="*/ 235986 w 241156"/>
                <a:gd name="connsiteY1" fmla="*/ 354371 h 912370"/>
                <a:gd name="connsiteX2" fmla="*/ 187709 w 241156"/>
                <a:gd name="connsiteY2" fmla="*/ 642312 h 912370"/>
                <a:gd name="connsiteX3" fmla="*/ 136168 w 241156"/>
                <a:gd name="connsiteY3" fmla="*/ 823908 h 912370"/>
                <a:gd name="connsiteX4" fmla="*/ 90813 w 241156"/>
                <a:gd name="connsiteY4" fmla="*/ 902078 h 912370"/>
                <a:gd name="connsiteX5" fmla="*/ 65558 w 241156"/>
                <a:gd name="connsiteY5" fmla="*/ 911699 h 912370"/>
                <a:gd name="connsiteX6" fmla="*/ 8175 w 241156"/>
                <a:gd name="connsiteY6" fmla="*/ 889193 h 912370"/>
                <a:gd name="connsiteX7" fmla="*/ 2110 w 241156"/>
                <a:gd name="connsiteY7" fmla="*/ 867174 h 912370"/>
                <a:gd name="connsiteX8" fmla="*/ 2506 w 241156"/>
                <a:gd name="connsiteY8" fmla="*/ 866515 h 912370"/>
                <a:gd name="connsiteX9" fmla="*/ 31541 w 241156"/>
                <a:gd name="connsiteY9" fmla="*/ 785424 h 912370"/>
                <a:gd name="connsiteX10" fmla="*/ 67104 w 241156"/>
                <a:gd name="connsiteY10" fmla="*/ 629255 h 912370"/>
                <a:gd name="connsiteX11" fmla="*/ 89266 w 241156"/>
                <a:gd name="connsiteY11" fmla="*/ 456421 h 912370"/>
                <a:gd name="connsiteX12" fmla="*/ 117098 w 241156"/>
                <a:gd name="connsiteY12" fmla="*/ 240809 h 912370"/>
                <a:gd name="connsiteX13" fmla="*/ 134279 w 241156"/>
                <a:gd name="connsiteY13" fmla="*/ 45469 h 912370"/>
                <a:gd name="connsiteX14" fmla="*/ 134279 w 241156"/>
                <a:gd name="connsiteY14" fmla="*/ 23994 h 912370"/>
                <a:gd name="connsiteX15" fmla="*/ 141151 w 241156"/>
                <a:gd name="connsiteY15" fmla="*/ 3034 h 912370"/>
                <a:gd name="connsiteX16" fmla="*/ 169670 w 241156"/>
                <a:gd name="connsiteY16" fmla="*/ 8188 h 912370"/>
                <a:gd name="connsiteX17" fmla="*/ 193722 w 241156"/>
                <a:gd name="connsiteY17" fmla="*/ 43580 h 912370"/>
                <a:gd name="connsiteX18" fmla="*/ 232893 w 241156"/>
                <a:gd name="connsiteY18" fmla="*/ 169511 h 912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1156" h="912370">
                  <a:moveTo>
                    <a:pt x="232893" y="169511"/>
                  </a:moveTo>
                  <a:cubicBezTo>
                    <a:pt x="242754" y="230666"/>
                    <a:pt x="243796" y="292920"/>
                    <a:pt x="235986" y="354371"/>
                  </a:cubicBezTo>
                  <a:cubicBezTo>
                    <a:pt x="223960" y="451267"/>
                    <a:pt x="208326" y="547477"/>
                    <a:pt x="187709" y="642312"/>
                  </a:cubicBezTo>
                  <a:cubicBezTo>
                    <a:pt x="174026" y="703782"/>
                    <a:pt x="156818" y="764414"/>
                    <a:pt x="136168" y="823908"/>
                  </a:cubicBezTo>
                  <a:cubicBezTo>
                    <a:pt x="123970" y="851553"/>
                    <a:pt x="108759" y="877768"/>
                    <a:pt x="90813" y="902078"/>
                  </a:cubicBezTo>
                  <a:cubicBezTo>
                    <a:pt x="85193" y="910198"/>
                    <a:pt x="75155" y="914022"/>
                    <a:pt x="65558" y="911699"/>
                  </a:cubicBezTo>
                  <a:cubicBezTo>
                    <a:pt x="44859" y="909073"/>
                    <a:pt x="25140" y="901338"/>
                    <a:pt x="8175" y="889193"/>
                  </a:cubicBezTo>
                  <a:cubicBezTo>
                    <a:pt x="420" y="884787"/>
                    <a:pt x="-2295" y="874929"/>
                    <a:pt x="2110" y="867174"/>
                  </a:cubicBezTo>
                  <a:cubicBezTo>
                    <a:pt x="2237" y="866951"/>
                    <a:pt x="2369" y="866731"/>
                    <a:pt x="2506" y="866515"/>
                  </a:cubicBezTo>
                  <a:cubicBezTo>
                    <a:pt x="13717" y="840058"/>
                    <a:pt x="23411" y="812984"/>
                    <a:pt x="31541" y="785424"/>
                  </a:cubicBezTo>
                  <a:cubicBezTo>
                    <a:pt x="44769" y="733883"/>
                    <a:pt x="54734" y="681139"/>
                    <a:pt x="67104" y="629255"/>
                  </a:cubicBezTo>
                  <a:cubicBezTo>
                    <a:pt x="77746" y="572108"/>
                    <a:pt x="85146" y="514405"/>
                    <a:pt x="89266" y="456421"/>
                  </a:cubicBezTo>
                  <a:cubicBezTo>
                    <a:pt x="98200" y="384436"/>
                    <a:pt x="109024" y="312794"/>
                    <a:pt x="117098" y="240809"/>
                  </a:cubicBezTo>
                  <a:cubicBezTo>
                    <a:pt x="124314" y="175868"/>
                    <a:pt x="129125" y="110583"/>
                    <a:pt x="134279" y="45469"/>
                  </a:cubicBezTo>
                  <a:cubicBezTo>
                    <a:pt x="134644" y="38316"/>
                    <a:pt x="134644" y="31148"/>
                    <a:pt x="134279" y="23994"/>
                  </a:cubicBezTo>
                  <a:cubicBezTo>
                    <a:pt x="134279" y="16263"/>
                    <a:pt x="131530" y="6814"/>
                    <a:pt x="141151" y="3034"/>
                  </a:cubicBezTo>
                  <a:cubicBezTo>
                    <a:pt x="150633" y="-2486"/>
                    <a:pt x="162720" y="-302"/>
                    <a:pt x="169670" y="8188"/>
                  </a:cubicBezTo>
                  <a:cubicBezTo>
                    <a:pt x="179120" y="18946"/>
                    <a:pt x="187199" y="30833"/>
                    <a:pt x="193722" y="43580"/>
                  </a:cubicBezTo>
                  <a:cubicBezTo>
                    <a:pt x="212428" y="83587"/>
                    <a:pt x="225606" y="125952"/>
                    <a:pt x="232893" y="169511"/>
                  </a:cubicBezTo>
                  <a:close/>
                </a:path>
              </a:pathLst>
            </a:custGeom>
            <a:grpFill/>
            <a:ln w="17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800"/>
            </a:p>
          </p:txBody>
        </p:sp>
      </p:grp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5AA7CA23-DB2C-4D63-EE5D-6BB925FE0605}"/>
              </a:ext>
            </a:extLst>
          </p:cNvPr>
          <p:cNvSpPr/>
          <p:nvPr/>
        </p:nvSpPr>
        <p:spPr>
          <a:xfrm>
            <a:off x="5718198" y="1405247"/>
            <a:ext cx="644736" cy="844036"/>
          </a:xfrm>
          <a:custGeom>
            <a:avLst/>
            <a:gdLst>
              <a:gd name="connsiteX0" fmla="*/ 946312 w 1990867"/>
              <a:gd name="connsiteY0" fmla="*/ 422329 h 2606279"/>
              <a:gd name="connsiteX1" fmla="*/ 946312 w 1990867"/>
              <a:gd name="connsiteY1" fmla="*/ 1656470 h 2606279"/>
              <a:gd name="connsiteX2" fmla="*/ 993283 w 1990867"/>
              <a:gd name="connsiteY2" fmla="*/ 492 h 2606279"/>
              <a:gd name="connsiteX3" fmla="*/ 1028781 w 1990867"/>
              <a:gd name="connsiteY3" fmla="*/ 7843 h 2606279"/>
              <a:gd name="connsiteX4" fmla="*/ 1054953 w 1990867"/>
              <a:gd name="connsiteY4" fmla="*/ 54453 h 2606279"/>
              <a:gd name="connsiteX5" fmla="*/ 1055314 w 1990867"/>
              <a:gd name="connsiteY5" fmla="*/ 54453 h 2606279"/>
              <a:gd name="connsiteX6" fmla="*/ 1055314 w 1990867"/>
              <a:gd name="connsiteY6" fmla="*/ 282136 h 2606279"/>
              <a:gd name="connsiteX7" fmla="*/ 1699634 w 1990867"/>
              <a:gd name="connsiteY7" fmla="*/ 1868376 h 2606279"/>
              <a:gd name="connsiteX8" fmla="*/ 1694256 w 1990867"/>
              <a:gd name="connsiteY8" fmla="*/ 1919290 h 2606279"/>
              <a:gd name="connsiteX9" fmla="*/ 1649076 w 1990867"/>
              <a:gd name="connsiteY9" fmla="*/ 1943313 h 2606279"/>
              <a:gd name="connsiteX10" fmla="*/ 1056747 w 1990867"/>
              <a:gd name="connsiteY10" fmla="*/ 1943313 h 2606279"/>
              <a:gd name="connsiteX11" fmla="*/ 1056747 w 1990867"/>
              <a:gd name="connsiteY11" fmla="*/ 2032236 h 2606279"/>
              <a:gd name="connsiteX12" fmla="*/ 1936280 w 1990867"/>
              <a:gd name="connsiteY12" fmla="*/ 2032235 h 2606279"/>
              <a:gd name="connsiteX13" fmla="*/ 1983609 w 1990867"/>
              <a:gd name="connsiteY13" fmla="*/ 2059486 h 2606279"/>
              <a:gd name="connsiteX14" fmla="*/ 1983609 w 1990867"/>
              <a:gd name="connsiteY14" fmla="*/ 2113985 h 2606279"/>
              <a:gd name="connsiteX15" fmla="*/ 1925521 w 1990867"/>
              <a:gd name="connsiteY15" fmla="*/ 2219041 h 2606279"/>
              <a:gd name="connsiteX16" fmla="*/ 1867890 w 1990867"/>
              <a:gd name="connsiteY16" fmla="*/ 2323354 h 2606279"/>
              <a:gd name="connsiteX17" fmla="*/ 1835226 w 1990867"/>
              <a:gd name="connsiteY17" fmla="*/ 2371304 h 2606279"/>
              <a:gd name="connsiteX18" fmla="*/ 1796578 w 1990867"/>
              <a:gd name="connsiteY18" fmla="*/ 2436209 h 2606279"/>
              <a:gd name="connsiteX19" fmla="*/ 1740375 w 1990867"/>
              <a:gd name="connsiteY19" fmla="*/ 2562544 h 2606279"/>
              <a:gd name="connsiteX20" fmla="*/ 1733877 w 1990867"/>
              <a:gd name="connsiteY20" fmla="*/ 2594002 h 2606279"/>
              <a:gd name="connsiteX21" fmla="*/ 1707169 w 1990867"/>
              <a:gd name="connsiteY21" fmla="*/ 2601097 h 2606279"/>
              <a:gd name="connsiteX22" fmla="*/ 1642983 w 1990867"/>
              <a:gd name="connsiteY22" fmla="*/ 2606279 h 2606279"/>
              <a:gd name="connsiteX23" fmla="*/ 1452589 w 1990867"/>
              <a:gd name="connsiteY23" fmla="*/ 2548911 h 2606279"/>
              <a:gd name="connsiteX24" fmla="*/ 1318851 w 1990867"/>
              <a:gd name="connsiteY24" fmla="*/ 2507675 h 2606279"/>
              <a:gd name="connsiteX25" fmla="*/ 1185468 w 1990867"/>
              <a:gd name="connsiteY25" fmla="*/ 2548911 h 2606279"/>
              <a:gd name="connsiteX26" fmla="*/ 995077 w 1990867"/>
              <a:gd name="connsiteY26" fmla="*/ 2606279 h 2606279"/>
              <a:gd name="connsiteX27" fmla="*/ 805042 w 1990867"/>
              <a:gd name="connsiteY27" fmla="*/ 2548911 h 2606279"/>
              <a:gd name="connsiteX28" fmla="*/ 671303 w 1990867"/>
              <a:gd name="connsiteY28" fmla="*/ 2507675 h 2606279"/>
              <a:gd name="connsiteX29" fmla="*/ 537920 w 1990867"/>
              <a:gd name="connsiteY29" fmla="*/ 2548911 h 2606279"/>
              <a:gd name="connsiteX30" fmla="*/ 347529 w 1990867"/>
              <a:gd name="connsiteY30" fmla="*/ 2606279 h 2606279"/>
              <a:gd name="connsiteX31" fmla="*/ 283347 w 1990867"/>
              <a:gd name="connsiteY31" fmla="*/ 2601097 h 2606279"/>
              <a:gd name="connsiteX32" fmla="*/ 275027 w 1990867"/>
              <a:gd name="connsiteY32" fmla="*/ 2598885 h 2606279"/>
              <a:gd name="connsiteX33" fmla="*/ 262651 w 1990867"/>
              <a:gd name="connsiteY33" fmla="*/ 2553829 h 2606279"/>
              <a:gd name="connsiteX34" fmla="*/ 219781 w 1990867"/>
              <a:gd name="connsiteY34" fmla="*/ 2475108 h 2606279"/>
              <a:gd name="connsiteX35" fmla="*/ 199294 w 1990867"/>
              <a:gd name="connsiteY35" fmla="*/ 2447473 h 2606279"/>
              <a:gd name="connsiteX36" fmla="*/ 200521 w 1990867"/>
              <a:gd name="connsiteY36" fmla="*/ 2448157 h 2606279"/>
              <a:gd name="connsiteX37" fmla="*/ 65347 w 1990867"/>
              <a:gd name="connsiteY37" fmla="*/ 2219041 h 2606279"/>
              <a:gd name="connsiteX38" fmla="*/ 7262 w 1990867"/>
              <a:gd name="connsiteY38" fmla="*/ 2113985 h 2606279"/>
              <a:gd name="connsiteX39" fmla="*/ 7262 w 1990867"/>
              <a:gd name="connsiteY39" fmla="*/ 2059485 h 2606279"/>
              <a:gd name="connsiteX40" fmla="*/ 54591 w 1990867"/>
              <a:gd name="connsiteY40" fmla="*/ 2032236 h 2606279"/>
              <a:gd name="connsiteX41" fmla="*/ 946312 w 1990867"/>
              <a:gd name="connsiteY41" fmla="*/ 2032236 h 2606279"/>
              <a:gd name="connsiteX42" fmla="*/ 946312 w 1990867"/>
              <a:gd name="connsiteY42" fmla="*/ 1943313 h 2606279"/>
              <a:gd name="connsiteX43" fmla="*/ 218809 w 1990867"/>
              <a:gd name="connsiteY43" fmla="*/ 1943313 h 2606279"/>
              <a:gd name="connsiteX44" fmla="*/ 179726 w 1990867"/>
              <a:gd name="connsiteY44" fmla="*/ 1926819 h 2606279"/>
              <a:gd name="connsiteX45" fmla="*/ 164309 w 1990867"/>
              <a:gd name="connsiteY45" fmla="*/ 1887019 h 2606279"/>
              <a:gd name="connsiteX46" fmla="*/ 961014 w 1990867"/>
              <a:gd name="connsiteY46" fmla="*/ 16805 h 2606279"/>
              <a:gd name="connsiteX47" fmla="*/ 993283 w 1990867"/>
              <a:gd name="connsiteY47" fmla="*/ 492 h 2606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990867" h="2606279">
                <a:moveTo>
                  <a:pt x="946312" y="422329"/>
                </a:moveTo>
                <a:cubicBezTo>
                  <a:pt x="822613" y="910679"/>
                  <a:pt x="822613" y="1329469"/>
                  <a:pt x="946312" y="1656470"/>
                </a:cubicBezTo>
                <a:close/>
                <a:moveTo>
                  <a:pt x="993283" y="492"/>
                </a:moveTo>
                <a:cubicBezTo>
                  <a:pt x="1005295" y="-1121"/>
                  <a:pt x="1017844" y="1210"/>
                  <a:pt x="1028781" y="7843"/>
                </a:cubicBezTo>
                <a:cubicBezTo>
                  <a:pt x="1045633" y="18241"/>
                  <a:pt x="1054954" y="35810"/>
                  <a:pt x="1054953" y="54453"/>
                </a:cubicBezTo>
                <a:lnTo>
                  <a:pt x="1055314" y="54453"/>
                </a:lnTo>
                <a:lnTo>
                  <a:pt x="1055314" y="282136"/>
                </a:lnTo>
                <a:lnTo>
                  <a:pt x="1699634" y="1868376"/>
                </a:lnTo>
                <a:cubicBezTo>
                  <a:pt x="1706445" y="1885228"/>
                  <a:pt x="1704295" y="1904232"/>
                  <a:pt x="1694256" y="1919290"/>
                </a:cubicBezTo>
                <a:cubicBezTo>
                  <a:pt x="1683857" y="1934709"/>
                  <a:pt x="1667364" y="1943313"/>
                  <a:pt x="1649076" y="1943313"/>
                </a:cubicBezTo>
                <a:lnTo>
                  <a:pt x="1056747" y="1943313"/>
                </a:lnTo>
                <a:lnTo>
                  <a:pt x="1056747" y="2032236"/>
                </a:lnTo>
                <a:lnTo>
                  <a:pt x="1936280" y="2032235"/>
                </a:lnTo>
                <a:cubicBezTo>
                  <a:pt x="1955998" y="2032236"/>
                  <a:pt x="1973927" y="2042633"/>
                  <a:pt x="1983609" y="2059486"/>
                </a:cubicBezTo>
                <a:cubicBezTo>
                  <a:pt x="1993287" y="2076696"/>
                  <a:pt x="1993288" y="2097133"/>
                  <a:pt x="1983609" y="2113985"/>
                </a:cubicBezTo>
                <a:cubicBezTo>
                  <a:pt x="1964603" y="2146612"/>
                  <a:pt x="1945600" y="2182827"/>
                  <a:pt x="1925521" y="2219041"/>
                </a:cubicBezTo>
                <a:lnTo>
                  <a:pt x="1867890" y="2323354"/>
                </a:lnTo>
                <a:lnTo>
                  <a:pt x="1835226" y="2371304"/>
                </a:lnTo>
                <a:cubicBezTo>
                  <a:pt x="1820822" y="2394718"/>
                  <a:pt x="1807932" y="2417272"/>
                  <a:pt x="1796578" y="2436209"/>
                </a:cubicBezTo>
                <a:cubicBezTo>
                  <a:pt x="1773870" y="2474083"/>
                  <a:pt x="1753080" y="2520203"/>
                  <a:pt x="1740375" y="2562544"/>
                </a:cubicBezTo>
                <a:lnTo>
                  <a:pt x="1733877" y="2594002"/>
                </a:lnTo>
                <a:lnTo>
                  <a:pt x="1707169" y="2601097"/>
                </a:lnTo>
                <a:cubicBezTo>
                  <a:pt x="1688272" y="2604374"/>
                  <a:pt x="1667094" y="2606279"/>
                  <a:pt x="1642983" y="2606279"/>
                </a:cubicBezTo>
                <a:cubicBezTo>
                  <a:pt x="1546531" y="2606279"/>
                  <a:pt x="1496692" y="2575802"/>
                  <a:pt x="1452589" y="2548911"/>
                </a:cubicBezTo>
                <a:cubicBezTo>
                  <a:pt x="1414225" y="2525963"/>
                  <a:pt x="1384465" y="2507675"/>
                  <a:pt x="1318851" y="2507675"/>
                </a:cubicBezTo>
                <a:cubicBezTo>
                  <a:pt x="1253235" y="2507675"/>
                  <a:pt x="1223115" y="2525604"/>
                  <a:pt x="1185468" y="2548911"/>
                </a:cubicBezTo>
                <a:cubicBezTo>
                  <a:pt x="1141366" y="2575802"/>
                  <a:pt x="1091527" y="2606279"/>
                  <a:pt x="995077" y="2606279"/>
                </a:cubicBezTo>
                <a:cubicBezTo>
                  <a:pt x="898625" y="2606279"/>
                  <a:pt x="849146" y="2575802"/>
                  <a:pt x="805042" y="2548911"/>
                </a:cubicBezTo>
                <a:cubicBezTo>
                  <a:pt x="766678" y="2525963"/>
                  <a:pt x="736917" y="2507675"/>
                  <a:pt x="671303" y="2507675"/>
                </a:cubicBezTo>
                <a:cubicBezTo>
                  <a:pt x="605687" y="2507675"/>
                  <a:pt x="575570" y="2525605"/>
                  <a:pt x="537920" y="2548911"/>
                </a:cubicBezTo>
                <a:cubicBezTo>
                  <a:pt x="493818" y="2575802"/>
                  <a:pt x="443981" y="2606279"/>
                  <a:pt x="347529" y="2606279"/>
                </a:cubicBezTo>
                <a:cubicBezTo>
                  <a:pt x="323416" y="2606279"/>
                  <a:pt x="302239" y="2604374"/>
                  <a:pt x="283347" y="2601097"/>
                </a:cubicBezTo>
                <a:lnTo>
                  <a:pt x="275027" y="2598885"/>
                </a:lnTo>
                <a:lnTo>
                  <a:pt x="262651" y="2553829"/>
                </a:lnTo>
                <a:cubicBezTo>
                  <a:pt x="251881" y="2527927"/>
                  <a:pt x="237317" y="2501103"/>
                  <a:pt x="219781" y="2475108"/>
                </a:cubicBezTo>
                <a:lnTo>
                  <a:pt x="199294" y="2447473"/>
                </a:lnTo>
                <a:lnTo>
                  <a:pt x="200521" y="2448157"/>
                </a:lnTo>
                <a:cubicBezTo>
                  <a:pt x="152476" y="2380749"/>
                  <a:pt x="109091" y="2298999"/>
                  <a:pt x="65347" y="2219041"/>
                </a:cubicBezTo>
                <a:cubicBezTo>
                  <a:pt x="45268" y="2182110"/>
                  <a:pt x="26266" y="2146612"/>
                  <a:pt x="7262" y="2113985"/>
                </a:cubicBezTo>
                <a:cubicBezTo>
                  <a:pt x="-2420" y="2097133"/>
                  <a:pt x="-2420" y="2076696"/>
                  <a:pt x="7262" y="2059485"/>
                </a:cubicBezTo>
                <a:cubicBezTo>
                  <a:pt x="17301" y="2042634"/>
                  <a:pt x="34870" y="2032236"/>
                  <a:pt x="54591" y="2032236"/>
                </a:cubicBezTo>
                <a:lnTo>
                  <a:pt x="946312" y="2032236"/>
                </a:lnTo>
                <a:lnTo>
                  <a:pt x="946312" y="1943313"/>
                </a:lnTo>
                <a:lnTo>
                  <a:pt x="218809" y="1943313"/>
                </a:lnTo>
                <a:cubicBezTo>
                  <a:pt x="204107" y="1943313"/>
                  <a:pt x="189765" y="1937217"/>
                  <a:pt x="179726" y="1926819"/>
                </a:cubicBezTo>
                <a:cubicBezTo>
                  <a:pt x="169328" y="1916421"/>
                  <a:pt x="163590" y="1902080"/>
                  <a:pt x="164309" y="1887019"/>
                </a:cubicBezTo>
                <a:cubicBezTo>
                  <a:pt x="187615" y="1181387"/>
                  <a:pt x="455454" y="552127"/>
                  <a:pt x="961014" y="16805"/>
                </a:cubicBezTo>
                <a:cubicBezTo>
                  <a:pt x="969799" y="7663"/>
                  <a:pt x="981272" y="2106"/>
                  <a:pt x="993283" y="492"/>
                </a:cubicBezTo>
                <a:close/>
              </a:path>
            </a:pathLst>
          </a:custGeom>
          <a:solidFill>
            <a:srgbClr val="27459B"/>
          </a:solidFill>
          <a:ln w="1533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800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6857E28F-AB92-DA1A-2E38-1D2C400AF96F}"/>
              </a:ext>
            </a:extLst>
          </p:cNvPr>
          <p:cNvSpPr/>
          <p:nvPr/>
        </p:nvSpPr>
        <p:spPr>
          <a:xfrm>
            <a:off x="-522565" y="5307204"/>
            <a:ext cx="13171251" cy="290160"/>
          </a:xfrm>
          <a:custGeom>
            <a:avLst/>
            <a:gdLst>
              <a:gd name="connsiteX0" fmla="*/ 560150 w 18262600"/>
              <a:gd name="connsiteY0" fmla="*/ 0 h 405971"/>
              <a:gd name="connsiteX1" fmla="*/ 880820 w 18262600"/>
              <a:gd name="connsiteY1" fmla="*/ 101098 h 405971"/>
              <a:gd name="connsiteX2" fmla="*/ 996374 w 18262600"/>
              <a:gd name="connsiteY2" fmla="*/ 189835 h 405971"/>
              <a:gd name="connsiteX3" fmla="*/ 1158182 w 18262600"/>
              <a:gd name="connsiteY3" fmla="*/ 240856 h 405971"/>
              <a:gd name="connsiteX4" fmla="*/ 1319923 w 18262600"/>
              <a:gd name="connsiteY4" fmla="*/ 189860 h 405971"/>
              <a:gd name="connsiteX5" fmla="*/ 1435514 w 18262600"/>
              <a:gd name="connsiteY5" fmla="*/ 101098 h 405971"/>
              <a:gd name="connsiteX6" fmla="*/ 1756180 w 18262600"/>
              <a:gd name="connsiteY6" fmla="*/ 0 h 405971"/>
              <a:gd name="connsiteX7" fmla="*/ 2076849 w 18262600"/>
              <a:gd name="connsiteY7" fmla="*/ 101098 h 405971"/>
              <a:gd name="connsiteX8" fmla="*/ 2192407 w 18262600"/>
              <a:gd name="connsiteY8" fmla="*/ 189835 h 405971"/>
              <a:gd name="connsiteX9" fmla="*/ 2354215 w 18262600"/>
              <a:gd name="connsiteY9" fmla="*/ 240856 h 405971"/>
              <a:gd name="connsiteX10" fmla="*/ 2515985 w 18262600"/>
              <a:gd name="connsiteY10" fmla="*/ 189835 h 405971"/>
              <a:gd name="connsiteX11" fmla="*/ 2631543 w 18262600"/>
              <a:gd name="connsiteY11" fmla="*/ 101098 h 405971"/>
              <a:gd name="connsiteX12" fmla="*/ 2952213 w 18262600"/>
              <a:gd name="connsiteY12" fmla="*/ 0 h 405971"/>
              <a:gd name="connsiteX13" fmla="*/ 3272881 w 18262600"/>
              <a:gd name="connsiteY13" fmla="*/ 101098 h 405971"/>
              <a:gd name="connsiteX14" fmla="*/ 3388439 w 18262600"/>
              <a:gd name="connsiteY14" fmla="*/ 189835 h 405971"/>
              <a:gd name="connsiteX15" fmla="*/ 3550244 w 18262600"/>
              <a:gd name="connsiteY15" fmla="*/ 240856 h 405971"/>
              <a:gd name="connsiteX16" fmla="*/ 3712018 w 18262600"/>
              <a:gd name="connsiteY16" fmla="*/ 189835 h 405971"/>
              <a:gd name="connsiteX17" fmla="*/ 3827576 w 18262600"/>
              <a:gd name="connsiteY17" fmla="*/ 101098 h 405971"/>
              <a:gd name="connsiteX18" fmla="*/ 4148245 w 18262600"/>
              <a:gd name="connsiteY18" fmla="*/ 0 h 405971"/>
              <a:gd name="connsiteX19" fmla="*/ 4468915 w 18262600"/>
              <a:gd name="connsiteY19" fmla="*/ 101098 h 405971"/>
              <a:gd name="connsiteX20" fmla="*/ 4609384 w 18262600"/>
              <a:gd name="connsiteY20" fmla="*/ 208991 h 405971"/>
              <a:gd name="connsiteX21" fmla="*/ 4746284 w 18262600"/>
              <a:gd name="connsiteY21" fmla="*/ 101711 h 405971"/>
              <a:gd name="connsiteX22" fmla="*/ 5067744 w 18262600"/>
              <a:gd name="connsiteY22" fmla="*/ 0 h 405971"/>
              <a:gd name="connsiteX23" fmla="*/ 5388414 w 18262600"/>
              <a:gd name="connsiteY23" fmla="*/ 101098 h 405971"/>
              <a:gd name="connsiteX24" fmla="*/ 5503968 w 18262600"/>
              <a:gd name="connsiteY24" fmla="*/ 189835 h 405971"/>
              <a:gd name="connsiteX25" fmla="*/ 5665776 w 18262600"/>
              <a:gd name="connsiteY25" fmla="*/ 240856 h 405971"/>
              <a:gd name="connsiteX26" fmla="*/ 5827517 w 18262600"/>
              <a:gd name="connsiteY26" fmla="*/ 189860 h 405971"/>
              <a:gd name="connsiteX27" fmla="*/ 5943108 w 18262600"/>
              <a:gd name="connsiteY27" fmla="*/ 101098 h 405971"/>
              <a:gd name="connsiteX28" fmla="*/ 6263774 w 18262600"/>
              <a:gd name="connsiteY28" fmla="*/ 0 h 405971"/>
              <a:gd name="connsiteX29" fmla="*/ 6584443 w 18262600"/>
              <a:gd name="connsiteY29" fmla="*/ 101098 h 405971"/>
              <a:gd name="connsiteX30" fmla="*/ 6700000 w 18262600"/>
              <a:gd name="connsiteY30" fmla="*/ 189835 h 405971"/>
              <a:gd name="connsiteX31" fmla="*/ 6861809 w 18262600"/>
              <a:gd name="connsiteY31" fmla="*/ 240856 h 405971"/>
              <a:gd name="connsiteX32" fmla="*/ 7023579 w 18262600"/>
              <a:gd name="connsiteY32" fmla="*/ 189835 h 405971"/>
              <a:gd name="connsiteX33" fmla="*/ 7139137 w 18262600"/>
              <a:gd name="connsiteY33" fmla="*/ 101098 h 405971"/>
              <a:gd name="connsiteX34" fmla="*/ 7459806 w 18262600"/>
              <a:gd name="connsiteY34" fmla="*/ 0 h 405971"/>
              <a:gd name="connsiteX35" fmla="*/ 7780475 w 18262600"/>
              <a:gd name="connsiteY35" fmla="*/ 101098 h 405971"/>
              <a:gd name="connsiteX36" fmla="*/ 7896034 w 18262600"/>
              <a:gd name="connsiteY36" fmla="*/ 189835 h 405971"/>
              <a:gd name="connsiteX37" fmla="*/ 8057838 w 18262600"/>
              <a:gd name="connsiteY37" fmla="*/ 240856 h 405971"/>
              <a:gd name="connsiteX38" fmla="*/ 8219613 w 18262600"/>
              <a:gd name="connsiteY38" fmla="*/ 189835 h 405971"/>
              <a:gd name="connsiteX39" fmla="*/ 8335170 w 18262600"/>
              <a:gd name="connsiteY39" fmla="*/ 101098 h 405971"/>
              <a:gd name="connsiteX40" fmla="*/ 8655839 w 18262600"/>
              <a:gd name="connsiteY40" fmla="*/ 0 h 405971"/>
              <a:gd name="connsiteX41" fmla="*/ 8976508 w 18262600"/>
              <a:gd name="connsiteY41" fmla="*/ 101098 h 405971"/>
              <a:gd name="connsiteX42" fmla="*/ 9130719 w 18262600"/>
              <a:gd name="connsiteY42" fmla="*/ 219546 h 405971"/>
              <a:gd name="connsiteX43" fmla="*/ 9281090 w 18262600"/>
              <a:gd name="connsiteY43" fmla="*/ 101711 h 405971"/>
              <a:gd name="connsiteX44" fmla="*/ 9602550 w 18262600"/>
              <a:gd name="connsiteY44" fmla="*/ 0 h 405971"/>
              <a:gd name="connsiteX45" fmla="*/ 9923219 w 18262600"/>
              <a:gd name="connsiteY45" fmla="*/ 101098 h 405971"/>
              <a:gd name="connsiteX46" fmla="*/ 10038774 w 18262600"/>
              <a:gd name="connsiteY46" fmla="*/ 189835 h 405971"/>
              <a:gd name="connsiteX47" fmla="*/ 10200582 w 18262600"/>
              <a:gd name="connsiteY47" fmla="*/ 240856 h 405971"/>
              <a:gd name="connsiteX48" fmla="*/ 10362323 w 18262600"/>
              <a:gd name="connsiteY48" fmla="*/ 189860 h 405971"/>
              <a:gd name="connsiteX49" fmla="*/ 10477914 w 18262600"/>
              <a:gd name="connsiteY49" fmla="*/ 101098 h 405971"/>
              <a:gd name="connsiteX50" fmla="*/ 10798580 w 18262600"/>
              <a:gd name="connsiteY50" fmla="*/ 0 h 405971"/>
              <a:gd name="connsiteX51" fmla="*/ 11119249 w 18262600"/>
              <a:gd name="connsiteY51" fmla="*/ 101098 h 405971"/>
              <a:gd name="connsiteX52" fmla="*/ 11234806 w 18262600"/>
              <a:gd name="connsiteY52" fmla="*/ 189835 h 405971"/>
              <a:gd name="connsiteX53" fmla="*/ 11396614 w 18262600"/>
              <a:gd name="connsiteY53" fmla="*/ 240856 h 405971"/>
              <a:gd name="connsiteX54" fmla="*/ 11558385 w 18262600"/>
              <a:gd name="connsiteY54" fmla="*/ 189835 h 405971"/>
              <a:gd name="connsiteX55" fmla="*/ 11673943 w 18262600"/>
              <a:gd name="connsiteY55" fmla="*/ 101098 h 405971"/>
              <a:gd name="connsiteX56" fmla="*/ 11994612 w 18262600"/>
              <a:gd name="connsiteY56" fmla="*/ 0 h 405971"/>
              <a:gd name="connsiteX57" fmla="*/ 12315281 w 18262600"/>
              <a:gd name="connsiteY57" fmla="*/ 101098 h 405971"/>
              <a:gd name="connsiteX58" fmla="*/ 12430839 w 18262600"/>
              <a:gd name="connsiteY58" fmla="*/ 189835 h 405971"/>
              <a:gd name="connsiteX59" fmla="*/ 12592643 w 18262600"/>
              <a:gd name="connsiteY59" fmla="*/ 240856 h 405971"/>
              <a:gd name="connsiteX60" fmla="*/ 12754418 w 18262600"/>
              <a:gd name="connsiteY60" fmla="*/ 189835 h 405971"/>
              <a:gd name="connsiteX61" fmla="*/ 12869976 w 18262600"/>
              <a:gd name="connsiteY61" fmla="*/ 101098 h 405971"/>
              <a:gd name="connsiteX62" fmla="*/ 13190645 w 18262600"/>
              <a:gd name="connsiteY62" fmla="*/ 0 h 405971"/>
              <a:gd name="connsiteX63" fmla="*/ 13511314 w 18262600"/>
              <a:gd name="connsiteY63" fmla="*/ 101098 h 405971"/>
              <a:gd name="connsiteX64" fmla="*/ 13651783 w 18262600"/>
              <a:gd name="connsiteY64" fmla="*/ 208991 h 405971"/>
              <a:gd name="connsiteX65" fmla="*/ 13788684 w 18262600"/>
              <a:gd name="connsiteY65" fmla="*/ 101711 h 405971"/>
              <a:gd name="connsiteX66" fmla="*/ 14110144 w 18262600"/>
              <a:gd name="connsiteY66" fmla="*/ 0 h 405971"/>
              <a:gd name="connsiteX67" fmla="*/ 14430813 w 18262600"/>
              <a:gd name="connsiteY67" fmla="*/ 101098 h 405971"/>
              <a:gd name="connsiteX68" fmla="*/ 14546368 w 18262600"/>
              <a:gd name="connsiteY68" fmla="*/ 189835 h 405971"/>
              <a:gd name="connsiteX69" fmla="*/ 14708176 w 18262600"/>
              <a:gd name="connsiteY69" fmla="*/ 240856 h 405971"/>
              <a:gd name="connsiteX70" fmla="*/ 14869916 w 18262600"/>
              <a:gd name="connsiteY70" fmla="*/ 189860 h 405971"/>
              <a:gd name="connsiteX71" fmla="*/ 14985508 w 18262600"/>
              <a:gd name="connsiteY71" fmla="*/ 101098 h 405971"/>
              <a:gd name="connsiteX72" fmla="*/ 15306173 w 18262600"/>
              <a:gd name="connsiteY72" fmla="*/ 0 h 405971"/>
              <a:gd name="connsiteX73" fmla="*/ 15626843 w 18262600"/>
              <a:gd name="connsiteY73" fmla="*/ 101098 h 405971"/>
              <a:gd name="connsiteX74" fmla="*/ 15742400 w 18262600"/>
              <a:gd name="connsiteY74" fmla="*/ 189835 h 405971"/>
              <a:gd name="connsiteX75" fmla="*/ 15904208 w 18262600"/>
              <a:gd name="connsiteY75" fmla="*/ 240856 h 405971"/>
              <a:gd name="connsiteX76" fmla="*/ 16065978 w 18262600"/>
              <a:gd name="connsiteY76" fmla="*/ 189835 h 405971"/>
              <a:gd name="connsiteX77" fmla="*/ 16181536 w 18262600"/>
              <a:gd name="connsiteY77" fmla="*/ 101098 h 405971"/>
              <a:gd name="connsiteX78" fmla="*/ 16502206 w 18262600"/>
              <a:gd name="connsiteY78" fmla="*/ 0 h 405971"/>
              <a:gd name="connsiteX79" fmla="*/ 16822874 w 18262600"/>
              <a:gd name="connsiteY79" fmla="*/ 101098 h 405971"/>
              <a:gd name="connsiteX80" fmla="*/ 16938434 w 18262600"/>
              <a:gd name="connsiteY80" fmla="*/ 189835 h 405971"/>
              <a:gd name="connsiteX81" fmla="*/ 17100236 w 18262600"/>
              <a:gd name="connsiteY81" fmla="*/ 240856 h 405971"/>
              <a:gd name="connsiteX82" fmla="*/ 17262012 w 18262600"/>
              <a:gd name="connsiteY82" fmla="*/ 189835 h 405971"/>
              <a:gd name="connsiteX83" fmla="*/ 17377568 w 18262600"/>
              <a:gd name="connsiteY83" fmla="*/ 101098 h 405971"/>
              <a:gd name="connsiteX84" fmla="*/ 17698240 w 18262600"/>
              <a:gd name="connsiteY84" fmla="*/ 0 h 405971"/>
              <a:gd name="connsiteX85" fmla="*/ 18018908 w 18262600"/>
              <a:gd name="connsiteY85" fmla="*/ 101098 h 405971"/>
              <a:gd name="connsiteX86" fmla="*/ 18231296 w 18262600"/>
              <a:gd name="connsiteY86" fmla="*/ 264231 h 405971"/>
              <a:gd name="connsiteX87" fmla="*/ 18229018 w 18262600"/>
              <a:gd name="connsiteY87" fmla="*/ 380967 h 405971"/>
              <a:gd name="connsiteX88" fmla="*/ 18072464 w 18262600"/>
              <a:gd name="connsiteY88" fmla="*/ 379270 h 405971"/>
              <a:gd name="connsiteX89" fmla="*/ 17860012 w 18262600"/>
              <a:gd name="connsiteY89" fmla="*/ 216137 h 405971"/>
              <a:gd name="connsiteX90" fmla="*/ 17698204 w 18262600"/>
              <a:gd name="connsiteY90" fmla="*/ 165115 h 405971"/>
              <a:gd name="connsiteX91" fmla="*/ 17536400 w 18262600"/>
              <a:gd name="connsiteY91" fmla="*/ 216137 h 405971"/>
              <a:gd name="connsiteX92" fmla="*/ 17420844 w 18262600"/>
              <a:gd name="connsiteY92" fmla="*/ 304874 h 405971"/>
              <a:gd name="connsiteX93" fmla="*/ 17100208 w 18262600"/>
              <a:gd name="connsiteY93" fmla="*/ 405971 h 405971"/>
              <a:gd name="connsiteX94" fmla="*/ 16779538 w 18262600"/>
              <a:gd name="connsiteY94" fmla="*/ 304874 h 405971"/>
              <a:gd name="connsiteX95" fmla="*/ 16663980 w 18262600"/>
              <a:gd name="connsiteY95" fmla="*/ 216137 h 405971"/>
              <a:gd name="connsiteX96" fmla="*/ 16502176 w 18262600"/>
              <a:gd name="connsiteY96" fmla="*/ 165115 h 405971"/>
              <a:gd name="connsiteX97" fmla="*/ 16340368 w 18262600"/>
              <a:gd name="connsiteY97" fmla="*/ 216137 h 405971"/>
              <a:gd name="connsiteX98" fmla="*/ 16224811 w 18262600"/>
              <a:gd name="connsiteY98" fmla="*/ 304874 h 405971"/>
              <a:gd name="connsiteX99" fmla="*/ 15904175 w 18262600"/>
              <a:gd name="connsiteY99" fmla="*/ 405971 h 405971"/>
              <a:gd name="connsiteX100" fmla="*/ 15583506 w 18262600"/>
              <a:gd name="connsiteY100" fmla="*/ 304874 h 405971"/>
              <a:gd name="connsiteX101" fmla="*/ 15467948 w 18262600"/>
              <a:gd name="connsiteY101" fmla="*/ 216137 h 405971"/>
              <a:gd name="connsiteX102" fmla="*/ 15306144 w 18262600"/>
              <a:gd name="connsiteY102" fmla="*/ 165115 h 405971"/>
              <a:gd name="connsiteX103" fmla="*/ 15144339 w 18262600"/>
              <a:gd name="connsiteY103" fmla="*/ 216137 h 405971"/>
              <a:gd name="connsiteX104" fmla="*/ 15028782 w 18262600"/>
              <a:gd name="connsiteY104" fmla="*/ 304874 h 405971"/>
              <a:gd name="connsiteX105" fmla="*/ 14708142 w 18262600"/>
              <a:gd name="connsiteY105" fmla="*/ 405971 h 405971"/>
              <a:gd name="connsiteX106" fmla="*/ 14387473 w 18262600"/>
              <a:gd name="connsiteY106" fmla="*/ 304874 h 405971"/>
              <a:gd name="connsiteX107" fmla="*/ 14271918 w 18262600"/>
              <a:gd name="connsiteY107" fmla="*/ 216137 h 405971"/>
              <a:gd name="connsiteX108" fmla="*/ 14110111 w 18262600"/>
              <a:gd name="connsiteY108" fmla="*/ 165115 h 405971"/>
              <a:gd name="connsiteX109" fmla="*/ 13948306 w 18262600"/>
              <a:gd name="connsiteY109" fmla="*/ 216137 h 405971"/>
              <a:gd name="connsiteX110" fmla="*/ 13740917 w 18262600"/>
              <a:gd name="connsiteY110" fmla="*/ 378679 h 405971"/>
              <a:gd name="connsiteX111" fmla="*/ 13663450 w 18262600"/>
              <a:gd name="connsiteY111" fmla="*/ 404310 h 405971"/>
              <a:gd name="connsiteX112" fmla="*/ 13652644 w 18262600"/>
              <a:gd name="connsiteY112" fmla="*/ 402948 h 405971"/>
              <a:gd name="connsiteX113" fmla="*/ 13642672 w 18262600"/>
              <a:gd name="connsiteY113" fmla="*/ 404284 h 405971"/>
              <a:gd name="connsiteX114" fmla="*/ 13564870 w 18262600"/>
              <a:gd name="connsiteY114" fmla="*/ 379270 h 405971"/>
              <a:gd name="connsiteX115" fmla="*/ 13352419 w 18262600"/>
              <a:gd name="connsiteY115" fmla="*/ 216137 h 405971"/>
              <a:gd name="connsiteX116" fmla="*/ 13190611 w 18262600"/>
              <a:gd name="connsiteY116" fmla="*/ 165115 h 405971"/>
              <a:gd name="connsiteX117" fmla="*/ 13028808 w 18262600"/>
              <a:gd name="connsiteY117" fmla="*/ 216137 h 405971"/>
              <a:gd name="connsiteX118" fmla="*/ 12913250 w 18262600"/>
              <a:gd name="connsiteY118" fmla="*/ 304874 h 405971"/>
              <a:gd name="connsiteX119" fmla="*/ 12592613 w 18262600"/>
              <a:gd name="connsiteY119" fmla="*/ 405971 h 405971"/>
              <a:gd name="connsiteX120" fmla="*/ 12271944 w 18262600"/>
              <a:gd name="connsiteY120" fmla="*/ 304874 h 405971"/>
              <a:gd name="connsiteX121" fmla="*/ 12156386 w 18262600"/>
              <a:gd name="connsiteY121" fmla="*/ 216137 h 405971"/>
              <a:gd name="connsiteX122" fmla="*/ 11994582 w 18262600"/>
              <a:gd name="connsiteY122" fmla="*/ 165115 h 405971"/>
              <a:gd name="connsiteX123" fmla="*/ 11832775 w 18262600"/>
              <a:gd name="connsiteY123" fmla="*/ 216137 h 405971"/>
              <a:gd name="connsiteX124" fmla="*/ 11717217 w 18262600"/>
              <a:gd name="connsiteY124" fmla="*/ 304874 h 405971"/>
              <a:gd name="connsiteX125" fmla="*/ 11396581 w 18262600"/>
              <a:gd name="connsiteY125" fmla="*/ 405971 h 405971"/>
              <a:gd name="connsiteX126" fmla="*/ 11075912 w 18262600"/>
              <a:gd name="connsiteY126" fmla="*/ 304874 h 405971"/>
              <a:gd name="connsiteX127" fmla="*/ 10960354 w 18262600"/>
              <a:gd name="connsiteY127" fmla="*/ 216137 h 405971"/>
              <a:gd name="connsiteX128" fmla="*/ 10798550 w 18262600"/>
              <a:gd name="connsiteY128" fmla="*/ 165115 h 405971"/>
              <a:gd name="connsiteX129" fmla="*/ 10636745 w 18262600"/>
              <a:gd name="connsiteY129" fmla="*/ 216137 h 405971"/>
              <a:gd name="connsiteX130" fmla="*/ 10521188 w 18262600"/>
              <a:gd name="connsiteY130" fmla="*/ 304874 h 405971"/>
              <a:gd name="connsiteX131" fmla="*/ 10200548 w 18262600"/>
              <a:gd name="connsiteY131" fmla="*/ 405971 h 405971"/>
              <a:gd name="connsiteX132" fmla="*/ 9879879 w 18262600"/>
              <a:gd name="connsiteY132" fmla="*/ 304874 h 405971"/>
              <a:gd name="connsiteX133" fmla="*/ 9764325 w 18262600"/>
              <a:gd name="connsiteY133" fmla="*/ 216137 h 405971"/>
              <a:gd name="connsiteX134" fmla="*/ 9602517 w 18262600"/>
              <a:gd name="connsiteY134" fmla="*/ 165115 h 405971"/>
              <a:gd name="connsiteX135" fmla="*/ 9440713 w 18262600"/>
              <a:gd name="connsiteY135" fmla="*/ 216137 h 405971"/>
              <a:gd name="connsiteX136" fmla="*/ 9233323 w 18262600"/>
              <a:gd name="connsiteY136" fmla="*/ 378679 h 405971"/>
              <a:gd name="connsiteX137" fmla="*/ 9155856 w 18262600"/>
              <a:gd name="connsiteY137" fmla="*/ 404310 h 405971"/>
              <a:gd name="connsiteX138" fmla="*/ 9131025 w 18262600"/>
              <a:gd name="connsiteY138" fmla="*/ 401180 h 405971"/>
              <a:gd name="connsiteX139" fmla="*/ 9107865 w 18262600"/>
              <a:gd name="connsiteY139" fmla="*/ 404284 h 405971"/>
              <a:gd name="connsiteX140" fmla="*/ 9030064 w 18262600"/>
              <a:gd name="connsiteY140" fmla="*/ 379270 h 405971"/>
              <a:gd name="connsiteX141" fmla="*/ 8817613 w 18262600"/>
              <a:gd name="connsiteY141" fmla="*/ 216137 h 405971"/>
              <a:gd name="connsiteX142" fmla="*/ 8655805 w 18262600"/>
              <a:gd name="connsiteY142" fmla="*/ 165115 h 405971"/>
              <a:gd name="connsiteX143" fmla="*/ 8494001 w 18262600"/>
              <a:gd name="connsiteY143" fmla="*/ 216137 h 405971"/>
              <a:gd name="connsiteX144" fmla="*/ 8378444 w 18262600"/>
              <a:gd name="connsiteY144" fmla="*/ 304874 h 405971"/>
              <a:gd name="connsiteX145" fmla="*/ 8057807 w 18262600"/>
              <a:gd name="connsiteY145" fmla="*/ 405971 h 405971"/>
              <a:gd name="connsiteX146" fmla="*/ 7737139 w 18262600"/>
              <a:gd name="connsiteY146" fmla="*/ 304874 h 405971"/>
              <a:gd name="connsiteX147" fmla="*/ 7621580 w 18262600"/>
              <a:gd name="connsiteY147" fmla="*/ 216137 h 405971"/>
              <a:gd name="connsiteX148" fmla="*/ 7459776 w 18262600"/>
              <a:gd name="connsiteY148" fmla="*/ 165115 h 405971"/>
              <a:gd name="connsiteX149" fmla="*/ 7297969 w 18262600"/>
              <a:gd name="connsiteY149" fmla="*/ 216137 h 405971"/>
              <a:gd name="connsiteX150" fmla="*/ 7182412 w 18262600"/>
              <a:gd name="connsiteY150" fmla="*/ 304874 h 405971"/>
              <a:gd name="connsiteX151" fmla="*/ 6861775 w 18262600"/>
              <a:gd name="connsiteY151" fmla="*/ 405971 h 405971"/>
              <a:gd name="connsiteX152" fmla="*/ 6541106 w 18262600"/>
              <a:gd name="connsiteY152" fmla="*/ 304874 h 405971"/>
              <a:gd name="connsiteX153" fmla="*/ 6425548 w 18262600"/>
              <a:gd name="connsiteY153" fmla="*/ 216137 h 405971"/>
              <a:gd name="connsiteX154" fmla="*/ 6263744 w 18262600"/>
              <a:gd name="connsiteY154" fmla="*/ 165115 h 405971"/>
              <a:gd name="connsiteX155" fmla="*/ 6101940 w 18262600"/>
              <a:gd name="connsiteY155" fmla="*/ 216137 h 405971"/>
              <a:gd name="connsiteX156" fmla="*/ 5986382 w 18262600"/>
              <a:gd name="connsiteY156" fmla="*/ 304874 h 405971"/>
              <a:gd name="connsiteX157" fmla="*/ 5665743 w 18262600"/>
              <a:gd name="connsiteY157" fmla="*/ 405971 h 405971"/>
              <a:gd name="connsiteX158" fmla="*/ 5345074 w 18262600"/>
              <a:gd name="connsiteY158" fmla="*/ 304874 h 405971"/>
              <a:gd name="connsiteX159" fmla="*/ 5229519 w 18262600"/>
              <a:gd name="connsiteY159" fmla="*/ 216137 h 405971"/>
              <a:gd name="connsiteX160" fmla="*/ 5067712 w 18262600"/>
              <a:gd name="connsiteY160" fmla="*/ 165115 h 405971"/>
              <a:gd name="connsiteX161" fmla="*/ 4905907 w 18262600"/>
              <a:gd name="connsiteY161" fmla="*/ 216137 h 405971"/>
              <a:gd name="connsiteX162" fmla="*/ 4698518 w 18262600"/>
              <a:gd name="connsiteY162" fmla="*/ 378679 h 405971"/>
              <a:gd name="connsiteX163" fmla="*/ 4621050 w 18262600"/>
              <a:gd name="connsiteY163" fmla="*/ 404310 h 405971"/>
              <a:gd name="connsiteX164" fmla="*/ 4610244 w 18262600"/>
              <a:gd name="connsiteY164" fmla="*/ 402948 h 405971"/>
              <a:gd name="connsiteX165" fmla="*/ 4600272 w 18262600"/>
              <a:gd name="connsiteY165" fmla="*/ 404284 h 405971"/>
              <a:gd name="connsiteX166" fmla="*/ 4522471 w 18262600"/>
              <a:gd name="connsiteY166" fmla="*/ 379270 h 405971"/>
              <a:gd name="connsiteX167" fmla="*/ 4310019 w 18262600"/>
              <a:gd name="connsiteY167" fmla="*/ 216137 h 405971"/>
              <a:gd name="connsiteX168" fmla="*/ 4148212 w 18262600"/>
              <a:gd name="connsiteY168" fmla="*/ 165115 h 405971"/>
              <a:gd name="connsiteX169" fmla="*/ 3986408 w 18262600"/>
              <a:gd name="connsiteY169" fmla="*/ 216137 h 405971"/>
              <a:gd name="connsiteX170" fmla="*/ 3870850 w 18262600"/>
              <a:gd name="connsiteY170" fmla="*/ 304874 h 405971"/>
              <a:gd name="connsiteX171" fmla="*/ 3550213 w 18262600"/>
              <a:gd name="connsiteY171" fmla="*/ 405971 h 405971"/>
              <a:gd name="connsiteX172" fmla="*/ 3229545 w 18262600"/>
              <a:gd name="connsiteY172" fmla="*/ 304874 h 405971"/>
              <a:gd name="connsiteX173" fmla="*/ 3113987 w 18262600"/>
              <a:gd name="connsiteY173" fmla="*/ 216137 h 405971"/>
              <a:gd name="connsiteX174" fmla="*/ 2952182 w 18262600"/>
              <a:gd name="connsiteY174" fmla="*/ 165115 h 405971"/>
              <a:gd name="connsiteX175" fmla="*/ 2790375 w 18262600"/>
              <a:gd name="connsiteY175" fmla="*/ 216137 h 405971"/>
              <a:gd name="connsiteX176" fmla="*/ 2674817 w 18262600"/>
              <a:gd name="connsiteY176" fmla="*/ 304874 h 405971"/>
              <a:gd name="connsiteX177" fmla="*/ 2354182 w 18262600"/>
              <a:gd name="connsiteY177" fmla="*/ 405971 h 405971"/>
              <a:gd name="connsiteX178" fmla="*/ 2033512 w 18262600"/>
              <a:gd name="connsiteY178" fmla="*/ 304874 h 405971"/>
              <a:gd name="connsiteX179" fmla="*/ 1917954 w 18262600"/>
              <a:gd name="connsiteY179" fmla="*/ 216137 h 405971"/>
              <a:gd name="connsiteX180" fmla="*/ 1756150 w 18262600"/>
              <a:gd name="connsiteY180" fmla="*/ 165115 h 405971"/>
              <a:gd name="connsiteX181" fmla="*/ 1594346 w 18262600"/>
              <a:gd name="connsiteY181" fmla="*/ 216137 h 405971"/>
              <a:gd name="connsiteX182" fmla="*/ 1478788 w 18262600"/>
              <a:gd name="connsiteY182" fmla="*/ 304874 h 405971"/>
              <a:gd name="connsiteX183" fmla="*/ 1158148 w 18262600"/>
              <a:gd name="connsiteY183" fmla="*/ 405971 h 405971"/>
              <a:gd name="connsiteX184" fmla="*/ 837480 w 18262600"/>
              <a:gd name="connsiteY184" fmla="*/ 304874 h 405971"/>
              <a:gd name="connsiteX185" fmla="*/ 721925 w 18262600"/>
              <a:gd name="connsiteY185" fmla="*/ 216137 h 405971"/>
              <a:gd name="connsiteX186" fmla="*/ 560117 w 18262600"/>
              <a:gd name="connsiteY186" fmla="*/ 165115 h 405971"/>
              <a:gd name="connsiteX187" fmla="*/ 398313 w 18262600"/>
              <a:gd name="connsiteY187" fmla="*/ 216137 h 405971"/>
              <a:gd name="connsiteX188" fmla="*/ 190923 w 18262600"/>
              <a:gd name="connsiteY188" fmla="*/ 378679 h 405971"/>
              <a:gd name="connsiteX189" fmla="*/ 34400 w 18262600"/>
              <a:gd name="connsiteY189" fmla="*/ 381556 h 405971"/>
              <a:gd name="connsiteX190" fmla="*/ 30511 w 18262600"/>
              <a:gd name="connsiteY190" fmla="*/ 264845 h 405971"/>
              <a:gd name="connsiteX191" fmla="*/ 238691 w 18262600"/>
              <a:gd name="connsiteY191" fmla="*/ 101711 h 405971"/>
              <a:gd name="connsiteX192" fmla="*/ 560150 w 18262600"/>
              <a:gd name="connsiteY192" fmla="*/ 0 h 405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18262600" h="405971">
                <a:moveTo>
                  <a:pt x="560150" y="0"/>
                </a:moveTo>
                <a:cubicBezTo>
                  <a:pt x="682035" y="0"/>
                  <a:pt x="795916" y="35901"/>
                  <a:pt x="880820" y="101098"/>
                </a:cubicBezTo>
                <a:lnTo>
                  <a:pt x="996374" y="189835"/>
                </a:lnTo>
                <a:cubicBezTo>
                  <a:pt x="1039207" y="222741"/>
                  <a:pt x="1096685" y="240856"/>
                  <a:pt x="1158182" y="240856"/>
                </a:cubicBezTo>
                <a:cubicBezTo>
                  <a:pt x="1219676" y="240856"/>
                  <a:pt x="1277091" y="222764"/>
                  <a:pt x="1319923" y="189860"/>
                </a:cubicBezTo>
                <a:lnTo>
                  <a:pt x="1435514" y="101098"/>
                </a:lnTo>
                <a:cubicBezTo>
                  <a:pt x="1520418" y="35901"/>
                  <a:pt x="1634299" y="0"/>
                  <a:pt x="1756180" y="0"/>
                </a:cubicBezTo>
                <a:cubicBezTo>
                  <a:pt x="1878064" y="0"/>
                  <a:pt x="1991945" y="35901"/>
                  <a:pt x="2076849" y="101098"/>
                </a:cubicBezTo>
                <a:lnTo>
                  <a:pt x="2192407" y="189835"/>
                </a:lnTo>
                <a:cubicBezTo>
                  <a:pt x="2235239" y="222741"/>
                  <a:pt x="2292718" y="240856"/>
                  <a:pt x="2354215" y="240856"/>
                </a:cubicBezTo>
                <a:cubicBezTo>
                  <a:pt x="2415678" y="240856"/>
                  <a:pt x="2473157" y="222764"/>
                  <a:pt x="2515985" y="189835"/>
                </a:cubicBezTo>
                <a:lnTo>
                  <a:pt x="2631543" y="101098"/>
                </a:lnTo>
                <a:cubicBezTo>
                  <a:pt x="2716447" y="35901"/>
                  <a:pt x="2830328" y="0"/>
                  <a:pt x="2952213" y="0"/>
                </a:cubicBezTo>
                <a:cubicBezTo>
                  <a:pt x="3074097" y="0"/>
                  <a:pt x="3187978" y="35901"/>
                  <a:pt x="3272881" y="101098"/>
                </a:cubicBezTo>
                <a:lnTo>
                  <a:pt x="3388439" y="189835"/>
                </a:lnTo>
                <a:cubicBezTo>
                  <a:pt x="3431272" y="222741"/>
                  <a:pt x="3488750" y="240856"/>
                  <a:pt x="3550244" y="240856"/>
                </a:cubicBezTo>
                <a:cubicBezTo>
                  <a:pt x="3611707" y="240856"/>
                  <a:pt x="3669186" y="222764"/>
                  <a:pt x="3712018" y="189835"/>
                </a:cubicBezTo>
                <a:lnTo>
                  <a:pt x="3827576" y="101098"/>
                </a:lnTo>
                <a:cubicBezTo>
                  <a:pt x="3912480" y="35901"/>
                  <a:pt x="4026360" y="0"/>
                  <a:pt x="4148245" y="0"/>
                </a:cubicBezTo>
                <a:cubicBezTo>
                  <a:pt x="4270129" y="0"/>
                  <a:pt x="4384010" y="35901"/>
                  <a:pt x="4468915" y="101098"/>
                </a:cubicBezTo>
                <a:lnTo>
                  <a:pt x="4609384" y="208991"/>
                </a:lnTo>
                <a:lnTo>
                  <a:pt x="4746284" y="101711"/>
                </a:lnTo>
                <a:cubicBezTo>
                  <a:pt x="4831979" y="35901"/>
                  <a:pt x="4945860" y="0"/>
                  <a:pt x="5067744" y="0"/>
                </a:cubicBezTo>
                <a:cubicBezTo>
                  <a:pt x="5189629" y="0"/>
                  <a:pt x="5303510" y="35901"/>
                  <a:pt x="5388414" y="101098"/>
                </a:cubicBezTo>
                <a:lnTo>
                  <a:pt x="5503968" y="189835"/>
                </a:lnTo>
                <a:cubicBezTo>
                  <a:pt x="5546801" y="222741"/>
                  <a:pt x="5604279" y="240856"/>
                  <a:pt x="5665776" y="240856"/>
                </a:cubicBezTo>
                <a:cubicBezTo>
                  <a:pt x="5727270" y="240856"/>
                  <a:pt x="5784684" y="222764"/>
                  <a:pt x="5827517" y="189860"/>
                </a:cubicBezTo>
                <a:lnTo>
                  <a:pt x="5943108" y="101098"/>
                </a:lnTo>
                <a:cubicBezTo>
                  <a:pt x="6028012" y="35901"/>
                  <a:pt x="6141892" y="0"/>
                  <a:pt x="6263774" y="0"/>
                </a:cubicBezTo>
                <a:cubicBezTo>
                  <a:pt x="6385658" y="0"/>
                  <a:pt x="6499539" y="35901"/>
                  <a:pt x="6584443" y="101098"/>
                </a:cubicBezTo>
                <a:lnTo>
                  <a:pt x="6700000" y="189835"/>
                </a:lnTo>
                <a:cubicBezTo>
                  <a:pt x="6742834" y="222741"/>
                  <a:pt x="6800312" y="240856"/>
                  <a:pt x="6861809" y="240856"/>
                </a:cubicBezTo>
                <a:cubicBezTo>
                  <a:pt x="6923272" y="240856"/>
                  <a:pt x="6980750" y="222764"/>
                  <a:pt x="7023579" y="189835"/>
                </a:cubicBezTo>
                <a:lnTo>
                  <a:pt x="7139137" y="101098"/>
                </a:lnTo>
                <a:cubicBezTo>
                  <a:pt x="7224041" y="35901"/>
                  <a:pt x="7337921" y="0"/>
                  <a:pt x="7459806" y="0"/>
                </a:cubicBezTo>
                <a:cubicBezTo>
                  <a:pt x="7581692" y="0"/>
                  <a:pt x="7695572" y="35901"/>
                  <a:pt x="7780475" y="101098"/>
                </a:cubicBezTo>
                <a:lnTo>
                  <a:pt x="7896034" y="189835"/>
                </a:lnTo>
                <a:cubicBezTo>
                  <a:pt x="7938866" y="222741"/>
                  <a:pt x="7996344" y="240856"/>
                  <a:pt x="8057838" y="240856"/>
                </a:cubicBezTo>
                <a:cubicBezTo>
                  <a:pt x="8119301" y="240856"/>
                  <a:pt x="8176779" y="222764"/>
                  <a:pt x="8219613" y="189835"/>
                </a:cubicBezTo>
                <a:lnTo>
                  <a:pt x="8335170" y="101098"/>
                </a:lnTo>
                <a:cubicBezTo>
                  <a:pt x="8420074" y="35901"/>
                  <a:pt x="8533954" y="0"/>
                  <a:pt x="8655839" y="0"/>
                </a:cubicBezTo>
                <a:cubicBezTo>
                  <a:pt x="8777723" y="0"/>
                  <a:pt x="8891603" y="35901"/>
                  <a:pt x="8976508" y="101098"/>
                </a:cubicBezTo>
                <a:lnTo>
                  <a:pt x="9130719" y="219546"/>
                </a:lnTo>
                <a:lnTo>
                  <a:pt x="9281090" y="101711"/>
                </a:lnTo>
                <a:cubicBezTo>
                  <a:pt x="9366785" y="35901"/>
                  <a:pt x="9480666" y="0"/>
                  <a:pt x="9602550" y="0"/>
                </a:cubicBezTo>
                <a:cubicBezTo>
                  <a:pt x="9724435" y="0"/>
                  <a:pt x="9838316" y="35901"/>
                  <a:pt x="9923219" y="101098"/>
                </a:cubicBezTo>
                <a:lnTo>
                  <a:pt x="10038774" y="189835"/>
                </a:lnTo>
                <a:cubicBezTo>
                  <a:pt x="10081607" y="222741"/>
                  <a:pt x="10139084" y="240856"/>
                  <a:pt x="10200582" y="240856"/>
                </a:cubicBezTo>
                <a:cubicBezTo>
                  <a:pt x="10262075" y="240856"/>
                  <a:pt x="10319490" y="222764"/>
                  <a:pt x="10362323" y="189860"/>
                </a:cubicBezTo>
                <a:lnTo>
                  <a:pt x="10477914" y="101098"/>
                </a:lnTo>
                <a:cubicBezTo>
                  <a:pt x="10562818" y="35901"/>
                  <a:pt x="10676698" y="0"/>
                  <a:pt x="10798580" y="0"/>
                </a:cubicBezTo>
                <a:cubicBezTo>
                  <a:pt x="10920464" y="0"/>
                  <a:pt x="11034345" y="35901"/>
                  <a:pt x="11119249" y="101098"/>
                </a:cubicBezTo>
                <a:lnTo>
                  <a:pt x="11234806" y="189835"/>
                </a:lnTo>
                <a:cubicBezTo>
                  <a:pt x="11277639" y="222741"/>
                  <a:pt x="11335117" y="240856"/>
                  <a:pt x="11396614" y="240856"/>
                </a:cubicBezTo>
                <a:cubicBezTo>
                  <a:pt x="11458078" y="240856"/>
                  <a:pt x="11515556" y="222764"/>
                  <a:pt x="11558385" y="189835"/>
                </a:cubicBezTo>
                <a:lnTo>
                  <a:pt x="11673943" y="101098"/>
                </a:lnTo>
                <a:cubicBezTo>
                  <a:pt x="11758847" y="35901"/>
                  <a:pt x="11872728" y="0"/>
                  <a:pt x="11994612" y="0"/>
                </a:cubicBezTo>
                <a:cubicBezTo>
                  <a:pt x="12116496" y="0"/>
                  <a:pt x="12230377" y="35901"/>
                  <a:pt x="12315281" y="101098"/>
                </a:cubicBezTo>
                <a:lnTo>
                  <a:pt x="12430839" y="189835"/>
                </a:lnTo>
                <a:cubicBezTo>
                  <a:pt x="12473672" y="222741"/>
                  <a:pt x="12531150" y="240856"/>
                  <a:pt x="12592643" y="240856"/>
                </a:cubicBezTo>
                <a:cubicBezTo>
                  <a:pt x="12654107" y="240856"/>
                  <a:pt x="12711586" y="222764"/>
                  <a:pt x="12754418" y="189835"/>
                </a:cubicBezTo>
                <a:lnTo>
                  <a:pt x="12869976" y="101098"/>
                </a:lnTo>
                <a:cubicBezTo>
                  <a:pt x="12954879" y="35901"/>
                  <a:pt x="13068760" y="0"/>
                  <a:pt x="13190645" y="0"/>
                </a:cubicBezTo>
                <a:cubicBezTo>
                  <a:pt x="13312529" y="0"/>
                  <a:pt x="13426410" y="35901"/>
                  <a:pt x="13511314" y="101098"/>
                </a:cubicBezTo>
                <a:lnTo>
                  <a:pt x="13651783" y="208991"/>
                </a:lnTo>
                <a:lnTo>
                  <a:pt x="13788684" y="101711"/>
                </a:lnTo>
                <a:cubicBezTo>
                  <a:pt x="13874379" y="35901"/>
                  <a:pt x="13988260" y="0"/>
                  <a:pt x="14110144" y="0"/>
                </a:cubicBezTo>
                <a:cubicBezTo>
                  <a:pt x="14232028" y="0"/>
                  <a:pt x="14345910" y="35901"/>
                  <a:pt x="14430813" y="101098"/>
                </a:cubicBezTo>
                <a:lnTo>
                  <a:pt x="14546368" y="189835"/>
                </a:lnTo>
                <a:cubicBezTo>
                  <a:pt x="14589200" y="222741"/>
                  <a:pt x="14646678" y="240856"/>
                  <a:pt x="14708176" y="240856"/>
                </a:cubicBezTo>
                <a:cubicBezTo>
                  <a:pt x="14769669" y="240856"/>
                  <a:pt x="14827084" y="222764"/>
                  <a:pt x="14869916" y="189860"/>
                </a:cubicBezTo>
                <a:lnTo>
                  <a:pt x="14985508" y="101098"/>
                </a:lnTo>
                <a:cubicBezTo>
                  <a:pt x="15070412" y="35901"/>
                  <a:pt x="15184292" y="0"/>
                  <a:pt x="15306173" y="0"/>
                </a:cubicBezTo>
                <a:cubicBezTo>
                  <a:pt x="15428058" y="0"/>
                  <a:pt x="15541938" y="35901"/>
                  <a:pt x="15626843" y="101098"/>
                </a:cubicBezTo>
                <a:lnTo>
                  <a:pt x="15742400" y="189835"/>
                </a:lnTo>
                <a:cubicBezTo>
                  <a:pt x="15785233" y="222741"/>
                  <a:pt x="15842711" y="240856"/>
                  <a:pt x="15904208" y="240856"/>
                </a:cubicBezTo>
                <a:cubicBezTo>
                  <a:pt x="15965672" y="240856"/>
                  <a:pt x="16023150" y="222764"/>
                  <a:pt x="16065978" y="189835"/>
                </a:cubicBezTo>
                <a:lnTo>
                  <a:pt x="16181536" y="101098"/>
                </a:lnTo>
                <a:cubicBezTo>
                  <a:pt x="16266440" y="35901"/>
                  <a:pt x="16380321" y="0"/>
                  <a:pt x="16502206" y="0"/>
                </a:cubicBezTo>
                <a:cubicBezTo>
                  <a:pt x="16624091" y="0"/>
                  <a:pt x="16737972" y="35901"/>
                  <a:pt x="16822874" y="101098"/>
                </a:cubicBezTo>
                <a:lnTo>
                  <a:pt x="16938434" y="189835"/>
                </a:lnTo>
                <a:cubicBezTo>
                  <a:pt x="16981266" y="222741"/>
                  <a:pt x="17038744" y="240856"/>
                  <a:pt x="17100236" y="240856"/>
                </a:cubicBezTo>
                <a:cubicBezTo>
                  <a:pt x="17161700" y="240856"/>
                  <a:pt x="17219180" y="222764"/>
                  <a:pt x="17262012" y="189835"/>
                </a:cubicBezTo>
                <a:lnTo>
                  <a:pt x="17377568" y="101098"/>
                </a:lnTo>
                <a:cubicBezTo>
                  <a:pt x="17462474" y="35901"/>
                  <a:pt x="17576354" y="0"/>
                  <a:pt x="17698240" y="0"/>
                </a:cubicBezTo>
                <a:cubicBezTo>
                  <a:pt x="17820124" y="0"/>
                  <a:pt x="17934004" y="35901"/>
                  <a:pt x="18018908" y="101098"/>
                </a:cubicBezTo>
                <a:lnTo>
                  <a:pt x="18231296" y="264231"/>
                </a:lnTo>
                <a:cubicBezTo>
                  <a:pt x="18273906" y="296925"/>
                  <a:pt x="18272892" y="349194"/>
                  <a:pt x="18229018" y="380967"/>
                </a:cubicBezTo>
                <a:cubicBezTo>
                  <a:pt x="18185108" y="412692"/>
                  <a:pt x="18115104" y="411986"/>
                  <a:pt x="18072464" y="379270"/>
                </a:cubicBezTo>
                <a:lnTo>
                  <a:pt x="17860012" y="216137"/>
                </a:lnTo>
                <a:cubicBezTo>
                  <a:pt x="17817180" y="183230"/>
                  <a:pt x="17759704" y="165115"/>
                  <a:pt x="17698204" y="165115"/>
                </a:cubicBezTo>
                <a:cubicBezTo>
                  <a:pt x="17636712" y="165115"/>
                  <a:pt x="17579234" y="183208"/>
                  <a:pt x="17536400" y="216137"/>
                </a:cubicBezTo>
                <a:lnTo>
                  <a:pt x="17420844" y="304874"/>
                </a:lnTo>
                <a:cubicBezTo>
                  <a:pt x="17335940" y="370070"/>
                  <a:pt x="17222092" y="405971"/>
                  <a:pt x="17100208" y="405971"/>
                </a:cubicBezTo>
                <a:cubicBezTo>
                  <a:pt x="16978288" y="405971"/>
                  <a:pt x="16864442" y="370070"/>
                  <a:pt x="16779538" y="304874"/>
                </a:cubicBezTo>
                <a:lnTo>
                  <a:pt x="16663980" y="216137"/>
                </a:lnTo>
                <a:cubicBezTo>
                  <a:pt x="16621148" y="183230"/>
                  <a:pt x="16563670" y="165115"/>
                  <a:pt x="16502176" y="165115"/>
                </a:cubicBezTo>
                <a:cubicBezTo>
                  <a:pt x="16440680" y="165115"/>
                  <a:pt x="16383200" y="183208"/>
                  <a:pt x="16340368" y="216137"/>
                </a:cubicBezTo>
                <a:lnTo>
                  <a:pt x="16224811" y="304874"/>
                </a:lnTo>
                <a:cubicBezTo>
                  <a:pt x="16139906" y="370070"/>
                  <a:pt x="16026059" y="405971"/>
                  <a:pt x="15904175" y="405971"/>
                </a:cubicBezTo>
                <a:cubicBezTo>
                  <a:pt x="15782260" y="405971"/>
                  <a:pt x="15668410" y="370070"/>
                  <a:pt x="15583506" y="304874"/>
                </a:cubicBezTo>
                <a:lnTo>
                  <a:pt x="15467948" y="216137"/>
                </a:lnTo>
                <a:cubicBezTo>
                  <a:pt x="15425115" y="183230"/>
                  <a:pt x="15367640" y="165115"/>
                  <a:pt x="15306144" y="165115"/>
                </a:cubicBezTo>
                <a:cubicBezTo>
                  <a:pt x="15244646" y="165115"/>
                  <a:pt x="15187168" y="183208"/>
                  <a:pt x="15144339" y="216137"/>
                </a:cubicBezTo>
                <a:lnTo>
                  <a:pt x="15028782" y="304874"/>
                </a:lnTo>
                <a:cubicBezTo>
                  <a:pt x="14943877" y="370070"/>
                  <a:pt x="14830026" y="405971"/>
                  <a:pt x="14708142" y="405971"/>
                </a:cubicBezTo>
                <a:cubicBezTo>
                  <a:pt x="14586258" y="405971"/>
                  <a:pt x="14472377" y="370070"/>
                  <a:pt x="14387473" y="304874"/>
                </a:cubicBezTo>
                <a:lnTo>
                  <a:pt x="14271918" y="216137"/>
                </a:lnTo>
                <a:cubicBezTo>
                  <a:pt x="14229053" y="183230"/>
                  <a:pt x="14171608" y="165115"/>
                  <a:pt x="14110111" y="165115"/>
                </a:cubicBezTo>
                <a:cubicBezTo>
                  <a:pt x="14048584" y="165115"/>
                  <a:pt x="13991139" y="183208"/>
                  <a:pt x="13948306" y="216137"/>
                </a:cubicBezTo>
                <a:lnTo>
                  <a:pt x="13740917" y="378679"/>
                </a:lnTo>
                <a:cubicBezTo>
                  <a:pt x="13719833" y="395190"/>
                  <a:pt x="13691774" y="403782"/>
                  <a:pt x="13663450" y="404310"/>
                </a:cubicBezTo>
                <a:lnTo>
                  <a:pt x="13652644" y="402948"/>
                </a:lnTo>
                <a:lnTo>
                  <a:pt x="13642672" y="404284"/>
                </a:lnTo>
                <a:cubicBezTo>
                  <a:pt x="13614352" y="403984"/>
                  <a:pt x="13586190" y="395629"/>
                  <a:pt x="13564870" y="379270"/>
                </a:cubicBezTo>
                <a:lnTo>
                  <a:pt x="13352419" y="216137"/>
                </a:lnTo>
                <a:cubicBezTo>
                  <a:pt x="13309587" y="183230"/>
                  <a:pt x="13252108" y="165115"/>
                  <a:pt x="13190611" y="165115"/>
                </a:cubicBezTo>
                <a:cubicBezTo>
                  <a:pt x="13129118" y="165115"/>
                  <a:pt x="13071640" y="183208"/>
                  <a:pt x="13028808" y="216137"/>
                </a:cubicBezTo>
                <a:lnTo>
                  <a:pt x="12913250" y="304874"/>
                </a:lnTo>
                <a:cubicBezTo>
                  <a:pt x="12828346" y="370070"/>
                  <a:pt x="12714498" y="405971"/>
                  <a:pt x="12592613" y="405971"/>
                </a:cubicBezTo>
                <a:cubicBezTo>
                  <a:pt x="12470696" y="405971"/>
                  <a:pt x="12356848" y="370070"/>
                  <a:pt x="12271944" y="304874"/>
                </a:cubicBezTo>
                <a:lnTo>
                  <a:pt x="12156386" y="216137"/>
                </a:lnTo>
                <a:cubicBezTo>
                  <a:pt x="12113554" y="183230"/>
                  <a:pt x="12056076" y="165115"/>
                  <a:pt x="11994582" y="165115"/>
                </a:cubicBezTo>
                <a:cubicBezTo>
                  <a:pt x="11933086" y="165115"/>
                  <a:pt x="11875607" y="183208"/>
                  <a:pt x="11832775" y="216137"/>
                </a:cubicBezTo>
                <a:lnTo>
                  <a:pt x="11717217" y="304874"/>
                </a:lnTo>
                <a:cubicBezTo>
                  <a:pt x="11632313" y="370070"/>
                  <a:pt x="11518466" y="405971"/>
                  <a:pt x="11396581" y="405971"/>
                </a:cubicBezTo>
                <a:cubicBezTo>
                  <a:pt x="11274666" y="405971"/>
                  <a:pt x="11160816" y="370070"/>
                  <a:pt x="11075912" y="304874"/>
                </a:cubicBezTo>
                <a:lnTo>
                  <a:pt x="10960354" y="216137"/>
                </a:lnTo>
                <a:cubicBezTo>
                  <a:pt x="10917522" y="183230"/>
                  <a:pt x="10860047" y="165115"/>
                  <a:pt x="10798550" y="165115"/>
                </a:cubicBezTo>
                <a:cubicBezTo>
                  <a:pt x="10737052" y="165115"/>
                  <a:pt x="10679574" y="183208"/>
                  <a:pt x="10636745" y="216137"/>
                </a:cubicBezTo>
                <a:lnTo>
                  <a:pt x="10521188" y="304874"/>
                </a:lnTo>
                <a:cubicBezTo>
                  <a:pt x="10436283" y="370070"/>
                  <a:pt x="10322433" y="405971"/>
                  <a:pt x="10200548" y="405971"/>
                </a:cubicBezTo>
                <a:cubicBezTo>
                  <a:pt x="10078664" y="405971"/>
                  <a:pt x="9964783" y="370070"/>
                  <a:pt x="9879879" y="304874"/>
                </a:cubicBezTo>
                <a:lnTo>
                  <a:pt x="9764325" y="216137"/>
                </a:lnTo>
                <a:cubicBezTo>
                  <a:pt x="9721459" y="183230"/>
                  <a:pt x="9664014" y="165115"/>
                  <a:pt x="9602517" y="165115"/>
                </a:cubicBezTo>
                <a:cubicBezTo>
                  <a:pt x="9540990" y="165115"/>
                  <a:pt x="9483545" y="183208"/>
                  <a:pt x="9440713" y="216137"/>
                </a:cubicBezTo>
                <a:lnTo>
                  <a:pt x="9233323" y="378679"/>
                </a:lnTo>
                <a:cubicBezTo>
                  <a:pt x="9212239" y="395190"/>
                  <a:pt x="9184180" y="403782"/>
                  <a:pt x="9155856" y="404310"/>
                </a:cubicBezTo>
                <a:lnTo>
                  <a:pt x="9131025" y="401180"/>
                </a:lnTo>
                <a:lnTo>
                  <a:pt x="9107865" y="404284"/>
                </a:lnTo>
                <a:cubicBezTo>
                  <a:pt x="9079545" y="403984"/>
                  <a:pt x="9051384" y="395628"/>
                  <a:pt x="9030064" y="379270"/>
                </a:cubicBezTo>
                <a:lnTo>
                  <a:pt x="8817613" y="216137"/>
                </a:lnTo>
                <a:cubicBezTo>
                  <a:pt x="8774781" y="183230"/>
                  <a:pt x="8717303" y="165115"/>
                  <a:pt x="8655805" y="165115"/>
                </a:cubicBezTo>
                <a:cubicBezTo>
                  <a:pt x="8594312" y="165115"/>
                  <a:pt x="8536834" y="183208"/>
                  <a:pt x="8494001" y="216137"/>
                </a:cubicBezTo>
                <a:lnTo>
                  <a:pt x="8378444" y="304874"/>
                </a:lnTo>
                <a:cubicBezTo>
                  <a:pt x="8293540" y="370070"/>
                  <a:pt x="8179692" y="405971"/>
                  <a:pt x="8057807" y="405971"/>
                </a:cubicBezTo>
                <a:cubicBezTo>
                  <a:pt x="7935890" y="405971"/>
                  <a:pt x="7822043" y="370070"/>
                  <a:pt x="7737139" y="304874"/>
                </a:cubicBezTo>
                <a:lnTo>
                  <a:pt x="7621580" y="216137"/>
                </a:lnTo>
                <a:cubicBezTo>
                  <a:pt x="7578749" y="183230"/>
                  <a:pt x="7521270" y="165115"/>
                  <a:pt x="7459776" y="165115"/>
                </a:cubicBezTo>
                <a:cubicBezTo>
                  <a:pt x="7398280" y="165115"/>
                  <a:pt x="7340801" y="183208"/>
                  <a:pt x="7297969" y="216137"/>
                </a:cubicBezTo>
                <a:lnTo>
                  <a:pt x="7182412" y="304874"/>
                </a:lnTo>
                <a:cubicBezTo>
                  <a:pt x="7097507" y="370070"/>
                  <a:pt x="6983660" y="405971"/>
                  <a:pt x="6861775" y="405971"/>
                </a:cubicBezTo>
                <a:cubicBezTo>
                  <a:pt x="6739861" y="405971"/>
                  <a:pt x="6626010" y="370070"/>
                  <a:pt x="6541106" y="304874"/>
                </a:cubicBezTo>
                <a:lnTo>
                  <a:pt x="6425548" y="216137"/>
                </a:lnTo>
                <a:cubicBezTo>
                  <a:pt x="6382715" y="183230"/>
                  <a:pt x="6325241" y="165115"/>
                  <a:pt x="6263744" y="165115"/>
                </a:cubicBezTo>
                <a:cubicBezTo>
                  <a:pt x="6202247" y="165115"/>
                  <a:pt x="6144769" y="183208"/>
                  <a:pt x="6101940" y="216137"/>
                </a:cubicBezTo>
                <a:lnTo>
                  <a:pt x="5986382" y="304874"/>
                </a:lnTo>
                <a:cubicBezTo>
                  <a:pt x="5901478" y="370070"/>
                  <a:pt x="5787627" y="405971"/>
                  <a:pt x="5665743" y="405971"/>
                </a:cubicBezTo>
                <a:cubicBezTo>
                  <a:pt x="5543858" y="405971"/>
                  <a:pt x="5429977" y="370070"/>
                  <a:pt x="5345074" y="304874"/>
                </a:cubicBezTo>
                <a:lnTo>
                  <a:pt x="5229519" y="216137"/>
                </a:lnTo>
                <a:cubicBezTo>
                  <a:pt x="5186654" y="183230"/>
                  <a:pt x="5129208" y="165115"/>
                  <a:pt x="5067712" y="165115"/>
                </a:cubicBezTo>
                <a:cubicBezTo>
                  <a:pt x="5006185" y="165115"/>
                  <a:pt x="4948740" y="183208"/>
                  <a:pt x="4905907" y="216137"/>
                </a:cubicBezTo>
                <a:lnTo>
                  <a:pt x="4698518" y="378679"/>
                </a:lnTo>
                <a:cubicBezTo>
                  <a:pt x="4677433" y="395190"/>
                  <a:pt x="4649374" y="403782"/>
                  <a:pt x="4621050" y="404310"/>
                </a:cubicBezTo>
                <a:lnTo>
                  <a:pt x="4610244" y="402948"/>
                </a:lnTo>
                <a:lnTo>
                  <a:pt x="4600272" y="404284"/>
                </a:lnTo>
                <a:cubicBezTo>
                  <a:pt x="4571952" y="403984"/>
                  <a:pt x="4543790" y="395629"/>
                  <a:pt x="4522471" y="379270"/>
                </a:cubicBezTo>
                <a:lnTo>
                  <a:pt x="4310019" y="216137"/>
                </a:lnTo>
                <a:cubicBezTo>
                  <a:pt x="4267187" y="183230"/>
                  <a:pt x="4209709" y="165115"/>
                  <a:pt x="4148212" y="165115"/>
                </a:cubicBezTo>
                <a:cubicBezTo>
                  <a:pt x="4086719" y="165115"/>
                  <a:pt x="4029241" y="183208"/>
                  <a:pt x="3986408" y="216137"/>
                </a:cubicBezTo>
                <a:lnTo>
                  <a:pt x="3870850" y="304874"/>
                </a:lnTo>
                <a:cubicBezTo>
                  <a:pt x="3785946" y="370070"/>
                  <a:pt x="3672098" y="405971"/>
                  <a:pt x="3550213" y="405971"/>
                </a:cubicBezTo>
                <a:cubicBezTo>
                  <a:pt x="3428296" y="405971"/>
                  <a:pt x="3314449" y="370070"/>
                  <a:pt x="3229545" y="304874"/>
                </a:cubicBezTo>
                <a:lnTo>
                  <a:pt x="3113987" y="216137"/>
                </a:lnTo>
                <a:cubicBezTo>
                  <a:pt x="3071155" y="183230"/>
                  <a:pt x="3013676" y="165115"/>
                  <a:pt x="2952182" y="165115"/>
                </a:cubicBezTo>
                <a:cubicBezTo>
                  <a:pt x="2890686" y="165115"/>
                  <a:pt x="2833207" y="183208"/>
                  <a:pt x="2790375" y="216137"/>
                </a:cubicBezTo>
                <a:lnTo>
                  <a:pt x="2674817" y="304874"/>
                </a:lnTo>
                <a:cubicBezTo>
                  <a:pt x="2589914" y="370070"/>
                  <a:pt x="2476066" y="405971"/>
                  <a:pt x="2354182" y="405971"/>
                </a:cubicBezTo>
                <a:cubicBezTo>
                  <a:pt x="2232267" y="405971"/>
                  <a:pt x="2118416" y="370070"/>
                  <a:pt x="2033512" y="304874"/>
                </a:cubicBezTo>
                <a:lnTo>
                  <a:pt x="1917954" y="216137"/>
                </a:lnTo>
                <a:cubicBezTo>
                  <a:pt x="1875122" y="183230"/>
                  <a:pt x="1817647" y="165115"/>
                  <a:pt x="1756150" y="165115"/>
                </a:cubicBezTo>
                <a:cubicBezTo>
                  <a:pt x="1694653" y="165115"/>
                  <a:pt x="1637175" y="183208"/>
                  <a:pt x="1594346" y="216137"/>
                </a:cubicBezTo>
                <a:lnTo>
                  <a:pt x="1478788" y="304874"/>
                </a:lnTo>
                <a:cubicBezTo>
                  <a:pt x="1393884" y="370070"/>
                  <a:pt x="1280033" y="405971"/>
                  <a:pt x="1158148" y="405971"/>
                </a:cubicBezTo>
                <a:cubicBezTo>
                  <a:pt x="1036264" y="405971"/>
                  <a:pt x="922383" y="370070"/>
                  <a:pt x="837480" y="304874"/>
                </a:cubicBezTo>
                <a:lnTo>
                  <a:pt x="721925" y="216137"/>
                </a:lnTo>
                <a:cubicBezTo>
                  <a:pt x="679059" y="183230"/>
                  <a:pt x="621614" y="165115"/>
                  <a:pt x="560117" y="165115"/>
                </a:cubicBezTo>
                <a:cubicBezTo>
                  <a:pt x="498591" y="165115"/>
                  <a:pt x="441146" y="183208"/>
                  <a:pt x="398313" y="216137"/>
                </a:cubicBezTo>
                <a:lnTo>
                  <a:pt x="190923" y="378679"/>
                </a:lnTo>
                <a:cubicBezTo>
                  <a:pt x="148756" y="411701"/>
                  <a:pt x="78686" y="413046"/>
                  <a:pt x="34400" y="381556"/>
                </a:cubicBezTo>
                <a:cubicBezTo>
                  <a:pt x="-9887" y="350138"/>
                  <a:pt x="-11657" y="297868"/>
                  <a:pt x="30511" y="264845"/>
                </a:cubicBezTo>
                <a:lnTo>
                  <a:pt x="238691" y="101711"/>
                </a:lnTo>
                <a:cubicBezTo>
                  <a:pt x="324385" y="35901"/>
                  <a:pt x="438266" y="0"/>
                  <a:pt x="560150" y="0"/>
                </a:cubicBezTo>
                <a:close/>
              </a:path>
            </a:pathLst>
          </a:custGeom>
          <a:solidFill>
            <a:srgbClr val="27459B"/>
          </a:solidFill>
          <a:ln w="76200" cap="rnd">
            <a:solidFill>
              <a:srgbClr val="27459B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47B6FD14-A505-CA05-A167-A7E96E7A3113}"/>
              </a:ext>
            </a:extLst>
          </p:cNvPr>
          <p:cNvSpPr/>
          <p:nvPr/>
        </p:nvSpPr>
        <p:spPr>
          <a:xfrm>
            <a:off x="-522565" y="5826801"/>
            <a:ext cx="13171251" cy="290160"/>
          </a:xfrm>
          <a:custGeom>
            <a:avLst/>
            <a:gdLst>
              <a:gd name="connsiteX0" fmla="*/ 560150 w 18262600"/>
              <a:gd name="connsiteY0" fmla="*/ 0 h 405971"/>
              <a:gd name="connsiteX1" fmla="*/ 880820 w 18262600"/>
              <a:gd name="connsiteY1" fmla="*/ 101098 h 405971"/>
              <a:gd name="connsiteX2" fmla="*/ 996374 w 18262600"/>
              <a:gd name="connsiteY2" fmla="*/ 189835 h 405971"/>
              <a:gd name="connsiteX3" fmla="*/ 1158182 w 18262600"/>
              <a:gd name="connsiteY3" fmla="*/ 240856 h 405971"/>
              <a:gd name="connsiteX4" fmla="*/ 1319923 w 18262600"/>
              <a:gd name="connsiteY4" fmla="*/ 189860 h 405971"/>
              <a:gd name="connsiteX5" fmla="*/ 1435514 w 18262600"/>
              <a:gd name="connsiteY5" fmla="*/ 101098 h 405971"/>
              <a:gd name="connsiteX6" fmla="*/ 1756180 w 18262600"/>
              <a:gd name="connsiteY6" fmla="*/ 0 h 405971"/>
              <a:gd name="connsiteX7" fmla="*/ 2076849 w 18262600"/>
              <a:gd name="connsiteY7" fmla="*/ 101098 h 405971"/>
              <a:gd name="connsiteX8" fmla="*/ 2192407 w 18262600"/>
              <a:gd name="connsiteY8" fmla="*/ 189835 h 405971"/>
              <a:gd name="connsiteX9" fmla="*/ 2354215 w 18262600"/>
              <a:gd name="connsiteY9" fmla="*/ 240856 h 405971"/>
              <a:gd name="connsiteX10" fmla="*/ 2515985 w 18262600"/>
              <a:gd name="connsiteY10" fmla="*/ 189835 h 405971"/>
              <a:gd name="connsiteX11" fmla="*/ 2631543 w 18262600"/>
              <a:gd name="connsiteY11" fmla="*/ 101098 h 405971"/>
              <a:gd name="connsiteX12" fmla="*/ 2952213 w 18262600"/>
              <a:gd name="connsiteY12" fmla="*/ 0 h 405971"/>
              <a:gd name="connsiteX13" fmla="*/ 3272881 w 18262600"/>
              <a:gd name="connsiteY13" fmla="*/ 101098 h 405971"/>
              <a:gd name="connsiteX14" fmla="*/ 3388439 w 18262600"/>
              <a:gd name="connsiteY14" fmla="*/ 189835 h 405971"/>
              <a:gd name="connsiteX15" fmla="*/ 3550244 w 18262600"/>
              <a:gd name="connsiteY15" fmla="*/ 240856 h 405971"/>
              <a:gd name="connsiteX16" fmla="*/ 3712018 w 18262600"/>
              <a:gd name="connsiteY16" fmla="*/ 189835 h 405971"/>
              <a:gd name="connsiteX17" fmla="*/ 3827576 w 18262600"/>
              <a:gd name="connsiteY17" fmla="*/ 101098 h 405971"/>
              <a:gd name="connsiteX18" fmla="*/ 4148245 w 18262600"/>
              <a:gd name="connsiteY18" fmla="*/ 0 h 405971"/>
              <a:gd name="connsiteX19" fmla="*/ 4468915 w 18262600"/>
              <a:gd name="connsiteY19" fmla="*/ 101098 h 405971"/>
              <a:gd name="connsiteX20" fmla="*/ 4609384 w 18262600"/>
              <a:gd name="connsiteY20" fmla="*/ 208991 h 405971"/>
              <a:gd name="connsiteX21" fmla="*/ 4746284 w 18262600"/>
              <a:gd name="connsiteY21" fmla="*/ 101711 h 405971"/>
              <a:gd name="connsiteX22" fmla="*/ 5067744 w 18262600"/>
              <a:gd name="connsiteY22" fmla="*/ 0 h 405971"/>
              <a:gd name="connsiteX23" fmla="*/ 5388414 w 18262600"/>
              <a:gd name="connsiteY23" fmla="*/ 101098 h 405971"/>
              <a:gd name="connsiteX24" fmla="*/ 5503968 w 18262600"/>
              <a:gd name="connsiteY24" fmla="*/ 189835 h 405971"/>
              <a:gd name="connsiteX25" fmla="*/ 5665776 w 18262600"/>
              <a:gd name="connsiteY25" fmla="*/ 240856 h 405971"/>
              <a:gd name="connsiteX26" fmla="*/ 5827517 w 18262600"/>
              <a:gd name="connsiteY26" fmla="*/ 189860 h 405971"/>
              <a:gd name="connsiteX27" fmla="*/ 5943108 w 18262600"/>
              <a:gd name="connsiteY27" fmla="*/ 101098 h 405971"/>
              <a:gd name="connsiteX28" fmla="*/ 6263774 w 18262600"/>
              <a:gd name="connsiteY28" fmla="*/ 0 h 405971"/>
              <a:gd name="connsiteX29" fmla="*/ 6584443 w 18262600"/>
              <a:gd name="connsiteY29" fmla="*/ 101098 h 405971"/>
              <a:gd name="connsiteX30" fmla="*/ 6700000 w 18262600"/>
              <a:gd name="connsiteY30" fmla="*/ 189835 h 405971"/>
              <a:gd name="connsiteX31" fmla="*/ 6861809 w 18262600"/>
              <a:gd name="connsiteY31" fmla="*/ 240856 h 405971"/>
              <a:gd name="connsiteX32" fmla="*/ 7023579 w 18262600"/>
              <a:gd name="connsiteY32" fmla="*/ 189835 h 405971"/>
              <a:gd name="connsiteX33" fmla="*/ 7139137 w 18262600"/>
              <a:gd name="connsiteY33" fmla="*/ 101098 h 405971"/>
              <a:gd name="connsiteX34" fmla="*/ 7459806 w 18262600"/>
              <a:gd name="connsiteY34" fmla="*/ 0 h 405971"/>
              <a:gd name="connsiteX35" fmla="*/ 7780475 w 18262600"/>
              <a:gd name="connsiteY35" fmla="*/ 101098 h 405971"/>
              <a:gd name="connsiteX36" fmla="*/ 7896034 w 18262600"/>
              <a:gd name="connsiteY36" fmla="*/ 189835 h 405971"/>
              <a:gd name="connsiteX37" fmla="*/ 8057838 w 18262600"/>
              <a:gd name="connsiteY37" fmla="*/ 240856 h 405971"/>
              <a:gd name="connsiteX38" fmla="*/ 8219613 w 18262600"/>
              <a:gd name="connsiteY38" fmla="*/ 189835 h 405971"/>
              <a:gd name="connsiteX39" fmla="*/ 8335170 w 18262600"/>
              <a:gd name="connsiteY39" fmla="*/ 101098 h 405971"/>
              <a:gd name="connsiteX40" fmla="*/ 8655839 w 18262600"/>
              <a:gd name="connsiteY40" fmla="*/ 0 h 405971"/>
              <a:gd name="connsiteX41" fmla="*/ 8976508 w 18262600"/>
              <a:gd name="connsiteY41" fmla="*/ 101098 h 405971"/>
              <a:gd name="connsiteX42" fmla="*/ 9130719 w 18262600"/>
              <a:gd name="connsiteY42" fmla="*/ 219546 h 405971"/>
              <a:gd name="connsiteX43" fmla="*/ 9281090 w 18262600"/>
              <a:gd name="connsiteY43" fmla="*/ 101711 h 405971"/>
              <a:gd name="connsiteX44" fmla="*/ 9602550 w 18262600"/>
              <a:gd name="connsiteY44" fmla="*/ 0 h 405971"/>
              <a:gd name="connsiteX45" fmla="*/ 9923219 w 18262600"/>
              <a:gd name="connsiteY45" fmla="*/ 101098 h 405971"/>
              <a:gd name="connsiteX46" fmla="*/ 10038774 w 18262600"/>
              <a:gd name="connsiteY46" fmla="*/ 189835 h 405971"/>
              <a:gd name="connsiteX47" fmla="*/ 10200582 w 18262600"/>
              <a:gd name="connsiteY47" fmla="*/ 240856 h 405971"/>
              <a:gd name="connsiteX48" fmla="*/ 10362323 w 18262600"/>
              <a:gd name="connsiteY48" fmla="*/ 189860 h 405971"/>
              <a:gd name="connsiteX49" fmla="*/ 10477914 w 18262600"/>
              <a:gd name="connsiteY49" fmla="*/ 101098 h 405971"/>
              <a:gd name="connsiteX50" fmla="*/ 10798580 w 18262600"/>
              <a:gd name="connsiteY50" fmla="*/ 0 h 405971"/>
              <a:gd name="connsiteX51" fmla="*/ 11119249 w 18262600"/>
              <a:gd name="connsiteY51" fmla="*/ 101098 h 405971"/>
              <a:gd name="connsiteX52" fmla="*/ 11234806 w 18262600"/>
              <a:gd name="connsiteY52" fmla="*/ 189835 h 405971"/>
              <a:gd name="connsiteX53" fmla="*/ 11396614 w 18262600"/>
              <a:gd name="connsiteY53" fmla="*/ 240856 h 405971"/>
              <a:gd name="connsiteX54" fmla="*/ 11558385 w 18262600"/>
              <a:gd name="connsiteY54" fmla="*/ 189835 h 405971"/>
              <a:gd name="connsiteX55" fmla="*/ 11673943 w 18262600"/>
              <a:gd name="connsiteY55" fmla="*/ 101098 h 405971"/>
              <a:gd name="connsiteX56" fmla="*/ 11994612 w 18262600"/>
              <a:gd name="connsiteY56" fmla="*/ 0 h 405971"/>
              <a:gd name="connsiteX57" fmla="*/ 12315281 w 18262600"/>
              <a:gd name="connsiteY57" fmla="*/ 101098 h 405971"/>
              <a:gd name="connsiteX58" fmla="*/ 12430839 w 18262600"/>
              <a:gd name="connsiteY58" fmla="*/ 189835 h 405971"/>
              <a:gd name="connsiteX59" fmla="*/ 12592643 w 18262600"/>
              <a:gd name="connsiteY59" fmla="*/ 240856 h 405971"/>
              <a:gd name="connsiteX60" fmla="*/ 12754418 w 18262600"/>
              <a:gd name="connsiteY60" fmla="*/ 189835 h 405971"/>
              <a:gd name="connsiteX61" fmla="*/ 12869976 w 18262600"/>
              <a:gd name="connsiteY61" fmla="*/ 101098 h 405971"/>
              <a:gd name="connsiteX62" fmla="*/ 13190645 w 18262600"/>
              <a:gd name="connsiteY62" fmla="*/ 0 h 405971"/>
              <a:gd name="connsiteX63" fmla="*/ 13511314 w 18262600"/>
              <a:gd name="connsiteY63" fmla="*/ 101098 h 405971"/>
              <a:gd name="connsiteX64" fmla="*/ 13651783 w 18262600"/>
              <a:gd name="connsiteY64" fmla="*/ 208991 h 405971"/>
              <a:gd name="connsiteX65" fmla="*/ 13788684 w 18262600"/>
              <a:gd name="connsiteY65" fmla="*/ 101711 h 405971"/>
              <a:gd name="connsiteX66" fmla="*/ 14110144 w 18262600"/>
              <a:gd name="connsiteY66" fmla="*/ 0 h 405971"/>
              <a:gd name="connsiteX67" fmla="*/ 14430813 w 18262600"/>
              <a:gd name="connsiteY67" fmla="*/ 101098 h 405971"/>
              <a:gd name="connsiteX68" fmla="*/ 14546368 w 18262600"/>
              <a:gd name="connsiteY68" fmla="*/ 189835 h 405971"/>
              <a:gd name="connsiteX69" fmla="*/ 14708176 w 18262600"/>
              <a:gd name="connsiteY69" fmla="*/ 240856 h 405971"/>
              <a:gd name="connsiteX70" fmla="*/ 14869916 w 18262600"/>
              <a:gd name="connsiteY70" fmla="*/ 189860 h 405971"/>
              <a:gd name="connsiteX71" fmla="*/ 14985508 w 18262600"/>
              <a:gd name="connsiteY71" fmla="*/ 101098 h 405971"/>
              <a:gd name="connsiteX72" fmla="*/ 15306173 w 18262600"/>
              <a:gd name="connsiteY72" fmla="*/ 0 h 405971"/>
              <a:gd name="connsiteX73" fmla="*/ 15626843 w 18262600"/>
              <a:gd name="connsiteY73" fmla="*/ 101098 h 405971"/>
              <a:gd name="connsiteX74" fmla="*/ 15742400 w 18262600"/>
              <a:gd name="connsiteY74" fmla="*/ 189835 h 405971"/>
              <a:gd name="connsiteX75" fmla="*/ 15904208 w 18262600"/>
              <a:gd name="connsiteY75" fmla="*/ 240856 h 405971"/>
              <a:gd name="connsiteX76" fmla="*/ 16065978 w 18262600"/>
              <a:gd name="connsiteY76" fmla="*/ 189835 h 405971"/>
              <a:gd name="connsiteX77" fmla="*/ 16181536 w 18262600"/>
              <a:gd name="connsiteY77" fmla="*/ 101098 h 405971"/>
              <a:gd name="connsiteX78" fmla="*/ 16502206 w 18262600"/>
              <a:gd name="connsiteY78" fmla="*/ 0 h 405971"/>
              <a:gd name="connsiteX79" fmla="*/ 16822874 w 18262600"/>
              <a:gd name="connsiteY79" fmla="*/ 101098 h 405971"/>
              <a:gd name="connsiteX80" fmla="*/ 16938434 w 18262600"/>
              <a:gd name="connsiteY80" fmla="*/ 189835 h 405971"/>
              <a:gd name="connsiteX81" fmla="*/ 17100236 w 18262600"/>
              <a:gd name="connsiteY81" fmla="*/ 240856 h 405971"/>
              <a:gd name="connsiteX82" fmla="*/ 17262012 w 18262600"/>
              <a:gd name="connsiteY82" fmla="*/ 189835 h 405971"/>
              <a:gd name="connsiteX83" fmla="*/ 17377568 w 18262600"/>
              <a:gd name="connsiteY83" fmla="*/ 101098 h 405971"/>
              <a:gd name="connsiteX84" fmla="*/ 17698240 w 18262600"/>
              <a:gd name="connsiteY84" fmla="*/ 0 h 405971"/>
              <a:gd name="connsiteX85" fmla="*/ 18018908 w 18262600"/>
              <a:gd name="connsiteY85" fmla="*/ 101098 h 405971"/>
              <a:gd name="connsiteX86" fmla="*/ 18231296 w 18262600"/>
              <a:gd name="connsiteY86" fmla="*/ 264231 h 405971"/>
              <a:gd name="connsiteX87" fmla="*/ 18229018 w 18262600"/>
              <a:gd name="connsiteY87" fmla="*/ 380967 h 405971"/>
              <a:gd name="connsiteX88" fmla="*/ 18072464 w 18262600"/>
              <a:gd name="connsiteY88" fmla="*/ 379270 h 405971"/>
              <a:gd name="connsiteX89" fmla="*/ 17860012 w 18262600"/>
              <a:gd name="connsiteY89" fmla="*/ 216137 h 405971"/>
              <a:gd name="connsiteX90" fmla="*/ 17698204 w 18262600"/>
              <a:gd name="connsiteY90" fmla="*/ 165115 h 405971"/>
              <a:gd name="connsiteX91" fmla="*/ 17536400 w 18262600"/>
              <a:gd name="connsiteY91" fmla="*/ 216137 h 405971"/>
              <a:gd name="connsiteX92" fmla="*/ 17420844 w 18262600"/>
              <a:gd name="connsiteY92" fmla="*/ 304874 h 405971"/>
              <a:gd name="connsiteX93" fmla="*/ 17100208 w 18262600"/>
              <a:gd name="connsiteY93" fmla="*/ 405971 h 405971"/>
              <a:gd name="connsiteX94" fmla="*/ 16779538 w 18262600"/>
              <a:gd name="connsiteY94" fmla="*/ 304874 h 405971"/>
              <a:gd name="connsiteX95" fmla="*/ 16663980 w 18262600"/>
              <a:gd name="connsiteY95" fmla="*/ 216137 h 405971"/>
              <a:gd name="connsiteX96" fmla="*/ 16502176 w 18262600"/>
              <a:gd name="connsiteY96" fmla="*/ 165115 h 405971"/>
              <a:gd name="connsiteX97" fmla="*/ 16340368 w 18262600"/>
              <a:gd name="connsiteY97" fmla="*/ 216137 h 405971"/>
              <a:gd name="connsiteX98" fmla="*/ 16224811 w 18262600"/>
              <a:gd name="connsiteY98" fmla="*/ 304874 h 405971"/>
              <a:gd name="connsiteX99" fmla="*/ 15904175 w 18262600"/>
              <a:gd name="connsiteY99" fmla="*/ 405971 h 405971"/>
              <a:gd name="connsiteX100" fmla="*/ 15583506 w 18262600"/>
              <a:gd name="connsiteY100" fmla="*/ 304874 h 405971"/>
              <a:gd name="connsiteX101" fmla="*/ 15467948 w 18262600"/>
              <a:gd name="connsiteY101" fmla="*/ 216137 h 405971"/>
              <a:gd name="connsiteX102" fmla="*/ 15306144 w 18262600"/>
              <a:gd name="connsiteY102" fmla="*/ 165115 h 405971"/>
              <a:gd name="connsiteX103" fmla="*/ 15144339 w 18262600"/>
              <a:gd name="connsiteY103" fmla="*/ 216137 h 405971"/>
              <a:gd name="connsiteX104" fmla="*/ 15028782 w 18262600"/>
              <a:gd name="connsiteY104" fmla="*/ 304874 h 405971"/>
              <a:gd name="connsiteX105" fmla="*/ 14708142 w 18262600"/>
              <a:gd name="connsiteY105" fmla="*/ 405971 h 405971"/>
              <a:gd name="connsiteX106" fmla="*/ 14387473 w 18262600"/>
              <a:gd name="connsiteY106" fmla="*/ 304874 h 405971"/>
              <a:gd name="connsiteX107" fmla="*/ 14271918 w 18262600"/>
              <a:gd name="connsiteY107" fmla="*/ 216137 h 405971"/>
              <a:gd name="connsiteX108" fmla="*/ 14110111 w 18262600"/>
              <a:gd name="connsiteY108" fmla="*/ 165115 h 405971"/>
              <a:gd name="connsiteX109" fmla="*/ 13948306 w 18262600"/>
              <a:gd name="connsiteY109" fmla="*/ 216137 h 405971"/>
              <a:gd name="connsiteX110" fmla="*/ 13740917 w 18262600"/>
              <a:gd name="connsiteY110" fmla="*/ 378679 h 405971"/>
              <a:gd name="connsiteX111" fmla="*/ 13663450 w 18262600"/>
              <a:gd name="connsiteY111" fmla="*/ 404310 h 405971"/>
              <a:gd name="connsiteX112" fmla="*/ 13652644 w 18262600"/>
              <a:gd name="connsiteY112" fmla="*/ 402948 h 405971"/>
              <a:gd name="connsiteX113" fmla="*/ 13642672 w 18262600"/>
              <a:gd name="connsiteY113" fmla="*/ 404284 h 405971"/>
              <a:gd name="connsiteX114" fmla="*/ 13564870 w 18262600"/>
              <a:gd name="connsiteY114" fmla="*/ 379270 h 405971"/>
              <a:gd name="connsiteX115" fmla="*/ 13352419 w 18262600"/>
              <a:gd name="connsiteY115" fmla="*/ 216137 h 405971"/>
              <a:gd name="connsiteX116" fmla="*/ 13190611 w 18262600"/>
              <a:gd name="connsiteY116" fmla="*/ 165115 h 405971"/>
              <a:gd name="connsiteX117" fmla="*/ 13028808 w 18262600"/>
              <a:gd name="connsiteY117" fmla="*/ 216137 h 405971"/>
              <a:gd name="connsiteX118" fmla="*/ 12913250 w 18262600"/>
              <a:gd name="connsiteY118" fmla="*/ 304874 h 405971"/>
              <a:gd name="connsiteX119" fmla="*/ 12592613 w 18262600"/>
              <a:gd name="connsiteY119" fmla="*/ 405971 h 405971"/>
              <a:gd name="connsiteX120" fmla="*/ 12271944 w 18262600"/>
              <a:gd name="connsiteY120" fmla="*/ 304874 h 405971"/>
              <a:gd name="connsiteX121" fmla="*/ 12156386 w 18262600"/>
              <a:gd name="connsiteY121" fmla="*/ 216137 h 405971"/>
              <a:gd name="connsiteX122" fmla="*/ 11994582 w 18262600"/>
              <a:gd name="connsiteY122" fmla="*/ 165115 h 405971"/>
              <a:gd name="connsiteX123" fmla="*/ 11832775 w 18262600"/>
              <a:gd name="connsiteY123" fmla="*/ 216137 h 405971"/>
              <a:gd name="connsiteX124" fmla="*/ 11717217 w 18262600"/>
              <a:gd name="connsiteY124" fmla="*/ 304874 h 405971"/>
              <a:gd name="connsiteX125" fmla="*/ 11396581 w 18262600"/>
              <a:gd name="connsiteY125" fmla="*/ 405971 h 405971"/>
              <a:gd name="connsiteX126" fmla="*/ 11075912 w 18262600"/>
              <a:gd name="connsiteY126" fmla="*/ 304874 h 405971"/>
              <a:gd name="connsiteX127" fmla="*/ 10960354 w 18262600"/>
              <a:gd name="connsiteY127" fmla="*/ 216137 h 405971"/>
              <a:gd name="connsiteX128" fmla="*/ 10798550 w 18262600"/>
              <a:gd name="connsiteY128" fmla="*/ 165115 h 405971"/>
              <a:gd name="connsiteX129" fmla="*/ 10636745 w 18262600"/>
              <a:gd name="connsiteY129" fmla="*/ 216137 h 405971"/>
              <a:gd name="connsiteX130" fmla="*/ 10521188 w 18262600"/>
              <a:gd name="connsiteY130" fmla="*/ 304874 h 405971"/>
              <a:gd name="connsiteX131" fmla="*/ 10200548 w 18262600"/>
              <a:gd name="connsiteY131" fmla="*/ 405971 h 405971"/>
              <a:gd name="connsiteX132" fmla="*/ 9879879 w 18262600"/>
              <a:gd name="connsiteY132" fmla="*/ 304874 h 405971"/>
              <a:gd name="connsiteX133" fmla="*/ 9764325 w 18262600"/>
              <a:gd name="connsiteY133" fmla="*/ 216137 h 405971"/>
              <a:gd name="connsiteX134" fmla="*/ 9602517 w 18262600"/>
              <a:gd name="connsiteY134" fmla="*/ 165115 h 405971"/>
              <a:gd name="connsiteX135" fmla="*/ 9440713 w 18262600"/>
              <a:gd name="connsiteY135" fmla="*/ 216137 h 405971"/>
              <a:gd name="connsiteX136" fmla="*/ 9233323 w 18262600"/>
              <a:gd name="connsiteY136" fmla="*/ 378679 h 405971"/>
              <a:gd name="connsiteX137" fmla="*/ 9155856 w 18262600"/>
              <a:gd name="connsiteY137" fmla="*/ 404310 h 405971"/>
              <a:gd name="connsiteX138" fmla="*/ 9131025 w 18262600"/>
              <a:gd name="connsiteY138" fmla="*/ 401180 h 405971"/>
              <a:gd name="connsiteX139" fmla="*/ 9107865 w 18262600"/>
              <a:gd name="connsiteY139" fmla="*/ 404284 h 405971"/>
              <a:gd name="connsiteX140" fmla="*/ 9030064 w 18262600"/>
              <a:gd name="connsiteY140" fmla="*/ 379270 h 405971"/>
              <a:gd name="connsiteX141" fmla="*/ 8817613 w 18262600"/>
              <a:gd name="connsiteY141" fmla="*/ 216137 h 405971"/>
              <a:gd name="connsiteX142" fmla="*/ 8655805 w 18262600"/>
              <a:gd name="connsiteY142" fmla="*/ 165115 h 405971"/>
              <a:gd name="connsiteX143" fmla="*/ 8494001 w 18262600"/>
              <a:gd name="connsiteY143" fmla="*/ 216137 h 405971"/>
              <a:gd name="connsiteX144" fmla="*/ 8378444 w 18262600"/>
              <a:gd name="connsiteY144" fmla="*/ 304874 h 405971"/>
              <a:gd name="connsiteX145" fmla="*/ 8057807 w 18262600"/>
              <a:gd name="connsiteY145" fmla="*/ 405971 h 405971"/>
              <a:gd name="connsiteX146" fmla="*/ 7737139 w 18262600"/>
              <a:gd name="connsiteY146" fmla="*/ 304874 h 405971"/>
              <a:gd name="connsiteX147" fmla="*/ 7621580 w 18262600"/>
              <a:gd name="connsiteY147" fmla="*/ 216137 h 405971"/>
              <a:gd name="connsiteX148" fmla="*/ 7459776 w 18262600"/>
              <a:gd name="connsiteY148" fmla="*/ 165115 h 405971"/>
              <a:gd name="connsiteX149" fmla="*/ 7297969 w 18262600"/>
              <a:gd name="connsiteY149" fmla="*/ 216137 h 405971"/>
              <a:gd name="connsiteX150" fmla="*/ 7182412 w 18262600"/>
              <a:gd name="connsiteY150" fmla="*/ 304874 h 405971"/>
              <a:gd name="connsiteX151" fmla="*/ 6861775 w 18262600"/>
              <a:gd name="connsiteY151" fmla="*/ 405971 h 405971"/>
              <a:gd name="connsiteX152" fmla="*/ 6541106 w 18262600"/>
              <a:gd name="connsiteY152" fmla="*/ 304874 h 405971"/>
              <a:gd name="connsiteX153" fmla="*/ 6425548 w 18262600"/>
              <a:gd name="connsiteY153" fmla="*/ 216137 h 405971"/>
              <a:gd name="connsiteX154" fmla="*/ 6263744 w 18262600"/>
              <a:gd name="connsiteY154" fmla="*/ 165115 h 405971"/>
              <a:gd name="connsiteX155" fmla="*/ 6101940 w 18262600"/>
              <a:gd name="connsiteY155" fmla="*/ 216137 h 405971"/>
              <a:gd name="connsiteX156" fmla="*/ 5986382 w 18262600"/>
              <a:gd name="connsiteY156" fmla="*/ 304874 h 405971"/>
              <a:gd name="connsiteX157" fmla="*/ 5665743 w 18262600"/>
              <a:gd name="connsiteY157" fmla="*/ 405971 h 405971"/>
              <a:gd name="connsiteX158" fmla="*/ 5345074 w 18262600"/>
              <a:gd name="connsiteY158" fmla="*/ 304874 h 405971"/>
              <a:gd name="connsiteX159" fmla="*/ 5229519 w 18262600"/>
              <a:gd name="connsiteY159" fmla="*/ 216137 h 405971"/>
              <a:gd name="connsiteX160" fmla="*/ 5067712 w 18262600"/>
              <a:gd name="connsiteY160" fmla="*/ 165115 h 405971"/>
              <a:gd name="connsiteX161" fmla="*/ 4905907 w 18262600"/>
              <a:gd name="connsiteY161" fmla="*/ 216137 h 405971"/>
              <a:gd name="connsiteX162" fmla="*/ 4698518 w 18262600"/>
              <a:gd name="connsiteY162" fmla="*/ 378679 h 405971"/>
              <a:gd name="connsiteX163" fmla="*/ 4621050 w 18262600"/>
              <a:gd name="connsiteY163" fmla="*/ 404310 h 405971"/>
              <a:gd name="connsiteX164" fmla="*/ 4610244 w 18262600"/>
              <a:gd name="connsiteY164" fmla="*/ 402948 h 405971"/>
              <a:gd name="connsiteX165" fmla="*/ 4600272 w 18262600"/>
              <a:gd name="connsiteY165" fmla="*/ 404284 h 405971"/>
              <a:gd name="connsiteX166" fmla="*/ 4522471 w 18262600"/>
              <a:gd name="connsiteY166" fmla="*/ 379270 h 405971"/>
              <a:gd name="connsiteX167" fmla="*/ 4310019 w 18262600"/>
              <a:gd name="connsiteY167" fmla="*/ 216137 h 405971"/>
              <a:gd name="connsiteX168" fmla="*/ 4148212 w 18262600"/>
              <a:gd name="connsiteY168" fmla="*/ 165115 h 405971"/>
              <a:gd name="connsiteX169" fmla="*/ 3986408 w 18262600"/>
              <a:gd name="connsiteY169" fmla="*/ 216137 h 405971"/>
              <a:gd name="connsiteX170" fmla="*/ 3870850 w 18262600"/>
              <a:gd name="connsiteY170" fmla="*/ 304874 h 405971"/>
              <a:gd name="connsiteX171" fmla="*/ 3550213 w 18262600"/>
              <a:gd name="connsiteY171" fmla="*/ 405971 h 405971"/>
              <a:gd name="connsiteX172" fmla="*/ 3229545 w 18262600"/>
              <a:gd name="connsiteY172" fmla="*/ 304874 h 405971"/>
              <a:gd name="connsiteX173" fmla="*/ 3113987 w 18262600"/>
              <a:gd name="connsiteY173" fmla="*/ 216137 h 405971"/>
              <a:gd name="connsiteX174" fmla="*/ 2952182 w 18262600"/>
              <a:gd name="connsiteY174" fmla="*/ 165115 h 405971"/>
              <a:gd name="connsiteX175" fmla="*/ 2790375 w 18262600"/>
              <a:gd name="connsiteY175" fmla="*/ 216137 h 405971"/>
              <a:gd name="connsiteX176" fmla="*/ 2674817 w 18262600"/>
              <a:gd name="connsiteY176" fmla="*/ 304874 h 405971"/>
              <a:gd name="connsiteX177" fmla="*/ 2354182 w 18262600"/>
              <a:gd name="connsiteY177" fmla="*/ 405971 h 405971"/>
              <a:gd name="connsiteX178" fmla="*/ 2033512 w 18262600"/>
              <a:gd name="connsiteY178" fmla="*/ 304874 h 405971"/>
              <a:gd name="connsiteX179" fmla="*/ 1917954 w 18262600"/>
              <a:gd name="connsiteY179" fmla="*/ 216137 h 405971"/>
              <a:gd name="connsiteX180" fmla="*/ 1756150 w 18262600"/>
              <a:gd name="connsiteY180" fmla="*/ 165115 h 405971"/>
              <a:gd name="connsiteX181" fmla="*/ 1594346 w 18262600"/>
              <a:gd name="connsiteY181" fmla="*/ 216137 h 405971"/>
              <a:gd name="connsiteX182" fmla="*/ 1478788 w 18262600"/>
              <a:gd name="connsiteY182" fmla="*/ 304874 h 405971"/>
              <a:gd name="connsiteX183" fmla="*/ 1158148 w 18262600"/>
              <a:gd name="connsiteY183" fmla="*/ 405971 h 405971"/>
              <a:gd name="connsiteX184" fmla="*/ 837480 w 18262600"/>
              <a:gd name="connsiteY184" fmla="*/ 304874 h 405971"/>
              <a:gd name="connsiteX185" fmla="*/ 721925 w 18262600"/>
              <a:gd name="connsiteY185" fmla="*/ 216137 h 405971"/>
              <a:gd name="connsiteX186" fmla="*/ 560117 w 18262600"/>
              <a:gd name="connsiteY186" fmla="*/ 165115 h 405971"/>
              <a:gd name="connsiteX187" fmla="*/ 398313 w 18262600"/>
              <a:gd name="connsiteY187" fmla="*/ 216137 h 405971"/>
              <a:gd name="connsiteX188" fmla="*/ 190923 w 18262600"/>
              <a:gd name="connsiteY188" fmla="*/ 378679 h 405971"/>
              <a:gd name="connsiteX189" fmla="*/ 34400 w 18262600"/>
              <a:gd name="connsiteY189" fmla="*/ 381556 h 405971"/>
              <a:gd name="connsiteX190" fmla="*/ 30511 w 18262600"/>
              <a:gd name="connsiteY190" fmla="*/ 264845 h 405971"/>
              <a:gd name="connsiteX191" fmla="*/ 238691 w 18262600"/>
              <a:gd name="connsiteY191" fmla="*/ 101711 h 405971"/>
              <a:gd name="connsiteX192" fmla="*/ 560150 w 18262600"/>
              <a:gd name="connsiteY192" fmla="*/ 0 h 405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18262600" h="405971">
                <a:moveTo>
                  <a:pt x="560150" y="0"/>
                </a:moveTo>
                <a:cubicBezTo>
                  <a:pt x="682035" y="0"/>
                  <a:pt x="795916" y="35901"/>
                  <a:pt x="880820" y="101098"/>
                </a:cubicBezTo>
                <a:lnTo>
                  <a:pt x="996374" y="189835"/>
                </a:lnTo>
                <a:cubicBezTo>
                  <a:pt x="1039207" y="222741"/>
                  <a:pt x="1096685" y="240856"/>
                  <a:pt x="1158182" y="240856"/>
                </a:cubicBezTo>
                <a:cubicBezTo>
                  <a:pt x="1219676" y="240856"/>
                  <a:pt x="1277091" y="222764"/>
                  <a:pt x="1319923" y="189860"/>
                </a:cubicBezTo>
                <a:lnTo>
                  <a:pt x="1435514" y="101098"/>
                </a:lnTo>
                <a:cubicBezTo>
                  <a:pt x="1520418" y="35901"/>
                  <a:pt x="1634299" y="0"/>
                  <a:pt x="1756180" y="0"/>
                </a:cubicBezTo>
                <a:cubicBezTo>
                  <a:pt x="1878064" y="0"/>
                  <a:pt x="1991945" y="35901"/>
                  <a:pt x="2076849" y="101098"/>
                </a:cubicBezTo>
                <a:lnTo>
                  <a:pt x="2192407" y="189835"/>
                </a:lnTo>
                <a:cubicBezTo>
                  <a:pt x="2235239" y="222741"/>
                  <a:pt x="2292718" y="240856"/>
                  <a:pt x="2354215" y="240856"/>
                </a:cubicBezTo>
                <a:cubicBezTo>
                  <a:pt x="2415678" y="240856"/>
                  <a:pt x="2473157" y="222764"/>
                  <a:pt x="2515985" y="189835"/>
                </a:cubicBezTo>
                <a:lnTo>
                  <a:pt x="2631543" y="101098"/>
                </a:lnTo>
                <a:cubicBezTo>
                  <a:pt x="2716447" y="35901"/>
                  <a:pt x="2830328" y="0"/>
                  <a:pt x="2952213" y="0"/>
                </a:cubicBezTo>
                <a:cubicBezTo>
                  <a:pt x="3074097" y="0"/>
                  <a:pt x="3187978" y="35901"/>
                  <a:pt x="3272881" y="101098"/>
                </a:cubicBezTo>
                <a:lnTo>
                  <a:pt x="3388439" y="189835"/>
                </a:lnTo>
                <a:cubicBezTo>
                  <a:pt x="3431272" y="222741"/>
                  <a:pt x="3488750" y="240856"/>
                  <a:pt x="3550244" y="240856"/>
                </a:cubicBezTo>
                <a:cubicBezTo>
                  <a:pt x="3611707" y="240856"/>
                  <a:pt x="3669186" y="222764"/>
                  <a:pt x="3712018" y="189835"/>
                </a:cubicBezTo>
                <a:lnTo>
                  <a:pt x="3827576" y="101098"/>
                </a:lnTo>
                <a:cubicBezTo>
                  <a:pt x="3912480" y="35901"/>
                  <a:pt x="4026360" y="0"/>
                  <a:pt x="4148245" y="0"/>
                </a:cubicBezTo>
                <a:cubicBezTo>
                  <a:pt x="4270129" y="0"/>
                  <a:pt x="4384010" y="35901"/>
                  <a:pt x="4468915" y="101098"/>
                </a:cubicBezTo>
                <a:lnTo>
                  <a:pt x="4609384" y="208991"/>
                </a:lnTo>
                <a:lnTo>
                  <a:pt x="4746284" y="101711"/>
                </a:lnTo>
                <a:cubicBezTo>
                  <a:pt x="4831979" y="35901"/>
                  <a:pt x="4945860" y="0"/>
                  <a:pt x="5067744" y="0"/>
                </a:cubicBezTo>
                <a:cubicBezTo>
                  <a:pt x="5189629" y="0"/>
                  <a:pt x="5303510" y="35901"/>
                  <a:pt x="5388414" y="101098"/>
                </a:cubicBezTo>
                <a:lnTo>
                  <a:pt x="5503968" y="189835"/>
                </a:lnTo>
                <a:cubicBezTo>
                  <a:pt x="5546801" y="222741"/>
                  <a:pt x="5604279" y="240856"/>
                  <a:pt x="5665776" y="240856"/>
                </a:cubicBezTo>
                <a:cubicBezTo>
                  <a:pt x="5727270" y="240856"/>
                  <a:pt x="5784684" y="222764"/>
                  <a:pt x="5827517" y="189860"/>
                </a:cubicBezTo>
                <a:lnTo>
                  <a:pt x="5943108" y="101098"/>
                </a:lnTo>
                <a:cubicBezTo>
                  <a:pt x="6028012" y="35901"/>
                  <a:pt x="6141892" y="0"/>
                  <a:pt x="6263774" y="0"/>
                </a:cubicBezTo>
                <a:cubicBezTo>
                  <a:pt x="6385658" y="0"/>
                  <a:pt x="6499539" y="35901"/>
                  <a:pt x="6584443" y="101098"/>
                </a:cubicBezTo>
                <a:lnTo>
                  <a:pt x="6700000" y="189835"/>
                </a:lnTo>
                <a:cubicBezTo>
                  <a:pt x="6742834" y="222741"/>
                  <a:pt x="6800312" y="240856"/>
                  <a:pt x="6861809" y="240856"/>
                </a:cubicBezTo>
                <a:cubicBezTo>
                  <a:pt x="6923272" y="240856"/>
                  <a:pt x="6980750" y="222764"/>
                  <a:pt x="7023579" y="189835"/>
                </a:cubicBezTo>
                <a:lnTo>
                  <a:pt x="7139137" y="101098"/>
                </a:lnTo>
                <a:cubicBezTo>
                  <a:pt x="7224041" y="35901"/>
                  <a:pt x="7337921" y="0"/>
                  <a:pt x="7459806" y="0"/>
                </a:cubicBezTo>
                <a:cubicBezTo>
                  <a:pt x="7581692" y="0"/>
                  <a:pt x="7695572" y="35901"/>
                  <a:pt x="7780475" y="101098"/>
                </a:cubicBezTo>
                <a:lnTo>
                  <a:pt x="7896034" y="189835"/>
                </a:lnTo>
                <a:cubicBezTo>
                  <a:pt x="7938866" y="222741"/>
                  <a:pt x="7996344" y="240856"/>
                  <a:pt x="8057838" y="240856"/>
                </a:cubicBezTo>
                <a:cubicBezTo>
                  <a:pt x="8119301" y="240856"/>
                  <a:pt x="8176779" y="222764"/>
                  <a:pt x="8219613" y="189835"/>
                </a:cubicBezTo>
                <a:lnTo>
                  <a:pt x="8335170" y="101098"/>
                </a:lnTo>
                <a:cubicBezTo>
                  <a:pt x="8420074" y="35901"/>
                  <a:pt x="8533954" y="0"/>
                  <a:pt x="8655839" y="0"/>
                </a:cubicBezTo>
                <a:cubicBezTo>
                  <a:pt x="8777723" y="0"/>
                  <a:pt x="8891603" y="35901"/>
                  <a:pt x="8976508" y="101098"/>
                </a:cubicBezTo>
                <a:lnTo>
                  <a:pt x="9130719" y="219546"/>
                </a:lnTo>
                <a:lnTo>
                  <a:pt x="9281090" y="101711"/>
                </a:lnTo>
                <a:cubicBezTo>
                  <a:pt x="9366785" y="35901"/>
                  <a:pt x="9480666" y="0"/>
                  <a:pt x="9602550" y="0"/>
                </a:cubicBezTo>
                <a:cubicBezTo>
                  <a:pt x="9724435" y="0"/>
                  <a:pt x="9838316" y="35901"/>
                  <a:pt x="9923219" y="101098"/>
                </a:cubicBezTo>
                <a:lnTo>
                  <a:pt x="10038774" y="189835"/>
                </a:lnTo>
                <a:cubicBezTo>
                  <a:pt x="10081607" y="222741"/>
                  <a:pt x="10139084" y="240856"/>
                  <a:pt x="10200582" y="240856"/>
                </a:cubicBezTo>
                <a:cubicBezTo>
                  <a:pt x="10262075" y="240856"/>
                  <a:pt x="10319490" y="222764"/>
                  <a:pt x="10362323" y="189860"/>
                </a:cubicBezTo>
                <a:lnTo>
                  <a:pt x="10477914" y="101098"/>
                </a:lnTo>
                <a:cubicBezTo>
                  <a:pt x="10562818" y="35901"/>
                  <a:pt x="10676698" y="0"/>
                  <a:pt x="10798580" y="0"/>
                </a:cubicBezTo>
                <a:cubicBezTo>
                  <a:pt x="10920464" y="0"/>
                  <a:pt x="11034345" y="35901"/>
                  <a:pt x="11119249" y="101098"/>
                </a:cubicBezTo>
                <a:lnTo>
                  <a:pt x="11234806" y="189835"/>
                </a:lnTo>
                <a:cubicBezTo>
                  <a:pt x="11277639" y="222741"/>
                  <a:pt x="11335117" y="240856"/>
                  <a:pt x="11396614" y="240856"/>
                </a:cubicBezTo>
                <a:cubicBezTo>
                  <a:pt x="11458078" y="240856"/>
                  <a:pt x="11515556" y="222764"/>
                  <a:pt x="11558385" y="189835"/>
                </a:cubicBezTo>
                <a:lnTo>
                  <a:pt x="11673943" y="101098"/>
                </a:lnTo>
                <a:cubicBezTo>
                  <a:pt x="11758847" y="35901"/>
                  <a:pt x="11872728" y="0"/>
                  <a:pt x="11994612" y="0"/>
                </a:cubicBezTo>
                <a:cubicBezTo>
                  <a:pt x="12116496" y="0"/>
                  <a:pt x="12230377" y="35901"/>
                  <a:pt x="12315281" y="101098"/>
                </a:cubicBezTo>
                <a:lnTo>
                  <a:pt x="12430839" y="189835"/>
                </a:lnTo>
                <a:cubicBezTo>
                  <a:pt x="12473672" y="222741"/>
                  <a:pt x="12531150" y="240856"/>
                  <a:pt x="12592643" y="240856"/>
                </a:cubicBezTo>
                <a:cubicBezTo>
                  <a:pt x="12654107" y="240856"/>
                  <a:pt x="12711586" y="222764"/>
                  <a:pt x="12754418" y="189835"/>
                </a:cubicBezTo>
                <a:lnTo>
                  <a:pt x="12869976" y="101098"/>
                </a:lnTo>
                <a:cubicBezTo>
                  <a:pt x="12954879" y="35901"/>
                  <a:pt x="13068760" y="0"/>
                  <a:pt x="13190645" y="0"/>
                </a:cubicBezTo>
                <a:cubicBezTo>
                  <a:pt x="13312529" y="0"/>
                  <a:pt x="13426410" y="35901"/>
                  <a:pt x="13511314" y="101098"/>
                </a:cubicBezTo>
                <a:lnTo>
                  <a:pt x="13651783" y="208991"/>
                </a:lnTo>
                <a:lnTo>
                  <a:pt x="13788684" y="101711"/>
                </a:lnTo>
                <a:cubicBezTo>
                  <a:pt x="13874379" y="35901"/>
                  <a:pt x="13988260" y="0"/>
                  <a:pt x="14110144" y="0"/>
                </a:cubicBezTo>
                <a:cubicBezTo>
                  <a:pt x="14232028" y="0"/>
                  <a:pt x="14345910" y="35901"/>
                  <a:pt x="14430813" y="101098"/>
                </a:cubicBezTo>
                <a:lnTo>
                  <a:pt x="14546368" y="189835"/>
                </a:lnTo>
                <a:cubicBezTo>
                  <a:pt x="14589200" y="222741"/>
                  <a:pt x="14646678" y="240856"/>
                  <a:pt x="14708176" y="240856"/>
                </a:cubicBezTo>
                <a:cubicBezTo>
                  <a:pt x="14769669" y="240856"/>
                  <a:pt x="14827084" y="222764"/>
                  <a:pt x="14869916" y="189860"/>
                </a:cubicBezTo>
                <a:lnTo>
                  <a:pt x="14985508" y="101098"/>
                </a:lnTo>
                <a:cubicBezTo>
                  <a:pt x="15070412" y="35901"/>
                  <a:pt x="15184292" y="0"/>
                  <a:pt x="15306173" y="0"/>
                </a:cubicBezTo>
                <a:cubicBezTo>
                  <a:pt x="15428058" y="0"/>
                  <a:pt x="15541938" y="35901"/>
                  <a:pt x="15626843" y="101098"/>
                </a:cubicBezTo>
                <a:lnTo>
                  <a:pt x="15742400" y="189835"/>
                </a:lnTo>
                <a:cubicBezTo>
                  <a:pt x="15785233" y="222741"/>
                  <a:pt x="15842711" y="240856"/>
                  <a:pt x="15904208" y="240856"/>
                </a:cubicBezTo>
                <a:cubicBezTo>
                  <a:pt x="15965672" y="240856"/>
                  <a:pt x="16023150" y="222764"/>
                  <a:pt x="16065978" y="189835"/>
                </a:cubicBezTo>
                <a:lnTo>
                  <a:pt x="16181536" y="101098"/>
                </a:lnTo>
                <a:cubicBezTo>
                  <a:pt x="16266440" y="35901"/>
                  <a:pt x="16380321" y="0"/>
                  <a:pt x="16502206" y="0"/>
                </a:cubicBezTo>
                <a:cubicBezTo>
                  <a:pt x="16624091" y="0"/>
                  <a:pt x="16737972" y="35901"/>
                  <a:pt x="16822874" y="101098"/>
                </a:cubicBezTo>
                <a:lnTo>
                  <a:pt x="16938434" y="189835"/>
                </a:lnTo>
                <a:cubicBezTo>
                  <a:pt x="16981266" y="222741"/>
                  <a:pt x="17038744" y="240856"/>
                  <a:pt x="17100236" y="240856"/>
                </a:cubicBezTo>
                <a:cubicBezTo>
                  <a:pt x="17161700" y="240856"/>
                  <a:pt x="17219180" y="222764"/>
                  <a:pt x="17262012" y="189835"/>
                </a:cubicBezTo>
                <a:lnTo>
                  <a:pt x="17377568" y="101098"/>
                </a:lnTo>
                <a:cubicBezTo>
                  <a:pt x="17462474" y="35901"/>
                  <a:pt x="17576354" y="0"/>
                  <a:pt x="17698240" y="0"/>
                </a:cubicBezTo>
                <a:cubicBezTo>
                  <a:pt x="17820124" y="0"/>
                  <a:pt x="17934004" y="35901"/>
                  <a:pt x="18018908" y="101098"/>
                </a:cubicBezTo>
                <a:lnTo>
                  <a:pt x="18231296" y="264231"/>
                </a:lnTo>
                <a:cubicBezTo>
                  <a:pt x="18273906" y="296925"/>
                  <a:pt x="18272892" y="349194"/>
                  <a:pt x="18229018" y="380967"/>
                </a:cubicBezTo>
                <a:cubicBezTo>
                  <a:pt x="18185108" y="412692"/>
                  <a:pt x="18115104" y="411986"/>
                  <a:pt x="18072464" y="379270"/>
                </a:cubicBezTo>
                <a:lnTo>
                  <a:pt x="17860012" y="216137"/>
                </a:lnTo>
                <a:cubicBezTo>
                  <a:pt x="17817180" y="183230"/>
                  <a:pt x="17759704" y="165115"/>
                  <a:pt x="17698204" y="165115"/>
                </a:cubicBezTo>
                <a:cubicBezTo>
                  <a:pt x="17636712" y="165115"/>
                  <a:pt x="17579234" y="183208"/>
                  <a:pt x="17536400" y="216137"/>
                </a:cubicBezTo>
                <a:lnTo>
                  <a:pt x="17420844" y="304874"/>
                </a:lnTo>
                <a:cubicBezTo>
                  <a:pt x="17335940" y="370070"/>
                  <a:pt x="17222092" y="405971"/>
                  <a:pt x="17100208" y="405971"/>
                </a:cubicBezTo>
                <a:cubicBezTo>
                  <a:pt x="16978288" y="405971"/>
                  <a:pt x="16864442" y="370070"/>
                  <a:pt x="16779538" y="304874"/>
                </a:cubicBezTo>
                <a:lnTo>
                  <a:pt x="16663980" y="216137"/>
                </a:lnTo>
                <a:cubicBezTo>
                  <a:pt x="16621148" y="183230"/>
                  <a:pt x="16563670" y="165115"/>
                  <a:pt x="16502176" y="165115"/>
                </a:cubicBezTo>
                <a:cubicBezTo>
                  <a:pt x="16440680" y="165115"/>
                  <a:pt x="16383200" y="183208"/>
                  <a:pt x="16340368" y="216137"/>
                </a:cubicBezTo>
                <a:lnTo>
                  <a:pt x="16224811" y="304874"/>
                </a:lnTo>
                <a:cubicBezTo>
                  <a:pt x="16139906" y="370070"/>
                  <a:pt x="16026059" y="405971"/>
                  <a:pt x="15904175" y="405971"/>
                </a:cubicBezTo>
                <a:cubicBezTo>
                  <a:pt x="15782260" y="405971"/>
                  <a:pt x="15668410" y="370070"/>
                  <a:pt x="15583506" y="304874"/>
                </a:cubicBezTo>
                <a:lnTo>
                  <a:pt x="15467948" y="216137"/>
                </a:lnTo>
                <a:cubicBezTo>
                  <a:pt x="15425115" y="183230"/>
                  <a:pt x="15367640" y="165115"/>
                  <a:pt x="15306144" y="165115"/>
                </a:cubicBezTo>
                <a:cubicBezTo>
                  <a:pt x="15244646" y="165115"/>
                  <a:pt x="15187168" y="183208"/>
                  <a:pt x="15144339" y="216137"/>
                </a:cubicBezTo>
                <a:lnTo>
                  <a:pt x="15028782" y="304874"/>
                </a:lnTo>
                <a:cubicBezTo>
                  <a:pt x="14943877" y="370070"/>
                  <a:pt x="14830026" y="405971"/>
                  <a:pt x="14708142" y="405971"/>
                </a:cubicBezTo>
                <a:cubicBezTo>
                  <a:pt x="14586258" y="405971"/>
                  <a:pt x="14472377" y="370070"/>
                  <a:pt x="14387473" y="304874"/>
                </a:cubicBezTo>
                <a:lnTo>
                  <a:pt x="14271918" y="216137"/>
                </a:lnTo>
                <a:cubicBezTo>
                  <a:pt x="14229053" y="183230"/>
                  <a:pt x="14171608" y="165115"/>
                  <a:pt x="14110111" y="165115"/>
                </a:cubicBezTo>
                <a:cubicBezTo>
                  <a:pt x="14048584" y="165115"/>
                  <a:pt x="13991139" y="183208"/>
                  <a:pt x="13948306" y="216137"/>
                </a:cubicBezTo>
                <a:lnTo>
                  <a:pt x="13740917" y="378679"/>
                </a:lnTo>
                <a:cubicBezTo>
                  <a:pt x="13719833" y="395190"/>
                  <a:pt x="13691774" y="403782"/>
                  <a:pt x="13663450" y="404310"/>
                </a:cubicBezTo>
                <a:lnTo>
                  <a:pt x="13652644" y="402948"/>
                </a:lnTo>
                <a:lnTo>
                  <a:pt x="13642672" y="404284"/>
                </a:lnTo>
                <a:cubicBezTo>
                  <a:pt x="13614352" y="403984"/>
                  <a:pt x="13586190" y="395629"/>
                  <a:pt x="13564870" y="379270"/>
                </a:cubicBezTo>
                <a:lnTo>
                  <a:pt x="13352419" y="216137"/>
                </a:lnTo>
                <a:cubicBezTo>
                  <a:pt x="13309587" y="183230"/>
                  <a:pt x="13252108" y="165115"/>
                  <a:pt x="13190611" y="165115"/>
                </a:cubicBezTo>
                <a:cubicBezTo>
                  <a:pt x="13129118" y="165115"/>
                  <a:pt x="13071640" y="183208"/>
                  <a:pt x="13028808" y="216137"/>
                </a:cubicBezTo>
                <a:lnTo>
                  <a:pt x="12913250" y="304874"/>
                </a:lnTo>
                <a:cubicBezTo>
                  <a:pt x="12828346" y="370070"/>
                  <a:pt x="12714498" y="405971"/>
                  <a:pt x="12592613" y="405971"/>
                </a:cubicBezTo>
                <a:cubicBezTo>
                  <a:pt x="12470696" y="405971"/>
                  <a:pt x="12356848" y="370070"/>
                  <a:pt x="12271944" y="304874"/>
                </a:cubicBezTo>
                <a:lnTo>
                  <a:pt x="12156386" y="216137"/>
                </a:lnTo>
                <a:cubicBezTo>
                  <a:pt x="12113554" y="183230"/>
                  <a:pt x="12056076" y="165115"/>
                  <a:pt x="11994582" y="165115"/>
                </a:cubicBezTo>
                <a:cubicBezTo>
                  <a:pt x="11933086" y="165115"/>
                  <a:pt x="11875607" y="183208"/>
                  <a:pt x="11832775" y="216137"/>
                </a:cubicBezTo>
                <a:lnTo>
                  <a:pt x="11717217" y="304874"/>
                </a:lnTo>
                <a:cubicBezTo>
                  <a:pt x="11632313" y="370070"/>
                  <a:pt x="11518466" y="405971"/>
                  <a:pt x="11396581" y="405971"/>
                </a:cubicBezTo>
                <a:cubicBezTo>
                  <a:pt x="11274666" y="405971"/>
                  <a:pt x="11160816" y="370070"/>
                  <a:pt x="11075912" y="304874"/>
                </a:cubicBezTo>
                <a:lnTo>
                  <a:pt x="10960354" y="216137"/>
                </a:lnTo>
                <a:cubicBezTo>
                  <a:pt x="10917522" y="183230"/>
                  <a:pt x="10860047" y="165115"/>
                  <a:pt x="10798550" y="165115"/>
                </a:cubicBezTo>
                <a:cubicBezTo>
                  <a:pt x="10737052" y="165115"/>
                  <a:pt x="10679574" y="183208"/>
                  <a:pt x="10636745" y="216137"/>
                </a:cubicBezTo>
                <a:lnTo>
                  <a:pt x="10521188" y="304874"/>
                </a:lnTo>
                <a:cubicBezTo>
                  <a:pt x="10436283" y="370070"/>
                  <a:pt x="10322433" y="405971"/>
                  <a:pt x="10200548" y="405971"/>
                </a:cubicBezTo>
                <a:cubicBezTo>
                  <a:pt x="10078664" y="405971"/>
                  <a:pt x="9964783" y="370070"/>
                  <a:pt x="9879879" y="304874"/>
                </a:cubicBezTo>
                <a:lnTo>
                  <a:pt x="9764325" y="216137"/>
                </a:lnTo>
                <a:cubicBezTo>
                  <a:pt x="9721459" y="183230"/>
                  <a:pt x="9664014" y="165115"/>
                  <a:pt x="9602517" y="165115"/>
                </a:cubicBezTo>
                <a:cubicBezTo>
                  <a:pt x="9540990" y="165115"/>
                  <a:pt x="9483545" y="183208"/>
                  <a:pt x="9440713" y="216137"/>
                </a:cubicBezTo>
                <a:lnTo>
                  <a:pt x="9233323" y="378679"/>
                </a:lnTo>
                <a:cubicBezTo>
                  <a:pt x="9212239" y="395190"/>
                  <a:pt x="9184180" y="403782"/>
                  <a:pt x="9155856" y="404310"/>
                </a:cubicBezTo>
                <a:lnTo>
                  <a:pt x="9131025" y="401180"/>
                </a:lnTo>
                <a:lnTo>
                  <a:pt x="9107865" y="404284"/>
                </a:lnTo>
                <a:cubicBezTo>
                  <a:pt x="9079545" y="403984"/>
                  <a:pt x="9051384" y="395628"/>
                  <a:pt x="9030064" y="379270"/>
                </a:cubicBezTo>
                <a:lnTo>
                  <a:pt x="8817613" y="216137"/>
                </a:lnTo>
                <a:cubicBezTo>
                  <a:pt x="8774781" y="183230"/>
                  <a:pt x="8717303" y="165115"/>
                  <a:pt x="8655805" y="165115"/>
                </a:cubicBezTo>
                <a:cubicBezTo>
                  <a:pt x="8594312" y="165115"/>
                  <a:pt x="8536834" y="183208"/>
                  <a:pt x="8494001" y="216137"/>
                </a:cubicBezTo>
                <a:lnTo>
                  <a:pt x="8378444" y="304874"/>
                </a:lnTo>
                <a:cubicBezTo>
                  <a:pt x="8293540" y="370070"/>
                  <a:pt x="8179692" y="405971"/>
                  <a:pt x="8057807" y="405971"/>
                </a:cubicBezTo>
                <a:cubicBezTo>
                  <a:pt x="7935890" y="405971"/>
                  <a:pt x="7822043" y="370070"/>
                  <a:pt x="7737139" y="304874"/>
                </a:cubicBezTo>
                <a:lnTo>
                  <a:pt x="7621580" y="216137"/>
                </a:lnTo>
                <a:cubicBezTo>
                  <a:pt x="7578749" y="183230"/>
                  <a:pt x="7521270" y="165115"/>
                  <a:pt x="7459776" y="165115"/>
                </a:cubicBezTo>
                <a:cubicBezTo>
                  <a:pt x="7398280" y="165115"/>
                  <a:pt x="7340801" y="183208"/>
                  <a:pt x="7297969" y="216137"/>
                </a:cubicBezTo>
                <a:lnTo>
                  <a:pt x="7182412" y="304874"/>
                </a:lnTo>
                <a:cubicBezTo>
                  <a:pt x="7097507" y="370070"/>
                  <a:pt x="6983660" y="405971"/>
                  <a:pt x="6861775" y="405971"/>
                </a:cubicBezTo>
                <a:cubicBezTo>
                  <a:pt x="6739861" y="405971"/>
                  <a:pt x="6626010" y="370070"/>
                  <a:pt x="6541106" y="304874"/>
                </a:cubicBezTo>
                <a:lnTo>
                  <a:pt x="6425548" y="216137"/>
                </a:lnTo>
                <a:cubicBezTo>
                  <a:pt x="6382715" y="183230"/>
                  <a:pt x="6325241" y="165115"/>
                  <a:pt x="6263744" y="165115"/>
                </a:cubicBezTo>
                <a:cubicBezTo>
                  <a:pt x="6202247" y="165115"/>
                  <a:pt x="6144769" y="183208"/>
                  <a:pt x="6101940" y="216137"/>
                </a:cubicBezTo>
                <a:lnTo>
                  <a:pt x="5986382" y="304874"/>
                </a:lnTo>
                <a:cubicBezTo>
                  <a:pt x="5901478" y="370070"/>
                  <a:pt x="5787627" y="405971"/>
                  <a:pt x="5665743" y="405971"/>
                </a:cubicBezTo>
                <a:cubicBezTo>
                  <a:pt x="5543858" y="405971"/>
                  <a:pt x="5429977" y="370070"/>
                  <a:pt x="5345074" y="304874"/>
                </a:cubicBezTo>
                <a:lnTo>
                  <a:pt x="5229519" y="216137"/>
                </a:lnTo>
                <a:cubicBezTo>
                  <a:pt x="5186654" y="183230"/>
                  <a:pt x="5129208" y="165115"/>
                  <a:pt x="5067712" y="165115"/>
                </a:cubicBezTo>
                <a:cubicBezTo>
                  <a:pt x="5006185" y="165115"/>
                  <a:pt x="4948740" y="183208"/>
                  <a:pt x="4905907" y="216137"/>
                </a:cubicBezTo>
                <a:lnTo>
                  <a:pt x="4698518" y="378679"/>
                </a:lnTo>
                <a:cubicBezTo>
                  <a:pt x="4677433" y="395190"/>
                  <a:pt x="4649374" y="403782"/>
                  <a:pt x="4621050" y="404310"/>
                </a:cubicBezTo>
                <a:lnTo>
                  <a:pt x="4610244" y="402948"/>
                </a:lnTo>
                <a:lnTo>
                  <a:pt x="4600272" y="404284"/>
                </a:lnTo>
                <a:cubicBezTo>
                  <a:pt x="4571952" y="403984"/>
                  <a:pt x="4543790" y="395629"/>
                  <a:pt x="4522471" y="379270"/>
                </a:cubicBezTo>
                <a:lnTo>
                  <a:pt x="4310019" y="216137"/>
                </a:lnTo>
                <a:cubicBezTo>
                  <a:pt x="4267187" y="183230"/>
                  <a:pt x="4209709" y="165115"/>
                  <a:pt x="4148212" y="165115"/>
                </a:cubicBezTo>
                <a:cubicBezTo>
                  <a:pt x="4086719" y="165115"/>
                  <a:pt x="4029241" y="183208"/>
                  <a:pt x="3986408" y="216137"/>
                </a:cubicBezTo>
                <a:lnTo>
                  <a:pt x="3870850" y="304874"/>
                </a:lnTo>
                <a:cubicBezTo>
                  <a:pt x="3785946" y="370070"/>
                  <a:pt x="3672098" y="405971"/>
                  <a:pt x="3550213" y="405971"/>
                </a:cubicBezTo>
                <a:cubicBezTo>
                  <a:pt x="3428296" y="405971"/>
                  <a:pt x="3314449" y="370070"/>
                  <a:pt x="3229545" y="304874"/>
                </a:cubicBezTo>
                <a:lnTo>
                  <a:pt x="3113987" y="216137"/>
                </a:lnTo>
                <a:cubicBezTo>
                  <a:pt x="3071155" y="183230"/>
                  <a:pt x="3013676" y="165115"/>
                  <a:pt x="2952182" y="165115"/>
                </a:cubicBezTo>
                <a:cubicBezTo>
                  <a:pt x="2890686" y="165115"/>
                  <a:pt x="2833207" y="183208"/>
                  <a:pt x="2790375" y="216137"/>
                </a:cubicBezTo>
                <a:lnTo>
                  <a:pt x="2674817" y="304874"/>
                </a:lnTo>
                <a:cubicBezTo>
                  <a:pt x="2589914" y="370070"/>
                  <a:pt x="2476066" y="405971"/>
                  <a:pt x="2354182" y="405971"/>
                </a:cubicBezTo>
                <a:cubicBezTo>
                  <a:pt x="2232267" y="405971"/>
                  <a:pt x="2118416" y="370070"/>
                  <a:pt x="2033512" y="304874"/>
                </a:cubicBezTo>
                <a:lnTo>
                  <a:pt x="1917954" y="216137"/>
                </a:lnTo>
                <a:cubicBezTo>
                  <a:pt x="1875122" y="183230"/>
                  <a:pt x="1817647" y="165115"/>
                  <a:pt x="1756150" y="165115"/>
                </a:cubicBezTo>
                <a:cubicBezTo>
                  <a:pt x="1694653" y="165115"/>
                  <a:pt x="1637175" y="183208"/>
                  <a:pt x="1594346" y="216137"/>
                </a:cubicBezTo>
                <a:lnTo>
                  <a:pt x="1478788" y="304874"/>
                </a:lnTo>
                <a:cubicBezTo>
                  <a:pt x="1393884" y="370070"/>
                  <a:pt x="1280033" y="405971"/>
                  <a:pt x="1158148" y="405971"/>
                </a:cubicBezTo>
                <a:cubicBezTo>
                  <a:pt x="1036264" y="405971"/>
                  <a:pt x="922383" y="370070"/>
                  <a:pt x="837480" y="304874"/>
                </a:cubicBezTo>
                <a:lnTo>
                  <a:pt x="721925" y="216137"/>
                </a:lnTo>
                <a:cubicBezTo>
                  <a:pt x="679059" y="183230"/>
                  <a:pt x="621614" y="165115"/>
                  <a:pt x="560117" y="165115"/>
                </a:cubicBezTo>
                <a:cubicBezTo>
                  <a:pt x="498591" y="165115"/>
                  <a:pt x="441146" y="183208"/>
                  <a:pt x="398313" y="216137"/>
                </a:cubicBezTo>
                <a:lnTo>
                  <a:pt x="190923" y="378679"/>
                </a:lnTo>
                <a:cubicBezTo>
                  <a:pt x="148756" y="411701"/>
                  <a:pt x="78686" y="413046"/>
                  <a:pt x="34400" y="381556"/>
                </a:cubicBezTo>
                <a:cubicBezTo>
                  <a:pt x="-9887" y="350138"/>
                  <a:pt x="-11657" y="297868"/>
                  <a:pt x="30511" y="264845"/>
                </a:cubicBezTo>
                <a:lnTo>
                  <a:pt x="238691" y="101711"/>
                </a:lnTo>
                <a:cubicBezTo>
                  <a:pt x="324385" y="35901"/>
                  <a:pt x="438266" y="0"/>
                  <a:pt x="560150" y="0"/>
                </a:cubicBezTo>
                <a:close/>
              </a:path>
            </a:pathLst>
          </a:custGeom>
          <a:solidFill>
            <a:srgbClr val="27459B"/>
          </a:solidFill>
          <a:ln w="76200" cap="rnd">
            <a:solidFill>
              <a:srgbClr val="27459B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159DE390-FF35-EC60-62B1-70272E387AA3}"/>
              </a:ext>
            </a:extLst>
          </p:cNvPr>
          <p:cNvSpPr/>
          <p:nvPr/>
        </p:nvSpPr>
        <p:spPr>
          <a:xfrm>
            <a:off x="-522565" y="6346399"/>
            <a:ext cx="13171251" cy="290160"/>
          </a:xfrm>
          <a:custGeom>
            <a:avLst/>
            <a:gdLst>
              <a:gd name="connsiteX0" fmla="*/ 560150 w 18262600"/>
              <a:gd name="connsiteY0" fmla="*/ 0 h 405971"/>
              <a:gd name="connsiteX1" fmla="*/ 880820 w 18262600"/>
              <a:gd name="connsiteY1" fmla="*/ 101098 h 405971"/>
              <a:gd name="connsiteX2" fmla="*/ 996374 w 18262600"/>
              <a:gd name="connsiteY2" fmla="*/ 189835 h 405971"/>
              <a:gd name="connsiteX3" fmla="*/ 1158182 w 18262600"/>
              <a:gd name="connsiteY3" fmla="*/ 240856 h 405971"/>
              <a:gd name="connsiteX4" fmla="*/ 1319923 w 18262600"/>
              <a:gd name="connsiteY4" fmla="*/ 189860 h 405971"/>
              <a:gd name="connsiteX5" fmla="*/ 1435514 w 18262600"/>
              <a:gd name="connsiteY5" fmla="*/ 101098 h 405971"/>
              <a:gd name="connsiteX6" fmla="*/ 1756180 w 18262600"/>
              <a:gd name="connsiteY6" fmla="*/ 0 h 405971"/>
              <a:gd name="connsiteX7" fmla="*/ 2076849 w 18262600"/>
              <a:gd name="connsiteY7" fmla="*/ 101098 h 405971"/>
              <a:gd name="connsiteX8" fmla="*/ 2192407 w 18262600"/>
              <a:gd name="connsiteY8" fmla="*/ 189835 h 405971"/>
              <a:gd name="connsiteX9" fmla="*/ 2354215 w 18262600"/>
              <a:gd name="connsiteY9" fmla="*/ 240856 h 405971"/>
              <a:gd name="connsiteX10" fmla="*/ 2515985 w 18262600"/>
              <a:gd name="connsiteY10" fmla="*/ 189835 h 405971"/>
              <a:gd name="connsiteX11" fmla="*/ 2631543 w 18262600"/>
              <a:gd name="connsiteY11" fmla="*/ 101098 h 405971"/>
              <a:gd name="connsiteX12" fmla="*/ 2952213 w 18262600"/>
              <a:gd name="connsiteY12" fmla="*/ 0 h 405971"/>
              <a:gd name="connsiteX13" fmla="*/ 3272881 w 18262600"/>
              <a:gd name="connsiteY13" fmla="*/ 101098 h 405971"/>
              <a:gd name="connsiteX14" fmla="*/ 3388439 w 18262600"/>
              <a:gd name="connsiteY14" fmla="*/ 189835 h 405971"/>
              <a:gd name="connsiteX15" fmla="*/ 3550244 w 18262600"/>
              <a:gd name="connsiteY15" fmla="*/ 240856 h 405971"/>
              <a:gd name="connsiteX16" fmla="*/ 3712018 w 18262600"/>
              <a:gd name="connsiteY16" fmla="*/ 189835 h 405971"/>
              <a:gd name="connsiteX17" fmla="*/ 3827576 w 18262600"/>
              <a:gd name="connsiteY17" fmla="*/ 101098 h 405971"/>
              <a:gd name="connsiteX18" fmla="*/ 4148245 w 18262600"/>
              <a:gd name="connsiteY18" fmla="*/ 0 h 405971"/>
              <a:gd name="connsiteX19" fmla="*/ 4468915 w 18262600"/>
              <a:gd name="connsiteY19" fmla="*/ 101098 h 405971"/>
              <a:gd name="connsiteX20" fmla="*/ 4609384 w 18262600"/>
              <a:gd name="connsiteY20" fmla="*/ 208991 h 405971"/>
              <a:gd name="connsiteX21" fmla="*/ 4746284 w 18262600"/>
              <a:gd name="connsiteY21" fmla="*/ 101711 h 405971"/>
              <a:gd name="connsiteX22" fmla="*/ 5067744 w 18262600"/>
              <a:gd name="connsiteY22" fmla="*/ 0 h 405971"/>
              <a:gd name="connsiteX23" fmla="*/ 5388414 w 18262600"/>
              <a:gd name="connsiteY23" fmla="*/ 101098 h 405971"/>
              <a:gd name="connsiteX24" fmla="*/ 5503968 w 18262600"/>
              <a:gd name="connsiteY24" fmla="*/ 189835 h 405971"/>
              <a:gd name="connsiteX25" fmla="*/ 5665776 w 18262600"/>
              <a:gd name="connsiteY25" fmla="*/ 240856 h 405971"/>
              <a:gd name="connsiteX26" fmla="*/ 5827517 w 18262600"/>
              <a:gd name="connsiteY26" fmla="*/ 189860 h 405971"/>
              <a:gd name="connsiteX27" fmla="*/ 5943108 w 18262600"/>
              <a:gd name="connsiteY27" fmla="*/ 101098 h 405971"/>
              <a:gd name="connsiteX28" fmla="*/ 6263774 w 18262600"/>
              <a:gd name="connsiteY28" fmla="*/ 0 h 405971"/>
              <a:gd name="connsiteX29" fmla="*/ 6584443 w 18262600"/>
              <a:gd name="connsiteY29" fmla="*/ 101098 h 405971"/>
              <a:gd name="connsiteX30" fmla="*/ 6700000 w 18262600"/>
              <a:gd name="connsiteY30" fmla="*/ 189835 h 405971"/>
              <a:gd name="connsiteX31" fmla="*/ 6861809 w 18262600"/>
              <a:gd name="connsiteY31" fmla="*/ 240856 h 405971"/>
              <a:gd name="connsiteX32" fmla="*/ 7023579 w 18262600"/>
              <a:gd name="connsiteY32" fmla="*/ 189835 h 405971"/>
              <a:gd name="connsiteX33" fmla="*/ 7139137 w 18262600"/>
              <a:gd name="connsiteY33" fmla="*/ 101098 h 405971"/>
              <a:gd name="connsiteX34" fmla="*/ 7459806 w 18262600"/>
              <a:gd name="connsiteY34" fmla="*/ 0 h 405971"/>
              <a:gd name="connsiteX35" fmla="*/ 7780475 w 18262600"/>
              <a:gd name="connsiteY35" fmla="*/ 101098 h 405971"/>
              <a:gd name="connsiteX36" fmla="*/ 7896034 w 18262600"/>
              <a:gd name="connsiteY36" fmla="*/ 189835 h 405971"/>
              <a:gd name="connsiteX37" fmla="*/ 8057838 w 18262600"/>
              <a:gd name="connsiteY37" fmla="*/ 240856 h 405971"/>
              <a:gd name="connsiteX38" fmla="*/ 8219613 w 18262600"/>
              <a:gd name="connsiteY38" fmla="*/ 189835 h 405971"/>
              <a:gd name="connsiteX39" fmla="*/ 8335170 w 18262600"/>
              <a:gd name="connsiteY39" fmla="*/ 101098 h 405971"/>
              <a:gd name="connsiteX40" fmla="*/ 8655839 w 18262600"/>
              <a:gd name="connsiteY40" fmla="*/ 0 h 405971"/>
              <a:gd name="connsiteX41" fmla="*/ 8976508 w 18262600"/>
              <a:gd name="connsiteY41" fmla="*/ 101098 h 405971"/>
              <a:gd name="connsiteX42" fmla="*/ 9130719 w 18262600"/>
              <a:gd name="connsiteY42" fmla="*/ 219546 h 405971"/>
              <a:gd name="connsiteX43" fmla="*/ 9281090 w 18262600"/>
              <a:gd name="connsiteY43" fmla="*/ 101711 h 405971"/>
              <a:gd name="connsiteX44" fmla="*/ 9602550 w 18262600"/>
              <a:gd name="connsiteY44" fmla="*/ 0 h 405971"/>
              <a:gd name="connsiteX45" fmla="*/ 9923219 w 18262600"/>
              <a:gd name="connsiteY45" fmla="*/ 101098 h 405971"/>
              <a:gd name="connsiteX46" fmla="*/ 10038774 w 18262600"/>
              <a:gd name="connsiteY46" fmla="*/ 189835 h 405971"/>
              <a:gd name="connsiteX47" fmla="*/ 10200582 w 18262600"/>
              <a:gd name="connsiteY47" fmla="*/ 240856 h 405971"/>
              <a:gd name="connsiteX48" fmla="*/ 10362323 w 18262600"/>
              <a:gd name="connsiteY48" fmla="*/ 189860 h 405971"/>
              <a:gd name="connsiteX49" fmla="*/ 10477914 w 18262600"/>
              <a:gd name="connsiteY49" fmla="*/ 101098 h 405971"/>
              <a:gd name="connsiteX50" fmla="*/ 10798580 w 18262600"/>
              <a:gd name="connsiteY50" fmla="*/ 0 h 405971"/>
              <a:gd name="connsiteX51" fmla="*/ 11119249 w 18262600"/>
              <a:gd name="connsiteY51" fmla="*/ 101098 h 405971"/>
              <a:gd name="connsiteX52" fmla="*/ 11234806 w 18262600"/>
              <a:gd name="connsiteY52" fmla="*/ 189835 h 405971"/>
              <a:gd name="connsiteX53" fmla="*/ 11396614 w 18262600"/>
              <a:gd name="connsiteY53" fmla="*/ 240856 h 405971"/>
              <a:gd name="connsiteX54" fmla="*/ 11558385 w 18262600"/>
              <a:gd name="connsiteY54" fmla="*/ 189835 h 405971"/>
              <a:gd name="connsiteX55" fmla="*/ 11673943 w 18262600"/>
              <a:gd name="connsiteY55" fmla="*/ 101098 h 405971"/>
              <a:gd name="connsiteX56" fmla="*/ 11994612 w 18262600"/>
              <a:gd name="connsiteY56" fmla="*/ 0 h 405971"/>
              <a:gd name="connsiteX57" fmla="*/ 12315281 w 18262600"/>
              <a:gd name="connsiteY57" fmla="*/ 101098 h 405971"/>
              <a:gd name="connsiteX58" fmla="*/ 12430839 w 18262600"/>
              <a:gd name="connsiteY58" fmla="*/ 189835 h 405971"/>
              <a:gd name="connsiteX59" fmla="*/ 12592643 w 18262600"/>
              <a:gd name="connsiteY59" fmla="*/ 240856 h 405971"/>
              <a:gd name="connsiteX60" fmla="*/ 12754418 w 18262600"/>
              <a:gd name="connsiteY60" fmla="*/ 189835 h 405971"/>
              <a:gd name="connsiteX61" fmla="*/ 12869976 w 18262600"/>
              <a:gd name="connsiteY61" fmla="*/ 101098 h 405971"/>
              <a:gd name="connsiteX62" fmla="*/ 13190645 w 18262600"/>
              <a:gd name="connsiteY62" fmla="*/ 0 h 405971"/>
              <a:gd name="connsiteX63" fmla="*/ 13511314 w 18262600"/>
              <a:gd name="connsiteY63" fmla="*/ 101098 h 405971"/>
              <a:gd name="connsiteX64" fmla="*/ 13651783 w 18262600"/>
              <a:gd name="connsiteY64" fmla="*/ 208991 h 405971"/>
              <a:gd name="connsiteX65" fmla="*/ 13788684 w 18262600"/>
              <a:gd name="connsiteY65" fmla="*/ 101711 h 405971"/>
              <a:gd name="connsiteX66" fmla="*/ 14110144 w 18262600"/>
              <a:gd name="connsiteY66" fmla="*/ 0 h 405971"/>
              <a:gd name="connsiteX67" fmla="*/ 14430813 w 18262600"/>
              <a:gd name="connsiteY67" fmla="*/ 101098 h 405971"/>
              <a:gd name="connsiteX68" fmla="*/ 14546368 w 18262600"/>
              <a:gd name="connsiteY68" fmla="*/ 189835 h 405971"/>
              <a:gd name="connsiteX69" fmla="*/ 14708176 w 18262600"/>
              <a:gd name="connsiteY69" fmla="*/ 240856 h 405971"/>
              <a:gd name="connsiteX70" fmla="*/ 14869916 w 18262600"/>
              <a:gd name="connsiteY70" fmla="*/ 189860 h 405971"/>
              <a:gd name="connsiteX71" fmla="*/ 14985508 w 18262600"/>
              <a:gd name="connsiteY71" fmla="*/ 101098 h 405971"/>
              <a:gd name="connsiteX72" fmla="*/ 15306173 w 18262600"/>
              <a:gd name="connsiteY72" fmla="*/ 0 h 405971"/>
              <a:gd name="connsiteX73" fmla="*/ 15626843 w 18262600"/>
              <a:gd name="connsiteY73" fmla="*/ 101098 h 405971"/>
              <a:gd name="connsiteX74" fmla="*/ 15742400 w 18262600"/>
              <a:gd name="connsiteY74" fmla="*/ 189835 h 405971"/>
              <a:gd name="connsiteX75" fmla="*/ 15904208 w 18262600"/>
              <a:gd name="connsiteY75" fmla="*/ 240856 h 405971"/>
              <a:gd name="connsiteX76" fmla="*/ 16065978 w 18262600"/>
              <a:gd name="connsiteY76" fmla="*/ 189835 h 405971"/>
              <a:gd name="connsiteX77" fmla="*/ 16181536 w 18262600"/>
              <a:gd name="connsiteY77" fmla="*/ 101098 h 405971"/>
              <a:gd name="connsiteX78" fmla="*/ 16502206 w 18262600"/>
              <a:gd name="connsiteY78" fmla="*/ 0 h 405971"/>
              <a:gd name="connsiteX79" fmla="*/ 16822874 w 18262600"/>
              <a:gd name="connsiteY79" fmla="*/ 101098 h 405971"/>
              <a:gd name="connsiteX80" fmla="*/ 16938434 w 18262600"/>
              <a:gd name="connsiteY80" fmla="*/ 189835 h 405971"/>
              <a:gd name="connsiteX81" fmla="*/ 17100236 w 18262600"/>
              <a:gd name="connsiteY81" fmla="*/ 240856 h 405971"/>
              <a:gd name="connsiteX82" fmla="*/ 17262012 w 18262600"/>
              <a:gd name="connsiteY82" fmla="*/ 189835 h 405971"/>
              <a:gd name="connsiteX83" fmla="*/ 17377568 w 18262600"/>
              <a:gd name="connsiteY83" fmla="*/ 101098 h 405971"/>
              <a:gd name="connsiteX84" fmla="*/ 17698240 w 18262600"/>
              <a:gd name="connsiteY84" fmla="*/ 0 h 405971"/>
              <a:gd name="connsiteX85" fmla="*/ 18018908 w 18262600"/>
              <a:gd name="connsiteY85" fmla="*/ 101098 h 405971"/>
              <a:gd name="connsiteX86" fmla="*/ 18231296 w 18262600"/>
              <a:gd name="connsiteY86" fmla="*/ 264231 h 405971"/>
              <a:gd name="connsiteX87" fmla="*/ 18229018 w 18262600"/>
              <a:gd name="connsiteY87" fmla="*/ 380967 h 405971"/>
              <a:gd name="connsiteX88" fmla="*/ 18072464 w 18262600"/>
              <a:gd name="connsiteY88" fmla="*/ 379270 h 405971"/>
              <a:gd name="connsiteX89" fmla="*/ 17860012 w 18262600"/>
              <a:gd name="connsiteY89" fmla="*/ 216137 h 405971"/>
              <a:gd name="connsiteX90" fmla="*/ 17698204 w 18262600"/>
              <a:gd name="connsiteY90" fmla="*/ 165115 h 405971"/>
              <a:gd name="connsiteX91" fmla="*/ 17536400 w 18262600"/>
              <a:gd name="connsiteY91" fmla="*/ 216137 h 405971"/>
              <a:gd name="connsiteX92" fmla="*/ 17420844 w 18262600"/>
              <a:gd name="connsiteY92" fmla="*/ 304874 h 405971"/>
              <a:gd name="connsiteX93" fmla="*/ 17100208 w 18262600"/>
              <a:gd name="connsiteY93" fmla="*/ 405971 h 405971"/>
              <a:gd name="connsiteX94" fmla="*/ 16779538 w 18262600"/>
              <a:gd name="connsiteY94" fmla="*/ 304874 h 405971"/>
              <a:gd name="connsiteX95" fmla="*/ 16663980 w 18262600"/>
              <a:gd name="connsiteY95" fmla="*/ 216137 h 405971"/>
              <a:gd name="connsiteX96" fmla="*/ 16502176 w 18262600"/>
              <a:gd name="connsiteY96" fmla="*/ 165115 h 405971"/>
              <a:gd name="connsiteX97" fmla="*/ 16340368 w 18262600"/>
              <a:gd name="connsiteY97" fmla="*/ 216137 h 405971"/>
              <a:gd name="connsiteX98" fmla="*/ 16224811 w 18262600"/>
              <a:gd name="connsiteY98" fmla="*/ 304874 h 405971"/>
              <a:gd name="connsiteX99" fmla="*/ 15904175 w 18262600"/>
              <a:gd name="connsiteY99" fmla="*/ 405971 h 405971"/>
              <a:gd name="connsiteX100" fmla="*/ 15583506 w 18262600"/>
              <a:gd name="connsiteY100" fmla="*/ 304874 h 405971"/>
              <a:gd name="connsiteX101" fmla="*/ 15467948 w 18262600"/>
              <a:gd name="connsiteY101" fmla="*/ 216137 h 405971"/>
              <a:gd name="connsiteX102" fmla="*/ 15306144 w 18262600"/>
              <a:gd name="connsiteY102" fmla="*/ 165115 h 405971"/>
              <a:gd name="connsiteX103" fmla="*/ 15144339 w 18262600"/>
              <a:gd name="connsiteY103" fmla="*/ 216137 h 405971"/>
              <a:gd name="connsiteX104" fmla="*/ 15028782 w 18262600"/>
              <a:gd name="connsiteY104" fmla="*/ 304874 h 405971"/>
              <a:gd name="connsiteX105" fmla="*/ 14708142 w 18262600"/>
              <a:gd name="connsiteY105" fmla="*/ 405971 h 405971"/>
              <a:gd name="connsiteX106" fmla="*/ 14387473 w 18262600"/>
              <a:gd name="connsiteY106" fmla="*/ 304874 h 405971"/>
              <a:gd name="connsiteX107" fmla="*/ 14271918 w 18262600"/>
              <a:gd name="connsiteY107" fmla="*/ 216137 h 405971"/>
              <a:gd name="connsiteX108" fmla="*/ 14110111 w 18262600"/>
              <a:gd name="connsiteY108" fmla="*/ 165115 h 405971"/>
              <a:gd name="connsiteX109" fmla="*/ 13948306 w 18262600"/>
              <a:gd name="connsiteY109" fmla="*/ 216137 h 405971"/>
              <a:gd name="connsiteX110" fmla="*/ 13740917 w 18262600"/>
              <a:gd name="connsiteY110" fmla="*/ 378679 h 405971"/>
              <a:gd name="connsiteX111" fmla="*/ 13663450 w 18262600"/>
              <a:gd name="connsiteY111" fmla="*/ 404310 h 405971"/>
              <a:gd name="connsiteX112" fmla="*/ 13652644 w 18262600"/>
              <a:gd name="connsiteY112" fmla="*/ 402948 h 405971"/>
              <a:gd name="connsiteX113" fmla="*/ 13642672 w 18262600"/>
              <a:gd name="connsiteY113" fmla="*/ 404284 h 405971"/>
              <a:gd name="connsiteX114" fmla="*/ 13564870 w 18262600"/>
              <a:gd name="connsiteY114" fmla="*/ 379270 h 405971"/>
              <a:gd name="connsiteX115" fmla="*/ 13352419 w 18262600"/>
              <a:gd name="connsiteY115" fmla="*/ 216137 h 405971"/>
              <a:gd name="connsiteX116" fmla="*/ 13190611 w 18262600"/>
              <a:gd name="connsiteY116" fmla="*/ 165115 h 405971"/>
              <a:gd name="connsiteX117" fmla="*/ 13028808 w 18262600"/>
              <a:gd name="connsiteY117" fmla="*/ 216137 h 405971"/>
              <a:gd name="connsiteX118" fmla="*/ 12913250 w 18262600"/>
              <a:gd name="connsiteY118" fmla="*/ 304874 h 405971"/>
              <a:gd name="connsiteX119" fmla="*/ 12592613 w 18262600"/>
              <a:gd name="connsiteY119" fmla="*/ 405971 h 405971"/>
              <a:gd name="connsiteX120" fmla="*/ 12271944 w 18262600"/>
              <a:gd name="connsiteY120" fmla="*/ 304874 h 405971"/>
              <a:gd name="connsiteX121" fmla="*/ 12156386 w 18262600"/>
              <a:gd name="connsiteY121" fmla="*/ 216137 h 405971"/>
              <a:gd name="connsiteX122" fmla="*/ 11994582 w 18262600"/>
              <a:gd name="connsiteY122" fmla="*/ 165115 h 405971"/>
              <a:gd name="connsiteX123" fmla="*/ 11832775 w 18262600"/>
              <a:gd name="connsiteY123" fmla="*/ 216137 h 405971"/>
              <a:gd name="connsiteX124" fmla="*/ 11717217 w 18262600"/>
              <a:gd name="connsiteY124" fmla="*/ 304874 h 405971"/>
              <a:gd name="connsiteX125" fmla="*/ 11396581 w 18262600"/>
              <a:gd name="connsiteY125" fmla="*/ 405971 h 405971"/>
              <a:gd name="connsiteX126" fmla="*/ 11075912 w 18262600"/>
              <a:gd name="connsiteY126" fmla="*/ 304874 h 405971"/>
              <a:gd name="connsiteX127" fmla="*/ 10960354 w 18262600"/>
              <a:gd name="connsiteY127" fmla="*/ 216137 h 405971"/>
              <a:gd name="connsiteX128" fmla="*/ 10798550 w 18262600"/>
              <a:gd name="connsiteY128" fmla="*/ 165115 h 405971"/>
              <a:gd name="connsiteX129" fmla="*/ 10636745 w 18262600"/>
              <a:gd name="connsiteY129" fmla="*/ 216137 h 405971"/>
              <a:gd name="connsiteX130" fmla="*/ 10521188 w 18262600"/>
              <a:gd name="connsiteY130" fmla="*/ 304874 h 405971"/>
              <a:gd name="connsiteX131" fmla="*/ 10200548 w 18262600"/>
              <a:gd name="connsiteY131" fmla="*/ 405971 h 405971"/>
              <a:gd name="connsiteX132" fmla="*/ 9879879 w 18262600"/>
              <a:gd name="connsiteY132" fmla="*/ 304874 h 405971"/>
              <a:gd name="connsiteX133" fmla="*/ 9764325 w 18262600"/>
              <a:gd name="connsiteY133" fmla="*/ 216137 h 405971"/>
              <a:gd name="connsiteX134" fmla="*/ 9602517 w 18262600"/>
              <a:gd name="connsiteY134" fmla="*/ 165115 h 405971"/>
              <a:gd name="connsiteX135" fmla="*/ 9440713 w 18262600"/>
              <a:gd name="connsiteY135" fmla="*/ 216137 h 405971"/>
              <a:gd name="connsiteX136" fmla="*/ 9233323 w 18262600"/>
              <a:gd name="connsiteY136" fmla="*/ 378679 h 405971"/>
              <a:gd name="connsiteX137" fmla="*/ 9155856 w 18262600"/>
              <a:gd name="connsiteY137" fmla="*/ 404310 h 405971"/>
              <a:gd name="connsiteX138" fmla="*/ 9131025 w 18262600"/>
              <a:gd name="connsiteY138" fmla="*/ 401180 h 405971"/>
              <a:gd name="connsiteX139" fmla="*/ 9107865 w 18262600"/>
              <a:gd name="connsiteY139" fmla="*/ 404284 h 405971"/>
              <a:gd name="connsiteX140" fmla="*/ 9030064 w 18262600"/>
              <a:gd name="connsiteY140" fmla="*/ 379270 h 405971"/>
              <a:gd name="connsiteX141" fmla="*/ 8817613 w 18262600"/>
              <a:gd name="connsiteY141" fmla="*/ 216137 h 405971"/>
              <a:gd name="connsiteX142" fmla="*/ 8655805 w 18262600"/>
              <a:gd name="connsiteY142" fmla="*/ 165115 h 405971"/>
              <a:gd name="connsiteX143" fmla="*/ 8494001 w 18262600"/>
              <a:gd name="connsiteY143" fmla="*/ 216137 h 405971"/>
              <a:gd name="connsiteX144" fmla="*/ 8378444 w 18262600"/>
              <a:gd name="connsiteY144" fmla="*/ 304874 h 405971"/>
              <a:gd name="connsiteX145" fmla="*/ 8057807 w 18262600"/>
              <a:gd name="connsiteY145" fmla="*/ 405971 h 405971"/>
              <a:gd name="connsiteX146" fmla="*/ 7737139 w 18262600"/>
              <a:gd name="connsiteY146" fmla="*/ 304874 h 405971"/>
              <a:gd name="connsiteX147" fmla="*/ 7621580 w 18262600"/>
              <a:gd name="connsiteY147" fmla="*/ 216137 h 405971"/>
              <a:gd name="connsiteX148" fmla="*/ 7459776 w 18262600"/>
              <a:gd name="connsiteY148" fmla="*/ 165115 h 405971"/>
              <a:gd name="connsiteX149" fmla="*/ 7297969 w 18262600"/>
              <a:gd name="connsiteY149" fmla="*/ 216137 h 405971"/>
              <a:gd name="connsiteX150" fmla="*/ 7182412 w 18262600"/>
              <a:gd name="connsiteY150" fmla="*/ 304874 h 405971"/>
              <a:gd name="connsiteX151" fmla="*/ 6861775 w 18262600"/>
              <a:gd name="connsiteY151" fmla="*/ 405971 h 405971"/>
              <a:gd name="connsiteX152" fmla="*/ 6541106 w 18262600"/>
              <a:gd name="connsiteY152" fmla="*/ 304874 h 405971"/>
              <a:gd name="connsiteX153" fmla="*/ 6425548 w 18262600"/>
              <a:gd name="connsiteY153" fmla="*/ 216137 h 405971"/>
              <a:gd name="connsiteX154" fmla="*/ 6263744 w 18262600"/>
              <a:gd name="connsiteY154" fmla="*/ 165115 h 405971"/>
              <a:gd name="connsiteX155" fmla="*/ 6101940 w 18262600"/>
              <a:gd name="connsiteY155" fmla="*/ 216137 h 405971"/>
              <a:gd name="connsiteX156" fmla="*/ 5986382 w 18262600"/>
              <a:gd name="connsiteY156" fmla="*/ 304874 h 405971"/>
              <a:gd name="connsiteX157" fmla="*/ 5665743 w 18262600"/>
              <a:gd name="connsiteY157" fmla="*/ 405971 h 405971"/>
              <a:gd name="connsiteX158" fmla="*/ 5345074 w 18262600"/>
              <a:gd name="connsiteY158" fmla="*/ 304874 h 405971"/>
              <a:gd name="connsiteX159" fmla="*/ 5229519 w 18262600"/>
              <a:gd name="connsiteY159" fmla="*/ 216137 h 405971"/>
              <a:gd name="connsiteX160" fmla="*/ 5067712 w 18262600"/>
              <a:gd name="connsiteY160" fmla="*/ 165115 h 405971"/>
              <a:gd name="connsiteX161" fmla="*/ 4905907 w 18262600"/>
              <a:gd name="connsiteY161" fmla="*/ 216137 h 405971"/>
              <a:gd name="connsiteX162" fmla="*/ 4698518 w 18262600"/>
              <a:gd name="connsiteY162" fmla="*/ 378679 h 405971"/>
              <a:gd name="connsiteX163" fmla="*/ 4621050 w 18262600"/>
              <a:gd name="connsiteY163" fmla="*/ 404310 h 405971"/>
              <a:gd name="connsiteX164" fmla="*/ 4610244 w 18262600"/>
              <a:gd name="connsiteY164" fmla="*/ 402948 h 405971"/>
              <a:gd name="connsiteX165" fmla="*/ 4600272 w 18262600"/>
              <a:gd name="connsiteY165" fmla="*/ 404284 h 405971"/>
              <a:gd name="connsiteX166" fmla="*/ 4522471 w 18262600"/>
              <a:gd name="connsiteY166" fmla="*/ 379270 h 405971"/>
              <a:gd name="connsiteX167" fmla="*/ 4310019 w 18262600"/>
              <a:gd name="connsiteY167" fmla="*/ 216137 h 405971"/>
              <a:gd name="connsiteX168" fmla="*/ 4148212 w 18262600"/>
              <a:gd name="connsiteY168" fmla="*/ 165115 h 405971"/>
              <a:gd name="connsiteX169" fmla="*/ 3986408 w 18262600"/>
              <a:gd name="connsiteY169" fmla="*/ 216137 h 405971"/>
              <a:gd name="connsiteX170" fmla="*/ 3870850 w 18262600"/>
              <a:gd name="connsiteY170" fmla="*/ 304874 h 405971"/>
              <a:gd name="connsiteX171" fmla="*/ 3550213 w 18262600"/>
              <a:gd name="connsiteY171" fmla="*/ 405971 h 405971"/>
              <a:gd name="connsiteX172" fmla="*/ 3229545 w 18262600"/>
              <a:gd name="connsiteY172" fmla="*/ 304874 h 405971"/>
              <a:gd name="connsiteX173" fmla="*/ 3113987 w 18262600"/>
              <a:gd name="connsiteY173" fmla="*/ 216137 h 405971"/>
              <a:gd name="connsiteX174" fmla="*/ 2952182 w 18262600"/>
              <a:gd name="connsiteY174" fmla="*/ 165115 h 405971"/>
              <a:gd name="connsiteX175" fmla="*/ 2790375 w 18262600"/>
              <a:gd name="connsiteY175" fmla="*/ 216137 h 405971"/>
              <a:gd name="connsiteX176" fmla="*/ 2674817 w 18262600"/>
              <a:gd name="connsiteY176" fmla="*/ 304874 h 405971"/>
              <a:gd name="connsiteX177" fmla="*/ 2354182 w 18262600"/>
              <a:gd name="connsiteY177" fmla="*/ 405971 h 405971"/>
              <a:gd name="connsiteX178" fmla="*/ 2033512 w 18262600"/>
              <a:gd name="connsiteY178" fmla="*/ 304874 h 405971"/>
              <a:gd name="connsiteX179" fmla="*/ 1917954 w 18262600"/>
              <a:gd name="connsiteY179" fmla="*/ 216137 h 405971"/>
              <a:gd name="connsiteX180" fmla="*/ 1756150 w 18262600"/>
              <a:gd name="connsiteY180" fmla="*/ 165115 h 405971"/>
              <a:gd name="connsiteX181" fmla="*/ 1594346 w 18262600"/>
              <a:gd name="connsiteY181" fmla="*/ 216137 h 405971"/>
              <a:gd name="connsiteX182" fmla="*/ 1478788 w 18262600"/>
              <a:gd name="connsiteY182" fmla="*/ 304874 h 405971"/>
              <a:gd name="connsiteX183" fmla="*/ 1158148 w 18262600"/>
              <a:gd name="connsiteY183" fmla="*/ 405971 h 405971"/>
              <a:gd name="connsiteX184" fmla="*/ 837480 w 18262600"/>
              <a:gd name="connsiteY184" fmla="*/ 304874 h 405971"/>
              <a:gd name="connsiteX185" fmla="*/ 721925 w 18262600"/>
              <a:gd name="connsiteY185" fmla="*/ 216137 h 405971"/>
              <a:gd name="connsiteX186" fmla="*/ 560117 w 18262600"/>
              <a:gd name="connsiteY186" fmla="*/ 165115 h 405971"/>
              <a:gd name="connsiteX187" fmla="*/ 398313 w 18262600"/>
              <a:gd name="connsiteY187" fmla="*/ 216137 h 405971"/>
              <a:gd name="connsiteX188" fmla="*/ 190923 w 18262600"/>
              <a:gd name="connsiteY188" fmla="*/ 378679 h 405971"/>
              <a:gd name="connsiteX189" fmla="*/ 34400 w 18262600"/>
              <a:gd name="connsiteY189" fmla="*/ 381556 h 405971"/>
              <a:gd name="connsiteX190" fmla="*/ 30511 w 18262600"/>
              <a:gd name="connsiteY190" fmla="*/ 264845 h 405971"/>
              <a:gd name="connsiteX191" fmla="*/ 238691 w 18262600"/>
              <a:gd name="connsiteY191" fmla="*/ 101711 h 405971"/>
              <a:gd name="connsiteX192" fmla="*/ 560150 w 18262600"/>
              <a:gd name="connsiteY192" fmla="*/ 0 h 405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18262600" h="405971">
                <a:moveTo>
                  <a:pt x="560150" y="0"/>
                </a:moveTo>
                <a:cubicBezTo>
                  <a:pt x="682035" y="0"/>
                  <a:pt x="795916" y="35901"/>
                  <a:pt x="880820" y="101098"/>
                </a:cubicBezTo>
                <a:lnTo>
                  <a:pt x="996374" y="189835"/>
                </a:lnTo>
                <a:cubicBezTo>
                  <a:pt x="1039207" y="222741"/>
                  <a:pt x="1096685" y="240856"/>
                  <a:pt x="1158182" y="240856"/>
                </a:cubicBezTo>
                <a:cubicBezTo>
                  <a:pt x="1219676" y="240856"/>
                  <a:pt x="1277091" y="222764"/>
                  <a:pt x="1319923" y="189860"/>
                </a:cubicBezTo>
                <a:lnTo>
                  <a:pt x="1435514" y="101098"/>
                </a:lnTo>
                <a:cubicBezTo>
                  <a:pt x="1520418" y="35901"/>
                  <a:pt x="1634299" y="0"/>
                  <a:pt x="1756180" y="0"/>
                </a:cubicBezTo>
                <a:cubicBezTo>
                  <a:pt x="1878064" y="0"/>
                  <a:pt x="1991945" y="35901"/>
                  <a:pt x="2076849" y="101098"/>
                </a:cubicBezTo>
                <a:lnTo>
                  <a:pt x="2192407" y="189835"/>
                </a:lnTo>
                <a:cubicBezTo>
                  <a:pt x="2235239" y="222741"/>
                  <a:pt x="2292718" y="240856"/>
                  <a:pt x="2354215" y="240856"/>
                </a:cubicBezTo>
                <a:cubicBezTo>
                  <a:pt x="2415678" y="240856"/>
                  <a:pt x="2473157" y="222764"/>
                  <a:pt x="2515985" y="189835"/>
                </a:cubicBezTo>
                <a:lnTo>
                  <a:pt x="2631543" y="101098"/>
                </a:lnTo>
                <a:cubicBezTo>
                  <a:pt x="2716447" y="35901"/>
                  <a:pt x="2830328" y="0"/>
                  <a:pt x="2952213" y="0"/>
                </a:cubicBezTo>
                <a:cubicBezTo>
                  <a:pt x="3074097" y="0"/>
                  <a:pt x="3187978" y="35901"/>
                  <a:pt x="3272881" y="101098"/>
                </a:cubicBezTo>
                <a:lnTo>
                  <a:pt x="3388439" y="189835"/>
                </a:lnTo>
                <a:cubicBezTo>
                  <a:pt x="3431272" y="222741"/>
                  <a:pt x="3488750" y="240856"/>
                  <a:pt x="3550244" y="240856"/>
                </a:cubicBezTo>
                <a:cubicBezTo>
                  <a:pt x="3611707" y="240856"/>
                  <a:pt x="3669186" y="222764"/>
                  <a:pt x="3712018" y="189835"/>
                </a:cubicBezTo>
                <a:lnTo>
                  <a:pt x="3827576" y="101098"/>
                </a:lnTo>
                <a:cubicBezTo>
                  <a:pt x="3912480" y="35901"/>
                  <a:pt x="4026360" y="0"/>
                  <a:pt x="4148245" y="0"/>
                </a:cubicBezTo>
                <a:cubicBezTo>
                  <a:pt x="4270129" y="0"/>
                  <a:pt x="4384010" y="35901"/>
                  <a:pt x="4468915" y="101098"/>
                </a:cubicBezTo>
                <a:lnTo>
                  <a:pt x="4609384" y="208991"/>
                </a:lnTo>
                <a:lnTo>
                  <a:pt x="4746284" y="101711"/>
                </a:lnTo>
                <a:cubicBezTo>
                  <a:pt x="4831979" y="35901"/>
                  <a:pt x="4945860" y="0"/>
                  <a:pt x="5067744" y="0"/>
                </a:cubicBezTo>
                <a:cubicBezTo>
                  <a:pt x="5189629" y="0"/>
                  <a:pt x="5303510" y="35901"/>
                  <a:pt x="5388414" y="101098"/>
                </a:cubicBezTo>
                <a:lnTo>
                  <a:pt x="5503968" y="189835"/>
                </a:lnTo>
                <a:cubicBezTo>
                  <a:pt x="5546801" y="222741"/>
                  <a:pt x="5604279" y="240856"/>
                  <a:pt x="5665776" y="240856"/>
                </a:cubicBezTo>
                <a:cubicBezTo>
                  <a:pt x="5727270" y="240856"/>
                  <a:pt x="5784684" y="222764"/>
                  <a:pt x="5827517" y="189860"/>
                </a:cubicBezTo>
                <a:lnTo>
                  <a:pt x="5943108" y="101098"/>
                </a:lnTo>
                <a:cubicBezTo>
                  <a:pt x="6028012" y="35901"/>
                  <a:pt x="6141892" y="0"/>
                  <a:pt x="6263774" y="0"/>
                </a:cubicBezTo>
                <a:cubicBezTo>
                  <a:pt x="6385658" y="0"/>
                  <a:pt x="6499539" y="35901"/>
                  <a:pt x="6584443" y="101098"/>
                </a:cubicBezTo>
                <a:lnTo>
                  <a:pt x="6700000" y="189835"/>
                </a:lnTo>
                <a:cubicBezTo>
                  <a:pt x="6742834" y="222741"/>
                  <a:pt x="6800312" y="240856"/>
                  <a:pt x="6861809" y="240856"/>
                </a:cubicBezTo>
                <a:cubicBezTo>
                  <a:pt x="6923272" y="240856"/>
                  <a:pt x="6980750" y="222764"/>
                  <a:pt x="7023579" y="189835"/>
                </a:cubicBezTo>
                <a:lnTo>
                  <a:pt x="7139137" y="101098"/>
                </a:lnTo>
                <a:cubicBezTo>
                  <a:pt x="7224041" y="35901"/>
                  <a:pt x="7337921" y="0"/>
                  <a:pt x="7459806" y="0"/>
                </a:cubicBezTo>
                <a:cubicBezTo>
                  <a:pt x="7581692" y="0"/>
                  <a:pt x="7695572" y="35901"/>
                  <a:pt x="7780475" y="101098"/>
                </a:cubicBezTo>
                <a:lnTo>
                  <a:pt x="7896034" y="189835"/>
                </a:lnTo>
                <a:cubicBezTo>
                  <a:pt x="7938866" y="222741"/>
                  <a:pt x="7996344" y="240856"/>
                  <a:pt x="8057838" y="240856"/>
                </a:cubicBezTo>
                <a:cubicBezTo>
                  <a:pt x="8119301" y="240856"/>
                  <a:pt x="8176779" y="222764"/>
                  <a:pt x="8219613" y="189835"/>
                </a:cubicBezTo>
                <a:lnTo>
                  <a:pt x="8335170" y="101098"/>
                </a:lnTo>
                <a:cubicBezTo>
                  <a:pt x="8420074" y="35901"/>
                  <a:pt x="8533954" y="0"/>
                  <a:pt x="8655839" y="0"/>
                </a:cubicBezTo>
                <a:cubicBezTo>
                  <a:pt x="8777723" y="0"/>
                  <a:pt x="8891603" y="35901"/>
                  <a:pt x="8976508" y="101098"/>
                </a:cubicBezTo>
                <a:lnTo>
                  <a:pt x="9130719" y="219546"/>
                </a:lnTo>
                <a:lnTo>
                  <a:pt x="9281090" y="101711"/>
                </a:lnTo>
                <a:cubicBezTo>
                  <a:pt x="9366785" y="35901"/>
                  <a:pt x="9480666" y="0"/>
                  <a:pt x="9602550" y="0"/>
                </a:cubicBezTo>
                <a:cubicBezTo>
                  <a:pt x="9724435" y="0"/>
                  <a:pt x="9838316" y="35901"/>
                  <a:pt x="9923219" y="101098"/>
                </a:cubicBezTo>
                <a:lnTo>
                  <a:pt x="10038774" y="189835"/>
                </a:lnTo>
                <a:cubicBezTo>
                  <a:pt x="10081607" y="222741"/>
                  <a:pt x="10139084" y="240856"/>
                  <a:pt x="10200582" y="240856"/>
                </a:cubicBezTo>
                <a:cubicBezTo>
                  <a:pt x="10262075" y="240856"/>
                  <a:pt x="10319490" y="222764"/>
                  <a:pt x="10362323" y="189860"/>
                </a:cubicBezTo>
                <a:lnTo>
                  <a:pt x="10477914" y="101098"/>
                </a:lnTo>
                <a:cubicBezTo>
                  <a:pt x="10562818" y="35901"/>
                  <a:pt x="10676698" y="0"/>
                  <a:pt x="10798580" y="0"/>
                </a:cubicBezTo>
                <a:cubicBezTo>
                  <a:pt x="10920464" y="0"/>
                  <a:pt x="11034345" y="35901"/>
                  <a:pt x="11119249" y="101098"/>
                </a:cubicBezTo>
                <a:lnTo>
                  <a:pt x="11234806" y="189835"/>
                </a:lnTo>
                <a:cubicBezTo>
                  <a:pt x="11277639" y="222741"/>
                  <a:pt x="11335117" y="240856"/>
                  <a:pt x="11396614" y="240856"/>
                </a:cubicBezTo>
                <a:cubicBezTo>
                  <a:pt x="11458078" y="240856"/>
                  <a:pt x="11515556" y="222764"/>
                  <a:pt x="11558385" y="189835"/>
                </a:cubicBezTo>
                <a:lnTo>
                  <a:pt x="11673943" y="101098"/>
                </a:lnTo>
                <a:cubicBezTo>
                  <a:pt x="11758847" y="35901"/>
                  <a:pt x="11872728" y="0"/>
                  <a:pt x="11994612" y="0"/>
                </a:cubicBezTo>
                <a:cubicBezTo>
                  <a:pt x="12116496" y="0"/>
                  <a:pt x="12230377" y="35901"/>
                  <a:pt x="12315281" y="101098"/>
                </a:cubicBezTo>
                <a:lnTo>
                  <a:pt x="12430839" y="189835"/>
                </a:lnTo>
                <a:cubicBezTo>
                  <a:pt x="12473672" y="222741"/>
                  <a:pt x="12531150" y="240856"/>
                  <a:pt x="12592643" y="240856"/>
                </a:cubicBezTo>
                <a:cubicBezTo>
                  <a:pt x="12654107" y="240856"/>
                  <a:pt x="12711586" y="222764"/>
                  <a:pt x="12754418" y="189835"/>
                </a:cubicBezTo>
                <a:lnTo>
                  <a:pt x="12869976" y="101098"/>
                </a:lnTo>
                <a:cubicBezTo>
                  <a:pt x="12954879" y="35901"/>
                  <a:pt x="13068760" y="0"/>
                  <a:pt x="13190645" y="0"/>
                </a:cubicBezTo>
                <a:cubicBezTo>
                  <a:pt x="13312529" y="0"/>
                  <a:pt x="13426410" y="35901"/>
                  <a:pt x="13511314" y="101098"/>
                </a:cubicBezTo>
                <a:lnTo>
                  <a:pt x="13651783" y="208991"/>
                </a:lnTo>
                <a:lnTo>
                  <a:pt x="13788684" y="101711"/>
                </a:lnTo>
                <a:cubicBezTo>
                  <a:pt x="13874379" y="35901"/>
                  <a:pt x="13988260" y="0"/>
                  <a:pt x="14110144" y="0"/>
                </a:cubicBezTo>
                <a:cubicBezTo>
                  <a:pt x="14232028" y="0"/>
                  <a:pt x="14345910" y="35901"/>
                  <a:pt x="14430813" y="101098"/>
                </a:cubicBezTo>
                <a:lnTo>
                  <a:pt x="14546368" y="189835"/>
                </a:lnTo>
                <a:cubicBezTo>
                  <a:pt x="14589200" y="222741"/>
                  <a:pt x="14646678" y="240856"/>
                  <a:pt x="14708176" y="240856"/>
                </a:cubicBezTo>
                <a:cubicBezTo>
                  <a:pt x="14769669" y="240856"/>
                  <a:pt x="14827084" y="222764"/>
                  <a:pt x="14869916" y="189860"/>
                </a:cubicBezTo>
                <a:lnTo>
                  <a:pt x="14985508" y="101098"/>
                </a:lnTo>
                <a:cubicBezTo>
                  <a:pt x="15070412" y="35901"/>
                  <a:pt x="15184292" y="0"/>
                  <a:pt x="15306173" y="0"/>
                </a:cubicBezTo>
                <a:cubicBezTo>
                  <a:pt x="15428058" y="0"/>
                  <a:pt x="15541938" y="35901"/>
                  <a:pt x="15626843" y="101098"/>
                </a:cubicBezTo>
                <a:lnTo>
                  <a:pt x="15742400" y="189835"/>
                </a:lnTo>
                <a:cubicBezTo>
                  <a:pt x="15785233" y="222741"/>
                  <a:pt x="15842711" y="240856"/>
                  <a:pt x="15904208" y="240856"/>
                </a:cubicBezTo>
                <a:cubicBezTo>
                  <a:pt x="15965672" y="240856"/>
                  <a:pt x="16023150" y="222764"/>
                  <a:pt x="16065978" y="189835"/>
                </a:cubicBezTo>
                <a:lnTo>
                  <a:pt x="16181536" y="101098"/>
                </a:lnTo>
                <a:cubicBezTo>
                  <a:pt x="16266440" y="35901"/>
                  <a:pt x="16380321" y="0"/>
                  <a:pt x="16502206" y="0"/>
                </a:cubicBezTo>
                <a:cubicBezTo>
                  <a:pt x="16624091" y="0"/>
                  <a:pt x="16737972" y="35901"/>
                  <a:pt x="16822874" y="101098"/>
                </a:cubicBezTo>
                <a:lnTo>
                  <a:pt x="16938434" y="189835"/>
                </a:lnTo>
                <a:cubicBezTo>
                  <a:pt x="16981266" y="222741"/>
                  <a:pt x="17038744" y="240856"/>
                  <a:pt x="17100236" y="240856"/>
                </a:cubicBezTo>
                <a:cubicBezTo>
                  <a:pt x="17161700" y="240856"/>
                  <a:pt x="17219180" y="222764"/>
                  <a:pt x="17262012" y="189835"/>
                </a:cubicBezTo>
                <a:lnTo>
                  <a:pt x="17377568" y="101098"/>
                </a:lnTo>
                <a:cubicBezTo>
                  <a:pt x="17462474" y="35901"/>
                  <a:pt x="17576354" y="0"/>
                  <a:pt x="17698240" y="0"/>
                </a:cubicBezTo>
                <a:cubicBezTo>
                  <a:pt x="17820124" y="0"/>
                  <a:pt x="17934004" y="35901"/>
                  <a:pt x="18018908" y="101098"/>
                </a:cubicBezTo>
                <a:lnTo>
                  <a:pt x="18231296" y="264231"/>
                </a:lnTo>
                <a:cubicBezTo>
                  <a:pt x="18273906" y="296925"/>
                  <a:pt x="18272892" y="349194"/>
                  <a:pt x="18229018" y="380967"/>
                </a:cubicBezTo>
                <a:cubicBezTo>
                  <a:pt x="18185108" y="412692"/>
                  <a:pt x="18115104" y="411986"/>
                  <a:pt x="18072464" y="379270"/>
                </a:cubicBezTo>
                <a:lnTo>
                  <a:pt x="17860012" y="216137"/>
                </a:lnTo>
                <a:cubicBezTo>
                  <a:pt x="17817180" y="183230"/>
                  <a:pt x="17759704" y="165115"/>
                  <a:pt x="17698204" y="165115"/>
                </a:cubicBezTo>
                <a:cubicBezTo>
                  <a:pt x="17636712" y="165115"/>
                  <a:pt x="17579234" y="183208"/>
                  <a:pt x="17536400" y="216137"/>
                </a:cubicBezTo>
                <a:lnTo>
                  <a:pt x="17420844" y="304874"/>
                </a:lnTo>
                <a:cubicBezTo>
                  <a:pt x="17335940" y="370070"/>
                  <a:pt x="17222092" y="405971"/>
                  <a:pt x="17100208" y="405971"/>
                </a:cubicBezTo>
                <a:cubicBezTo>
                  <a:pt x="16978288" y="405971"/>
                  <a:pt x="16864442" y="370070"/>
                  <a:pt x="16779538" y="304874"/>
                </a:cubicBezTo>
                <a:lnTo>
                  <a:pt x="16663980" y="216137"/>
                </a:lnTo>
                <a:cubicBezTo>
                  <a:pt x="16621148" y="183230"/>
                  <a:pt x="16563670" y="165115"/>
                  <a:pt x="16502176" y="165115"/>
                </a:cubicBezTo>
                <a:cubicBezTo>
                  <a:pt x="16440680" y="165115"/>
                  <a:pt x="16383200" y="183208"/>
                  <a:pt x="16340368" y="216137"/>
                </a:cubicBezTo>
                <a:lnTo>
                  <a:pt x="16224811" y="304874"/>
                </a:lnTo>
                <a:cubicBezTo>
                  <a:pt x="16139906" y="370070"/>
                  <a:pt x="16026059" y="405971"/>
                  <a:pt x="15904175" y="405971"/>
                </a:cubicBezTo>
                <a:cubicBezTo>
                  <a:pt x="15782260" y="405971"/>
                  <a:pt x="15668410" y="370070"/>
                  <a:pt x="15583506" y="304874"/>
                </a:cubicBezTo>
                <a:lnTo>
                  <a:pt x="15467948" y="216137"/>
                </a:lnTo>
                <a:cubicBezTo>
                  <a:pt x="15425115" y="183230"/>
                  <a:pt x="15367640" y="165115"/>
                  <a:pt x="15306144" y="165115"/>
                </a:cubicBezTo>
                <a:cubicBezTo>
                  <a:pt x="15244646" y="165115"/>
                  <a:pt x="15187168" y="183208"/>
                  <a:pt x="15144339" y="216137"/>
                </a:cubicBezTo>
                <a:lnTo>
                  <a:pt x="15028782" y="304874"/>
                </a:lnTo>
                <a:cubicBezTo>
                  <a:pt x="14943877" y="370070"/>
                  <a:pt x="14830026" y="405971"/>
                  <a:pt x="14708142" y="405971"/>
                </a:cubicBezTo>
                <a:cubicBezTo>
                  <a:pt x="14586258" y="405971"/>
                  <a:pt x="14472377" y="370070"/>
                  <a:pt x="14387473" y="304874"/>
                </a:cubicBezTo>
                <a:lnTo>
                  <a:pt x="14271918" y="216137"/>
                </a:lnTo>
                <a:cubicBezTo>
                  <a:pt x="14229053" y="183230"/>
                  <a:pt x="14171608" y="165115"/>
                  <a:pt x="14110111" y="165115"/>
                </a:cubicBezTo>
                <a:cubicBezTo>
                  <a:pt x="14048584" y="165115"/>
                  <a:pt x="13991139" y="183208"/>
                  <a:pt x="13948306" y="216137"/>
                </a:cubicBezTo>
                <a:lnTo>
                  <a:pt x="13740917" y="378679"/>
                </a:lnTo>
                <a:cubicBezTo>
                  <a:pt x="13719833" y="395190"/>
                  <a:pt x="13691774" y="403782"/>
                  <a:pt x="13663450" y="404310"/>
                </a:cubicBezTo>
                <a:lnTo>
                  <a:pt x="13652644" y="402948"/>
                </a:lnTo>
                <a:lnTo>
                  <a:pt x="13642672" y="404284"/>
                </a:lnTo>
                <a:cubicBezTo>
                  <a:pt x="13614352" y="403984"/>
                  <a:pt x="13586190" y="395629"/>
                  <a:pt x="13564870" y="379270"/>
                </a:cubicBezTo>
                <a:lnTo>
                  <a:pt x="13352419" y="216137"/>
                </a:lnTo>
                <a:cubicBezTo>
                  <a:pt x="13309587" y="183230"/>
                  <a:pt x="13252108" y="165115"/>
                  <a:pt x="13190611" y="165115"/>
                </a:cubicBezTo>
                <a:cubicBezTo>
                  <a:pt x="13129118" y="165115"/>
                  <a:pt x="13071640" y="183208"/>
                  <a:pt x="13028808" y="216137"/>
                </a:cubicBezTo>
                <a:lnTo>
                  <a:pt x="12913250" y="304874"/>
                </a:lnTo>
                <a:cubicBezTo>
                  <a:pt x="12828346" y="370070"/>
                  <a:pt x="12714498" y="405971"/>
                  <a:pt x="12592613" y="405971"/>
                </a:cubicBezTo>
                <a:cubicBezTo>
                  <a:pt x="12470696" y="405971"/>
                  <a:pt x="12356848" y="370070"/>
                  <a:pt x="12271944" y="304874"/>
                </a:cubicBezTo>
                <a:lnTo>
                  <a:pt x="12156386" y="216137"/>
                </a:lnTo>
                <a:cubicBezTo>
                  <a:pt x="12113554" y="183230"/>
                  <a:pt x="12056076" y="165115"/>
                  <a:pt x="11994582" y="165115"/>
                </a:cubicBezTo>
                <a:cubicBezTo>
                  <a:pt x="11933086" y="165115"/>
                  <a:pt x="11875607" y="183208"/>
                  <a:pt x="11832775" y="216137"/>
                </a:cubicBezTo>
                <a:lnTo>
                  <a:pt x="11717217" y="304874"/>
                </a:lnTo>
                <a:cubicBezTo>
                  <a:pt x="11632313" y="370070"/>
                  <a:pt x="11518466" y="405971"/>
                  <a:pt x="11396581" y="405971"/>
                </a:cubicBezTo>
                <a:cubicBezTo>
                  <a:pt x="11274666" y="405971"/>
                  <a:pt x="11160816" y="370070"/>
                  <a:pt x="11075912" y="304874"/>
                </a:cubicBezTo>
                <a:lnTo>
                  <a:pt x="10960354" y="216137"/>
                </a:lnTo>
                <a:cubicBezTo>
                  <a:pt x="10917522" y="183230"/>
                  <a:pt x="10860047" y="165115"/>
                  <a:pt x="10798550" y="165115"/>
                </a:cubicBezTo>
                <a:cubicBezTo>
                  <a:pt x="10737052" y="165115"/>
                  <a:pt x="10679574" y="183208"/>
                  <a:pt x="10636745" y="216137"/>
                </a:cubicBezTo>
                <a:lnTo>
                  <a:pt x="10521188" y="304874"/>
                </a:lnTo>
                <a:cubicBezTo>
                  <a:pt x="10436283" y="370070"/>
                  <a:pt x="10322433" y="405971"/>
                  <a:pt x="10200548" y="405971"/>
                </a:cubicBezTo>
                <a:cubicBezTo>
                  <a:pt x="10078664" y="405971"/>
                  <a:pt x="9964783" y="370070"/>
                  <a:pt x="9879879" y="304874"/>
                </a:cubicBezTo>
                <a:lnTo>
                  <a:pt x="9764325" y="216137"/>
                </a:lnTo>
                <a:cubicBezTo>
                  <a:pt x="9721459" y="183230"/>
                  <a:pt x="9664014" y="165115"/>
                  <a:pt x="9602517" y="165115"/>
                </a:cubicBezTo>
                <a:cubicBezTo>
                  <a:pt x="9540990" y="165115"/>
                  <a:pt x="9483545" y="183208"/>
                  <a:pt x="9440713" y="216137"/>
                </a:cubicBezTo>
                <a:lnTo>
                  <a:pt x="9233323" y="378679"/>
                </a:lnTo>
                <a:cubicBezTo>
                  <a:pt x="9212239" y="395190"/>
                  <a:pt x="9184180" y="403782"/>
                  <a:pt x="9155856" y="404310"/>
                </a:cubicBezTo>
                <a:lnTo>
                  <a:pt x="9131025" y="401180"/>
                </a:lnTo>
                <a:lnTo>
                  <a:pt x="9107865" y="404284"/>
                </a:lnTo>
                <a:cubicBezTo>
                  <a:pt x="9079545" y="403984"/>
                  <a:pt x="9051384" y="395628"/>
                  <a:pt x="9030064" y="379270"/>
                </a:cubicBezTo>
                <a:lnTo>
                  <a:pt x="8817613" y="216137"/>
                </a:lnTo>
                <a:cubicBezTo>
                  <a:pt x="8774781" y="183230"/>
                  <a:pt x="8717303" y="165115"/>
                  <a:pt x="8655805" y="165115"/>
                </a:cubicBezTo>
                <a:cubicBezTo>
                  <a:pt x="8594312" y="165115"/>
                  <a:pt x="8536834" y="183208"/>
                  <a:pt x="8494001" y="216137"/>
                </a:cubicBezTo>
                <a:lnTo>
                  <a:pt x="8378444" y="304874"/>
                </a:lnTo>
                <a:cubicBezTo>
                  <a:pt x="8293540" y="370070"/>
                  <a:pt x="8179692" y="405971"/>
                  <a:pt x="8057807" y="405971"/>
                </a:cubicBezTo>
                <a:cubicBezTo>
                  <a:pt x="7935890" y="405971"/>
                  <a:pt x="7822043" y="370070"/>
                  <a:pt x="7737139" y="304874"/>
                </a:cubicBezTo>
                <a:lnTo>
                  <a:pt x="7621580" y="216137"/>
                </a:lnTo>
                <a:cubicBezTo>
                  <a:pt x="7578749" y="183230"/>
                  <a:pt x="7521270" y="165115"/>
                  <a:pt x="7459776" y="165115"/>
                </a:cubicBezTo>
                <a:cubicBezTo>
                  <a:pt x="7398280" y="165115"/>
                  <a:pt x="7340801" y="183208"/>
                  <a:pt x="7297969" y="216137"/>
                </a:cubicBezTo>
                <a:lnTo>
                  <a:pt x="7182412" y="304874"/>
                </a:lnTo>
                <a:cubicBezTo>
                  <a:pt x="7097507" y="370070"/>
                  <a:pt x="6983660" y="405971"/>
                  <a:pt x="6861775" y="405971"/>
                </a:cubicBezTo>
                <a:cubicBezTo>
                  <a:pt x="6739861" y="405971"/>
                  <a:pt x="6626010" y="370070"/>
                  <a:pt x="6541106" y="304874"/>
                </a:cubicBezTo>
                <a:lnTo>
                  <a:pt x="6425548" y="216137"/>
                </a:lnTo>
                <a:cubicBezTo>
                  <a:pt x="6382715" y="183230"/>
                  <a:pt x="6325241" y="165115"/>
                  <a:pt x="6263744" y="165115"/>
                </a:cubicBezTo>
                <a:cubicBezTo>
                  <a:pt x="6202247" y="165115"/>
                  <a:pt x="6144769" y="183208"/>
                  <a:pt x="6101940" y="216137"/>
                </a:cubicBezTo>
                <a:lnTo>
                  <a:pt x="5986382" y="304874"/>
                </a:lnTo>
                <a:cubicBezTo>
                  <a:pt x="5901478" y="370070"/>
                  <a:pt x="5787627" y="405971"/>
                  <a:pt x="5665743" y="405971"/>
                </a:cubicBezTo>
                <a:cubicBezTo>
                  <a:pt x="5543858" y="405971"/>
                  <a:pt x="5429977" y="370070"/>
                  <a:pt x="5345074" y="304874"/>
                </a:cubicBezTo>
                <a:lnTo>
                  <a:pt x="5229519" y="216137"/>
                </a:lnTo>
                <a:cubicBezTo>
                  <a:pt x="5186654" y="183230"/>
                  <a:pt x="5129208" y="165115"/>
                  <a:pt x="5067712" y="165115"/>
                </a:cubicBezTo>
                <a:cubicBezTo>
                  <a:pt x="5006185" y="165115"/>
                  <a:pt x="4948740" y="183208"/>
                  <a:pt x="4905907" y="216137"/>
                </a:cubicBezTo>
                <a:lnTo>
                  <a:pt x="4698518" y="378679"/>
                </a:lnTo>
                <a:cubicBezTo>
                  <a:pt x="4677433" y="395190"/>
                  <a:pt x="4649374" y="403782"/>
                  <a:pt x="4621050" y="404310"/>
                </a:cubicBezTo>
                <a:lnTo>
                  <a:pt x="4610244" y="402948"/>
                </a:lnTo>
                <a:lnTo>
                  <a:pt x="4600272" y="404284"/>
                </a:lnTo>
                <a:cubicBezTo>
                  <a:pt x="4571952" y="403984"/>
                  <a:pt x="4543790" y="395629"/>
                  <a:pt x="4522471" y="379270"/>
                </a:cubicBezTo>
                <a:lnTo>
                  <a:pt x="4310019" y="216137"/>
                </a:lnTo>
                <a:cubicBezTo>
                  <a:pt x="4267187" y="183230"/>
                  <a:pt x="4209709" y="165115"/>
                  <a:pt x="4148212" y="165115"/>
                </a:cubicBezTo>
                <a:cubicBezTo>
                  <a:pt x="4086719" y="165115"/>
                  <a:pt x="4029241" y="183208"/>
                  <a:pt x="3986408" y="216137"/>
                </a:cubicBezTo>
                <a:lnTo>
                  <a:pt x="3870850" y="304874"/>
                </a:lnTo>
                <a:cubicBezTo>
                  <a:pt x="3785946" y="370070"/>
                  <a:pt x="3672098" y="405971"/>
                  <a:pt x="3550213" y="405971"/>
                </a:cubicBezTo>
                <a:cubicBezTo>
                  <a:pt x="3428296" y="405971"/>
                  <a:pt x="3314449" y="370070"/>
                  <a:pt x="3229545" y="304874"/>
                </a:cubicBezTo>
                <a:lnTo>
                  <a:pt x="3113987" y="216137"/>
                </a:lnTo>
                <a:cubicBezTo>
                  <a:pt x="3071155" y="183230"/>
                  <a:pt x="3013676" y="165115"/>
                  <a:pt x="2952182" y="165115"/>
                </a:cubicBezTo>
                <a:cubicBezTo>
                  <a:pt x="2890686" y="165115"/>
                  <a:pt x="2833207" y="183208"/>
                  <a:pt x="2790375" y="216137"/>
                </a:cubicBezTo>
                <a:lnTo>
                  <a:pt x="2674817" y="304874"/>
                </a:lnTo>
                <a:cubicBezTo>
                  <a:pt x="2589914" y="370070"/>
                  <a:pt x="2476066" y="405971"/>
                  <a:pt x="2354182" y="405971"/>
                </a:cubicBezTo>
                <a:cubicBezTo>
                  <a:pt x="2232267" y="405971"/>
                  <a:pt x="2118416" y="370070"/>
                  <a:pt x="2033512" y="304874"/>
                </a:cubicBezTo>
                <a:lnTo>
                  <a:pt x="1917954" y="216137"/>
                </a:lnTo>
                <a:cubicBezTo>
                  <a:pt x="1875122" y="183230"/>
                  <a:pt x="1817647" y="165115"/>
                  <a:pt x="1756150" y="165115"/>
                </a:cubicBezTo>
                <a:cubicBezTo>
                  <a:pt x="1694653" y="165115"/>
                  <a:pt x="1637175" y="183208"/>
                  <a:pt x="1594346" y="216137"/>
                </a:cubicBezTo>
                <a:lnTo>
                  <a:pt x="1478788" y="304874"/>
                </a:lnTo>
                <a:cubicBezTo>
                  <a:pt x="1393884" y="370070"/>
                  <a:pt x="1280033" y="405971"/>
                  <a:pt x="1158148" y="405971"/>
                </a:cubicBezTo>
                <a:cubicBezTo>
                  <a:pt x="1036264" y="405971"/>
                  <a:pt x="922383" y="370070"/>
                  <a:pt x="837480" y="304874"/>
                </a:cubicBezTo>
                <a:lnTo>
                  <a:pt x="721925" y="216137"/>
                </a:lnTo>
                <a:cubicBezTo>
                  <a:pt x="679059" y="183230"/>
                  <a:pt x="621614" y="165115"/>
                  <a:pt x="560117" y="165115"/>
                </a:cubicBezTo>
                <a:cubicBezTo>
                  <a:pt x="498591" y="165115"/>
                  <a:pt x="441146" y="183208"/>
                  <a:pt x="398313" y="216137"/>
                </a:cubicBezTo>
                <a:lnTo>
                  <a:pt x="190923" y="378679"/>
                </a:lnTo>
                <a:cubicBezTo>
                  <a:pt x="148756" y="411701"/>
                  <a:pt x="78686" y="413046"/>
                  <a:pt x="34400" y="381556"/>
                </a:cubicBezTo>
                <a:cubicBezTo>
                  <a:pt x="-9887" y="350138"/>
                  <a:pt x="-11657" y="297868"/>
                  <a:pt x="30511" y="264845"/>
                </a:cubicBezTo>
                <a:lnTo>
                  <a:pt x="238691" y="101711"/>
                </a:lnTo>
                <a:cubicBezTo>
                  <a:pt x="324385" y="35901"/>
                  <a:pt x="438266" y="0"/>
                  <a:pt x="560150" y="0"/>
                </a:cubicBezTo>
                <a:close/>
              </a:path>
            </a:pathLst>
          </a:custGeom>
          <a:solidFill>
            <a:srgbClr val="27459B"/>
          </a:solidFill>
          <a:ln w="76200" cap="rnd">
            <a:solidFill>
              <a:srgbClr val="27459B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3D53102-33E5-53B4-3347-C8975528BF87}"/>
              </a:ext>
            </a:extLst>
          </p:cNvPr>
          <p:cNvSpPr txBox="1"/>
          <p:nvPr/>
        </p:nvSpPr>
        <p:spPr>
          <a:xfrm>
            <a:off x="1479547" y="2424001"/>
            <a:ext cx="9232906" cy="2660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 b="1">
                <a:solidFill>
                  <a:srgbClr val="27459B"/>
                </a:solidFill>
                <a:latin typeface="+mn-ea"/>
                <a:cs typeface="..黑体UI-韩语" panose="02000000000000000000" pitchFamily="2" charset="-128"/>
              </a:rPr>
              <a:t>Lorem ipsum dolor sit amet, consectetuer adipiscing elit. </a:t>
            </a:r>
          </a:p>
          <a:p>
            <a:pPr algn="ctr">
              <a:lnSpc>
                <a:spcPct val="120000"/>
              </a:lnSpc>
            </a:pPr>
            <a:endParaRPr lang="fr-FR" altLang="zh-CN" sz="1400" b="1">
              <a:solidFill>
                <a:srgbClr val="27459B"/>
              </a:solidFill>
              <a:latin typeface="+mn-ea"/>
              <a:cs typeface="..黑体UI-韩语" panose="02000000000000000000" pitchFamily="2" charset="-128"/>
            </a:endParaRPr>
          </a:p>
          <a:p>
            <a:pPr algn="ctr">
              <a:lnSpc>
                <a:spcPct val="120000"/>
              </a:lnSpc>
            </a:pPr>
            <a:r>
              <a:rPr lang="fr-FR" altLang="zh-CN" sz="1400" b="1">
                <a:solidFill>
                  <a:srgbClr val="27459B"/>
                </a:solidFill>
                <a:latin typeface="+mn-ea"/>
                <a:cs typeface="..黑体UI-韩语" panose="02000000000000000000" pitchFamily="2" charset="-128"/>
              </a:rPr>
              <a:t>Maecenas porttitor congue massa. Fusce posuere, magna sed pulvinar ultricies, purus lectus malesuada libero, sit amet </a:t>
            </a:r>
          </a:p>
          <a:p>
            <a:pPr algn="ctr">
              <a:lnSpc>
                <a:spcPct val="120000"/>
              </a:lnSpc>
            </a:pPr>
            <a:endParaRPr lang="fr-FR" altLang="zh-CN" sz="1400" b="1">
              <a:solidFill>
                <a:srgbClr val="27459B"/>
              </a:solidFill>
              <a:latin typeface="+mn-ea"/>
              <a:cs typeface="..黑体UI-韩语" panose="02000000000000000000" pitchFamily="2" charset="-128"/>
            </a:endParaRPr>
          </a:p>
          <a:p>
            <a:pPr algn="ctr">
              <a:lnSpc>
                <a:spcPct val="120000"/>
              </a:lnSpc>
            </a:pPr>
            <a:endParaRPr lang="fr-FR" altLang="zh-CN" sz="1400" b="1">
              <a:solidFill>
                <a:srgbClr val="27459B"/>
              </a:solidFill>
              <a:latin typeface="+mn-ea"/>
              <a:cs typeface="..黑体UI-韩语" panose="02000000000000000000" pitchFamily="2" charset="-128"/>
            </a:endParaRPr>
          </a:p>
          <a:p>
            <a:pPr algn="ctr">
              <a:lnSpc>
                <a:spcPct val="120000"/>
              </a:lnSpc>
            </a:pPr>
            <a:r>
              <a:rPr lang="fr-FR" altLang="zh-CN" sz="1400" b="1">
                <a:solidFill>
                  <a:srgbClr val="27459B"/>
                </a:solidFill>
                <a:latin typeface="+mn-ea"/>
                <a:cs typeface="..黑体UI-韩语" panose="02000000000000000000" pitchFamily="2" charset="-128"/>
              </a:rPr>
              <a:t>commodo magna eros quis urna. Nunc viverra imperdiet enim.</a:t>
            </a:r>
          </a:p>
          <a:p>
            <a:pPr algn="ctr">
              <a:lnSpc>
                <a:spcPct val="120000"/>
              </a:lnSpc>
            </a:pPr>
            <a:r>
              <a:rPr lang="fr-FR" altLang="zh-CN" sz="1400" b="1">
                <a:solidFill>
                  <a:srgbClr val="27459B"/>
                </a:solidFill>
                <a:latin typeface="+mn-ea"/>
                <a:cs typeface="..黑体UI-韩语" panose="02000000000000000000" pitchFamily="2" charset="-128"/>
              </a:rPr>
              <a:t>Fusce est. Vivamus a tellus. </a:t>
            </a:r>
          </a:p>
          <a:p>
            <a:pPr algn="ctr">
              <a:lnSpc>
                <a:spcPct val="120000"/>
              </a:lnSpc>
            </a:pPr>
            <a:endParaRPr lang="fr-FR" altLang="zh-CN" sz="1400" b="1">
              <a:solidFill>
                <a:srgbClr val="27459B"/>
              </a:solidFill>
              <a:latin typeface="+mn-ea"/>
              <a:cs typeface="..黑体UI-韩语" panose="02000000000000000000" pitchFamily="2" charset="-128"/>
            </a:endParaRPr>
          </a:p>
          <a:p>
            <a:pPr algn="ctr">
              <a:lnSpc>
                <a:spcPct val="120000"/>
              </a:lnSpc>
            </a:pPr>
            <a:r>
              <a:rPr lang="fr-FR" altLang="zh-CN" sz="1400" b="1">
                <a:solidFill>
                  <a:srgbClr val="27459B"/>
                </a:solidFill>
                <a:latin typeface="+mn-ea"/>
                <a:cs typeface="..黑体UI-韩语" panose="02000000000000000000" pitchFamily="2" charset="-128"/>
              </a:rPr>
              <a:t>Pellentesque habitant morbi tristique senectus et netus et malesuada fames ac turpis egestas. Proin pharetra</a:t>
            </a: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2741170B-71FB-D85A-ECB8-86CF49E5E2E1}"/>
              </a:ext>
            </a:extLst>
          </p:cNvPr>
          <p:cNvSpPr/>
          <p:nvPr/>
        </p:nvSpPr>
        <p:spPr>
          <a:xfrm>
            <a:off x="-522565" y="1437182"/>
            <a:ext cx="2287873" cy="1678175"/>
          </a:xfrm>
          <a:custGeom>
            <a:avLst/>
            <a:gdLst>
              <a:gd name="connsiteX0" fmla="*/ 1346729 w 1618969"/>
              <a:gd name="connsiteY0" fmla="*/ 286594 h 1187528"/>
              <a:gd name="connsiteX1" fmla="*/ 988948 w 1618969"/>
              <a:gd name="connsiteY1" fmla="*/ 2114 h 1187528"/>
              <a:gd name="connsiteX2" fmla="*/ 763865 w 1618969"/>
              <a:gd name="connsiteY2" fmla="*/ 133605 h 1187528"/>
              <a:gd name="connsiteX3" fmla="*/ 565626 w 1618969"/>
              <a:gd name="connsiteY3" fmla="*/ 56033 h 1187528"/>
              <a:gd name="connsiteX4" fmla="*/ 279581 w 1618969"/>
              <a:gd name="connsiteY4" fmla="*/ 277974 h 1187528"/>
              <a:gd name="connsiteX5" fmla="*/ 0 w 1618969"/>
              <a:gd name="connsiteY5" fmla="*/ 594725 h 1187528"/>
              <a:gd name="connsiteX6" fmla="*/ 350150 w 1618969"/>
              <a:gd name="connsiteY6" fmla="*/ 917940 h 1187528"/>
              <a:gd name="connsiteX7" fmla="*/ 356614 w 1618969"/>
              <a:gd name="connsiteY7" fmla="*/ 917940 h 1187528"/>
              <a:gd name="connsiteX8" fmla="*/ 808037 w 1618969"/>
              <a:gd name="connsiteY8" fmla="*/ 1187286 h 1187528"/>
              <a:gd name="connsiteX9" fmla="*/ 1191047 w 1618969"/>
              <a:gd name="connsiteY9" fmla="*/ 1022446 h 1187528"/>
              <a:gd name="connsiteX10" fmla="*/ 1615502 w 1618969"/>
              <a:gd name="connsiteY10" fmla="*/ 699610 h 1187528"/>
              <a:gd name="connsiteX11" fmla="*/ 1346729 w 1618969"/>
              <a:gd name="connsiteY11" fmla="*/ 286594 h 1187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18969" h="1187528">
                <a:moveTo>
                  <a:pt x="1346729" y="286594"/>
                </a:moveTo>
                <a:cubicBezTo>
                  <a:pt x="1326487" y="109238"/>
                  <a:pt x="1166303" y="-18127"/>
                  <a:pt x="988948" y="2114"/>
                </a:cubicBezTo>
                <a:cubicBezTo>
                  <a:pt x="898788" y="12405"/>
                  <a:pt x="817107" y="60121"/>
                  <a:pt x="763865" y="133605"/>
                </a:cubicBezTo>
                <a:cubicBezTo>
                  <a:pt x="709845" y="83813"/>
                  <a:pt x="639093" y="56127"/>
                  <a:pt x="565626" y="56033"/>
                </a:cubicBezTo>
                <a:cubicBezTo>
                  <a:pt x="430973" y="56566"/>
                  <a:pt x="313549" y="147675"/>
                  <a:pt x="279581" y="277974"/>
                </a:cubicBezTo>
                <a:cubicBezTo>
                  <a:pt x="122310" y="302529"/>
                  <a:pt x="4835" y="435623"/>
                  <a:pt x="0" y="594725"/>
                </a:cubicBezTo>
                <a:cubicBezTo>
                  <a:pt x="7874" y="780468"/>
                  <a:pt x="164372" y="924927"/>
                  <a:pt x="350150" y="917940"/>
                </a:cubicBezTo>
                <a:lnTo>
                  <a:pt x="356614" y="917940"/>
                </a:lnTo>
                <a:cubicBezTo>
                  <a:pt x="441651" y="1088106"/>
                  <a:pt x="617900" y="1193267"/>
                  <a:pt x="808037" y="1187286"/>
                </a:cubicBezTo>
                <a:cubicBezTo>
                  <a:pt x="953346" y="1189338"/>
                  <a:pt x="1092647" y="1129386"/>
                  <a:pt x="1191047" y="1022446"/>
                </a:cubicBezTo>
                <a:cubicBezTo>
                  <a:pt x="1397406" y="1050508"/>
                  <a:pt x="1587441" y="905969"/>
                  <a:pt x="1615502" y="699610"/>
                </a:cubicBezTo>
                <a:cubicBezTo>
                  <a:pt x="1640695" y="514343"/>
                  <a:pt x="1526325" y="338593"/>
                  <a:pt x="1346729" y="286594"/>
                </a:cubicBezTo>
                <a:close/>
              </a:path>
            </a:pathLst>
          </a:custGeom>
          <a:noFill/>
          <a:ln w="155575" cap="rnd">
            <a:solidFill>
              <a:srgbClr val="EC1A63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C2959DFF-2346-E9EA-8E31-9BC585CD4CEA}"/>
              </a:ext>
            </a:extLst>
          </p:cNvPr>
          <p:cNvSpPr/>
          <p:nvPr/>
        </p:nvSpPr>
        <p:spPr>
          <a:xfrm>
            <a:off x="1211890" y="140284"/>
            <a:ext cx="1591065" cy="1167060"/>
          </a:xfrm>
          <a:custGeom>
            <a:avLst/>
            <a:gdLst>
              <a:gd name="connsiteX0" fmla="*/ 1346729 w 1618969"/>
              <a:gd name="connsiteY0" fmla="*/ 286594 h 1187528"/>
              <a:gd name="connsiteX1" fmla="*/ 988948 w 1618969"/>
              <a:gd name="connsiteY1" fmla="*/ 2114 h 1187528"/>
              <a:gd name="connsiteX2" fmla="*/ 763865 w 1618969"/>
              <a:gd name="connsiteY2" fmla="*/ 133605 h 1187528"/>
              <a:gd name="connsiteX3" fmla="*/ 565626 w 1618969"/>
              <a:gd name="connsiteY3" fmla="*/ 56033 h 1187528"/>
              <a:gd name="connsiteX4" fmla="*/ 279581 w 1618969"/>
              <a:gd name="connsiteY4" fmla="*/ 277974 h 1187528"/>
              <a:gd name="connsiteX5" fmla="*/ 0 w 1618969"/>
              <a:gd name="connsiteY5" fmla="*/ 594725 h 1187528"/>
              <a:gd name="connsiteX6" fmla="*/ 350150 w 1618969"/>
              <a:gd name="connsiteY6" fmla="*/ 917940 h 1187528"/>
              <a:gd name="connsiteX7" fmla="*/ 356614 w 1618969"/>
              <a:gd name="connsiteY7" fmla="*/ 917940 h 1187528"/>
              <a:gd name="connsiteX8" fmla="*/ 808037 w 1618969"/>
              <a:gd name="connsiteY8" fmla="*/ 1187286 h 1187528"/>
              <a:gd name="connsiteX9" fmla="*/ 1191047 w 1618969"/>
              <a:gd name="connsiteY9" fmla="*/ 1022446 h 1187528"/>
              <a:gd name="connsiteX10" fmla="*/ 1615502 w 1618969"/>
              <a:gd name="connsiteY10" fmla="*/ 699610 h 1187528"/>
              <a:gd name="connsiteX11" fmla="*/ 1346729 w 1618969"/>
              <a:gd name="connsiteY11" fmla="*/ 286594 h 1187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18969" h="1187528">
                <a:moveTo>
                  <a:pt x="1346729" y="286594"/>
                </a:moveTo>
                <a:cubicBezTo>
                  <a:pt x="1326487" y="109238"/>
                  <a:pt x="1166303" y="-18127"/>
                  <a:pt x="988948" y="2114"/>
                </a:cubicBezTo>
                <a:cubicBezTo>
                  <a:pt x="898788" y="12405"/>
                  <a:pt x="817107" y="60121"/>
                  <a:pt x="763865" y="133605"/>
                </a:cubicBezTo>
                <a:cubicBezTo>
                  <a:pt x="709845" y="83813"/>
                  <a:pt x="639093" y="56127"/>
                  <a:pt x="565626" y="56033"/>
                </a:cubicBezTo>
                <a:cubicBezTo>
                  <a:pt x="430973" y="56566"/>
                  <a:pt x="313549" y="147675"/>
                  <a:pt x="279581" y="277974"/>
                </a:cubicBezTo>
                <a:cubicBezTo>
                  <a:pt x="122310" y="302529"/>
                  <a:pt x="4835" y="435623"/>
                  <a:pt x="0" y="594725"/>
                </a:cubicBezTo>
                <a:cubicBezTo>
                  <a:pt x="7874" y="780468"/>
                  <a:pt x="164372" y="924927"/>
                  <a:pt x="350150" y="917940"/>
                </a:cubicBezTo>
                <a:lnTo>
                  <a:pt x="356614" y="917940"/>
                </a:lnTo>
                <a:cubicBezTo>
                  <a:pt x="441651" y="1088106"/>
                  <a:pt x="617900" y="1193267"/>
                  <a:pt x="808037" y="1187286"/>
                </a:cubicBezTo>
                <a:cubicBezTo>
                  <a:pt x="953346" y="1189338"/>
                  <a:pt x="1092647" y="1129386"/>
                  <a:pt x="1191047" y="1022446"/>
                </a:cubicBezTo>
                <a:cubicBezTo>
                  <a:pt x="1397406" y="1050508"/>
                  <a:pt x="1587441" y="905969"/>
                  <a:pt x="1615502" y="699610"/>
                </a:cubicBezTo>
                <a:cubicBezTo>
                  <a:pt x="1640695" y="514343"/>
                  <a:pt x="1526325" y="338593"/>
                  <a:pt x="1346729" y="286594"/>
                </a:cubicBezTo>
                <a:close/>
              </a:path>
            </a:pathLst>
          </a:custGeom>
          <a:noFill/>
          <a:ln w="111125" cap="rnd">
            <a:solidFill>
              <a:srgbClr val="F26F2D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C79F6174-A745-3B83-65B7-15BF60BF7946}"/>
              </a:ext>
            </a:extLst>
          </p:cNvPr>
          <p:cNvSpPr/>
          <p:nvPr/>
        </p:nvSpPr>
        <p:spPr>
          <a:xfrm>
            <a:off x="11796206" y="845604"/>
            <a:ext cx="1048987" cy="769441"/>
          </a:xfrm>
          <a:custGeom>
            <a:avLst/>
            <a:gdLst>
              <a:gd name="connsiteX0" fmla="*/ 1346729 w 1618969"/>
              <a:gd name="connsiteY0" fmla="*/ 286594 h 1187528"/>
              <a:gd name="connsiteX1" fmla="*/ 988948 w 1618969"/>
              <a:gd name="connsiteY1" fmla="*/ 2114 h 1187528"/>
              <a:gd name="connsiteX2" fmla="*/ 763865 w 1618969"/>
              <a:gd name="connsiteY2" fmla="*/ 133605 h 1187528"/>
              <a:gd name="connsiteX3" fmla="*/ 565626 w 1618969"/>
              <a:gd name="connsiteY3" fmla="*/ 56033 h 1187528"/>
              <a:gd name="connsiteX4" fmla="*/ 279581 w 1618969"/>
              <a:gd name="connsiteY4" fmla="*/ 277974 h 1187528"/>
              <a:gd name="connsiteX5" fmla="*/ 0 w 1618969"/>
              <a:gd name="connsiteY5" fmla="*/ 594725 h 1187528"/>
              <a:gd name="connsiteX6" fmla="*/ 350150 w 1618969"/>
              <a:gd name="connsiteY6" fmla="*/ 917940 h 1187528"/>
              <a:gd name="connsiteX7" fmla="*/ 356614 w 1618969"/>
              <a:gd name="connsiteY7" fmla="*/ 917940 h 1187528"/>
              <a:gd name="connsiteX8" fmla="*/ 808037 w 1618969"/>
              <a:gd name="connsiteY8" fmla="*/ 1187286 h 1187528"/>
              <a:gd name="connsiteX9" fmla="*/ 1191047 w 1618969"/>
              <a:gd name="connsiteY9" fmla="*/ 1022446 h 1187528"/>
              <a:gd name="connsiteX10" fmla="*/ 1615502 w 1618969"/>
              <a:gd name="connsiteY10" fmla="*/ 699610 h 1187528"/>
              <a:gd name="connsiteX11" fmla="*/ 1346729 w 1618969"/>
              <a:gd name="connsiteY11" fmla="*/ 286594 h 1187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18969" h="1187528">
                <a:moveTo>
                  <a:pt x="1346729" y="286594"/>
                </a:moveTo>
                <a:cubicBezTo>
                  <a:pt x="1326487" y="109238"/>
                  <a:pt x="1166303" y="-18127"/>
                  <a:pt x="988948" y="2114"/>
                </a:cubicBezTo>
                <a:cubicBezTo>
                  <a:pt x="898788" y="12405"/>
                  <a:pt x="817107" y="60121"/>
                  <a:pt x="763865" y="133605"/>
                </a:cubicBezTo>
                <a:cubicBezTo>
                  <a:pt x="709845" y="83813"/>
                  <a:pt x="639093" y="56127"/>
                  <a:pt x="565626" y="56033"/>
                </a:cubicBezTo>
                <a:cubicBezTo>
                  <a:pt x="430973" y="56566"/>
                  <a:pt x="313549" y="147675"/>
                  <a:pt x="279581" y="277974"/>
                </a:cubicBezTo>
                <a:cubicBezTo>
                  <a:pt x="122310" y="302529"/>
                  <a:pt x="4835" y="435623"/>
                  <a:pt x="0" y="594725"/>
                </a:cubicBezTo>
                <a:cubicBezTo>
                  <a:pt x="7874" y="780468"/>
                  <a:pt x="164372" y="924927"/>
                  <a:pt x="350150" y="917940"/>
                </a:cubicBezTo>
                <a:lnTo>
                  <a:pt x="356614" y="917940"/>
                </a:lnTo>
                <a:cubicBezTo>
                  <a:pt x="441651" y="1088106"/>
                  <a:pt x="617900" y="1193267"/>
                  <a:pt x="808037" y="1187286"/>
                </a:cubicBezTo>
                <a:cubicBezTo>
                  <a:pt x="953346" y="1189338"/>
                  <a:pt x="1092647" y="1129386"/>
                  <a:pt x="1191047" y="1022446"/>
                </a:cubicBezTo>
                <a:cubicBezTo>
                  <a:pt x="1397406" y="1050508"/>
                  <a:pt x="1587441" y="905969"/>
                  <a:pt x="1615502" y="699610"/>
                </a:cubicBezTo>
                <a:cubicBezTo>
                  <a:pt x="1640695" y="514343"/>
                  <a:pt x="1526325" y="338593"/>
                  <a:pt x="1346729" y="286594"/>
                </a:cubicBezTo>
                <a:close/>
              </a:path>
            </a:pathLst>
          </a:custGeom>
          <a:solidFill>
            <a:srgbClr val="F26F2D"/>
          </a:solidFill>
          <a:ln w="11112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031196B5-08B6-F72C-DDDF-08F6072D8CFA}"/>
              </a:ext>
            </a:extLst>
          </p:cNvPr>
          <p:cNvSpPr/>
          <p:nvPr/>
        </p:nvSpPr>
        <p:spPr>
          <a:xfrm>
            <a:off x="11057621" y="1398218"/>
            <a:ext cx="1591065" cy="1167060"/>
          </a:xfrm>
          <a:custGeom>
            <a:avLst/>
            <a:gdLst>
              <a:gd name="connsiteX0" fmla="*/ 1346729 w 1618969"/>
              <a:gd name="connsiteY0" fmla="*/ 286594 h 1187528"/>
              <a:gd name="connsiteX1" fmla="*/ 988948 w 1618969"/>
              <a:gd name="connsiteY1" fmla="*/ 2114 h 1187528"/>
              <a:gd name="connsiteX2" fmla="*/ 763865 w 1618969"/>
              <a:gd name="connsiteY2" fmla="*/ 133605 h 1187528"/>
              <a:gd name="connsiteX3" fmla="*/ 565626 w 1618969"/>
              <a:gd name="connsiteY3" fmla="*/ 56033 h 1187528"/>
              <a:gd name="connsiteX4" fmla="*/ 279581 w 1618969"/>
              <a:gd name="connsiteY4" fmla="*/ 277974 h 1187528"/>
              <a:gd name="connsiteX5" fmla="*/ 0 w 1618969"/>
              <a:gd name="connsiteY5" fmla="*/ 594725 h 1187528"/>
              <a:gd name="connsiteX6" fmla="*/ 350150 w 1618969"/>
              <a:gd name="connsiteY6" fmla="*/ 917940 h 1187528"/>
              <a:gd name="connsiteX7" fmla="*/ 356614 w 1618969"/>
              <a:gd name="connsiteY7" fmla="*/ 917940 h 1187528"/>
              <a:gd name="connsiteX8" fmla="*/ 808037 w 1618969"/>
              <a:gd name="connsiteY8" fmla="*/ 1187286 h 1187528"/>
              <a:gd name="connsiteX9" fmla="*/ 1191047 w 1618969"/>
              <a:gd name="connsiteY9" fmla="*/ 1022446 h 1187528"/>
              <a:gd name="connsiteX10" fmla="*/ 1615502 w 1618969"/>
              <a:gd name="connsiteY10" fmla="*/ 699610 h 1187528"/>
              <a:gd name="connsiteX11" fmla="*/ 1346729 w 1618969"/>
              <a:gd name="connsiteY11" fmla="*/ 286594 h 1187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18969" h="1187528">
                <a:moveTo>
                  <a:pt x="1346729" y="286594"/>
                </a:moveTo>
                <a:cubicBezTo>
                  <a:pt x="1326487" y="109238"/>
                  <a:pt x="1166303" y="-18127"/>
                  <a:pt x="988948" y="2114"/>
                </a:cubicBezTo>
                <a:cubicBezTo>
                  <a:pt x="898788" y="12405"/>
                  <a:pt x="817107" y="60121"/>
                  <a:pt x="763865" y="133605"/>
                </a:cubicBezTo>
                <a:cubicBezTo>
                  <a:pt x="709845" y="83813"/>
                  <a:pt x="639093" y="56127"/>
                  <a:pt x="565626" y="56033"/>
                </a:cubicBezTo>
                <a:cubicBezTo>
                  <a:pt x="430973" y="56566"/>
                  <a:pt x="313549" y="147675"/>
                  <a:pt x="279581" y="277974"/>
                </a:cubicBezTo>
                <a:cubicBezTo>
                  <a:pt x="122310" y="302529"/>
                  <a:pt x="4835" y="435623"/>
                  <a:pt x="0" y="594725"/>
                </a:cubicBezTo>
                <a:cubicBezTo>
                  <a:pt x="7874" y="780468"/>
                  <a:pt x="164372" y="924927"/>
                  <a:pt x="350150" y="917940"/>
                </a:cubicBezTo>
                <a:lnTo>
                  <a:pt x="356614" y="917940"/>
                </a:lnTo>
                <a:cubicBezTo>
                  <a:pt x="441651" y="1088106"/>
                  <a:pt x="617900" y="1193267"/>
                  <a:pt x="808037" y="1187286"/>
                </a:cubicBezTo>
                <a:cubicBezTo>
                  <a:pt x="953346" y="1189338"/>
                  <a:pt x="1092647" y="1129386"/>
                  <a:pt x="1191047" y="1022446"/>
                </a:cubicBezTo>
                <a:cubicBezTo>
                  <a:pt x="1397406" y="1050508"/>
                  <a:pt x="1587441" y="905969"/>
                  <a:pt x="1615502" y="699610"/>
                </a:cubicBezTo>
                <a:cubicBezTo>
                  <a:pt x="1640695" y="514343"/>
                  <a:pt x="1526325" y="338593"/>
                  <a:pt x="1346729" y="286594"/>
                </a:cubicBezTo>
                <a:close/>
              </a:path>
            </a:pathLst>
          </a:custGeom>
          <a:solidFill>
            <a:srgbClr val="EC1A63"/>
          </a:solidFill>
          <a:ln w="11112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7266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745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F9DB529-D0DA-4DD2-D677-23168155700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45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BAF267E-7B48-BC41-9EC4-4984C1EF0878}"/>
              </a:ext>
            </a:extLst>
          </p:cNvPr>
          <p:cNvSpPr txBox="1"/>
          <p:nvPr/>
        </p:nvSpPr>
        <p:spPr>
          <a:xfrm>
            <a:off x="2034374" y="1913341"/>
            <a:ext cx="62417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i="1">
                <a:solidFill>
                  <a:schemeClr val="bg1"/>
                </a:solidFill>
                <a:latin typeface="Jumble" panose="02000503000000020004" pitchFamily="2" charset="0"/>
              </a:rPr>
              <a:t>PowerPoint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4E4672F2-0F5F-DE06-C417-C6216011EB62}"/>
              </a:ext>
            </a:extLst>
          </p:cNvPr>
          <p:cNvGrpSpPr/>
          <p:nvPr/>
        </p:nvGrpSpPr>
        <p:grpSpPr>
          <a:xfrm rot="780000" flipH="1">
            <a:off x="9396961" y="2007788"/>
            <a:ext cx="760666" cy="1134545"/>
            <a:chOff x="6191056" y="4503771"/>
            <a:chExt cx="800763" cy="1194350"/>
          </a:xfrm>
          <a:solidFill>
            <a:srgbClr val="F26F2D"/>
          </a:solidFill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31E43F6A-4575-1FC6-91C7-CA394933B1E1}"/>
                </a:ext>
              </a:extLst>
            </p:cNvPr>
            <p:cNvSpPr/>
            <p:nvPr/>
          </p:nvSpPr>
          <p:spPr>
            <a:xfrm>
              <a:off x="6343630" y="4626424"/>
              <a:ext cx="523518" cy="857808"/>
            </a:xfrm>
            <a:custGeom>
              <a:avLst/>
              <a:gdLst>
                <a:gd name="connsiteX0" fmla="*/ 501833 w 523518"/>
                <a:gd name="connsiteY0" fmla="*/ 670501 h 857808"/>
                <a:gd name="connsiteX1" fmla="*/ 515921 w 523518"/>
                <a:gd name="connsiteY1" fmla="*/ 762759 h 857808"/>
                <a:gd name="connsiteX2" fmla="*/ 519013 w 523518"/>
                <a:gd name="connsiteY2" fmla="*/ 776847 h 857808"/>
                <a:gd name="connsiteX3" fmla="*/ 502864 w 523518"/>
                <a:gd name="connsiteY3" fmla="*/ 814472 h 857808"/>
                <a:gd name="connsiteX4" fmla="*/ 331061 w 523518"/>
                <a:gd name="connsiteY4" fmla="*/ 856392 h 857808"/>
                <a:gd name="connsiteX5" fmla="*/ 187434 w 523518"/>
                <a:gd name="connsiteY5" fmla="*/ 856392 h 857808"/>
                <a:gd name="connsiteX6" fmla="*/ 20098 w 523518"/>
                <a:gd name="connsiteY6" fmla="*/ 811895 h 857808"/>
                <a:gd name="connsiteX7" fmla="*/ 5666 w 523518"/>
                <a:gd name="connsiteY7" fmla="*/ 800040 h 857808"/>
                <a:gd name="connsiteX8" fmla="*/ 3948 w 523518"/>
                <a:gd name="connsiteY8" fmla="*/ 776332 h 857808"/>
                <a:gd name="connsiteX9" fmla="*/ 60472 w 523518"/>
                <a:gd name="connsiteY9" fmla="*/ 652977 h 857808"/>
                <a:gd name="connsiteX10" fmla="*/ 105827 w 523518"/>
                <a:gd name="connsiteY10" fmla="*/ 529451 h 857808"/>
                <a:gd name="connsiteX11" fmla="*/ 147576 w 523518"/>
                <a:gd name="connsiteY11" fmla="*/ 347684 h 857808"/>
                <a:gd name="connsiteX12" fmla="*/ 177641 w 523518"/>
                <a:gd name="connsiteY12" fmla="*/ 129666 h 857808"/>
                <a:gd name="connsiteX13" fmla="*/ 187777 w 523518"/>
                <a:gd name="connsiteY13" fmla="*/ 26584 h 857808"/>
                <a:gd name="connsiteX14" fmla="*/ 202209 w 523518"/>
                <a:gd name="connsiteY14" fmla="*/ 2188 h 857808"/>
                <a:gd name="connsiteX15" fmla="*/ 233992 w 523518"/>
                <a:gd name="connsiteY15" fmla="*/ 11809 h 857808"/>
                <a:gd name="connsiteX16" fmla="*/ 280379 w 523518"/>
                <a:gd name="connsiteY16" fmla="*/ 81218 h 857808"/>
                <a:gd name="connsiteX17" fmla="*/ 393597 w 523518"/>
                <a:gd name="connsiteY17" fmla="*/ 329301 h 857808"/>
                <a:gd name="connsiteX18" fmla="*/ 473314 w 523518"/>
                <a:gd name="connsiteY18" fmla="*/ 547147 h 857808"/>
                <a:gd name="connsiteX19" fmla="*/ 504238 w 523518"/>
                <a:gd name="connsiteY19" fmla="*/ 670329 h 857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23518" h="857808">
                  <a:moveTo>
                    <a:pt x="501833" y="670501"/>
                  </a:moveTo>
                  <a:cubicBezTo>
                    <a:pt x="506643" y="701425"/>
                    <a:pt x="511339" y="732178"/>
                    <a:pt x="515921" y="762759"/>
                  </a:cubicBezTo>
                  <a:cubicBezTo>
                    <a:pt x="516615" y="767523"/>
                    <a:pt x="517649" y="772230"/>
                    <a:pt x="519013" y="776847"/>
                  </a:cubicBezTo>
                  <a:cubicBezTo>
                    <a:pt x="526744" y="801758"/>
                    <a:pt x="526401" y="802789"/>
                    <a:pt x="502864" y="814472"/>
                  </a:cubicBezTo>
                  <a:cubicBezTo>
                    <a:pt x="449230" y="840508"/>
                    <a:pt x="390659" y="854799"/>
                    <a:pt x="331061" y="856392"/>
                  </a:cubicBezTo>
                  <a:cubicBezTo>
                    <a:pt x="283300" y="858281"/>
                    <a:pt x="235367" y="858281"/>
                    <a:pt x="187434" y="856392"/>
                  </a:cubicBezTo>
                  <a:cubicBezTo>
                    <a:pt x="128925" y="854975"/>
                    <a:pt x="71583" y="839727"/>
                    <a:pt x="20098" y="811895"/>
                  </a:cubicBezTo>
                  <a:cubicBezTo>
                    <a:pt x="14684" y="808740"/>
                    <a:pt x="9812" y="804738"/>
                    <a:pt x="5666" y="800040"/>
                  </a:cubicBezTo>
                  <a:cubicBezTo>
                    <a:pt x="-1163" y="793873"/>
                    <a:pt x="-1921" y="783419"/>
                    <a:pt x="3948" y="776332"/>
                  </a:cubicBezTo>
                  <a:cubicBezTo>
                    <a:pt x="32124" y="739566"/>
                    <a:pt x="44322" y="695241"/>
                    <a:pt x="60472" y="652977"/>
                  </a:cubicBezTo>
                  <a:cubicBezTo>
                    <a:pt x="76621" y="610714"/>
                    <a:pt x="92770" y="571199"/>
                    <a:pt x="105827" y="529451"/>
                  </a:cubicBezTo>
                  <a:cubicBezTo>
                    <a:pt x="124620" y="470086"/>
                    <a:pt x="138581" y="409299"/>
                    <a:pt x="147576" y="347684"/>
                  </a:cubicBezTo>
                  <a:cubicBezTo>
                    <a:pt x="157884" y="275011"/>
                    <a:pt x="168192" y="202338"/>
                    <a:pt x="177641" y="129666"/>
                  </a:cubicBezTo>
                  <a:cubicBezTo>
                    <a:pt x="182108" y="95305"/>
                    <a:pt x="185372" y="60945"/>
                    <a:pt x="187777" y="26584"/>
                  </a:cubicBezTo>
                  <a:cubicBezTo>
                    <a:pt x="187777" y="15245"/>
                    <a:pt x="189839" y="6140"/>
                    <a:pt x="202209" y="2188"/>
                  </a:cubicBezTo>
                  <a:cubicBezTo>
                    <a:pt x="213724" y="-2921"/>
                    <a:pt x="227244" y="1172"/>
                    <a:pt x="233992" y="11809"/>
                  </a:cubicBezTo>
                  <a:cubicBezTo>
                    <a:pt x="251575" y="33455"/>
                    <a:pt x="267105" y="56692"/>
                    <a:pt x="280379" y="81218"/>
                  </a:cubicBezTo>
                  <a:cubicBezTo>
                    <a:pt x="319378" y="163339"/>
                    <a:pt x="355972" y="246664"/>
                    <a:pt x="393597" y="329301"/>
                  </a:cubicBezTo>
                  <a:cubicBezTo>
                    <a:pt x="425292" y="399938"/>
                    <a:pt x="451932" y="472736"/>
                    <a:pt x="473314" y="547147"/>
                  </a:cubicBezTo>
                  <a:cubicBezTo>
                    <a:pt x="485340" y="587692"/>
                    <a:pt x="494102" y="629268"/>
                    <a:pt x="504238" y="670329"/>
                  </a:cubicBezTo>
                  <a:close/>
                </a:path>
              </a:pathLst>
            </a:custGeom>
            <a:grpFill/>
            <a:ln w="17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CF423E98-61C3-564F-8440-936085FE8979}"/>
                </a:ext>
              </a:extLst>
            </p:cNvPr>
            <p:cNvSpPr/>
            <p:nvPr/>
          </p:nvSpPr>
          <p:spPr>
            <a:xfrm>
              <a:off x="6191056" y="5410315"/>
              <a:ext cx="800763" cy="287806"/>
            </a:xfrm>
            <a:custGeom>
              <a:avLst/>
              <a:gdLst>
                <a:gd name="connsiteX0" fmla="*/ 9115 w 800763"/>
                <a:gd name="connsiteY0" fmla="*/ 0 h 287806"/>
                <a:gd name="connsiteX1" fmla="*/ 70793 w 800763"/>
                <a:gd name="connsiteY1" fmla="*/ 32642 h 287806"/>
                <a:gd name="connsiteX2" fmla="*/ 185385 w 800763"/>
                <a:gd name="connsiteY2" fmla="*/ 92086 h 287806"/>
                <a:gd name="connsiteX3" fmla="*/ 311317 w 800763"/>
                <a:gd name="connsiteY3" fmla="*/ 117685 h 287806"/>
                <a:gd name="connsiteX4" fmla="*/ 513872 w 800763"/>
                <a:gd name="connsiteY4" fmla="*/ 105830 h 287806"/>
                <a:gd name="connsiteX5" fmla="*/ 609566 w 800763"/>
                <a:gd name="connsiteY5" fmla="*/ 83840 h 287806"/>
                <a:gd name="connsiteX6" fmla="*/ 657671 w 800763"/>
                <a:gd name="connsiteY6" fmla="*/ 62880 h 287806"/>
                <a:gd name="connsiteX7" fmla="*/ 704745 w 800763"/>
                <a:gd name="connsiteY7" fmla="*/ 45700 h 287806"/>
                <a:gd name="connsiteX8" fmla="*/ 732749 w 800763"/>
                <a:gd name="connsiteY8" fmla="*/ 32814 h 287806"/>
                <a:gd name="connsiteX9" fmla="*/ 788757 w 800763"/>
                <a:gd name="connsiteY9" fmla="*/ 7388 h 287806"/>
                <a:gd name="connsiteX10" fmla="*/ 795285 w 800763"/>
                <a:gd name="connsiteY10" fmla="*/ 46559 h 287806"/>
                <a:gd name="connsiteX11" fmla="*/ 667464 w 800763"/>
                <a:gd name="connsiteY11" fmla="*/ 197745 h 287806"/>
                <a:gd name="connsiteX12" fmla="*/ 658358 w 800763"/>
                <a:gd name="connsiteY12" fmla="*/ 223000 h 287806"/>
                <a:gd name="connsiteX13" fmla="*/ 660935 w 800763"/>
                <a:gd name="connsiteY13" fmla="*/ 234683 h 287806"/>
                <a:gd name="connsiteX14" fmla="*/ 632760 w 800763"/>
                <a:gd name="connsiteY14" fmla="*/ 277118 h 287806"/>
                <a:gd name="connsiteX15" fmla="*/ 439481 w 800763"/>
                <a:gd name="connsiteY15" fmla="*/ 285536 h 287806"/>
                <a:gd name="connsiteX16" fmla="*/ 313035 w 800763"/>
                <a:gd name="connsiteY16" fmla="*/ 276259 h 287806"/>
                <a:gd name="connsiteX17" fmla="*/ 184011 w 800763"/>
                <a:gd name="connsiteY17" fmla="*/ 250660 h 287806"/>
                <a:gd name="connsiteX18" fmla="*/ 102748 w 800763"/>
                <a:gd name="connsiteY18" fmla="*/ 231590 h 287806"/>
                <a:gd name="connsiteX19" fmla="*/ 86770 w 800763"/>
                <a:gd name="connsiteY19" fmla="*/ 197229 h 287806"/>
                <a:gd name="connsiteX20" fmla="*/ 83506 w 800763"/>
                <a:gd name="connsiteY20" fmla="*/ 177472 h 287806"/>
                <a:gd name="connsiteX21" fmla="*/ 21829 w 800763"/>
                <a:gd name="connsiteY21" fmla="*/ 89337 h 287806"/>
                <a:gd name="connsiteX22" fmla="*/ 1556 w 800763"/>
                <a:gd name="connsiteY22" fmla="*/ 51713 h 287806"/>
                <a:gd name="connsiteX23" fmla="*/ 1556 w 800763"/>
                <a:gd name="connsiteY23" fmla="*/ 21475 h 287806"/>
                <a:gd name="connsiteX24" fmla="*/ 9115 w 800763"/>
                <a:gd name="connsiteY24" fmla="*/ 0 h 287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00763" h="287806">
                  <a:moveTo>
                    <a:pt x="9115" y="0"/>
                  </a:moveTo>
                  <a:lnTo>
                    <a:pt x="70793" y="32642"/>
                  </a:lnTo>
                  <a:cubicBezTo>
                    <a:pt x="107821" y="54634"/>
                    <a:pt x="146081" y="74481"/>
                    <a:pt x="185385" y="92086"/>
                  </a:cubicBezTo>
                  <a:cubicBezTo>
                    <a:pt x="225420" y="108327"/>
                    <a:pt x="268118" y="117006"/>
                    <a:pt x="311317" y="117685"/>
                  </a:cubicBezTo>
                  <a:cubicBezTo>
                    <a:pt x="379044" y="119211"/>
                    <a:pt x="446785" y="115246"/>
                    <a:pt x="513872" y="105830"/>
                  </a:cubicBezTo>
                  <a:cubicBezTo>
                    <a:pt x="546159" y="100308"/>
                    <a:pt x="578108" y="92967"/>
                    <a:pt x="609566" y="83840"/>
                  </a:cubicBezTo>
                  <a:cubicBezTo>
                    <a:pt x="625992" y="77788"/>
                    <a:pt x="642054" y="70790"/>
                    <a:pt x="657671" y="62880"/>
                  </a:cubicBezTo>
                  <a:cubicBezTo>
                    <a:pt x="673133" y="56523"/>
                    <a:pt x="689111" y="51369"/>
                    <a:pt x="704745" y="45700"/>
                  </a:cubicBezTo>
                  <a:cubicBezTo>
                    <a:pt x="714194" y="41920"/>
                    <a:pt x="723471" y="37109"/>
                    <a:pt x="732749" y="32814"/>
                  </a:cubicBezTo>
                  <a:lnTo>
                    <a:pt x="788757" y="7388"/>
                  </a:lnTo>
                  <a:cubicBezTo>
                    <a:pt x="802844" y="24568"/>
                    <a:pt x="803875" y="33501"/>
                    <a:pt x="795285" y="46559"/>
                  </a:cubicBezTo>
                  <a:cubicBezTo>
                    <a:pt x="758783" y="101814"/>
                    <a:pt x="715878" y="152561"/>
                    <a:pt x="667464" y="197745"/>
                  </a:cubicBezTo>
                  <a:cubicBezTo>
                    <a:pt x="659691" y="203614"/>
                    <a:pt x="656119" y="213521"/>
                    <a:pt x="658358" y="223000"/>
                  </a:cubicBezTo>
                  <a:cubicBezTo>
                    <a:pt x="658738" y="226985"/>
                    <a:pt x="659604" y="230908"/>
                    <a:pt x="660935" y="234683"/>
                  </a:cubicBezTo>
                  <a:cubicBezTo>
                    <a:pt x="675195" y="263030"/>
                    <a:pt x="669525" y="271448"/>
                    <a:pt x="632760" y="277118"/>
                  </a:cubicBezTo>
                  <a:cubicBezTo>
                    <a:pt x="568889" y="287515"/>
                    <a:pt x="504014" y="290341"/>
                    <a:pt x="439481" y="285536"/>
                  </a:cubicBezTo>
                  <a:cubicBezTo>
                    <a:pt x="397390" y="282100"/>
                    <a:pt x="354783" y="281928"/>
                    <a:pt x="313035" y="276259"/>
                  </a:cubicBezTo>
                  <a:cubicBezTo>
                    <a:pt x="271287" y="270589"/>
                    <a:pt x="227133" y="259079"/>
                    <a:pt x="184011" y="250660"/>
                  </a:cubicBezTo>
                  <a:cubicBezTo>
                    <a:pt x="156694" y="244819"/>
                    <a:pt x="129549" y="238978"/>
                    <a:pt x="102748" y="231590"/>
                  </a:cubicBezTo>
                  <a:cubicBezTo>
                    <a:pt x="82132" y="225921"/>
                    <a:pt x="78524" y="216815"/>
                    <a:pt x="86770" y="197229"/>
                  </a:cubicBezTo>
                  <a:cubicBezTo>
                    <a:pt x="89680" y="190577"/>
                    <a:pt x="88401" y="182835"/>
                    <a:pt x="83506" y="177472"/>
                  </a:cubicBezTo>
                  <a:cubicBezTo>
                    <a:pt x="62718" y="148266"/>
                    <a:pt x="41930" y="119059"/>
                    <a:pt x="21829" y="89337"/>
                  </a:cubicBezTo>
                  <a:cubicBezTo>
                    <a:pt x="13410" y="77765"/>
                    <a:pt x="6591" y="65109"/>
                    <a:pt x="1556" y="51713"/>
                  </a:cubicBezTo>
                  <a:cubicBezTo>
                    <a:pt x="-519" y="41740"/>
                    <a:pt x="-519" y="31448"/>
                    <a:pt x="1556" y="21475"/>
                  </a:cubicBezTo>
                  <a:cubicBezTo>
                    <a:pt x="3348" y="14081"/>
                    <a:pt x="5881" y="6886"/>
                    <a:pt x="9115" y="0"/>
                  </a:cubicBezTo>
                  <a:close/>
                </a:path>
              </a:pathLst>
            </a:custGeom>
            <a:grpFill/>
            <a:ln w="17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4B3B467A-73BA-DB73-0F03-FD6683C61E23}"/>
                </a:ext>
              </a:extLst>
            </p:cNvPr>
            <p:cNvSpPr/>
            <p:nvPr/>
          </p:nvSpPr>
          <p:spPr>
            <a:xfrm>
              <a:off x="6225154" y="4503771"/>
              <a:ext cx="241156" cy="912370"/>
            </a:xfrm>
            <a:custGeom>
              <a:avLst/>
              <a:gdLst>
                <a:gd name="connsiteX0" fmla="*/ 232893 w 241156"/>
                <a:gd name="connsiteY0" fmla="*/ 169511 h 912370"/>
                <a:gd name="connsiteX1" fmla="*/ 235986 w 241156"/>
                <a:gd name="connsiteY1" fmla="*/ 354371 h 912370"/>
                <a:gd name="connsiteX2" fmla="*/ 187709 w 241156"/>
                <a:gd name="connsiteY2" fmla="*/ 642312 h 912370"/>
                <a:gd name="connsiteX3" fmla="*/ 136168 w 241156"/>
                <a:gd name="connsiteY3" fmla="*/ 823908 h 912370"/>
                <a:gd name="connsiteX4" fmla="*/ 90813 w 241156"/>
                <a:gd name="connsiteY4" fmla="*/ 902078 h 912370"/>
                <a:gd name="connsiteX5" fmla="*/ 65558 w 241156"/>
                <a:gd name="connsiteY5" fmla="*/ 911699 h 912370"/>
                <a:gd name="connsiteX6" fmla="*/ 8175 w 241156"/>
                <a:gd name="connsiteY6" fmla="*/ 889193 h 912370"/>
                <a:gd name="connsiteX7" fmla="*/ 2110 w 241156"/>
                <a:gd name="connsiteY7" fmla="*/ 867174 h 912370"/>
                <a:gd name="connsiteX8" fmla="*/ 2506 w 241156"/>
                <a:gd name="connsiteY8" fmla="*/ 866515 h 912370"/>
                <a:gd name="connsiteX9" fmla="*/ 31541 w 241156"/>
                <a:gd name="connsiteY9" fmla="*/ 785424 h 912370"/>
                <a:gd name="connsiteX10" fmla="*/ 67104 w 241156"/>
                <a:gd name="connsiteY10" fmla="*/ 629255 h 912370"/>
                <a:gd name="connsiteX11" fmla="*/ 89266 w 241156"/>
                <a:gd name="connsiteY11" fmla="*/ 456421 h 912370"/>
                <a:gd name="connsiteX12" fmla="*/ 117098 w 241156"/>
                <a:gd name="connsiteY12" fmla="*/ 240809 h 912370"/>
                <a:gd name="connsiteX13" fmla="*/ 134279 w 241156"/>
                <a:gd name="connsiteY13" fmla="*/ 45469 h 912370"/>
                <a:gd name="connsiteX14" fmla="*/ 134279 w 241156"/>
                <a:gd name="connsiteY14" fmla="*/ 23994 h 912370"/>
                <a:gd name="connsiteX15" fmla="*/ 141151 w 241156"/>
                <a:gd name="connsiteY15" fmla="*/ 3034 h 912370"/>
                <a:gd name="connsiteX16" fmla="*/ 169670 w 241156"/>
                <a:gd name="connsiteY16" fmla="*/ 8188 h 912370"/>
                <a:gd name="connsiteX17" fmla="*/ 193722 w 241156"/>
                <a:gd name="connsiteY17" fmla="*/ 43580 h 912370"/>
                <a:gd name="connsiteX18" fmla="*/ 232893 w 241156"/>
                <a:gd name="connsiteY18" fmla="*/ 169511 h 912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1156" h="912370">
                  <a:moveTo>
                    <a:pt x="232893" y="169511"/>
                  </a:moveTo>
                  <a:cubicBezTo>
                    <a:pt x="242754" y="230666"/>
                    <a:pt x="243796" y="292920"/>
                    <a:pt x="235986" y="354371"/>
                  </a:cubicBezTo>
                  <a:cubicBezTo>
                    <a:pt x="223960" y="451267"/>
                    <a:pt x="208326" y="547477"/>
                    <a:pt x="187709" y="642312"/>
                  </a:cubicBezTo>
                  <a:cubicBezTo>
                    <a:pt x="174026" y="703782"/>
                    <a:pt x="156818" y="764414"/>
                    <a:pt x="136168" y="823908"/>
                  </a:cubicBezTo>
                  <a:cubicBezTo>
                    <a:pt x="123970" y="851553"/>
                    <a:pt x="108759" y="877768"/>
                    <a:pt x="90813" y="902078"/>
                  </a:cubicBezTo>
                  <a:cubicBezTo>
                    <a:pt x="85193" y="910198"/>
                    <a:pt x="75155" y="914022"/>
                    <a:pt x="65558" y="911699"/>
                  </a:cubicBezTo>
                  <a:cubicBezTo>
                    <a:pt x="44859" y="909073"/>
                    <a:pt x="25140" y="901338"/>
                    <a:pt x="8175" y="889193"/>
                  </a:cubicBezTo>
                  <a:cubicBezTo>
                    <a:pt x="420" y="884787"/>
                    <a:pt x="-2295" y="874929"/>
                    <a:pt x="2110" y="867174"/>
                  </a:cubicBezTo>
                  <a:cubicBezTo>
                    <a:pt x="2237" y="866951"/>
                    <a:pt x="2369" y="866731"/>
                    <a:pt x="2506" y="866515"/>
                  </a:cubicBezTo>
                  <a:cubicBezTo>
                    <a:pt x="13717" y="840058"/>
                    <a:pt x="23411" y="812984"/>
                    <a:pt x="31541" y="785424"/>
                  </a:cubicBezTo>
                  <a:cubicBezTo>
                    <a:pt x="44769" y="733883"/>
                    <a:pt x="54734" y="681139"/>
                    <a:pt x="67104" y="629255"/>
                  </a:cubicBezTo>
                  <a:cubicBezTo>
                    <a:pt x="77746" y="572108"/>
                    <a:pt x="85146" y="514405"/>
                    <a:pt x="89266" y="456421"/>
                  </a:cubicBezTo>
                  <a:cubicBezTo>
                    <a:pt x="98200" y="384436"/>
                    <a:pt x="109024" y="312794"/>
                    <a:pt x="117098" y="240809"/>
                  </a:cubicBezTo>
                  <a:cubicBezTo>
                    <a:pt x="124314" y="175868"/>
                    <a:pt x="129125" y="110583"/>
                    <a:pt x="134279" y="45469"/>
                  </a:cubicBezTo>
                  <a:cubicBezTo>
                    <a:pt x="134644" y="38316"/>
                    <a:pt x="134644" y="31148"/>
                    <a:pt x="134279" y="23994"/>
                  </a:cubicBezTo>
                  <a:cubicBezTo>
                    <a:pt x="134279" y="16263"/>
                    <a:pt x="131530" y="6814"/>
                    <a:pt x="141151" y="3034"/>
                  </a:cubicBezTo>
                  <a:cubicBezTo>
                    <a:pt x="150633" y="-2486"/>
                    <a:pt x="162720" y="-302"/>
                    <a:pt x="169670" y="8188"/>
                  </a:cubicBezTo>
                  <a:cubicBezTo>
                    <a:pt x="179120" y="18946"/>
                    <a:pt x="187199" y="30833"/>
                    <a:pt x="193722" y="43580"/>
                  </a:cubicBezTo>
                  <a:cubicBezTo>
                    <a:pt x="212428" y="83587"/>
                    <a:pt x="225606" y="125952"/>
                    <a:pt x="232893" y="169511"/>
                  </a:cubicBezTo>
                  <a:close/>
                </a:path>
              </a:pathLst>
            </a:custGeom>
            <a:grpFill/>
            <a:ln w="17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1DFB222D-97DF-6046-31B7-F8019B75DEEF}"/>
              </a:ext>
            </a:extLst>
          </p:cNvPr>
          <p:cNvSpPr/>
          <p:nvPr/>
        </p:nvSpPr>
        <p:spPr>
          <a:xfrm rot="785053">
            <a:off x="7955272" y="1440097"/>
            <a:ext cx="1990867" cy="2606279"/>
          </a:xfrm>
          <a:custGeom>
            <a:avLst/>
            <a:gdLst>
              <a:gd name="connsiteX0" fmla="*/ 946312 w 1990867"/>
              <a:gd name="connsiteY0" fmla="*/ 422329 h 2606279"/>
              <a:gd name="connsiteX1" fmla="*/ 946312 w 1990867"/>
              <a:gd name="connsiteY1" fmla="*/ 1656470 h 2606279"/>
              <a:gd name="connsiteX2" fmla="*/ 993283 w 1990867"/>
              <a:gd name="connsiteY2" fmla="*/ 492 h 2606279"/>
              <a:gd name="connsiteX3" fmla="*/ 1028781 w 1990867"/>
              <a:gd name="connsiteY3" fmla="*/ 7843 h 2606279"/>
              <a:gd name="connsiteX4" fmla="*/ 1054953 w 1990867"/>
              <a:gd name="connsiteY4" fmla="*/ 54453 h 2606279"/>
              <a:gd name="connsiteX5" fmla="*/ 1055314 w 1990867"/>
              <a:gd name="connsiteY5" fmla="*/ 54453 h 2606279"/>
              <a:gd name="connsiteX6" fmla="*/ 1055314 w 1990867"/>
              <a:gd name="connsiteY6" fmla="*/ 282136 h 2606279"/>
              <a:gd name="connsiteX7" fmla="*/ 1699634 w 1990867"/>
              <a:gd name="connsiteY7" fmla="*/ 1868376 h 2606279"/>
              <a:gd name="connsiteX8" fmla="*/ 1694256 w 1990867"/>
              <a:gd name="connsiteY8" fmla="*/ 1919290 h 2606279"/>
              <a:gd name="connsiteX9" fmla="*/ 1649076 w 1990867"/>
              <a:gd name="connsiteY9" fmla="*/ 1943313 h 2606279"/>
              <a:gd name="connsiteX10" fmla="*/ 1056747 w 1990867"/>
              <a:gd name="connsiteY10" fmla="*/ 1943313 h 2606279"/>
              <a:gd name="connsiteX11" fmla="*/ 1056747 w 1990867"/>
              <a:gd name="connsiteY11" fmla="*/ 2032236 h 2606279"/>
              <a:gd name="connsiteX12" fmla="*/ 1936280 w 1990867"/>
              <a:gd name="connsiteY12" fmla="*/ 2032235 h 2606279"/>
              <a:gd name="connsiteX13" fmla="*/ 1983609 w 1990867"/>
              <a:gd name="connsiteY13" fmla="*/ 2059486 h 2606279"/>
              <a:gd name="connsiteX14" fmla="*/ 1983609 w 1990867"/>
              <a:gd name="connsiteY14" fmla="*/ 2113985 h 2606279"/>
              <a:gd name="connsiteX15" fmla="*/ 1925521 w 1990867"/>
              <a:gd name="connsiteY15" fmla="*/ 2219041 h 2606279"/>
              <a:gd name="connsiteX16" fmla="*/ 1867890 w 1990867"/>
              <a:gd name="connsiteY16" fmla="*/ 2323354 h 2606279"/>
              <a:gd name="connsiteX17" fmla="*/ 1835226 w 1990867"/>
              <a:gd name="connsiteY17" fmla="*/ 2371304 h 2606279"/>
              <a:gd name="connsiteX18" fmla="*/ 1796578 w 1990867"/>
              <a:gd name="connsiteY18" fmla="*/ 2436209 h 2606279"/>
              <a:gd name="connsiteX19" fmla="*/ 1740375 w 1990867"/>
              <a:gd name="connsiteY19" fmla="*/ 2562544 h 2606279"/>
              <a:gd name="connsiteX20" fmla="*/ 1733877 w 1990867"/>
              <a:gd name="connsiteY20" fmla="*/ 2594002 h 2606279"/>
              <a:gd name="connsiteX21" fmla="*/ 1707169 w 1990867"/>
              <a:gd name="connsiteY21" fmla="*/ 2601097 h 2606279"/>
              <a:gd name="connsiteX22" fmla="*/ 1642983 w 1990867"/>
              <a:gd name="connsiteY22" fmla="*/ 2606279 h 2606279"/>
              <a:gd name="connsiteX23" fmla="*/ 1452589 w 1990867"/>
              <a:gd name="connsiteY23" fmla="*/ 2548911 h 2606279"/>
              <a:gd name="connsiteX24" fmla="*/ 1318851 w 1990867"/>
              <a:gd name="connsiteY24" fmla="*/ 2507675 h 2606279"/>
              <a:gd name="connsiteX25" fmla="*/ 1185468 w 1990867"/>
              <a:gd name="connsiteY25" fmla="*/ 2548911 h 2606279"/>
              <a:gd name="connsiteX26" fmla="*/ 995077 w 1990867"/>
              <a:gd name="connsiteY26" fmla="*/ 2606279 h 2606279"/>
              <a:gd name="connsiteX27" fmla="*/ 805042 w 1990867"/>
              <a:gd name="connsiteY27" fmla="*/ 2548911 h 2606279"/>
              <a:gd name="connsiteX28" fmla="*/ 671303 w 1990867"/>
              <a:gd name="connsiteY28" fmla="*/ 2507675 h 2606279"/>
              <a:gd name="connsiteX29" fmla="*/ 537920 w 1990867"/>
              <a:gd name="connsiteY29" fmla="*/ 2548911 h 2606279"/>
              <a:gd name="connsiteX30" fmla="*/ 347529 w 1990867"/>
              <a:gd name="connsiteY30" fmla="*/ 2606279 h 2606279"/>
              <a:gd name="connsiteX31" fmla="*/ 283347 w 1990867"/>
              <a:gd name="connsiteY31" fmla="*/ 2601097 h 2606279"/>
              <a:gd name="connsiteX32" fmla="*/ 275027 w 1990867"/>
              <a:gd name="connsiteY32" fmla="*/ 2598885 h 2606279"/>
              <a:gd name="connsiteX33" fmla="*/ 262651 w 1990867"/>
              <a:gd name="connsiteY33" fmla="*/ 2553829 h 2606279"/>
              <a:gd name="connsiteX34" fmla="*/ 219781 w 1990867"/>
              <a:gd name="connsiteY34" fmla="*/ 2475108 h 2606279"/>
              <a:gd name="connsiteX35" fmla="*/ 199294 w 1990867"/>
              <a:gd name="connsiteY35" fmla="*/ 2447473 h 2606279"/>
              <a:gd name="connsiteX36" fmla="*/ 200521 w 1990867"/>
              <a:gd name="connsiteY36" fmla="*/ 2448157 h 2606279"/>
              <a:gd name="connsiteX37" fmla="*/ 65347 w 1990867"/>
              <a:gd name="connsiteY37" fmla="*/ 2219041 h 2606279"/>
              <a:gd name="connsiteX38" fmla="*/ 7262 w 1990867"/>
              <a:gd name="connsiteY38" fmla="*/ 2113985 h 2606279"/>
              <a:gd name="connsiteX39" fmla="*/ 7262 w 1990867"/>
              <a:gd name="connsiteY39" fmla="*/ 2059485 h 2606279"/>
              <a:gd name="connsiteX40" fmla="*/ 54591 w 1990867"/>
              <a:gd name="connsiteY40" fmla="*/ 2032236 h 2606279"/>
              <a:gd name="connsiteX41" fmla="*/ 946312 w 1990867"/>
              <a:gd name="connsiteY41" fmla="*/ 2032236 h 2606279"/>
              <a:gd name="connsiteX42" fmla="*/ 946312 w 1990867"/>
              <a:gd name="connsiteY42" fmla="*/ 1943313 h 2606279"/>
              <a:gd name="connsiteX43" fmla="*/ 218809 w 1990867"/>
              <a:gd name="connsiteY43" fmla="*/ 1943313 h 2606279"/>
              <a:gd name="connsiteX44" fmla="*/ 179726 w 1990867"/>
              <a:gd name="connsiteY44" fmla="*/ 1926819 h 2606279"/>
              <a:gd name="connsiteX45" fmla="*/ 164309 w 1990867"/>
              <a:gd name="connsiteY45" fmla="*/ 1887019 h 2606279"/>
              <a:gd name="connsiteX46" fmla="*/ 961014 w 1990867"/>
              <a:gd name="connsiteY46" fmla="*/ 16805 h 2606279"/>
              <a:gd name="connsiteX47" fmla="*/ 993283 w 1990867"/>
              <a:gd name="connsiteY47" fmla="*/ 492 h 2606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990867" h="2606279">
                <a:moveTo>
                  <a:pt x="946312" y="422329"/>
                </a:moveTo>
                <a:cubicBezTo>
                  <a:pt x="822613" y="910679"/>
                  <a:pt x="822613" y="1329469"/>
                  <a:pt x="946312" y="1656470"/>
                </a:cubicBezTo>
                <a:close/>
                <a:moveTo>
                  <a:pt x="993283" y="492"/>
                </a:moveTo>
                <a:cubicBezTo>
                  <a:pt x="1005295" y="-1121"/>
                  <a:pt x="1017844" y="1210"/>
                  <a:pt x="1028781" y="7843"/>
                </a:cubicBezTo>
                <a:cubicBezTo>
                  <a:pt x="1045633" y="18241"/>
                  <a:pt x="1054954" y="35810"/>
                  <a:pt x="1054953" y="54453"/>
                </a:cubicBezTo>
                <a:lnTo>
                  <a:pt x="1055314" y="54453"/>
                </a:lnTo>
                <a:lnTo>
                  <a:pt x="1055314" y="282136"/>
                </a:lnTo>
                <a:lnTo>
                  <a:pt x="1699634" y="1868376"/>
                </a:lnTo>
                <a:cubicBezTo>
                  <a:pt x="1706445" y="1885228"/>
                  <a:pt x="1704295" y="1904232"/>
                  <a:pt x="1694256" y="1919290"/>
                </a:cubicBezTo>
                <a:cubicBezTo>
                  <a:pt x="1683857" y="1934709"/>
                  <a:pt x="1667364" y="1943313"/>
                  <a:pt x="1649076" y="1943313"/>
                </a:cubicBezTo>
                <a:lnTo>
                  <a:pt x="1056747" y="1943313"/>
                </a:lnTo>
                <a:lnTo>
                  <a:pt x="1056747" y="2032236"/>
                </a:lnTo>
                <a:lnTo>
                  <a:pt x="1936280" y="2032235"/>
                </a:lnTo>
                <a:cubicBezTo>
                  <a:pt x="1955998" y="2032236"/>
                  <a:pt x="1973927" y="2042633"/>
                  <a:pt x="1983609" y="2059486"/>
                </a:cubicBezTo>
                <a:cubicBezTo>
                  <a:pt x="1993287" y="2076696"/>
                  <a:pt x="1993288" y="2097133"/>
                  <a:pt x="1983609" y="2113985"/>
                </a:cubicBezTo>
                <a:cubicBezTo>
                  <a:pt x="1964603" y="2146612"/>
                  <a:pt x="1945600" y="2182827"/>
                  <a:pt x="1925521" y="2219041"/>
                </a:cubicBezTo>
                <a:lnTo>
                  <a:pt x="1867890" y="2323354"/>
                </a:lnTo>
                <a:lnTo>
                  <a:pt x="1835226" y="2371304"/>
                </a:lnTo>
                <a:cubicBezTo>
                  <a:pt x="1820822" y="2394718"/>
                  <a:pt x="1807932" y="2417272"/>
                  <a:pt x="1796578" y="2436209"/>
                </a:cubicBezTo>
                <a:cubicBezTo>
                  <a:pt x="1773870" y="2474083"/>
                  <a:pt x="1753080" y="2520203"/>
                  <a:pt x="1740375" y="2562544"/>
                </a:cubicBezTo>
                <a:lnTo>
                  <a:pt x="1733877" y="2594002"/>
                </a:lnTo>
                <a:lnTo>
                  <a:pt x="1707169" y="2601097"/>
                </a:lnTo>
                <a:cubicBezTo>
                  <a:pt x="1688272" y="2604374"/>
                  <a:pt x="1667094" y="2606279"/>
                  <a:pt x="1642983" y="2606279"/>
                </a:cubicBezTo>
                <a:cubicBezTo>
                  <a:pt x="1546531" y="2606279"/>
                  <a:pt x="1496692" y="2575802"/>
                  <a:pt x="1452589" y="2548911"/>
                </a:cubicBezTo>
                <a:cubicBezTo>
                  <a:pt x="1414225" y="2525963"/>
                  <a:pt x="1384465" y="2507675"/>
                  <a:pt x="1318851" y="2507675"/>
                </a:cubicBezTo>
                <a:cubicBezTo>
                  <a:pt x="1253235" y="2507675"/>
                  <a:pt x="1223115" y="2525604"/>
                  <a:pt x="1185468" y="2548911"/>
                </a:cubicBezTo>
                <a:cubicBezTo>
                  <a:pt x="1141366" y="2575802"/>
                  <a:pt x="1091527" y="2606279"/>
                  <a:pt x="995077" y="2606279"/>
                </a:cubicBezTo>
                <a:cubicBezTo>
                  <a:pt x="898625" y="2606279"/>
                  <a:pt x="849146" y="2575802"/>
                  <a:pt x="805042" y="2548911"/>
                </a:cubicBezTo>
                <a:cubicBezTo>
                  <a:pt x="766678" y="2525963"/>
                  <a:pt x="736917" y="2507675"/>
                  <a:pt x="671303" y="2507675"/>
                </a:cubicBezTo>
                <a:cubicBezTo>
                  <a:pt x="605687" y="2507675"/>
                  <a:pt x="575570" y="2525605"/>
                  <a:pt x="537920" y="2548911"/>
                </a:cubicBezTo>
                <a:cubicBezTo>
                  <a:pt x="493818" y="2575802"/>
                  <a:pt x="443981" y="2606279"/>
                  <a:pt x="347529" y="2606279"/>
                </a:cubicBezTo>
                <a:cubicBezTo>
                  <a:pt x="323416" y="2606279"/>
                  <a:pt x="302239" y="2604374"/>
                  <a:pt x="283347" y="2601097"/>
                </a:cubicBezTo>
                <a:lnTo>
                  <a:pt x="275027" y="2598885"/>
                </a:lnTo>
                <a:lnTo>
                  <a:pt x="262651" y="2553829"/>
                </a:lnTo>
                <a:cubicBezTo>
                  <a:pt x="251881" y="2527927"/>
                  <a:pt x="237317" y="2501103"/>
                  <a:pt x="219781" y="2475108"/>
                </a:cubicBezTo>
                <a:lnTo>
                  <a:pt x="199294" y="2447473"/>
                </a:lnTo>
                <a:lnTo>
                  <a:pt x="200521" y="2448157"/>
                </a:lnTo>
                <a:cubicBezTo>
                  <a:pt x="152476" y="2380749"/>
                  <a:pt x="109091" y="2298999"/>
                  <a:pt x="65347" y="2219041"/>
                </a:cubicBezTo>
                <a:cubicBezTo>
                  <a:pt x="45268" y="2182110"/>
                  <a:pt x="26266" y="2146612"/>
                  <a:pt x="7262" y="2113985"/>
                </a:cubicBezTo>
                <a:cubicBezTo>
                  <a:pt x="-2420" y="2097133"/>
                  <a:pt x="-2420" y="2076696"/>
                  <a:pt x="7262" y="2059485"/>
                </a:cubicBezTo>
                <a:cubicBezTo>
                  <a:pt x="17301" y="2042634"/>
                  <a:pt x="34870" y="2032236"/>
                  <a:pt x="54591" y="2032236"/>
                </a:cubicBezTo>
                <a:lnTo>
                  <a:pt x="946312" y="2032236"/>
                </a:lnTo>
                <a:lnTo>
                  <a:pt x="946312" y="1943313"/>
                </a:lnTo>
                <a:lnTo>
                  <a:pt x="218809" y="1943313"/>
                </a:lnTo>
                <a:cubicBezTo>
                  <a:pt x="204107" y="1943313"/>
                  <a:pt x="189765" y="1937217"/>
                  <a:pt x="179726" y="1926819"/>
                </a:cubicBezTo>
                <a:cubicBezTo>
                  <a:pt x="169328" y="1916421"/>
                  <a:pt x="163590" y="1902080"/>
                  <a:pt x="164309" y="1887019"/>
                </a:cubicBezTo>
                <a:cubicBezTo>
                  <a:pt x="187615" y="1181387"/>
                  <a:pt x="455454" y="552127"/>
                  <a:pt x="961014" y="16805"/>
                </a:cubicBezTo>
                <a:cubicBezTo>
                  <a:pt x="969799" y="7663"/>
                  <a:pt x="981272" y="2106"/>
                  <a:pt x="993283" y="492"/>
                </a:cubicBezTo>
                <a:close/>
              </a:path>
            </a:pathLst>
          </a:custGeom>
          <a:solidFill>
            <a:srgbClr val="EC1A63"/>
          </a:solidFill>
          <a:ln w="1533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E5174361-1E74-94F0-AF9B-1609E94351D2}"/>
              </a:ext>
            </a:extLst>
          </p:cNvPr>
          <p:cNvSpPr/>
          <p:nvPr/>
        </p:nvSpPr>
        <p:spPr>
          <a:xfrm rot="785053">
            <a:off x="7594100" y="4062417"/>
            <a:ext cx="2050207" cy="207959"/>
          </a:xfrm>
          <a:custGeom>
            <a:avLst/>
            <a:gdLst>
              <a:gd name="connsiteX0" fmla="*/ 857755 w 881179"/>
              <a:gd name="connsiteY0" fmla="*/ 0 h 89381"/>
              <a:gd name="connsiteX1" fmla="*/ 775925 w 881179"/>
              <a:gd name="connsiteY1" fmla="*/ 24657 h 89381"/>
              <a:gd name="connsiteX2" fmla="*/ 718597 w 881179"/>
              <a:gd name="connsiteY2" fmla="*/ 42533 h 89381"/>
              <a:gd name="connsiteX3" fmla="*/ 661270 w 881179"/>
              <a:gd name="connsiteY3" fmla="*/ 24657 h 89381"/>
              <a:gd name="connsiteX4" fmla="*/ 579439 w 881179"/>
              <a:gd name="connsiteY4" fmla="*/ 0 h 89381"/>
              <a:gd name="connsiteX5" fmla="*/ 497763 w 881179"/>
              <a:gd name="connsiteY5" fmla="*/ 24657 h 89381"/>
              <a:gd name="connsiteX6" fmla="*/ 440436 w 881179"/>
              <a:gd name="connsiteY6" fmla="*/ 42533 h 89381"/>
              <a:gd name="connsiteX7" fmla="*/ 383108 w 881179"/>
              <a:gd name="connsiteY7" fmla="*/ 24657 h 89381"/>
              <a:gd name="connsiteX8" fmla="*/ 301432 w 881179"/>
              <a:gd name="connsiteY8" fmla="*/ 0 h 89381"/>
              <a:gd name="connsiteX9" fmla="*/ 219755 w 881179"/>
              <a:gd name="connsiteY9" fmla="*/ 24657 h 89381"/>
              <a:gd name="connsiteX10" fmla="*/ 162428 w 881179"/>
              <a:gd name="connsiteY10" fmla="*/ 42533 h 89381"/>
              <a:gd name="connsiteX11" fmla="*/ 105100 w 881179"/>
              <a:gd name="connsiteY11" fmla="*/ 24657 h 89381"/>
              <a:gd name="connsiteX12" fmla="*/ 23424 w 881179"/>
              <a:gd name="connsiteY12" fmla="*/ 0 h 89381"/>
              <a:gd name="connsiteX13" fmla="*/ 0 w 881179"/>
              <a:gd name="connsiteY13" fmla="*/ 23424 h 89381"/>
              <a:gd name="connsiteX14" fmla="*/ 23424 w 881179"/>
              <a:gd name="connsiteY14" fmla="*/ 46848 h 89381"/>
              <a:gd name="connsiteX15" fmla="*/ 80752 w 881179"/>
              <a:gd name="connsiteY15" fmla="*/ 64725 h 89381"/>
              <a:gd name="connsiteX16" fmla="*/ 162428 w 881179"/>
              <a:gd name="connsiteY16" fmla="*/ 89382 h 89381"/>
              <a:gd name="connsiteX17" fmla="*/ 244104 w 881179"/>
              <a:gd name="connsiteY17" fmla="*/ 64725 h 89381"/>
              <a:gd name="connsiteX18" fmla="*/ 301432 w 881179"/>
              <a:gd name="connsiteY18" fmla="*/ 46848 h 89381"/>
              <a:gd name="connsiteX19" fmla="*/ 358759 w 881179"/>
              <a:gd name="connsiteY19" fmla="*/ 64725 h 89381"/>
              <a:gd name="connsiteX20" fmla="*/ 440436 w 881179"/>
              <a:gd name="connsiteY20" fmla="*/ 89382 h 89381"/>
              <a:gd name="connsiteX21" fmla="*/ 522112 w 881179"/>
              <a:gd name="connsiteY21" fmla="*/ 64725 h 89381"/>
              <a:gd name="connsiteX22" fmla="*/ 579439 w 881179"/>
              <a:gd name="connsiteY22" fmla="*/ 46848 h 89381"/>
              <a:gd name="connsiteX23" fmla="*/ 636767 w 881179"/>
              <a:gd name="connsiteY23" fmla="*/ 64725 h 89381"/>
              <a:gd name="connsiteX24" fmla="*/ 718597 w 881179"/>
              <a:gd name="connsiteY24" fmla="*/ 89382 h 89381"/>
              <a:gd name="connsiteX25" fmla="*/ 800428 w 881179"/>
              <a:gd name="connsiteY25" fmla="*/ 64725 h 89381"/>
              <a:gd name="connsiteX26" fmla="*/ 857755 w 881179"/>
              <a:gd name="connsiteY26" fmla="*/ 46848 h 89381"/>
              <a:gd name="connsiteX27" fmla="*/ 881179 w 881179"/>
              <a:gd name="connsiteY27" fmla="*/ 23424 h 89381"/>
              <a:gd name="connsiteX28" fmla="*/ 857755 w 881179"/>
              <a:gd name="connsiteY28" fmla="*/ 0 h 8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81179" h="89381">
                <a:moveTo>
                  <a:pt x="857755" y="0"/>
                </a:moveTo>
                <a:cubicBezTo>
                  <a:pt x="816455" y="0"/>
                  <a:pt x="794880" y="13099"/>
                  <a:pt x="775925" y="24657"/>
                </a:cubicBezTo>
                <a:cubicBezTo>
                  <a:pt x="759589" y="34674"/>
                  <a:pt x="746799" y="42533"/>
                  <a:pt x="718597" y="42533"/>
                </a:cubicBezTo>
                <a:cubicBezTo>
                  <a:pt x="690396" y="42533"/>
                  <a:pt x="677451" y="34674"/>
                  <a:pt x="661270" y="24657"/>
                </a:cubicBezTo>
                <a:cubicBezTo>
                  <a:pt x="642315" y="13099"/>
                  <a:pt x="620894" y="0"/>
                  <a:pt x="579439" y="0"/>
                </a:cubicBezTo>
                <a:cubicBezTo>
                  <a:pt x="537985" y="0"/>
                  <a:pt x="516564" y="13099"/>
                  <a:pt x="497763" y="24657"/>
                </a:cubicBezTo>
                <a:cubicBezTo>
                  <a:pt x="481428" y="34674"/>
                  <a:pt x="468637" y="42533"/>
                  <a:pt x="440436" y="42533"/>
                </a:cubicBezTo>
                <a:cubicBezTo>
                  <a:pt x="412234" y="42533"/>
                  <a:pt x="399443" y="34674"/>
                  <a:pt x="383108" y="24657"/>
                </a:cubicBezTo>
                <a:cubicBezTo>
                  <a:pt x="364153" y="13099"/>
                  <a:pt x="342732" y="0"/>
                  <a:pt x="301432" y="0"/>
                </a:cubicBezTo>
                <a:cubicBezTo>
                  <a:pt x="260131" y="0"/>
                  <a:pt x="238556" y="13099"/>
                  <a:pt x="219755" y="24657"/>
                </a:cubicBezTo>
                <a:cubicBezTo>
                  <a:pt x="203420" y="34674"/>
                  <a:pt x="190629" y="42533"/>
                  <a:pt x="162428" y="42533"/>
                </a:cubicBezTo>
                <a:cubicBezTo>
                  <a:pt x="134227" y="42533"/>
                  <a:pt x="121436" y="34674"/>
                  <a:pt x="105100" y="24657"/>
                </a:cubicBezTo>
                <a:cubicBezTo>
                  <a:pt x="86145" y="13099"/>
                  <a:pt x="64725" y="0"/>
                  <a:pt x="23424" y="0"/>
                </a:cubicBezTo>
                <a:cubicBezTo>
                  <a:pt x="10479" y="0"/>
                  <a:pt x="0" y="10479"/>
                  <a:pt x="0" y="23424"/>
                </a:cubicBezTo>
                <a:cubicBezTo>
                  <a:pt x="0" y="36369"/>
                  <a:pt x="10479" y="46848"/>
                  <a:pt x="23424" y="46848"/>
                </a:cubicBezTo>
                <a:cubicBezTo>
                  <a:pt x="51626" y="46848"/>
                  <a:pt x="64416" y="54708"/>
                  <a:pt x="80752" y="64725"/>
                </a:cubicBezTo>
                <a:cubicBezTo>
                  <a:pt x="99707" y="76283"/>
                  <a:pt x="121127" y="89382"/>
                  <a:pt x="162428" y="89382"/>
                </a:cubicBezTo>
                <a:cubicBezTo>
                  <a:pt x="203728" y="89382"/>
                  <a:pt x="225303" y="76283"/>
                  <a:pt x="244104" y="64725"/>
                </a:cubicBezTo>
                <a:cubicBezTo>
                  <a:pt x="260440" y="54708"/>
                  <a:pt x="273230" y="46848"/>
                  <a:pt x="301432" y="46848"/>
                </a:cubicBezTo>
                <a:cubicBezTo>
                  <a:pt x="329633" y="46848"/>
                  <a:pt x="342424" y="54708"/>
                  <a:pt x="358759" y="64725"/>
                </a:cubicBezTo>
                <a:cubicBezTo>
                  <a:pt x="377714" y="76283"/>
                  <a:pt x="399135" y="89382"/>
                  <a:pt x="440436" y="89382"/>
                </a:cubicBezTo>
                <a:cubicBezTo>
                  <a:pt x="481736" y="89382"/>
                  <a:pt x="503311" y="76283"/>
                  <a:pt x="522112" y="64725"/>
                </a:cubicBezTo>
                <a:cubicBezTo>
                  <a:pt x="538447" y="54708"/>
                  <a:pt x="551238" y="46848"/>
                  <a:pt x="579439" y="46848"/>
                </a:cubicBezTo>
                <a:cubicBezTo>
                  <a:pt x="607641" y="46848"/>
                  <a:pt x="620432" y="54708"/>
                  <a:pt x="636767" y="64725"/>
                </a:cubicBezTo>
                <a:cubicBezTo>
                  <a:pt x="655722" y="76283"/>
                  <a:pt x="677143" y="89382"/>
                  <a:pt x="718597" y="89382"/>
                </a:cubicBezTo>
                <a:cubicBezTo>
                  <a:pt x="760052" y="89382"/>
                  <a:pt x="781473" y="76283"/>
                  <a:pt x="800428" y="64725"/>
                </a:cubicBezTo>
                <a:cubicBezTo>
                  <a:pt x="816763" y="54708"/>
                  <a:pt x="829554" y="46848"/>
                  <a:pt x="857755" y="46848"/>
                </a:cubicBezTo>
                <a:cubicBezTo>
                  <a:pt x="870700" y="46848"/>
                  <a:pt x="881179" y="36369"/>
                  <a:pt x="881179" y="23424"/>
                </a:cubicBezTo>
                <a:cubicBezTo>
                  <a:pt x="881179" y="10479"/>
                  <a:pt x="870700" y="0"/>
                  <a:pt x="857755" y="0"/>
                </a:cubicBezTo>
                <a:close/>
              </a:path>
            </a:pathLst>
          </a:custGeom>
          <a:solidFill>
            <a:schemeClr val="bg1"/>
          </a:solidFill>
          <a:ln w="254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30658C1C-2016-0F9A-355A-CBC86617EA82}"/>
              </a:ext>
            </a:extLst>
          </p:cNvPr>
          <p:cNvSpPr/>
          <p:nvPr/>
        </p:nvSpPr>
        <p:spPr>
          <a:xfrm rot="785053">
            <a:off x="7537241" y="4307060"/>
            <a:ext cx="2050207" cy="207959"/>
          </a:xfrm>
          <a:custGeom>
            <a:avLst/>
            <a:gdLst>
              <a:gd name="connsiteX0" fmla="*/ 857755 w 881179"/>
              <a:gd name="connsiteY0" fmla="*/ 0 h 89381"/>
              <a:gd name="connsiteX1" fmla="*/ 775925 w 881179"/>
              <a:gd name="connsiteY1" fmla="*/ 24657 h 89381"/>
              <a:gd name="connsiteX2" fmla="*/ 718597 w 881179"/>
              <a:gd name="connsiteY2" fmla="*/ 42533 h 89381"/>
              <a:gd name="connsiteX3" fmla="*/ 661270 w 881179"/>
              <a:gd name="connsiteY3" fmla="*/ 24657 h 89381"/>
              <a:gd name="connsiteX4" fmla="*/ 579439 w 881179"/>
              <a:gd name="connsiteY4" fmla="*/ 0 h 89381"/>
              <a:gd name="connsiteX5" fmla="*/ 497763 w 881179"/>
              <a:gd name="connsiteY5" fmla="*/ 24657 h 89381"/>
              <a:gd name="connsiteX6" fmla="*/ 440436 w 881179"/>
              <a:gd name="connsiteY6" fmla="*/ 42533 h 89381"/>
              <a:gd name="connsiteX7" fmla="*/ 383108 w 881179"/>
              <a:gd name="connsiteY7" fmla="*/ 24657 h 89381"/>
              <a:gd name="connsiteX8" fmla="*/ 301432 w 881179"/>
              <a:gd name="connsiteY8" fmla="*/ 0 h 89381"/>
              <a:gd name="connsiteX9" fmla="*/ 219755 w 881179"/>
              <a:gd name="connsiteY9" fmla="*/ 24657 h 89381"/>
              <a:gd name="connsiteX10" fmla="*/ 162428 w 881179"/>
              <a:gd name="connsiteY10" fmla="*/ 42533 h 89381"/>
              <a:gd name="connsiteX11" fmla="*/ 105100 w 881179"/>
              <a:gd name="connsiteY11" fmla="*/ 24657 h 89381"/>
              <a:gd name="connsiteX12" fmla="*/ 23424 w 881179"/>
              <a:gd name="connsiteY12" fmla="*/ 0 h 89381"/>
              <a:gd name="connsiteX13" fmla="*/ 0 w 881179"/>
              <a:gd name="connsiteY13" fmla="*/ 23424 h 89381"/>
              <a:gd name="connsiteX14" fmla="*/ 23424 w 881179"/>
              <a:gd name="connsiteY14" fmla="*/ 46848 h 89381"/>
              <a:gd name="connsiteX15" fmla="*/ 80752 w 881179"/>
              <a:gd name="connsiteY15" fmla="*/ 64725 h 89381"/>
              <a:gd name="connsiteX16" fmla="*/ 162428 w 881179"/>
              <a:gd name="connsiteY16" fmla="*/ 89382 h 89381"/>
              <a:gd name="connsiteX17" fmla="*/ 244104 w 881179"/>
              <a:gd name="connsiteY17" fmla="*/ 64725 h 89381"/>
              <a:gd name="connsiteX18" fmla="*/ 301432 w 881179"/>
              <a:gd name="connsiteY18" fmla="*/ 46848 h 89381"/>
              <a:gd name="connsiteX19" fmla="*/ 358759 w 881179"/>
              <a:gd name="connsiteY19" fmla="*/ 64725 h 89381"/>
              <a:gd name="connsiteX20" fmla="*/ 440436 w 881179"/>
              <a:gd name="connsiteY20" fmla="*/ 89382 h 89381"/>
              <a:gd name="connsiteX21" fmla="*/ 522112 w 881179"/>
              <a:gd name="connsiteY21" fmla="*/ 64725 h 89381"/>
              <a:gd name="connsiteX22" fmla="*/ 579439 w 881179"/>
              <a:gd name="connsiteY22" fmla="*/ 46848 h 89381"/>
              <a:gd name="connsiteX23" fmla="*/ 636767 w 881179"/>
              <a:gd name="connsiteY23" fmla="*/ 64725 h 89381"/>
              <a:gd name="connsiteX24" fmla="*/ 718597 w 881179"/>
              <a:gd name="connsiteY24" fmla="*/ 89382 h 89381"/>
              <a:gd name="connsiteX25" fmla="*/ 800428 w 881179"/>
              <a:gd name="connsiteY25" fmla="*/ 64725 h 89381"/>
              <a:gd name="connsiteX26" fmla="*/ 857755 w 881179"/>
              <a:gd name="connsiteY26" fmla="*/ 46848 h 89381"/>
              <a:gd name="connsiteX27" fmla="*/ 881179 w 881179"/>
              <a:gd name="connsiteY27" fmla="*/ 23424 h 89381"/>
              <a:gd name="connsiteX28" fmla="*/ 857755 w 881179"/>
              <a:gd name="connsiteY28" fmla="*/ 0 h 8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81179" h="89381">
                <a:moveTo>
                  <a:pt x="857755" y="0"/>
                </a:moveTo>
                <a:cubicBezTo>
                  <a:pt x="816455" y="0"/>
                  <a:pt x="794880" y="13099"/>
                  <a:pt x="775925" y="24657"/>
                </a:cubicBezTo>
                <a:cubicBezTo>
                  <a:pt x="759589" y="34674"/>
                  <a:pt x="746799" y="42533"/>
                  <a:pt x="718597" y="42533"/>
                </a:cubicBezTo>
                <a:cubicBezTo>
                  <a:pt x="690396" y="42533"/>
                  <a:pt x="677451" y="34674"/>
                  <a:pt x="661270" y="24657"/>
                </a:cubicBezTo>
                <a:cubicBezTo>
                  <a:pt x="642315" y="13099"/>
                  <a:pt x="620894" y="0"/>
                  <a:pt x="579439" y="0"/>
                </a:cubicBezTo>
                <a:cubicBezTo>
                  <a:pt x="537985" y="0"/>
                  <a:pt x="516564" y="13099"/>
                  <a:pt x="497763" y="24657"/>
                </a:cubicBezTo>
                <a:cubicBezTo>
                  <a:pt x="481428" y="34674"/>
                  <a:pt x="468637" y="42533"/>
                  <a:pt x="440436" y="42533"/>
                </a:cubicBezTo>
                <a:cubicBezTo>
                  <a:pt x="412234" y="42533"/>
                  <a:pt x="399443" y="34674"/>
                  <a:pt x="383108" y="24657"/>
                </a:cubicBezTo>
                <a:cubicBezTo>
                  <a:pt x="364153" y="13099"/>
                  <a:pt x="342732" y="0"/>
                  <a:pt x="301432" y="0"/>
                </a:cubicBezTo>
                <a:cubicBezTo>
                  <a:pt x="260131" y="0"/>
                  <a:pt x="238556" y="13099"/>
                  <a:pt x="219755" y="24657"/>
                </a:cubicBezTo>
                <a:cubicBezTo>
                  <a:pt x="203420" y="34674"/>
                  <a:pt x="190629" y="42533"/>
                  <a:pt x="162428" y="42533"/>
                </a:cubicBezTo>
                <a:cubicBezTo>
                  <a:pt x="134227" y="42533"/>
                  <a:pt x="121436" y="34674"/>
                  <a:pt x="105100" y="24657"/>
                </a:cubicBezTo>
                <a:cubicBezTo>
                  <a:pt x="86145" y="13099"/>
                  <a:pt x="64725" y="0"/>
                  <a:pt x="23424" y="0"/>
                </a:cubicBezTo>
                <a:cubicBezTo>
                  <a:pt x="10479" y="0"/>
                  <a:pt x="0" y="10479"/>
                  <a:pt x="0" y="23424"/>
                </a:cubicBezTo>
                <a:cubicBezTo>
                  <a:pt x="0" y="36369"/>
                  <a:pt x="10479" y="46848"/>
                  <a:pt x="23424" y="46848"/>
                </a:cubicBezTo>
                <a:cubicBezTo>
                  <a:pt x="51626" y="46848"/>
                  <a:pt x="64416" y="54708"/>
                  <a:pt x="80752" y="64725"/>
                </a:cubicBezTo>
                <a:cubicBezTo>
                  <a:pt x="99707" y="76283"/>
                  <a:pt x="121127" y="89382"/>
                  <a:pt x="162428" y="89382"/>
                </a:cubicBezTo>
                <a:cubicBezTo>
                  <a:pt x="203728" y="89382"/>
                  <a:pt x="225303" y="76283"/>
                  <a:pt x="244104" y="64725"/>
                </a:cubicBezTo>
                <a:cubicBezTo>
                  <a:pt x="260440" y="54708"/>
                  <a:pt x="273230" y="46848"/>
                  <a:pt x="301432" y="46848"/>
                </a:cubicBezTo>
                <a:cubicBezTo>
                  <a:pt x="329633" y="46848"/>
                  <a:pt x="342424" y="54708"/>
                  <a:pt x="358759" y="64725"/>
                </a:cubicBezTo>
                <a:cubicBezTo>
                  <a:pt x="377714" y="76283"/>
                  <a:pt x="399135" y="89382"/>
                  <a:pt x="440436" y="89382"/>
                </a:cubicBezTo>
                <a:cubicBezTo>
                  <a:pt x="481736" y="89382"/>
                  <a:pt x="503311" y="76283"/>
                  <a:pt x="522112" y="64725"/>
                </a:cubicBezTo>
                <a:cubicBezTo>
                  <a:pt x="538447" y="54708"/>
                  <a:pt x="551238" y="46848"/>
                  <a:pt x="579439" y="46848"/>
                </a:cubicBezTo>
                <a:cubicBezTo>
                  <a:pt x="607641" y="46848"/>
                  <a:pt x="620432" y="54708"/>
                  <a:pt x="636767" y="64725"/>
                </a:cubicBezTo>
                <a:cubicBezTo>
                  <a:pt x="655722" y="76283"/>
                  <a:pt x="677143" y="89382"/>
                  <a:pt x="718597" y="89382"/>
                </a:cubicBezTo>
                <a:cubicBezTo>
                  <a:pt x="760052" y="89382"/>
                  <a:pt x="781473" y="76283"/>
                  <a:pt x="800428" y="64725"/>
                </a:cubicBezTo>
                <a:cubicBezTo>
                  <a:pt x="816763" y="54708"/>
                  <a:pt x="829554" y="46848"/>
                  <a:pt x="857755" y="46848"/>
                </a:cubicBezTo>
                <a:cubicBezTo>
                  <a:pt x="870700" y="46848"/>
                  <a:pt x="881179" y="36369"/>
                  <a:pt x="881179" y="23424"/>
                </a:cubicBezTo>
                <a:cubicBezTo>
                  <a:pt x="881179" y="10479"/>
                  <a:pt x="870700" y="0"/>
                  <a:pt x="857755" y="0"/>
                </a:cubicBezTo>
                <a:close/>
              </a:path>
            </a:pathLst>
          </a:custGeom>
          <a:solidFill>
            <a:schemeClr val="bg1"/>
          </a:solidFill>
          <a:ln w="254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34507E6-A721-0B78-46E6-E108800E3293}"/>
              </a:ext>
            </a:extLst>
          </p:cNvPr>
          <p:cNvSpPr txBox="1"/>
          <p:nvPr/>
        </p:nvSpPr>
        <p:spPr>
          <a:xfrm>
            <a:off x="2168280" y="3043826"/>
            <a:ext cx="38651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i="1">
                <a:solidFill>
                  <a:schemeClr val="bg1"/>
                </a:solidFill>
                <a:latin typeface="Jumble" panose="02000503000000020004" pitchFamily="2" charset="0"/>
              </a:rPr>
              <a:t>TEMPLET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8AD70FE-76E2-2FFD-5E62-F3C622664538}"/>
              </a:ext>
            </a:extLst>
          </p:cNvPr>
          <p:cNvSpPr txBox="1"/>
          <p:nvPr/>
        </p:nvSpPr>
        <p:spPr>
          <a:xfrm>
            <a:off x="2249865" y="4073111"/>
            <a:ext cx="51365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 b="1">
                <a:solidFill>
                  <a:schemeClr val="bg1"/>
                </a:solidFill>
                <a:latin typeface="+mn-ea"/>
                <a:cs typeface="..黑体UI-韩语" panose="02000000000000000000" pitchFamily="2" charset="-128"/>
              </a:rPr>
              <a:t>Pellentesque habitant morbi tristique senectus et netus et malesuada fames ac turpis egestas</a:t>
            </a:r>
            <a:endParaRPr lang="zh-CN" altLang="en-US" sz="1600" b="1">
              <a:solidFill>
                <a:schemeClr val="bg1"/>
              </a:solidFill>
              <a:latin typeface="+mn-ea"/>
              <a:cs typeface="..黑体UI-韩语" panose="020000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724291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51775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C12E867-FEB3-8975-376F-545B428BD3CF}"/>
              </a:ext>
            </a:extLst>
          </p:cNvPr>
          <p:cNvSpPr txBox="1"/>
          <p:nvPr/>
        </p:nvSpPr>
        <p:spPr>
          <a:xfrm>
            <a:off x="979158" y="715073"/>
            <a:ext cx="34323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hlinkClick r:id="rId3"/>
              </a:rPr>
              <a:t>忘吃药的晓公子</a:t>
            </a:r>
            <a:r>
              <a:rPr lang="zh-CN" altLang="en-US" sz="2400" dirty="0"/>
              <a:t> 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AD7CCE3-BE17-0DCC-A877-8B6B413FD554}"/>
              </a:ext>
            </a:extLst>
          </p:cNvPr>
          <p:cNvSpPr txBox="1"/>
          <p:nvPr/>
        </p:nvSpPr>
        <p:spPr>
          <a:xfrm>
            <a:off x="993792" y="1537317"/>
            <a:ext cx="10734029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3149FF3C-D461-94F4-39D0-A89437FBFFA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BAF267E-7B48-BC41-9EC4-4984C1EF0878}"/>
              </a:ext>
            </a:extLst>
          </p:cNvPr>
          <p:cNvSpPr txBox="1"/>
          <p:nvPr/>
        </p:nvSpPr>
        <p:spPr>
          <a:xfrm>
            <a:off x="2034374" y="1913341"/>
            <a:ext cx="62417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i="1">
                <a:solidFill>
                  <a:srgbClr val="27459B"/>
                </a:solidFill>
                <a:latin typeface="Jumble" panose="02000503000000020004" pitchFamily="2" charset="0"/>
              </a:rPr>
              <a:t>PowerPoint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4E4672F2-0F5F-DE06-C417-C6216011EB62}"/>
              </a:ext>
            </a:extLst>
          </p:cNvPr>
          <p:cNvGrpSpPr/>
          <p:nvPr/>
        </p:nvGrpSpPr>
        <p:grpSpPr>
          <a:xfrm rot="780000" flipH="1">
            <a:off x="9396961" y="2007788"/>
            <a:ext cx="760666" cy="1134545"/>
            <a:chOff x="6191056" y="4503771"/>
            <a:chExt cx="800763" cy="1194350"/>
          </a:xfrm>
          <a:solidFill>
            <a:srgbClr val="F26F2D"/>
          </a:solidFill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31E43F6A-4575-1FC6-91C7-CA394933B1E1}"/>
                </a:ext>
              </a:extLst>
            </p:cNvPr>
            <p:cNvSpPr/>
            <p:nvPr/>
          </p:nvSpPr>
          <p:spPr>
            <a:xfrm>
              <a:off x="6343630" y="4626424"/>
              <a:ext cx="523518" cy="857808"/>
            </a:xfrm>
            <a:custGeom>
              <a:avLst/>
              <a:gdLst>
                <a:gd name="connsiteX0" fmla="*/ 501833 w 523518"/>
                <a:gd name="connsiteY0" fmla="*/ 670501 h 857808"/>
                <a:gd name="connsiteX1" fmla="*/ 515921 w 523518"/>
                <a:gd name="connsiteY1" fmla="*/ 762759 h 857808"/>
                <a:gd name="connsiteX2" fmla="*/ 519013 w 523518"/>
                <a:gd name="connsiteY2" fmla="*/ 776847 h 857808"/>
                <a:gd name="connsiteX3" fmla="*/ 502864 w 523518"/>
                <a:gd name="connsiteY3" fmla="*/ 814472 h 857808"/>
                <a:gd name="connsiteX4" fmla="*/ 331061 w 523518"/>
                <a:gd name="connsiteY4" fmla="*/ 856392 h 857808"/>
                <a:gd name="connsiteX5" fmla="*/ 187434 w 523518"/>
                <a:gd name="connsiteY5" fmla="*/ 856392 h 857808"/>
                <a:gd name="connsiteX6" fmla="*/ 20098 w 523518"/>
                <a:gd name="connsiteY6" fmla="*/ 811895 h 857808"/>
                <a:gd name="connsiteX7" fmla="*/ 5666 w 523518"/>
                <a:gd name="connsiteY7" fmla="*/ 800040 h 857808"/>
                <a:gd name="connsiteX8" fmla="*/ 3948 w 523518"/>
                <a:gd name="connsiteY8" fmla="*/ 776332 h 857808"/>
                <a:gd name="connsiteX9" fmla="*/ 60472 w 523518"/>
                <a:gd name="connsiteY9" fmla="*/ 652977 h 857808"/>
                <a:gd name="connsiteX10" fmla="*/ 105827 w 523518"/>
                <a:gd name="connsiteY10" fmla="*/ 529451 h 857808"/>
                <a:gd name="connsiteX11" fmla="*/ 147576 w 523518"/>
                <a:gd name="connsiteY11" fmla="*/ 347684 h 857808"/>
                <a:gd name="connsiteX12" fmla="*/ 177641 w 523518"/>
                <a:gd name="connsiteY12" fmla="*/ 129666 h 857808"/>
                <a:gd name="connsiteX13" fmla="*/ 187777 w 523518"/>
                <a:gd name="connsiteY13" fmla="*/ 26584 h 857808"/>
                <a:gd name="connsiteX14" fmla="*/ 202209 w 523518"/>
                <a:gd name="connsiteY14" fmla="*/ 2188 h 857808"/>
                <a:gd name="connsiteX15" fmla="*/ 233992 w 523518"/>
                <a:gd name="connsiteY15" fmla="*/ 11809 h 857808"/>
                <a:gd name="connsiteX16" fmla="*/ 280379 w 523518"/>
                <a:gd name="connsiteY16" fmla="*/ 81218 h 857808"/>
                <a:gd name="connsiteX17" fmla="*/ 393597 w 523518"/>
                <a:gd name="connsiteY17" fmla="*/ 329301 h 857808"/>
                <a:gd name="connsiteX18" fmla="*/ 473314 w 523518"/>
                <a:gd name="connsiteY18" fmla="*/ 547147 h 857808"/>
                <a:gd name="connsiteX19" fmla="*/ 504238 w 523518"/>
                <a:gd name="connsiteY19" fmla="*/ 670329 h 857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23518" h="857808">
                  <a:moveTo>
                    <a:pt x="501833" y="670501"/>
                  </a:moveTo>
                  <a:cubicBezTo>
                    <a:pt x="506643" y="701425"/>
                    <a:pt x="511339" y="732178"/>
                    <a:pt x="515921" y="762759"/>
                  </a:cubicBezTo>
                  <a:cubicBezTo>
                    <a:pt x="516615" y="767523"/>
                    <a:pt x="517649" y="772230"/>
                    <a:pt x="519013" y="776847"/>
                  </a:cubicBezTo>
                  <a:cubicBezTo>
                    <a:pt x="526744" y="801758"/>
                    <a:pt x="526401" y="802789"/>
                    <a:pt x="502864" y="814472"/>
                  </a:cubicBezTo>
                  <a:cubicBezTo>
                    <a:pt x="449230" y="840508"/>
                    <a:pt x="390659" y="854799"/>
                    <a:pt x="331061" y="856392"/>
                  </a:cubicBezTo>
                  <a:cubicBezTo>
                    <a:pt x="283300" y="858281"/>
                    <a:pt x="235367" y="858281"/>
                    <a:pt x="187434" y="856392"/>
                  </a:cubicBezTo>
                  <a:cubicBezTo>
                    <a:pt x="128925" y="854975"/>
                    <a:pt x="71583" y="839727"/>
                    <a:pt x="20098" y="811895"/>
                  </a:cubicBezTo>
                  <a:cubicBezTo>
                    <a:pt x="14684" y="808740"/>
                    <a:pt x="9812" y="804738"/>
                    <a:pt x="5666" y="800040"/>
                  </a:cubicBezTo>
                  <a:cubicBezTo>
                    <a:pt x="-1163" y="793873"/>
                    <a:pt x="-1921" y="783419"/>
                    <a:pt x="3948" y="776332"/>
                  </a:cubicBezTo>
                  <a:cubicBezTo>
                    <a:pt x="32124" y="739566"/>
                    <a:pt x="44322" y="695241"/>
                    <a:pt x="60472" y="652977"/>
                  </a:cubicBezTo>
                  <a:cubicBezTo>
                    <a:pt x="76621" y="610714"/>
                    <a:pt x="92770" y="571199"/>
                    <a:pt x="105827" y="529451"/>
                  </a:cubicBezTo>
                  <a:cubicBezTo>
                    <a:pt x="124620" y="470086"/>
                    <a:pt x="138581" y="409299"/>
                    <a:pt x="147576" y="347684"/>
                  </a:cubicBezTo>
                  <a:cubicBezTo>
                    <a:pt x="157884" y="275011"/>
                    <a:pt x="168192" y="202338"/>
                    <a:pt x="177641" y="129666"/>
                  </a:cubicBezTo>
                  <a:cubicBezTo>
                    <a:pt x="182108" y="95305"/>
                    <a:pt x="185372" y="60945"/>
                    <a:pt x="187777" y="26584"/>
                  </a:cubicBezTo>
                  <a:cubicBezTo>
                    <a:pt x="187777" y="15245"/>
                    <a:pt x="189839" y="6140"/>
                    <a:pt x="202209" y="2188"/>
                  </a:cubicBezTo>
                  <a:cubicBezTo>
                    <a:pt x="213724" y="-2921"/>
                    <a:pt x="227244" y="1172"/>
                    <a:pt x="233992" y="11809"/>
                  </a:cubicBezTo>
                  <a:cubicBezTo>
                    <a:pt x="251575" y="33455"/>
                    <a:pt x="267105" y="56692"/>
                    <a:pt x="280379" y="81218"/>
                  </a:cubicBezTo>
                  <a:cubicBezTo>
                    <a:pt x="319378" y="163339"/>
                    <a:pt x="355972" y="246664"/>
                    <a:pt x="393597" y="329301"/>
                  </a:cubicBezTo>
                  <a:cubicBezTo>
                    <a:pt x="425292" y="399938"/>
                    <a:pt x="451932" y="472736"/>
                    <a:pt x="473314" y="547147"/>
                  </a:cubicBezTo>
                  <a:cubicBezTo>
                    <a:pt x="485340" y="587692"/>
                    <a:pt x="494102" y="629268"/>
                    <a:pt x="504238" y="670329"/>
                  </a:cubicBezTo>
                  <a:close/>
                </a:path>
              </a:pathLst>
            </a:custGeom>
            <a:grpFill/>
            <a:ln w="17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CF423E98-61C3-564F-8440-936085FE8979}"/>
                </a:ext>
              </a:extLst>
            </p:cNvPr>
            <p:cNvSpPr/>
            <p:nvPr/>
          </p:nvSpPr>
          <p:spPr>
            <a:xfrm>
              <a:off x="6191056" y="5410315"/>
              <a:ext cx="800763" cy="287806"/>
            </a:xfrm>
            <a:custGeom>
              <a:avLst/>
              <a:gdLst>
                <a:gd name="connsiteX0" fmla="*/ 9115 w 800763"/>
                <a:gd name="connsiteY0" fmla="*/ 0 h 287806"/>
                <a:gd name="connsiteX1" fmla="*/ 70793 w 800763"/>
                <a:gd name="connsiteY1" fmla="*/ 32642 h 287806"/>
                <a:gd name="connsiteX2" fmla="*/ 185385 w 800763"/>
                <a:gd name="connsiteY2" fmla="*/ 92086 h 287806"/>
                <a:gd name="connsiteX3" fmla="*/ 311317 w 800763"/>
                <a:gd name="connsiteY3" fmla="*/ 117685 h 287806"/>
                <a:gd name="connsiteX4" fmla="*/ 513872 w 800763"/>
                <a:gd name="connsiteY4" fmla="*/ 105830 h 287806"/>
                <a:gd name="connsiteX5" fmla="*/ 609566 w 800763"/>
                <a:gd name="connsiteY5" fmla="*/ 83840 h 287806"/>
                <a:gd name="connsiteX6" fmla="*/ 657671 w 800763"/>
                <a:gd name="connsiteY6" fmla="*/ 62880 h 287806"/>
                <a:gd name="connsiteX7" fmla="*/ 704745 w 800763"/>
                <a:gd name="connsiteY7" fmla="*/ 45700 h 287806"/>
                <a:gd name="connsiteX8" fmla="*/ 732749 w 800763"/>
                <a:gd name="connsiteY8" fmla="*/ 32814 h 287806"/>
                <a:gd name="connsiteX9" fmla="*/ 788757 w 800763"/>
                <a:gd name="connsiteY9" fmla="*/ 7388 h 287806"/>
                <a:gd name="connsiteX10" fmla="*/ 795285 w 800763"/>
                <a:gd name="connsiteY10" fmla="*/ 46559 h 287806"/>
                <a:gd name="connsiteX11" fmla="*/ 667464 w 800763"/>
                <a:gd name="connsiteY11" fmla="*/ 197745 h 287806"/>
                <a:gd name="connsiteX12" fmla="*/ 658358 w 800763"/>
                <a:gd name="connsiteY12" fmla="*/ 223000 h 287806"/>
                <a:gd name="connsiteX13" fmla="*/ 660935 w 800763"/>
                <a:gd name="connsiteY13" fmla="*/ 234683 h 287806"/>
                <a:gd name="connsiteX14" fmla="*/ 632760 w 800763"/>
                <a:gd name="connsiteY14" fmla="*/ 277118 h 287806"/>
                <a:gd name="connsiteX15" fmla="*/ 439481 w 800763"/>
                <a:gd name="connsiteY15" fmla="*/ 285536 h 287806"/>
                <a:gd name="connsiteX16" fmla="*/ 313035 w 800763"/>
                <a:gd name="connsiteY16" fmla="*/ 276259 h 287806"/>
                <a:gd name="connsiteX17" fmla="*/ 184011 w 800763"/>
                <a:gd name="connsiteY17" fmla="*/ 250660 h 287806"/>
                <a:gd name="connsiteX18" fmla="*/ 102748 w 800763"/>
                <a:gd name="connsiteY18" fmla="*/ 231590 h 287806"/>
                <a:gd name="connsiteX19" fmla="*/ 86770 w 800763"/>
                <a:gd name="connsiteY19" fmla="*/ 197229 h 287806"/>
                <a:gd name="connsiteX20" fmla="*/ 83506 w 800763"/>
                <a:gd name="connsiteY20" fmla="*/ 177472 h 287806"/>
                <a:gd name="connsiteX21" fmla="*/ 21829 w 800763"/>
                <a:gd name="connsiteY21" fmla="*/ 89337 h 287806"/>
                <a:gd name="connsiteX22" fmla="*/ 1556 w 800763"/>
                <a:gd name="connsiteY22" fmla="*/ 51713 h 287806"/>
                <a:gd name="connsiteX23" fmla="*/ 1556 w 800763"/>
                <a:gd name="connsiteY23" fmla="*/ 21475 h 287806"/>
                <a:gd name="connsiteX24" fmla="*/ 9115 w 800763"/>
                <a:gd name="connsiteY24" fmla="*/ 0 h 287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00763" h="287806">
                  <a:moveTo>
                    <a:pt x="9115" y="0"/>
                  </a:moveTo>
                  <a:lnTo>
                    <a:pt x="70793" y="32642"/>
                  </a:lnTo>
                  <a:cubicBezTo>
                    <a:pt x="107821" y="54634"/>
                    <a:pt x="146081" y="74481"/>
                    <a:pt x="185385" y="92086"/>
                  </a:cubicBezTo>
                  <a:cubicBezTo>
                    <a:pt x="225420" y="108327"/>
                    <a:pt x="268118" y="117006"/>
                    <a:pt x="311317" y="117685"/>
                  </a:cubicBezTo>
                  <a:cubicBezTo>
                    <a:pt x="379044" y="119211"/>
                    <a:pt x="446785" y="115246"/>
                    <a:pt x="513872" y="105830"/>
                  </a:cubicBezTo>
                  <a:cubicBezTo>
                    <a:pt x="546159" y="100308"/>
                    <a:pt x="578108" y="92967"/>
                    <a:pt x="609566" y="83840"/>
                  </a:cubicBezTo>
                  <a:cubicBezTo>
                    <a:pt x="625992" y="77788"/>
                    <a:pt x="642054" y="70790"/>
                    <a:pt x="657671" y="62880"/>
                  </a:cubicBezTo>
                  <a:cubicBezTo>
                    <a:pt x="673133" y="56523"/>
                    <a:pt x="689111" y="51369"/>
                    <a:pt x="704745" y="45700"/>
                  </a:cubicBezTo>
                  <a:cubicBezTo>
                    <a:pt x="714194" y="41920"/>
                    <a:pt x="723471" y="37109"/>
                    <a:pt x="732749" y="32814"/>
                  </a:cubicBezTo>
                  <a:lnTo>
                    <a:pt x="788757" y="7388"/>
                  </a:lnTo>
                  <a:cubicBezTo>
                    <a:pt x="802844" y="24568"/>
                    <a:pt x="803875" y="33501"/>
                    <a:pt x="795285" y="46559"/>
                  </a:cubicBezTo>
                  <a:cubicBezTo>
                    <a:pt x="758783" y="101814"/>
                    <a:pt x="715878" y="152561"/>
                    <a:pt x="667464" y="197745"/>
                  </a:cubicBezTo>
                  <a:cubicBezTo>
                    <a:pt x="659691" y="203614"/>
                    <a:pt x="656119" y="213521"/>
                    <a:pt x="658358" y="223000"/>
                  </a:cubicBezTo>
                  <a:cubicBezTo>
                    <a:pt x="658738" y="226985"/>
                    <a:pt x="659604" y="230908"/>
                    <a:pt x="660935" y="234683"/>
                  </a:cubicBezTo>
                  <a:cubicBezTo>
                    <a:pt x="675195" y="263030"/>
                    <a:pt x="669525" y="271448"/>
                    <a:pt x="632760" y="277118"/>
                  </a:cubicBezTo>
                  <a:cubicBezTo>
                    <a:pt x="568889" y="287515"/>
                    <a:pt x="504014" y="290341"/>
                    <a:pt x="439481" y="285536"/>
                  </a:cubicBezTo>
                  <a:cubicBezTo>
                    <a:pt x="397390" y="282100"/>
                    <a:pt x="354783" y="281928"/>
                    <a:pt x="313035" y="276259"/>
                  </a:cubicBezTo>
                  <a:cubicBezTo>
                    <a:pt x="271287" y="270589"/>
                    <a:pt x="227133" y="259079"/>
                    <a:pt x="184011" y="250660"/>
                  </a:cubicBezTo>
                  <a:cubicBezTo>
                    <a:pt x="156694" y="244819"/>
                    <a:pt x="129549" y="238978"/>
                    <a:pt x="102748" y="231590"/>
                  </a:cubicBezTo>
                  <a:cubicBezTo>
                    <a:pt x="82132" y="225921"/>
                    <a:pt x="78524" y="216815"/>
                    <a:pt x="86770" y="197229"/>
                  </a:cubicBezTo>
                  <a:cubicBezTo>
                    <a:pt x="89680" y="190577"/>
                    <a:pt x="88401" y="182835"/>
                    <a:pt x="83506" y="177472"/>
                  </a:cubicBezTo>
                  <a:cubicBezTo>
                    <a:pt x="62718" y="148266"/>
                    <a:pt x="41930" y="119059"/>
                    <a:pt x="21829" y="89337"/>
                  </a:cubicBezTo>
                  <a:cubicBezTo>
                    <a:pt x="13410" y="77765"/>
                    <a:pt x="6591" y="65109"/>
                    <a:pt x="1556" y="51713"/>
                  </a:cubicBezTo>
                  <a:cubicBezTo>
                    <a:pt x="-519" y="41740"/>
                    <a:pt x="-519" y="31448"/>
                    <a:pt x="1556" y="21475"/>
                  </a:cubicBezTo>
                  <a:cubicBezTo>
                    <a:pt x="3348" y="14081"/>
                    <a:pt x="5881" y="6886"/>
                    <a:pt x="9115" y="0"/>
                  </a:cubicBezTo>
                  <a:close/>
                </a:path>
              </a:pathLst>
            </a:custGeom>
            <a:grpFill/>
            <a:ln w="17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4B3B467A-73BA-DB73-0F03-FD6683C61E23}"/>
                </a:ext>
              </a:extLst>
            </p:cNvPr>
            <p:cNvSpPr/>
            <p:nvPr/>
          </p:nvSpPr>
          <p:spPr>
            <a:xfrm>
              <a:off x="6225154" y="4503771"/>
              <a:ext cx="241156" cy="912370"/>
            </a:xfrm>
            <a:custGeom>
              <a:avLst/>
              <a:gdLst>
                <a:gd name="connsiteX0" fmla="*/ 232893 w 241156"/>
                <a:gd name="connsiteY0" fmla="*/ 169511 h 912370"/>
                <a:gd name="connsiteX1" fmla="*/ 235986 w 241156"/>
                <a:gd name="connsiteY1" fmla="*/ 354371 h 912370"/>
                <a:gd name="connsiteX2" fmla="*/ 187709 w 241156"/>
                <a:gd name="connsiteY2" fmla="*/ 642312 h 912370"/>
                <a:gd name="connsiteX3" fmla="*/ 136168 w 241156"/>
                <a:gd name="connsiteY3" fmla="*/ 823908 h 912370"/>
                <a:gd name="connsiteX4" fmla="*/ 90813 w 241156"/>
                <a:gd name="connsiteY4" fmla="*/ 902078 h 912370"/>
                <a:gd name="connsiteX5" fmla="*/ 65558 w 241156"/>
                <a:gd name="connsiteY5" fmla="*/ 911699 h 912370"/>
                <a:gd name="connsiteX6" fmla="*/ 8175 w 241156"/>
                <a:gd name="connsiteY6" fmla="*/ 889193 h 912370"/>
                <a:gd name="connsiteX7" fmla="*/ 2110 w 241156"/>
                <a:gd name="connsiteY7" fmla="*/ 867174 h 912370"/>
                <a:gd name="connsiteX8" fmla="*/ 2506 w 241156"/>
                <a:gd name="connsiteY8" fmla="*/ 866515 h 912370"/>
                <a:gd name="connsiteX9" fmla="*/ 31541 w 241156"/>
                <a:gd name="connsiteY9" fmla="*/ 785424 h 912370"/>
                <a:gd name="connsiteX10" fmla="*/ 67104 w 241156"/>
                <a:gd name="connsiteY10" fmla="*/ 629255 h 912370"/>
                <a:gd name="connsiteX11" fmla="*/ 89266 w 241156"/>
                <a:gd name="connsiteY11" fmla="*/ 456421 h 912370"/>
                <a:gd name="connsiteX12" fmla="*/ 117098 w 241156"/>
                <a:gd name="connsiteY12" fmla="*/ 240809 h 912370"/>
                <a:gd name="connsiteX13" fmla="*/ 134279 w 241156"/>
                <a:gd name="connsiteY13" fmla="*/ 45469 h 912370"/>
                <a:gd name="connsiteX14" fmla="*/ 134279 w 241156"/>
                <a:gd name="connsiteY14" fmla="*/ 23994 h 912370"/>
                <a:gd name="connsiteX15" fmla="*/ 141151 w 241156"/>
                <a:gd name="connsiteY15" fmla="*/ 3034 h 912370"/>
                <a:gd name="connsiteX16" fmla="*/ 169670 w 241156"/>
                <a:gd name="connsiteY16" fmla="*/ 8188 h 912370"/>
                <a:gd name="connsiteX17" fmla="*/ 193722 w 241156"/>
                <a:gd name="connsiteY17" fmla="*/ 43580 h 912370"/>
                <a:gd name="connsiteX18" fmla="*/ 232893 w 241156"/>
                <a:gd name="connsiteY18" fmla="*/ 169511 h 912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1156" h="912370">
                  <a:moveTo>
                    <a:pt x="232893" y="169511"/>
                  </a:moveTo>
                  <a:cubicBezTo>
                    <a:pt x="242754" y="230666"/>
                    <a:pt x="243796" y="292920"/>
                    <a:pt x="235986" y="354371"/>
                  </a:cubicBezTo>
                  <a:cubicBezTo>
                    <a:pt x="223960" y="451267"/>
                    <a:pt x="208326" y="547477"/>
                    <a:pt x="187709" y="642312"/>
                  </a:cubicBezTo>
                  <a:cubicBezTo>
                    <a:pt x="174026" y="703782"/>
                    <a:pt x="156818" y="764414"/>
                    <a:pt x="136168" y="823908"/>
                  </a:cubicBezTo>
                  <a:cubicBezTo>
                    <a:pt x="123970" y="851553"/>
                    <a:pt x="108759" y="877768"/>
                    <a:pt x="90813" y="902078"/>
                  </a:cubicBezTo>
                  <a:cubicBezTo>
                    <a:pt x="85193" y="910198"/>
                    <a:pt x="75155" y="914022"/>
                    <a:pt x="65558" y="911699"/>
                  </a:cubicBezTo>
                  <a:cubicBezTo>
                    <a:pt x="44859" y="909073"/>
                    <a:pt x="25140" y="901338"/>
                    <a:pt x="8175" y="889193"/>
                  </a:cubicBezTo>
                  <a:cubicBezTo>
                    <a:pt x="420" y="884787"/>
                    <a:pt x="-2295" y="874929"/>
                    <a:pt x="2110" y="867174"/>
                  </a:cubicBezTo>
                  <a:cubicBezTo>
                    <a:pt x="2237" y="866951"/>
                    <a:pt x="2369" y="866731"/>
                    <a:pt x="2506" y="866515"/>
                  </a:cubicBezTo>
                  <a:cubicBezTo>
                    <a:pt x="13717" y="840058"/>
                    <a:pt x="23411" y="812984"/>
                    <a:pt x="31541" y="785424"/>
                  </a:cubicBezTo>
                  <a:cubicBezTo>
                    <a:pt x="44769" y="733883"/>
                    <a:pt x="54734" y="681139"/>
                    <a:pt x="67104" y="629255"/>
                  </a:cubicBezTo>
                  <a:cubicBezTo>
                    <a:pt x="77746" y="572108"/>
                    <a:pt x="85146" y="514405"/>
                    <a:pt x="89266" y="456421"/>
                  </a:cubicBezTo>
                  <a:cubicBezTo>
                    <a:pt x="98200" y="384436"/>
                    <a:pt x="109024" y="312794"/>
                    <a:pt x="117098" y="240809"/>
                  </a:cubicBezTo>
                  <a:cubicBezTo>
                    <a:pt x="124314" y="175868"/>
                    <a:pt x="129125" y="110583"/>
                    <a:pt x="134279" y="45469"/>
                  </a:cubicBezTo>
                  <a:cubicBezTo>
                    <a:pt x="134644" y="38316"/>
                    <a:pt x="134644" y="31148"/>
                    <a:pt x="134279" y="23994"/>
                  </a:cubicBezTo>
                  <a:cubicBezTo>
                    <a:pt x="134279" y="16263"/>
                    <a:pt x="131530" y="6814"/>
                    <a:pt x="141151" y="3034"/>
                  </a:cubicBezTo>
                  <a:cubicBezTo>
                    <a:pt x="150633" y="-2486"/>
                    <a:pt x="162720" y="-302"/>
                    <a:pt x="169670" y="8188"/>
                  </a:cubicBezTo>
                  <a:cubicBezTo>
                    <a:pt x="179120" y="18946"/>
                    <a:pt x="187199" y="30833"/>
                    <a:pt x="193722" y="43580"/>
                  </a:cubicBezTo>
                  <a:cubicBezTo>
                    <a:pt x="212428" y="83587"/>
                    <a:pt x="225606" y="125952"/>
                    <a:pt x="232893" y="169511"/>
                  </a:cubicBezTo>
                  <a:close/>
                </a:path>
              </a:pathLst>
            </a:custGeom>
            <a:grpFill/>
            <a:ln w="17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1DFB222D-97DF-6046-31B7-F8019B75DEEF}"/>
              </a:ext>
            </a:extLst>
          </p:cNvPr>
          <p:cNvSpPr/>
          <p:nvPr/>
        </p:nvSpPr>
        <p:spPr>
          <a:xfrm rot="785053">
            <a:off x="7955272" y="1440097"/>
            <a:ext cx="1990867" cy="2606279"/>
          </a:xfrm>
          <a:custGeom>
            <a:avLst/>
            <a:gdLst>
              <a:gd name="connsiteX0" fmla="*/ 946312 w 1990867"/>
              <a:gd name="connsiteY0" fmla="*/ 422329 h 2606279"/>
              <a:gd name="connsiteX1" fmla="*/ 946312 w 1990867"/>
              <a:gd name="connsiteY1" fmla="*/ 1656470 h 2606279"/>
              <a:gd name="connsiteX2" fmla="*/ 993283 w 1990867"/>
              <a:gd name="connsiteY2" fmla="*/ 492 h 2606279"/>
              <a:gd name="connsiteX3" fmla="*/ 1028781 w 1990867"/>
              <a:gd name="connsiteY3" fmla="*/ 7843 h 2606279"/>
              <a:gd name="connsiteX4" fmla="*/ 1054953 w 1990867"/>
              <a:gd name="connsiteY4" fmla="*/ 54453 h 2606279"/>
              <a:gd name="connsiteX5" fmla="*/ 1055314 w 1990867"/>
              <a:gd name="connsiteY5" fmla="*/ 54453 h 2606279"/>
              <a:gd name="connsiteX6" fmla="*/ 1055314 w 1990867"/>
              <a:gd name="connsiteY6" fmla="*/ 282136 h 2606279"/>
              <a:gd name="connsiteX7" fmla="*/ 1699634 w 1990867"/>
              <a:gd name="connsiteY7" fmla="*/ 1868376 h 2606279"/>
              <a:gd name="connsiteX8" fmla="*/ 1694256 w 1990867"/>
              <a:gd name="connsiteY8" fmla="*/ 1919290 h 2606279"/>
              <a:gd name="connsiteX9" fmla="*/ 1649076 w 1990867"/>
              <a:gd name="connsiteY9" fmla="*/ 1943313 h 2606279"/>
              <a:gd name="connsiteX10" fmla="*/ 1056747 w 1990867"/>
              <a:gd name="connsiteY10" fmla="*/ 1943313 h 2606279"/>
              <a:gd name="connsiteX11" fmla="*/ 1056747 w 1990867"/>
              <a:gd name="connsiteY11" fmla="*/ 2032236 h 2606279"/>
              <a:gd name="connsiteX12" fmla="*/ 1936280 w 1990867"/>
              <a:gd name="connsiteY12" fmla="*/ 2032235 h 2606279"/>
              <a:gd name="connsiteX13" fmla="*/ 1983609 w 1990867"/>
              <a:gd name="connsiteY13" fmla="*/ 2059486 h 2606279"/>
              <a:gd name="connsiteX14" fmla="*/ 1983609 w 1990867"/>
              <a:gd name="connsiteY14" fmla="*/ 2113985 h 2606279"/>
              <a:gd name="connsiteX15" fmla="*/ 1925521 w 1990867"/>
              <a:gd name="connsiteY15" fmla="*/ 2219041 h 2606279"/>
              <a:gd name="connsiteX16" fmla="*/ 1867890 w 1990867"/>
              <a:gd name="connsiteY16" fmla="*/ 2323354 h 2606279"/>
              <a:gd name="connsiteX17" fmla="*/ 1835226 w 1990867"/>
              <a:gd name="connsiteY17" fmla="*/ 2371304 h 2606279"/>
              <a:gd name="connsiteX18" fmla="*/ 1796578 w 1990867"/>
              <a:gd name="connsiteY18" fmla="*/ 2436209 h 2606279"/>
              <a:gd name="connsiteX19" fmla="*/ 1740375 w 1990867"/>
              <a:gd name="connsiteY19" fmla="*/ 2562544 h 2606279"/>
              <a:gd name="connsiteX20" fmla="*/ 1733877 w 1990867"/>
              <a:gd name="connsiteY20" fmla="*/ 2594002 h 2606279"/>
              <a:gd name="connsiteX21" fmla="*/ 1707169 w 1990867"/>
              <a:gd name="connsiteY21" fmla="*/ 2601097 h 2606279"/>
              <a:gd name="connsiteX22" fmla="*/ 1642983 w 1990867"/>
              <a:gd name="connsiteY22" fmla="*/ 2606279 h 2606279"/>
              <a:gd name="connsiteX23" fmla="*/ 1452589 w 1990867"/>
              <a:gd name="connsiteY23" fmla="*/ 2548911 h 2606279"/>
              <a:gd name="connsiteX24" fmla="*/ 1318851 w 1990867"/>
              <a:gd name="connsiteY24" fmla="*/ 2507675 h 2606279"/>
              <a:gd name="connsiteX25" fmla="*/ 1185468 w 1990867"/>
              <a:gd name="connsiteY25" fmla="*/ 2548911 h 2606279"/>
              <a:gd name="connsiteX26" fmla="*/ 995077 w 1990867"/>
              <a:gd name="connsiteY26" fmla="*/ 2606279 h 2606279"/>
              <a:gd name="connsiteX27" fmla="*/ 805042 w 1990867"/>
              <a:gd name="connsiteY27" fmla="*/ 2548911 h 2606279"/>
              <a:gd name="connsiteX28" fmla="*/ 671303 w 1990867"/>
              <a:gd name="connsiteY28" fmla="*/ 2507675 h 2606279"/>
              <a:gd name="connsiteX29" fmla="*/ 537920 w 1990867"/>
              <a:gd name="connsiteY29" fmla="*/ 2548911 h 2606279"/>
              <a:gd name="connsiteX30" fmla="*/ 347529 w 1990867"/>
              <a:gd name="connsiteY30" fmla="*/ 2606279 h 2606279"/>
              <a:gd name="connsiteX31" fmla="*/ 283347 w 1990867"/>
              <a:gd name="connsiteY31" fmla="*/ 2601097 h 2606279"/>
              <a:gd name="connsiteX32" fmla="*/ 275027 w 1990867"/>
              <a:gd name="connsiteY32" fmla="*/ 2598885 h 2606279"/>
              <a:gd name="connsiteX33" fmla="*/ 262651 w 1990867"/>
              <a:gd name="connsiteY33" fmla="*/ 2553829 h 2606279"/>
              <a:gd name="connsiteX34" fmla="*/ 219781 w 1990867"/>
              <a:gd name="connsiteY34" fmla="*/ 2475108 h 2606279"/>
              <a:gd name="connsiteX35" fmla="*/ 199294 w 1990867"/>
              <a:gd name="connsiteY35" fmla="*/ 2447473 h 2606279"/>
              <a:gd name="connsiteX36" fmla="*/ 200521 w 1990867"/>
              <a:gd name="connsiteY36" fmla="*/ 2448157 h 2606279"/>
              <a:gd name="connsiteX37" fmla="*/ 65347 w 1990867"/>
              <a:gd name="connsiteY37" fmla="*/ 2219041 h 2606279"/>
              <a:gd name="connsiteX38" fmla="*/ 7262 w 1990867"/>
              <a:gd name="connsiteY38" fmla="*/ 2113985 h 2606279"/>
              <a:gd name="connsiteX39" fmla="*/ 7262 w 1990867"/>
              <a:gd name="connsiteY39" fmla="*/ 2059485 h 2606279"/>
              <a:gd name="connsiteX40" fmla="*/ 54591 w 1990867"/>
              <a:gd name="connsiteY40" fmla="*/ 2032236 h 2606279"/>
              <a:gd name="connsiteX41" fmla="*/ 946312 w 1990867"/>
              <a:gd name="connsiteY41" fmla="*/ 2032236 h 2606279"/>
              <a:gd name="connsiteX42" fmla="*/ 946312 w 1990867"/>
              <a:gd name="connsiteY42" fmla="*/ 1943313 h 2606279"/>
              <a:gd name="connsiteX43" fmla="*/ 218809 w 1990867"/>
              <a:gd name="connsiteY43" fmla="*/ 1943313 h 2606279"/>
              <a:gd name="connsiteX44" fmla="*/ 179726 w 1990867"/>
              <a:gd name="connsiteY44" fmla="*/ 1926819 h 2606279"/>
              <a:gd name="connsiteX45" fmla="*/ 164309 w 1990867"/>
              <a:gd name="connsiteY45" fmla="*/ 1887019 h 2606279"/>
              <a:gd name="connsiteX46" fmla="*/ 961014 w 1990867"/>
              <a:gd name="connsiteY46" fmla="*/ 16805 h 2606279"/>
              <a:gd name="connsiteX47" fmla="*/ 993283 w 1990867"/>
              <a:gd name="connsiteY47" fmla="*/ 492 h 2606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990867" h="2606279">
                <a:moveTo>
                  <a:pt x="946312" y="422329"/>
                </a:moveTo>
                <a:cubicBezTo>
                  <a:pt x="822613" y="910679"/>
                  <a:pt x="822613" y="1329469"/>
                  <a:pt x="946312" y="1656470"/>
                </a:cubicBezTo>
                <a:close/>
                <a:moveTo>
                  <a:pt x="993283" y="492"/>
                </a:moveTo>
                <a:cubicBezTo>
                  <a:pt x="1005295" y="-1121"/>
                  <a:pt x="1017844" y="1210"/>
                  <a:pt x="1028781" y="7843"/>
                </a:cubicBezTo>
                <a:cubicBezTo>
                  <a:pt x="1045633" y="18241"/>
                  <a:pt x="1054954" y="35810"/>
                  <a:pt x="1054953" y="54453"/>
                </a:cubicBezTo>
                <a:lnTo>
                  <a:pt x="1055314" y="54453"/>
                </a:lnTo>
                <a:lnTo>
                  <a:pt x="1055314" y="282136"/>
                </a:lnTo>
                <a:lnTo>
                  <a:pt x="1699634" y="1868376"/>
                </a:lnTo>
                <a:cubicBezTo>
                  <a:pt x="1706445" y="1885228"/>
                  <a:pt x="1704295" y="1904232"/>
                  <a:pt x="1694256" y="1919290"/>
                </a:cubicBezTo>
                <a:cubicBezTo>
                  <a:pt x="1683857" y="1934709"/>
                  <a:pt x="1667364" y="1943313"/>
                  <a:pt x="1649076" y="1943313"/>
                </a:cubicBezTo>
                <a:lnTo>
                  <a:pt x="1056747" y="1943313"/>
                </a:lnTo>
                <a:lnTo>
                  <a:pt x="1056747" y="2032236"/>
                </a:lnTo>
                <a:lnTo>
                  <a:pt x="1936280" y="2032235"/>
                </a:lnTo>
                <a:cubicBezTo>
                  <a:pt x="1955998" y="2032236"/>
                  <a:pt x="1973927" y="2042633"/>
                  <a:pt x="1983609" y="2059486"/>
                </a:cubicBezTo>
                <a:cubicBezTo>
                  <a:pt x="1993287" y="2076696"/>
                  <a:pt x="1993288" y="2097133"/>
                  <a:pt x="1983609" y="2113985"/>
                </a:cubicBezTo>
                <a:cubicBezTo>
                  <a:pt x="1964603" y="2146612"/>
                  <a:pt x="1945600" y="2182827"/>
                  <a:pt x="1925521" y="2219041"/>
                </a:cubicBezTo>
                <a:lnTo>
                  <a:pt x="1867890" y="2323354"/>
                </a:lnTo>
                <a:lnTo>
                  <a:pt x="1835226" y="2371304"/>
                </a:lnTo>
                <a:cubicBezTo>
                  <a:pt x="1820822" y="2394718"/>
                  <a:pt x="1807932" y="2417272"/>
                  <a:pt x="1796578" y="2436209"/>
                </a:cubicBezTo>
                <a:cubicBezTo>
                  <a:pt x="1773870" y="2474083"/>
                  <a:pt x="1753080" y="2520203"/>
                  <a:pt x="1740375" y="2562544"/>
                </a:cubicBezTo>
                <a:lnTo>
                  <a:pt x="1733877" y="2594002"/>
                </a:lnTo>
                <a:lnTo>
                  <a:pt x="1707169" y="2601097"/>
                </a:lnTo>
                <a:cubicBezTo>
                  <a:pt x="1688272" y="2604374"/>
                  <a:pt x="1667094" y="2606279"/>
                  <a:pt x="1642983" y="2606279"/>
                </a:cubicBezTo>
                <a:cubicBezTo>
                  <a:pt x="1546531" y="2606279"/>
                  <a:pt x="1496692" y="2575802"/>
                  <a:pt x="1452589" y="2548911"/>
                </a:cubicBezTo>
                <a:cubicBezTo>
                  <a:pt x="1414225" y="2525963"/>
                  <a:pt x="1384465" y="2507675"/>
                  <a:pt x="1318851" y="2507675"/>
                </a:cubicBezTo>
                <a:cubicBezTo>
                  <a:pt x="1253235" y="2507675"/>
                  <a:pt x="1223115" y="2525604"/>
                  <a:pt x="1185468" y="2548911"/>
                </a:cubicBezTo>
                <a:cubicBezTo>
                  <a:pt x="1141366" y="2575802"/>
                  <a:pt x="1091527" y="2606279"/>
                  <a:pt x="995077" y="2606279"/>
                </a:cubicBezTo>
                <a:cubicBezTo>
                  <a:pt x="898625" y="2606279"/>
                  <a:pt x="849146" y="2575802"/>
                  <a:pt x="805042" y="2548911"/>
                </a:cubicBezTo>
                <a:cubicBezTo>
                  <a:pt x="766678" y="2525963"/>
                  <a:pt x="736917" y="2507675"/>
                  <a:pt x="671303" y="2507675"/>
                </a:cubicBezTo>
                <a:cubicBezTo>
                  <a:pt x="605687" y="2507675"/>
                  <a:pt x="575570" y="2525605"/>
                  <a:pt x="537920" y="2548911"/>
                </a:cubicBezTo>
                <a:cubicBezTo>
                  <a:pt x="493818" y="2575802"/>
                  <a:pt x="443981" y="2606279"/>
                  <a:pt x="347529" y="2606279"/>
                </a:cubicBezTo>
                <a:cubicBezTo>
                  <a:pt x="323416" y="2606279"/>
                  <a:pt x="302239" y="2604374"/>
                  <a:pt x="283347" y="2601097"/>
                </a:cubicBezTo>
                <a:lnTo>
                  <a:pt x="275027" y="2598885"/>
                </a:lnTo>
                <a:lnTo>
                  <a:pt x="262651" y="2553829"/>
                </a:lnTo>
                <a:cubicBezTo>
                  <a:pt x="251881" y="2527927"/>
                  <a:pt x="237317" y="2501103"/>
                  <a:pt x="219781" y="2475108"/>
                </a:cubicBezTo>
                <a:lnTo>
                  <a:pt x="199294" y="2447473"/>
                </a:lnTo>
                <a:lnTo>
                  <a:pt x="200521" y="2448157"/>
                </a:lnTo>
                <a:cubicBezTo>
                  <a:pt x="152476" y="2380749"/>
                  <a:pt x="109091" y="2298999"/>
                  <a:pt x="65347" y="2219041"/>
                </a:cubicBezTo>
                <a:cubicBezTo>
                  <a:pt x="45268" y="2182110"/>
                  <a:pt x="26266" y="2146612"/>
                  <a:pt x="7262" y="2113985"/>
                </a:cubicBezTo>
                <a:cubicBezTo>
                  <a:pt x="-2420" y="2097133"/>
                  <a:pt x="-2420" y="2076696"/>
                  <a:pt x="7262" y="2059485"/>
                </a:cubicBezTo>
                <a:cubicBezTo>
                  <a:pt x="17301" y="2042634"/>
                  <a:pt x="34870" y="2032236"/>
                  <a:pt x="54591" y="2032236"/>
                </a:cubicBezTo>
                <a:lnTo>
                  <a:pt x="946312" y="2032236"/>
                </a:lnTo>
                <a:lnTo>
                  <a:pt x="946312" y="1943313"/>
                </a:lnTo>
                <a:lnTo>
                  <a:pt x="218809" y="1943313"/>
                </a:lnTo>
                <a:cubicBezTo>
                  <a:pt x="204107" y="1943313"/>
                  <a:pt x="189765" y="1937217"/>
                  <a:pt x="179726" y="1926819"/>
                </a:cubicBezTo>
                <a:cubicBezTo>
                  <a:pt x="169328" y="1916421"/>
                  <a:pt x="163590" y="1902080"/>
                  <a:pt x="164309" y="1887019"/>
                </a:cubicBezTo>
                <a:cubicBezTo>
                  <a:pt x="187615" y="1181387"/>
                  <a:pt x="455454" y="552127"/>
                  <a:pt x="961014" y="16805"/>
                </a:cubicBezTo>
                <a:cubicBezTo>
                  <a:pt x="969799" y="7663"/>
                  <a:pt x="981272" y="2106"/>
                  <a:pt x="993283" y="492"/>
                </a:cubicBezTo>
                <a:close/>
              </a:path>
            </a:pathLst>
          </a:custGeom>
          <a:solidFill>
            <a:srgbClr val="EC1A63"/>
          </a:solidFill>
          <a:ln w="1533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E5174361-1E74-94F0-AF9B-1609E94351D2}"/>
              </a:ext>
            </a:extLst>
          </p:cNvPr>
          <p:cNvSpPr/>
          <p:nvPr/>
        </p:nvSpPr>
        <p:spPr>
          <a:xfrm rot="785053">
            <a:off x="7594100" y="4062417"/>
            <a:ext cx="2050207" cy="207959"/>
          </a:xfrm>
          <a:custGeom>
            <a:avLst/>
            <a:gdLst>
              <a:gd name="connsiteX0" fmla="*/ 857755 w 881179"/>
              <a:gd name="connsiteY0" fmla="*/ 0 h 89381"/>
              <a:gd name="connsiteX1" fmla="*/ 775925 w 881179"/>
              <a:gd name="connsiteY1" fmla="*/ 24657 h 89381"/>
              <a:gd name="connsiteX2" fmla="*/ 718597 w 881179"/>
              <a:gd name="connsiteY2" fmla="*/ 42533 h 89381"/>
              <a:gd name="connsiteX3" fmla="*/ 661270 w 881179"/>
              <a:gd name="connsiteY3" fmla="*/ 24657 h 89381"/>
              <a:gd name="connsiteX4" fmla="*/ 579439 w 881179"/>
              <a:gd name="connsiteY4" fmla="*/ 0 h 89381"/>
              <a:gd name="connsiteX5" fmla="*/ 497763 w 881179"/>
              <a:gd name="connsiteY5" fmla="*/ 24657 h 89381"/>
              <a:gd name="connsiteX6" fmla="*/ 440436 w 881179"/>
              <a:gd name="connsiteY6" fmla="*/ 42533 h 89381"/>
              <a:gd name="connsiteX7" fmla="*/ 383108 w 881179"/>
              <a:gd name="connsiteY7" fmla="*/ 24657 h 89381"/>
              <a:gd name="connsiteX8" fmla="*/ 301432 w 881179"/>
              <a:gd name="connsiteY8" fmla="*/ 0 h 89381"/>
              <a:gd name="connsiteX9" fmla="*/ 219755 w 881179"/>
              <a:gd name="connsiteY9" fmla="*/ 24657 h 89381"/>
              <a:gd name="connsiteX10" fmla="*/ 162428 w 881179"/>
              <a:gd name="connsiteY10" fmla="*/ 42533 h 89381"/>
              <a:gd name="connsiteX11" fmla="*/ 105100 w 881179"/>
              <a:gd name="connsiteY11" fmla="*/ 24657 h 89381"/>
              <a:gd name="connsiteX12" fmla="*/ 23424 w 881179"/>
              <a:gd name="connsiteY12" fmla="*/ 0 h 89381"/>
              <a:gd name="connsiteX13" fmla="*/ 0 w 881179"/>
              <a:gd name="connsiteY13" fmla="*/ 23424 h 89381"/>
              <a:gd name="connsiteX14" fmla="*/ 23424 w 881179"/>
              <a:gd name="connsiteY14" fmla="*/ 46848 h 89381"/>
              <a:gd name="connsiteX15" fmla="*/ 80752 w 881179"/>
              <a:gd name="connsiteY15" fmla="*/ 64725 h 89381"/>
              <a:gd name="connsiteX16" fmla="*/ 162428 w 881179"/>
              <a:gd name="connsiteY16" fmla="*/ 89382 h 89381"/>
              <a:gd name="connsiteX17" fmla="*/ 244104 w 881179"/>
              <a:gd name="connsiteY17" fmla="*/ 64725 h 89381"/>
              <a:gd name="connsiteX18" fmla="*/ 301432 w 881179"/>
              <a:gd name="connsiteY18" fmla="*/ 46848 h 89381"/>
              <a:gd name="connsiteX19" fmla="*/ 358759 w 881179"/>
              <a:gd name="connsiteY19" fmla="*/ 64725 h 89381"/>
              <a:gd name="connsiteX20" fmla="*/ 440436 w 881179"/>
              <a:gd name="connsiteY20" fmla="*/ 89382 h 89381"/>
              <a:gd name="connsiteX21" fmla="*/ 522112 w 881179"/>
              <a:gd name="connsiteY21" fmla="*/ 64725 h 89381"/>
              <a:gd name="connsiteX22" fmla="*/ 579439 w 881179"/>
              <a:gd name="connsiteY22" fmla="*/ 46848 h 89381"/>
              <a:gd name="connsiteX23" fmla="*/ 636767 w 881179"/>
              <a:gd name="connsiteY23" fmla="*/ 64725 h 89381"/>
              <a:gd name="connsiteX24" fmla="*/ 718597 w 881179"/>
              <a:gd name="connsiteY24" fmla="*/ 89382 h 89381"/>
              <a:gd name="connsiteX25" fmla="*/ 800428 w 881179"/>
              <a:gd name="connsiteY25" fmla="*/ 64725 h 89381"/>
              <a:gd name="connsiteX26" fmla="*/ 857755 w 881179"/>
              <a:gd name="connsiteY26" fmla="*/ 46848 h 89381"/>
              <a:gd name="connsiteX27" fmla="*/ 881179 w 881179"/>
              <a:gd name="connsiteY27" fmla="*/ 23424 h 89381"/>
              <a:gd name="connsiteX28" fmla="*/ 857755 w 881179"/>
              <a:gd name="connsiteY28" fmla="*/ 0 h 8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81179" h="89381">
                <a:moveTo>
                  <a:pt x="857755" y="0"/>
                </a:moveTo>
                <a:cubicBezTo>
                  <a:pt x="816455" y="0"/>
                  <a:pt x="794880" y="13099"/>
                  <a:pt x="775925" y="24657"/>
                </a:cubicBezTo>
                <a:cubicBezTo>
                  <a:pt x="759589" y="34674"/>
                  <a:pt x="746799" y="42533"/>
                  <a:pt x="718597" y="42533"/>
                </a:cubicBezTo>
                <a:cubicBezTo>
                  <a:pt x="690396" y="42533"/>
                  <a:pt x="677451" y="34674"/>
                  <a:pt x="661270" y="24657"/>
                </a:cubicBezTo>
                <a:cubicBezTo>
                  <a:pt x="642315" y="13099"/>
                  <a:pt x="620894" y="0"/>
                  <a:pt x="579439" y="0"/>
                </a:cubicBezTo>
                <a:cubicBezTo>
                  <a:pt x="537985" y="0"/>
                  <a:pt x="516564" y="13099"/>
                  <a:pt x="497763" y="24657"/>
                </a:cubicBezTo>
                <a:cubicBezTo>
                  <a:pt x="481428" y="34674"/>
                  <a:pt x="468637" y="42533"/>
                  <a:pt x="440436" y="42533"/>
                </a:cubicBezTo>
                <a:cubicBezTo>
                  <a:pt x="412234" y="42533"/>
                  <a:pt x="399443" y="34674"/>
                  <a:pt x="383108" y="24657"/>
                </a:cubicBezTo>
                <a:cubicBezTo>
                  <a:pt x="364153" y="13099"/>
                  <a:pt x="342732" y="0"/>
                  <a:pt x="301432" y="0"/>
                </a:cubicBezTo>
                <a:cubicBezTo>
                  <a:pt x="260131" y="0"/>
                  <a:pt x="238556" y="13099"/>
                  <a:pt x="219755" y="24657"/>
                </a:cubicBezTo>
                <a:cubicBezTo>
                  <a:pt x="203420" y="34674"/>
                  <a:pt x="190629" y="42533"/>
                  <a:pt x="162428" y="42533"/>
                </a:cubicBezTo>
                <a:cubicBezTo>
                  <a:pt x="134227" y="42533"/>
                  <a:pt x="121436" y="34674"/>
                  <a:pt x="105100" y="24657"/>
                </a:cubicBezTo>
                <a:cubicBezTo>
                  <a:pt x="86145" y="13099"/>
                  <a:pt x="64725" y="0"/>
                  <a:pt x="23424" y="0"/>
                </a:cubicBezTo>
                <a:cubicBezTo>
                  <a:pt x="10479" y="0"/>
                  <a:pt x="0" y="10479"/>
                  <a:pt x="0" y="23424"/>
                </a:cubicBezTo>
                <a:cubicBezTo>
                  <a:pt x="0" y="36369"/>
                  <a:pt x="10479" y="46848"/>
                  <a:pt x="23424" y="46848"/>
                </a:cubicBezTo>
                <a:cubicBezTo>
                  <a:pt x="51626" y="46848"/>
                  <a:pt x="64416" y="54708"/>
                  <a:pt x="80752" y="64725"/>
                </a:cubicBezTo>
                <a:cubicBezTo>
                  <a:pt x="99707" y="76283"/>
                  <a:pt x="121127" y="89382"/>
                  <a:pt x="162428" y="89382"/>
                </a:cubicBezTo>
                <a:cubicBezTo>
                  <a:pt x="203728" y="89382"/>
                  <a:pt x="225303" y="76283"/>
                  <a:pt x="244104" y="64725"/>
                </a:cubicBezTo>
                <a:cubicBezTo>
                  <a:pt x="260440" y="54708"/>
                  <a:pt x="273230" y="46848"/>
                  <a:pt x="301432" y="46848"/>
                </a:cubicBezTo>
                <a:cubicBezTo>
                  <a:pt x="329633" y="46848"/>
                  <a:pt x="342424" y="54708"/>
                  <a:pt x="358759" y="64725"/>
                </a:cubicBezTo>
                <a:cubicBezTo>
                  <a:pt x="377714" y="76283"/>
                  <a:pt x="399135" y="89382"/>
                  <a:pt x="440436" y="89382"/>
                </a:cubicBezTo>
                <a:cubicBezTo>
                  <a:pt x="481736" y="89382"/>
                  <a:pt x="503311" y="76283"/>
                  <a:pt x="522112" y="64725"/>
                </a:cubicBezTo>
                <a:cubicBezTo>
                  <a:pt x="538447" y="54708"/>
                  <a:pt x="551238" y="46848"/>
                  <a:pt x="579439" y="46848"/>
                </a:cubicBezTo>
                <a:cubicBezTo>
                  <a:pt x="607641" y="46848"/>
                  <a:pt x="620432" y="54708"/>
                  <a:pt x="636767" y="64725"/>
                </a:cubicBezTo>
                <a:cubicBezTo>
                  <a:pt x="655722" y="76283"/>
                  <a:pt x="677143" y="89382"/>
                  <a:pt x="718597" y="89382"/>
                </a:cubicBezTo>
                <a:cubicBezTo>
                  <a:pt x="760052" y="89382"/>
                  <a:pt x="781473" y="76283"/>
                  <a:pt x="800428" y="64725"/>
                </a:cubicBezTo>
                <a:cubicBezTo>
                  <a:pt x="816763" y="54708"/>
                  <a:pt x="829554" y="46848"/>
                  <a:pt x="857755" y="46848"/>
                </a:cubicBezTo>
                <a:cubicBezTo>
                  <a:pt x="870700" y="46848"/>
                  <a:pt x="881179" y="36369"/>
                  <a:pt x="881179" y="23424"/>
                </a:cubicBezTo>
                <a:cubicBezTo>
                  <a:pt x="881179" y="10479"/>
                  <a:pt x="870700" y="0"/>
                  <a:pt x="857755" y="0"/>
                </a:cubicBezTo>
                <a:close/>
              </a:path>
            </a:pathLst>
          </a:custGeom>
          <a:solidFill>
            <a:srgbClr val="27459B"/>
          </a:solidFill>
          <a:ln w="25400" cap="rnd">
            <a:solidFill>
              <a:srgbClr val="27459B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30658C1C-2016-0F9A-355A-CBC86617EA82}"/>
              </a:ext>
            </a:extLst>
          </p:cNvPr>
          <p:cNvSpPr/>
          <p:nvPr/>
        </p:nvSpPr>
        <p:spPr>
          <a:xfrm rot="785053">
            <a:off x="7537241" y="4307060"/>
            <a:ext cx="2050207" cy="207959"/>
          </a:xfrm>
          <a:custGeom>
            <a:avLst/>
            <a:gdLst>
              <a:gd name="connsiteX0" fmla="*/ 857755 w 881179"/>
              <a:gd name="connsiteY0" fmla="*/ 0 h 89381"/>
              <a:gd name="connsiteX1" fmla="*/ 775925 w 881179"/>
              <a:gd name="connsiteY1" fmla="*/ 24657 h 89381"/>
              <a:gd name="connsiteX2" fmla="*/ 718597 w 881179"/>
              <a:gd name="connsiteY2" fmla="*/ 42533 h 89381"/>
              <a:gd name="connsiteX3" fmla="*/ 661270 w 881179"/>
              <a:gd name="connsiteY3" fmla="*/ 24657 h 89381"/>
              <a:gd name="connsiteX4" fmla="*/ 579439 w 881179"/>
              <a:gd name="connsiteY4" fmla="*/ 0 h 89381"/>
              <a:gd name="connsiteX5" fmla="*/ 497763 w 881179"/>
              <a:gd name="connsiteY5" fmla="*/ 24657 h 89381"/>
              <a:gd name="connsiteX6" fmla="*/ 440436 w 881179"/>
              <a:gd name="connsiteY6" fmla="*/ 42533 h 89381"/>
              <a:gd name="connsiteX7" fmla="*/ 383108 w 881179"/>
              <a:gd name="connsiteY7" fmla="*/ 24657 h 89381"/>
              <a:gd name="connsiteX8" fmla="*/ 301432 w 881179"/>
              <a:gd name="connsiteY8" fmla="*/ 0 h 89381"/>
              <a:gd name="connsiteX9" fmla="*/ 219755 w 881179"/>
              <a:gd name="connsiteY9" fmla="*/ 24657 h 89381"/>
              <a:gd name="connsiteX10" fmla="*/ 162428 w 881179"/>
              <a:gd name="connsiteY10" fmla="*/ 42533 h 89381"/>
              <a:gd name="connsiteX11" fmla="*/ 105100 w 881179"/>
              <a:gd name="connsiteY11" fmla="*/ 24657 h 89381"/>
              <a:gd name="connsiteX12" fmla="*/ 23424 w 881179"/>
              <a:gd name="connsiteY12" fmla="*/ 0 h 89381"/>
              <a:gd name="connsiteX13" fmla="*/ 0 w 881179"/>
              <a:gd name="connsiteY13" fmla="*/ 23424 h 89381"/>
              <a:gd name="connsiteX14" fmla="*/ 23424 w 881179"/>
              <a:gd name="connsiteY14" fmla="*/ 46848 h 89381"/>
              <a:gd name="connsiteX15" fmla="*/ 80752 w 881179"/>
              <a:gd name="connsiteY15" fmla="*/ 64725 h 89381"/>
              <a:gd name="connsiteX16" fmla="*/ 162428 w 881179"/>
              <a:gd name="connsiteY16" fmla="*/ 89382 h 89381"/>
              <a:gd name="connsiteX17" fmla="*/ 244104 w 881179"/>
              <a:gd name="connsiteY17" fmla="*/ 64725 h 89381"/>
              <a:gd name="connsiteX18" fmla="*/ 301432 w 881179"/>
              <a:gd name="connsiteY18" fmla="*/ 46848 h 89381"/>
              <a:gd name="connsiteX19" fmla="*/ 358759 w 881179"/>
              <a:gd name="connsiteY19" fmla="*/ 64725 h 89381"/>
              <a:gd name="connsiteX20" fmla="*/ 440436 w 881179"/>
              <a:gd name="connsiteY20" fmla="*/ 89382 h 89381"/>
              <a:gd name="connsiteX21" fmla="*/ 522112 w 881179"/>
              <a:gd name="connsiteY21" fmla="*/ 64725 h 89381"/>
              <a:gd name="connsiteX22" fmla="*/ 579439 w 881179"/>
              <a:gd name="connsiteY22" fmla="*/ 46848 h 89381"/>
              <a:gd name="connsiteX23" fmla="*/ 636767 w 881179"/>
              <a:gd name="connsiteY23" fmla="*/ 64725 h 89381"/>
              <a:gd name="connsiteX24" fmla="*/ 718597 w 881179"/>
              <a:gd name="connsiteY24" fmla="*/ 89382 h 89381"/>
              <a:gd name="connsiteX25" fmla="*/ 800428 w 881179"/>
              <a:gd name="connsiteY25" fmla="*/ 64725 h 89381"/>
              <a:gd name="connsiteX26" fmla="*/ 857755 w 881179"/>
              <a:gd name="connsiteY26" fmla="*/ 46848 h 89381"/>
              <a:gd name="connsiteX27" fmla="*/ 881179 w 881179"/>
              <a:gd name="connsiteY27" fmla="*/ 23424 h 89381"/>
              <a:gd name="connsiteX28" fmla="*/ 857755 w 881179"/>
              <a:gd name="connsiteY28" fmla="*/ 0 h 8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81179" h="89381">
                <a:moveTo>
                  <a:pt x="857755" y="0"/>
                </a:moveTo>
                <a:cubicBezTo>
                  <a:pt x="816455" y="0"/>
                  <a:pt x="794880" y="13099"/>
                  <a:pt x="775925" y="24657"/>
                </a:cubicBezTo>
                <a:cubicBezTo>
                  <a:pt x="759589" y="34674"/>
                  <a:pt x="746799" y="42533"/>
                  <a:pt x="718597" y="42533"/>
                </a:cubicBezTo>
                <a:cubicBezTo>
                  <a:pt x="690396" y="42533"/>
                  <a:pt x="677451" y="34674"/>
                  <a:pt x="661270" y="24657"/>
                </a:cubicBezTo>
                <a:cubicBezTo>
                  <a:pt x="642315" y="13099"/>
                  <a:pt x="620894" y="0"/>
                  <a:pt x="579439" y="0"/>
                </a:cubicBezTo>
                <a:cubicBezTo>
                  <a:pt x="537985" y="0"/>
                  <a:pt x="516564" y="13099"/>
                  <a:pt x="497763" y="24657"/>
                </a:cubicBezTo>
                <a:cubicBezTo>
                  <a:pt x="481428" y="34674"/>
                  <a:pt x="468637" y="42533"/>
                  <a:pt x="440436" y="42533"/>
                </a:cubicBezTo>
                <a:cubicBezTo>
                  <a:pt x="412234" y="42533"/>
                  <a:pt x="399443" y="34674"/>
                  <a:pt x="383108" y="24657"/>
                </a:cubicBezTo>
                <a:cubicBezTo>
                  <a:pt x="364153" y="13099"/>
                  <a:pt x="342732" y="0"/>
                  <a:pt x="301432" y="0"/>
                </a:cubicBezTo>
                <a:cubicBezTo>
                  <a:pt x="260131" y="0"/>
                  <a:pt x="238556" y="13099"/>
                  <a:pt x="219755" y="24657"/>
                </a:cubicBezTo>
                <a:cubicBezTo>
                  <a:pt x="203420" y="34674"/>
                  <a:pt x="190629" y="42533"/>
                  <a:pt x="162428" y="42533"/>
                </a:cubicBezTo>
                <a:cubicBezTo>
                  <a:pt x="134227" y="42533"/>
                  <a:pt x="121436" y="34674"/>
                  <a:pt x="105100" y="24657"/>
                </a:cubicBezTo>
                <a:cubicBezTo>
                  <a:pt x="86145" y="13099"/>
                  <a:pt x="64725" y="0"/>
                  <a:pt x="23424" y="0"/>
                </a:cubicBezTo>
                <a:cubicBezTo>
                  <a:pt x="10479" y="0"/>
                  <a:pt x="0" y="10479"/>
                  <a:pt x="0" y="23424"/>
                </a:cubicBezTo>
                <a:cubicBezTo>
                  <a:pt x="0" y="36369"/>
                  <a:pt x="10479" y="46848"/>
                  <a:pt x="23424" y="46848"/>
                </a:cubicBezTo>
                <a:cubicBezTo>
                  <a:pt x="51626" y="46848"/>
                  <a:pt x="64416" y="54708"/>
                  <a:pt x="80752" y="64725"/>
                </a:cubicBezTo>
                <a:cubicBezTo>
                  <a:pt x="99707" y="76283"/>
                  <a:pt x="121127" y="89382"/>
                  <a:pt x="162428" y="89382"/>
                </a:cubicBezTo>
                <a:cubicBezTo>
                  <a:pt x="203728" y="89382"/>
                  <a:pt x="225303" y="76283"/>
                  <a:pt x="244104" y="64725"/>
                </a:cubicBezTo>
                <a:cubicBezTo>
                  <a:pt x="260440" y="54708"/>
                  <a:pt x="273230" y="46848"/>
                  <a:pt x="301432" y="46848"/>
                </a:cubicBezTo>
                <a:cubicBezTo>
                  <a:pt x="329633" y="46848"/>
                  <a:pt x="342424" y="54708"/>
                  <a:pt x="358759" y="64725"/>
                </a:cubicBezTo>
                <a:cubicBezTo>
                  <a:pt x="377714" y="76283"/>
                  <a:pt x="399135" y="89382"/>
                  <a:pt x="440436" y="89382"/>
                </a:cubicBezTo>
                <a:cubicBezTo>
                  <a:pt x="481736" y="89382"/>
                  <a:pt x="503311" y="76283"/>
                  <a:pt x="522112" y="64725"/>
                </a:cubicBezTo>
                <a:cubicBezTo>
                  <a:pt x="538447" y="54708"/>
                  <a:pt x="551238" y="46848"/>
                  <a:pt x="579439" y="46848"/>
                </a:cubicBezTo>
                <a:cubicBezTo>
                  <a:pt x="607641" y="46848"/>
                  <a:pt x="620432" y="54708"/>
                  <a:pt x="636767" y="64725"/>
                </a:cubicBezTo>
                <a:cubicBezTo>
                  <a:pt x="655722" y="76283"/>
                  <a:pt x="677143" y="89382"/>
                  <a:pt x="718597" y="89382"/>
                </a:cubicBezTo>
                <a:cubicBezTo>
                  <a:pt x="760052" y="89382"/>
                  <a:pt x="781473" y="76283"/>
                  <a:pt x="800428" y="64725"/>
                </a:cubicBezTo>
                <a:cubicBezTo>
                  <a:pt x="816763" y="54708"/>
                  <a:pt x="829554" y="46848"/>
                  <a:pt x="857755" y="46848"/>
                </a:cubicBezTo>
                <a:cubicBezTo>
                  <a:pt x="870700" y="46848"/>
                  <a:pt x="881179" y="36369"/>
                  <a:pt x="881179" y="23424"/>
                </a:cubicBezTo>
                <a:cubicBezTo>
                  <a:pt x="881179" y="10479"/>
                  <a:pt x="870700" y="0"/>
                  <a:pt x="857755" y="0"/>
                </a:cubicBezTo>
                <a:close/>
              </a:path>
            </a:pathLst>
          </a:custGeom>
          <a:solidFill>
            <a:srgbClr val="27459B"/>
          </a:solidFill>
          <a:ln w="25400" cap="rnd">
            <a:solidFill>
              <a:srgbClr val="27459B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34507E6-A721-0B78-46E6-E108800E3293}"/>
              </a:ext>
            </a:extLst>
          </p:cNvPr>
          <p:cNvSpPr txBox="1"/>
          <p:nvPr/>
        </p:nvSpPr>
        <p:spPr>
          <a:xfrm>
            <a:off x="2168280" y="3043826"/>
            <a:ext cx="38651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i="1">
                <a:solidFill>
                  <a:srgbClr val="27459B"/>
                </a:solidFill>
                <a:latin typeface="Jumble" panose="02000503000000020004" pitchFamily="2" charset="0"/>
              </a:rPr>
              <a:t>TEMPLET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8AD70FE-76E2-2FFD-5E62-F3C622664538}"/>
              </a:ext>
            </a:extLst>
          </p:cNvPr>
          <p:cNvSpPr txBox="1"/>
          <p:nvPr/>
        </p:nvSpPr>
        <p:spPr>
          <a:xfrm>
            <a:off x="2249865" y="4073111"/>
            <a:ext cx="51365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 b="1">
                <a:solidFill>
                  <a:srgbClr val="27459B"/>
                </a:solidFill>
                <a:latin typeface="+mn-ea"/>
                <a:cs typeface="..黑体UI-韩语" panose="02000000000000000000" pitchFamily="2" charset="-128"/>
              </a:rPr>
              <a:t>Pellentesque habitant morbi tristique senectus et netus et malesuada fames ac turpis egestas</a:t>
            </a:r>
            <a:endParaRPr lang="zh-CN" altLang="en-US" sz="1600" b="1">
              <a:solidFill>
                <a:srgbClr val="27459B"/>
              </a:solidFill>
              <a:latin typeface="+mn-ea"/>
              <a:cs typeface="..黑体UI-韩语" panose="020000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968765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745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矩形 105">
            <a:extLst>
              <a:ext uri="{FF2B5EF4-FFF2-40B4-BE49-F238E27FC236}">
                <a16:creationId xmlns:a16="http://schemas.microsoft.com/office/drawing/2014/main" id="{25E6D4AE-58F3-8823-3DF9-1854C15E327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45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id="{3167CDFC-9B08-5A47-BC76-CABBEE84D524}"/>
              </a:ext>
            </a:extLst>
          </p:cNvPr>
          <p:cNvSpPr/>
          <p:nvPr/>
        </p:nvSpPr>
        <p:spPr>
          <a:xfrm>
            <a:off x="-618640" y="5173515"/>
            <a:ext cx="13429280" cy="591300"/>
          </a:xfrm>
          <a:custGeom>
            <a:avLst/>
            <a:gdLst>
              <a:gd name="connsiteX0" fmla="*/ 815862 w 13429280"/>
              <a:gd name="connsiteY0" fmla="*/ 0 h 591300"/>
              <a:gd name="connsiteX1" fmla="*/ 1282919 w 13429280"/>
              <a:gd name="connsiteY1" fmla="*/ 147249 h 591300"/>
              <a:gd name="connsiteX2" fmla="*/ 1451225 w 13429280"/>
              <a:gd name="connsiteY2" fmla="*/ 276496 h 591300"/>
              <a:gd name="connsiteX3" fmla="*/ 1686899 w 13429280"/>
              <a:gd name="connsiteY3" fmla="*/ 350809 h 591300"/>
              <a:gd name="connsiteX4" fmla="*/ 1922476 w 13429280"/>
              <a:gd name="connsiteY4" fmla="*/ 276532 h 591300"/>
              <a:gd name="connsiteX5" fmla="*/ 2090835 w 13429280"/>
              <a:gd name="connsiteY5" fmla="*/ 147249 h 591300"/>
              <a:gd name="connsiteX6" fmla="*/ 2557887 w 13429280"/>
              <a:gd name="connsiteY6" fmla="*/ 0 h 591300"/>
              <a:gd name="connsiteX7" fmla="*/ 3024944 w 13429280"/>
              <a:gd name="connsiteY7" fmla="*/ 147249 h 591300"/>
              <a:gd name="connsiteX8" fmla="*/ 3193254 w 13429280"/>
              <a:gd name="connsiteY8" fmla="*/ 276496 h 591300"/>
              <a:gd name="connsiteX9" fmla="*/ 3428928 w 13429280"/>
              <a:gd name="connsiteY9" fmla="*/ 350809 h 591300"/>
              <a:gd name="connsiteX10" fmla="*/ 3664548 w 13429280"/>
              <a:gd name="connsiteY10" fmla="*/ 276496 h 591300"/>
              <a:gd name="connsiteX11" fmla="*/ 3832859 w 13429280"/>
              <a:gd name="connsiteY11" fmla="*/ 147249 h 591300"/>
              <a:gd name="connsiteX12" fmla="*/ 4299916 w 13429280"/>
              <a:gd name="connsiteY12" fmla="*/ 0 h 591300"/>
              <a:gd name="connsiteX13" fmla="*/ 4766972 w 13429280"/>
              <a:gd name="connsiteY13" fmla="*/ 147249 h 591300"/>
              <a:gd name="connsiteX14" fmla="*/ 4935283 w 13429280"/>
              <a:gd name="connsiteY14" fmla="*/ 276496 h 591300"/>
              <a:gd name="connsiteX15" fmla="*/ 5170952 w 13429280"/>
              <a:gd name="connsiteY15" fmla="*/ 350809 h 591300"/>
              <a:gd name="connsiteX16" fmla="*/ 5406577 w 13429280"/>
              <a:gd name="connsiteY16" fmla="*/ 276496 h 591300"/>
              <a:gd name="connsiteX17" fmla="*/ 5574888 w 13429280"/>
              <a:gd name="connsiteY17" fmla="*/ 147249 h 591300"/>
              <a:gd name="connsiteX18" fmla="*/ 6041945 w 13429280"/>
              <a:gd name="connsiteY18" fmla="*/ 0 h 591300"/>
              <a:gd name="connsiteX19" fmla="*/ 6509002 w 13429280"/>
              <a:gd name="connsiteY19" fmla="*/ 147249 h 591300"/>
              <a:gd name="connsiteX20" fmla="*/ 6713596 w 13429280"/>
              <a:gd name="connsiteY20" fmla="*/ 304396 h 591300"/>
              <a:gd name="connsiteX21" fmla="*/ 6912993 w 13429280"/>
              <a:gd name="connsiteY21" fmla="*/ 148143 h 591300"/>
              <a:gd name="connsiteX22" fmla="*/ 7381201 w 13429280"/>
              <a:gd name="connsiteY22" fmla="*/ 0 h 591300"/>
              <a:gd name="connsiteX23" fmla="*/ 7848258 w 13429280"/>
              <a:gd name="connsiteY23" fmla="*/ 147249 h 591300"/>
              <a:gd name="connsiteX24" fmla="*/ 8016564 w 13429280"/>
              <a:gd name="connsiteY24" fmla="*/ 276496 h 591300"/>
              <a:gd name="connsiteX25" fmla="*/ 8252238 w 13429280"/>
              <a:gd name="connsiteY25" fmla="*/ 350809 h 591300"/>
              <a:gd name="connsiteX26" fmla="*/ 8487815 w 13429280"/>
              <a:gd name="connsiteY26" fmla="*/ 276532 h 591300"/>
              <a:gd name="connsiteX27" fmla="*/ 8656174 w 13429280"/>
              <a:gd name="connsiteY27" fmla="*/ 147249 h 591300"/>
              <a:gd name="connsiteX28" fmla="*/ 9123225 w 13429280"/>
              <a:gd name="connsiteY28" fmla="*/ 0 h 591300"/>
              <a:gd name="connsiteX29" fmla="*/ 9590283 w 13429280"/>
              <a:gd name="connsiteY29" fmla="*/ 147249 h 591300"/>
              <a:gd name="connsiteX30" fmla="*/ 9758593 w 13429280"/>
              <a:gd name="connsiteY30" fmla="*/ 276496 h 591300"/>
              <a:gd name="connsiteX31" fmla="*/ 9994267 w 13429280"/>
              <a:gd name="connsiteY31" fmla="*/ 350809 h 591300"/>
              <a:gd name="connsiteX32" fmla="*/ 10229887 w 13429280"/>
              <a:gd name="connsiteY32" fmla="*/ 276496 h 591300"/>
              <a:gd name="connsiteX33" fmla="*/ 10398198 w 13429280"/>
              <a:gd name="connsiteY33" fmla="*/ 147249 h 591300"/>
              <a:gd name="connsiteX34" fmla="*/ 10865255 w 13429280"/>
              <a:gd name="connsiteY34" fmla="*/ 0 h 591300"/>
              <a:gd name="connsiteX35" fmla="*/ 11332311 w 13429280"/>
              <a:gd name="connsiteY35" fmla="*/ 147249 h 591300"/>
              <a:gd name="connsiteX36" fmla="*/ 11500623 w 13429280"/>
              <a:gd name="connsiteY36" fmla="*/ 276496 h 591300"/>
              <a:gd name="connsiteX37" fmla="*/ 11736291 w 13429280"/>
              <a:gd name="connsiteY37" fmla="*/ 350809 h 591300"/>
              <a:gd name="connsiteX38" fmla="*/ 11971917 w 13429280"/>
              <a:gd name="connsiteY38" fmla="*/ 276496 h 591300"/>
              <a:gd name="connsiteX39" fmla="*/ 12140227 w 13429280"/>
              <a:gd name="connsiteY39" fmla="*/ 147249 h 591300"/>
              <a:gd name="connsiteX40" fmla="*/ 12607284 w 13429280"/>
              <a:gd name="connsiteY40" fmla="*/ 0 h 591300"/>
              <a:gd name="connsiteX41" fmla="*/ 13074341 w 13429280"/>
              <a:gd name="connsiteY41" fmla="*/ 147249 h 591300"/>
              <a:gd name="connsiteX42" fmla="*/ 13383685 w 13429280"/>
              <a:gd name="connsiteY42" fmla="*/ 384854 h 591300"/>
              <a:gd name="connsiteX43" fmla="*/ 13380367 w 13429280"/>
              <a:gd name="connsiteY43" fmla="*/ 554881 h 591300"/>
              <a:gd name="connsiteX44" fmla="*/ 13152345 w 13429280"/>
              <a:gd name="connsiteY44" fmla="*/ 552410 h 591300"/>
              <a:gd name="connsiteX45" fmla="*/ 12842909 w 13429280"/>
              <a:gd name="connsiteY45" fmla="*/ 314805 h 591300"/>
              <a:gd name="connsiteX46" fmla="*/ 12607235 w 13429280"/>
              <a:gd name="connsiteY46" fmla="*/ 240491 h 591300"/>
              <a:gd name="connsiteX47" fmla="*/ 12371567 w 13429280"/>
              <a:gd name="connsiteY47" fmla="*/ 314805 h 591300"/>
              <a:gd name="connsiteX48" fmla="*/ 12203256 w 13429280"/>
              <a:gd name="connsiteY48" fmla="*/ 444051 h 591300"/>
              <a:gd name="connsiteX49" fmla="*/ 11736247 w 13429280"/>
              <a:gd name="connsiteY49" fmla="*/ 591300 h 591300"/>
              <a:gd name="connsiteX50" fmla="*/ 11269191 w 13429280"/>
              <a:gd name="connsiteY50" fmla="*/ 444051 h 591300"/>
              <a:gd name="connsiteX51" fmla="*/ 11100880 w 13429280"/>
              <a:gd name="connsiteY51" fmla="*/ 314805 h 591300"/>
              <a:gd name="connsiteX52" fmla="*/ 10865211 w 13429280"/>
              <a:gd name="connsiteY52" fmla="*/ 240491 h 591300"/>
              <a:gd name="connsiteX53" fmla="*/ 10629537 w 13429280"/>
              <a:gd name="connsiteY53" fmla="*/ 314805 h 591300"/>
              <a:gd name="connsiteX54" fmla="*/ 10461227 w 13429280"/>
              <a:gd name="connsiteY54" fmla="*/ 444051 h 591300"/>
              <a:gd name="connsiteX55" fmla="*/ 9994219 w 13429280"/>
              <a:gd name="connsiteY55" fmla="*/ 591300 h 591300"/>
              <a:gd name="connsiteX56" fmla="*/ 9527162 w 13429280"/>
              <a:gd name="connsiteY56" fmla="*/ 444051 h 591300"/>
              <a:gd name="connsiteX57" fmla="*/ 9358851 w 13429280"/>
              <a:gd name="connsiteY57" fmla="*/ 314805 h 591300"/>
              <a:gd name="connsiteX58" fmla="*/ 9123182 w 13429280"/>
              <a:gd name="connsiteY58" fmla="*/ 240491 h 591300"/>
              <a:gd name="connsiteX59" fmla="*/ 8887513 w 13429280"/>
              <a:gd name="connsiteY59" fmla="*/ 314805 h 591300"/>
              <a:gd name="connsiteX60" fmla="*/ 8719203 w 13429280"/>
              <a:gd name="connsiteY60" fmla="*/ 444051 h 591300"/>
              <a:gd name="connsiteX61" fmla="*/ 8252189 w 13429280"/>
              <a:gd name="connsiteY61" fmla="*/ 591300 h 591300"/>
              <a:gd name="connsiteX62" fmla="*/ 7785133 w 13429280"/>
              <a:gd name="connsiteY62" fmla="*/ 444051 h 591300"/>
              <a:gd name="connsiteX63" fmla="*/ 7616827 w 13429280"/>
              <a:gd name="connsiteY63" fmla="*/ 314805 h 591300"/>
              <a:gd name="connsiteX64" fmla="*/ 7381153 w 13429280"/>
              <a:gd name="connsiteY64" fmla="*/ 240491 h 591300"/>
              <a:gd name="connsiteX65" fmla="*/ 7145484 w 13429280"/>
              <a:gd name="connsiteY65" fmla="*/ 314805 h 591300"/>
              <a:gd name="connsiteX66" fmla="*/ 6843420 w 13429280"/>
              <a:gd name="connsiteY66" fmla="*/ 551548 h 591300"/>
              <a:gd name="connsiteX67" fmla="*/ 6730588 w 13429280"/>
              <a:gd name="connsiteY67" fmla="*/ 588880 h 591300"/>
              <a:gd name="connsiteX68" fmla="*/ 6714849 w 13429280"/>
              <a:gd name="connsiteY68" fmla="*/ 586896 h 591300"/>
              <a:gd name="connsiteX69" fmla="*/ 6700325 w 13429280"/>
              <a:gd name="connsiteY69" fmla="*/ 588843 h 591300"/>
              <a:gd name="connsiteX70" fmla="*/ 6587007 w 13429280"/>
              <a:gd name="connsiteY70" fmla="*/ 552410 h 591300"/>
              <a:gd name="connsiteX71" fmla="*/ 6277570 w 13429280"/>
              <a:gd name="connsiteY71" fmla="*/ 314805 h 591300"/>
              <a:gd name="connsiteX72" fmla="*/ 6041896 w 13429280"/>
              <a:gd name="connsiteY72" fmla="*/ 240491 h 591300"/>
              <a:gd name="connsiteX73" fmla="*/ 5806228 w 13429280"/>
              <a:gd name="connsiteY73" fmla="*/ 314805 h 591300"/>
              <a:gd name="connsiteX74" fmla="*/ 5637917 w 13429280"/>
              <a:gd name="connsiteY74" fmla="*/ 444051 h 591300"/>
              <a:gd name="connsiteX75" fmla="*/ 5170908 w 13429280"/>
              <a:gd name="connsiteY75" fmla="*/ 591300 h 591300"/>
              <a:gd name="connsiteX76" fmla="*/ 4703852 w 13429280"/>
              <a:gd name="connsiteY76" fmla="*/ 444051 h 591300"/>
              <a:gd name="connsiteX77" fmla="*/ 4535541 w 13429280"/>
              <a:gd name="connsiteY77" fmla="*/ 314805 h 591300"/>
              <a:gd name="connsiteX78" fmla="*/ 4299872 w 13429280"/>
              <a:gd name="connsiteY78" fmla="*/ 240491 h 591300"/>
              <a:gd name="connsiteX79" fmla="*/ 4064199 w 13429280"/>
              <a:gd name="connsiteY79" fmla="*/ 314805 h 591300"/>
              <a:gd name="connsiteX80" fmla="*/ 3895888 w 13429280"/>
              <a:gd name="connsiteY80" fmla="*/ 444051 h 591300"/>
              <a:gd name="connsiteX81" fmla="*/ 3428880 w 13429280"/>
              <a:gd name="connsiteY81" fmla="*/ 591300 h 591300"/>
              <a:gd name="connsiteX82" fmla="*/ 2961823 w 13429280"/>
              <a:gd name="connsiteY82" fmla="*/ 444051 h 591300"/>
              <a:gd name="connsiteX83" fmla="*/ 2793512 w 13429280"/>
              <a:gd name="connsiteY83" fmla="*/ 314805 h 591300"/>
              <a:gd name="connsiteX84" fmla="*/ 2557843 w 13429280"/>
              <a:gd name="connsiteY84" fmla="*/ 240491 h 591300"/>
              <a:gd name="connsiteX85" fmla="*/ 2322174 w 13429280"/>
              <a:gd name="connsiteY85" fmla="*/ 314805 h 591300"/>
              <a:gd name="connsiteX86" fmla="*/ 2153864 w 13429280"/>
              <a:gd name="connsiteY86" fmla="*/ 444051 h 591300"/>
              <a:gd name="connsiteX87" fmla="*/ 1686850 w 13429280"/>
              <a:gd name="connsiteY87" fmla="*/ 591300 h 591300"/>
              <a:gd name="connsiteX88" fmla="*/ 1219794 w 13429280"/>
              <a:gd name="connsiteY88" fmla="*/ 444051 h 591300"/>
              <a:gd name="connsiteX89" fmla="*/ 1051488 w 13429280"/>
              <a:gd name="connsiteY89" fmla="*/ 314805 h 591300"/>
              <a:gd name="connsiteX90" fmla="*/ 815814 w 13429280"/>
              <a:gd name="connsiteY90" fmla="*/ 240491 h 591300"/>
              <a:gd name="connsiteX91" fmla="*/ 580145 w 13429280"/>
              <a:gd name="connsiteY91" fmla="*/ 314805 h 591300"/>
              <a:gd name="connsiteX92" fmla="*/ 278081 w 13429280"/>
              <a:gd name="connsiteY92" fmla="*/ 551548 h 591300"/>
              <a:gd name="connsiteX93" fmla="*/ 50103 w 13429280"/>
              <a:gd name="connsiteY93" fmla="*/ 555739 h 591300"/>
              <a:gd name="connsiteX94" fmla="*/ 44439 w 13429280"/>
              <a:gd name="connsiteY94" fmla="*/ 385749 h 591300"/>
              <a:gd name="connsiteX95" fmla="*/ 347654 w 13429280"/>
              <a:gd name="connsiteY95" fmla="*/ 148143 h 591300"/>
              <a:gd name="connsiteX96" fmla="*/ 815862 w 13429280"/>
              <a:gd name="connsiteY96" fmla="*/ 0 h 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3429280" h="591300">
                <a:moveTo>
                  <a:pt x="815862" y="0"/>
                </a:moveTo>
                <a:cubicBezTo>
                  <a:pt x="993388" y="0"/>
                  <a:pt x="1159256" y="52290"/>
                  <a:pt x="1282919" y="147249"/>
                </a:cubicBezTo>
                <a:lnTo>
                  <a:pt x="1451225" y="276496"/>
                </a:lnTo>
                <a:cubicBezTo>
                  <a:pt x="1513611" y="324424"/>
                  <a:pt x="1597328" y="350809"/>
                  <a:pt x="1686899" y="350809"/>
                </a:cubicBezTo>
                <a:cubicBezTo>
                  <a:pt x="1776465" y="350809"/>
                  <a:pt x="1860090" y="324457"/>
                  <a:pt x="1922476" y="276532"/>
                </a:cubicBezTo>
                <a:lnTo>
                  <a:pt x="2090835" y="147249"/>
                </a:lnTo>
                <a:cubicBezTo>
                  <a:pt x="2214498" y="52290"/>
                  <a:pt x="2380366" y="0"/>
                  <a:pt x="2557887" y="0"/>
                </a:cubicBezTo>
                <a:cubicBezTo>
                  <a:pt x="2735412" y="0"/>
                  <a:pt x="2901280" y="52290"/>
                  <a:pt x="3024944" y="147249"/>
                </a:cubicBezTo>
                <a:lnTo>
                  <a:pt x="3193254" y="276496"/>
                </a:lnTo>
                <a:cubicBezTo>
                  <a:pt x="3255640" y="324424"/>
                  <a:pt x="3339357" y="350809"/>
                  <a:pt x="3428928" y="350809"/>
                </a:cubicBezTo>
                <a:cubicBezTo>
                  <a:pt x="3518450" y="350809"/>
                  <a:pt x="3602168" y="324457"/>
                  <a:pt x="3664548" y="276496"/>
                </a:cubicBezTo>
                <a:lnTo>
                  <a:pt x="3832859" y="147249"/>
                </a:lnTo>
                <a:cubicBezTo>
                  <a:pt x="3956522" y="52290"/>
                  <a:pt x="4122390" y="0"/>
                  <a:pt x="4299916" y="0"/>
                </a:cubicBezTo>
                <a:cubicBezTo>
                  <a:pt x="4477441" y="0"/>
                  <a:pt x="4643309" y="52290"/>
                  <a:pt x="4766972" y="147249"/>
                </a:cubicBezTo>
                <a:lnTo>
                  <a:pt x="4935283" y="276496"/>
                </a:lnTo>
                <a:cubicBezTo>
                  <a:pt x="4997669" y="324424"/>
                  <a:pt x="5081386" y="350809"/>
                  <a:pt x="5170952" y="350809"/>
                </a:cubicBezTo>
                <a:cubicBezTo>
                  <a:pt x="5260474" y="350809"/>
                  <a:pt x="5344192" y="324457"/>
                  <a:pt x="5406577" y="276496"/>
                </a:cubicBezTo>
                <a:lnTo>
                  <a:pt x="5574888" y="147249"/>
                </a:lnTo>
                <a:cubicBezTo>
                  <a:pt x="5698551" y="52290"/>
                  <a:pt x="5864419" y="0"/>
                  <a:pt x="6041945" y="0"/>
                </a:cubicBezTo>
                <a:cubicBezTo>
                  <a:pt x="6219470" y="0"/>
                  <a:pt x="6385338" y="52290"/>
                  <a:pt x="6509002" y="147249"/>
                </a:cubicBezTo>
                <a:lnTo>
                  <a:pt x="6713596" y="304396"/>
                </a:lnTo>
                <a:lnTo>
                  <a:pt x="6912993" y="148143"/>
                </a:lnTo>
                <a:cubicBezTo>
                  <a:pt x="7037808" y="52290"/>
                  <a:pt x="7203676" y="0"/>
                  <a:pt x="7381201" y="0"/>
                </a:cubicBezTo>
                <a:cubicBezTo>
                  <a:pt x="7558727" y="0"/>
                  <a:pt x="7724595" y="52290"/>
                  <a:pt x="7848258" y="147249"/>
                </a:cubicBezTo>
                <a:lnTo>
                  <a:pt x="8016564" y="276496"/>
                </a:lnTo>
                <a:cubicBezTo>
                  <a:pt x="8078950" y="324424"/>
                  <a:pt x="8162667" y="350809"/>
                  <a:pt x="8252238" y="350809"/>
                </a:cubicBezTo>
                <a:cubicBezTo>
                  <a:pt x="8341804" y="350809"/>
                  <a:pt x="8425429" y="324457"/>
                  <a:pt x="8487815" y="276532"/>
                </a:cubicBezTo>
                <a:lnTo>
                  <a:pt x="8656174" y="147249"/>
                </a:lnTo>
                <a:cubicBezTo>
                  <a:pt x="8779837" y="52290"/>
                  <a:pt x="8945705" y="0"/>
                  <a:pt x="9123225" y="0"/>
                </a:cubicBezTo>
                <a:cubicBezTo>
                  <a:pt x="9300751" y="0"/>
                  <a:pt x="9466619" y="52290"/>
                  <a:pt x="9590283" y="147249"/>
                </a:cubicBezTo>
                <a:lnTo>
                  <a:pt x="9758593" y="276496"/>
                </a:lnTo>
                <a:cubicBezTo>
                  <a:pt x="9820979" y="324424"/>
                  <a:pt x="9904696" y="350809"/>
                  <a:pt x="9994267" y="350809"/>
                </a:cubicBezTo>
                <a:cubicBezTo>
                  <a:pt x="10083789" y="350809"/>
                  <a:pt x="10167507" y="324457"/>
                  <a:pt x="10229887" y="276496"/>
                </a:cubicBezTo>
                <a:lnTo>
                  <a:pt x="10398198" y="147249"/>
                </a:lnTo>
                <a:cubicBezTo>
                  <a:pt x="10521861" y="52290"/>
                  <a:pt x="10687729" y="0"/>
                  <a:pt x="10865255" y="0"/>
                </a:cubicBezTo>
                <a:cubicBezTo>
                  <a:pt x="11042781" y="0"/>
                  <a:pt x="11208649" y="52290"/>
                  <a:pt x="11332311" y="147249"/>
                </a:cubicBezTo>
                <a:lnTo>
                  <a:pt x="11500623" y="276496"/>
                </a:lnTo>
                <a:cubicBezTo>
                  <a:pt x="11563008" y="324424"/>
                  <a:pt x="11646725" y="350809"/>
                  <a:pt x="11736291" y="350809"/>
                </a:cubicBezTo>
                <a:cubicBezTo>
                  <a:pt x="11825813" y="350809"/>
                  <a:pt x="11909531" y="324457"/>
                  <a:pt x="11971917" y="276496"/>
                </a:cubicBezTo>
                <a:lnTo>
                  <a:pt x="12140227" y="147249"/>
                </a:lnTo>
                <a:cubicBezTo>
                  <a:pt x="12263891" y="52290"/>
                  <a:pt x="12429759" y="0"/>
                  <a:pt x="12607284" y="0"/>
                </a:cubicBezTo>
                <a:cubicBezTo>
                  <a:pt x="12784809" y="0"/>
                  <a:pt x="12950677" y="52290"/>
                  <a:pt x="13074341" y="147249"/>
                </a:cubicBezTo>
                <a:lnTo>
                  <a:pt x="13383685" y="384854"/>
                </a:lnTo>
                <a:cubicBezTo>
                  <a:pt x="13445747" y="432473"/>
                  <a:pt x="13444271" y="508604"/>
                  <a:pt x="13380367" y="554881"/>
                </a:cubicBezTo>
                <a:cubicBezTo>
                  <a:pt x="13316414" y="601089"/>
                  <a:pt x="13214451" y="600061"/>
                  <a:pt x="13152345" y="552410"/>
                </a:cubicBezTo>
                <a:lnTo>
                  <a:pt x="12842909" y="314805"/>
                </a:lnTo>
                <a:cubicBezTo>
                  <a:pt x="12780524" y="266876"/>
                  <a:pt x="12696807" y="240491"/>
                  <a:pt x="12607235" y="240491"/>
                </a:cubicBezTo>
                <a:cubicBezTo>
                  <a:pt x="12517670" y="240491"/>
                  <a:pt x="12433953" y="266843"/>
                  <a:pt x="12371567" y="314805"/>
                </a:cubicBezTo>
                <a:lnTo>
                  <a:pt x="12203256" y="444051"/>
                </a:lnTo>
                <a:cubicBezTo>
                  <a:pt x="12079593" y="539010"/>
                  <a:pt x="11913773" y="591300"/>
                  <a:pt x="11736247" y="591300"/>
                </a:cubicBezTo>
                <a:cubicBezTo>
                  <a:pt x="11558673" y="591300"/>
                  <a:pt x="11392854" y="539010"/>
                  <a:pt x="11269191" y="444051"/>
                </a:cubicBezTo>
                <a:lnTo>
                  <a:pt x="11100880" y="314805"/>
                </a:lnTo>
                <a:cubicBezTo>
                  <a:pt x="11038495" y="266876"/>
                  <a:pt x="10954777" y="240491"/>
                  <a:pt x="10865211" y="240491"/>
                </a:cubicBezTo>
                <a:cubicBezTo>
                  <a:pt x="10775641" y="240491"/>
                  <a:pt x="10691923" y="266843"/>
                  <a:pt x="10629537" y="314805"/>
                </a:cubicBezTo>
                <a:lnTo>
                  <a:pt x="10461227" y="444051"/>
                </a:lnTo>
                <a:cubicBezTo>
                  <a:pt x="10337563" y="539010"/>
                  <a:pt x="10171744" y="591300"/>
                  <a:pt x="9994219" y="591300"/>
                </a:cubicBezTo>
                <a:cubicBezTo>
                  <a:pt x="9816649" y="591300"/>
                  <a:pt x="9650825" y="539010"/>
                  <a:pt x="9527162" y="444051"/>
                </a:cubicBezTo>
                <a:lnTo>
                  <a:pt x="9358851" y="314805"/>
                </a:lnTo>
                <a:cubicBezTo>
                  <a:pt x="9296465" y="266876"/>
                  <a:pt x="9212753" y="240491"/>
                  <a:pt x="9123182" y="240491"/>
                </a:cubicBezTo>
                <a:cubicBezTo>
                  <a:pt x="9033611" y="240491"/>
                  <a:pt x="8949894" y="266843"/>
                  <a:pt x="8887513" y="314805"/>
                </a:cubicBezTo>
                <a:lnTo>
                  <a:pt x="8719203" y="444051"/>
                </a:lnTo>
                <a:cubicBezTo>
                  <a:pt x="8595539" y="539010"/>
                  <a:pt x="8429715" y="591300"/>
                  <a:pt x="8252189" y="591300"/>
                </a:cubicBezTo>
                <a:cubicBezTo>
                  <a:pt x="8074664" y="591300"/>
                  <a:pt x="7908796" y="539010"/>
                  <a:pt x="7785133" y="444051"/>
                </a:cubicBezTo>
                <a:lnTo>
                  <a:pt x="7616827" y="314805"/>
                </a:lnTo>
                <a:cubicBezTo>
                  <a:pt x="7554393" y="266876"/>
                  <a:pt x="7470724" y="240491"/>
                  <a:pt x="7381153" y="240491"/>
                </a:cubicBezTo>
                <a:cubicBezTo>
                  <a:pt x="7291539" y="240491"/>
                  <a:pt x="7207870" y="266843"/>
                  <a:pt x="7145484" y="314805"/>
                </a:cubicBezTo>
                <a:lnTo>
                  <a:pt x="6843420" y="551548"/>
                </a:lnTo>
                <a:cubicBezTo>
                  <a:pt x="6812711" y="575597"/>
                  <a:pt x="6771842" y="588111"/>
                  <a:pt x="6730588" y="588880"/>
                </a:cubicBezTo>
                <a:lnTo>
                  <a:pt x="6714849" y="586896"/>
                </a:lnTo>
                <a:lnTo>
                  <a:pt x="6700325" y="588843"/>
                </a:lnTo>
                <a:cubicBezTo>
                  <a:pt x="6659077" y="588406"/>
                  <a:pt x="6618059" y="576236"/>
                  <a:pt x="6587007" y="552410"/>
                </a:cubicBezTo>
                <a:lnTo>
                  <a:pt x="6277570" y="314805"/>
                </a:lnTo>
                <a:cubicBezTo>
                  <a:pt x="6215185" y="266876"/>
                  <a:pt x="6131467" y="240491"/>
                  <a:pt x="6041896" y="240491"/>
                </a:cubicBezTo>
                <a:cubicBezTo>
                  <a:pt x="5952331" y="240491"/>
                  <a:pt x="5868614" y="266843"/>
                  <a:pt x="5806228" y="314805"/>
                </a:cubicBezTo>
                <a:lnTo>
                  <a:pt x="5637917" y="444051"/>
                </a:lnTo>
                <a:cubicBezTo>
                  <a:pt x="5514254" y="539010"/>
                  <a:pt x="5348434" y="591300"/>
                  <a:pt x="5170908" y="591300"/>
                </a:cubicBezTo>
                <a:cubicBezTo>
                  <a:pt x="4993335" y="591300"/>
                  <a:pt x="4827515" y="539010"/>
                  <a:pt x="4703852" y="444051"/>
                </a:cubicBezTo>
                <a:lnTo>
                  <a:pt x="4535541" y="314805"/>
                </a:lnTo>
                <a:cubicBezTo>
                  <a:pt x="4473156" y="266876"/>
                  <a:pt x="4389438" y="240491"/>
                  <a:pt x="4299872" y="240491"/>
                </a:cubicBezTo>
                <a:cubicBezTo>
                  <a:pt x="4210302" y="240491"/>
                  <a:pt x="4126584" y="266843"/>
                  <a:pt x="4064199" y="314805"/>
                </a:cubicBezTo>
                <a:lnTo>
                  <a:pt x="3895888" y="444051"/>
                </a:lnTo>
                <a:cubicBezTo>
                  <a:pt x="3772225" y="539010"/>
                  <a:pt x="3606405" y="591300"/>
                  <a:pt x="3428880" y="591300"/>
                </a:cubicBezTo>
                <a:cubicBezTo>
                  <a:pt x="3251310" y="591300"/>
                  <a:pt x="3085486" y="539010"/>
                  <a:pt x="2961823" y="444051"/>
                </a:cubicBezTo>
                <a:lnTo>
                  <a:pt x="2793512" y="314805"/>
                </a:lnTo>
                <a:cubicBezTo>
                  <a:pt x="2731127" y="266876"/>
                  <a:pt x="2647414" y="240491"/>
                  <a:pt x="2557843" y="240491"/>
                </a:cubicBezTo>
                <a:cubicBezTo>
                  <a:pt x="2468272" y="240491"/>
                  <a:pt x="2384555" y="266843"/>
                  <a:pt x="2322174" y="314805"/>
                </a:cubicBezTo>
                <a:lnTo>
                  <a:pt x="2153864" y="444051"/>
                </a:lnTo>
                <a:cubicBezTo>
                  <a:pt x="2030200" y="539010"/>
                  <a:pt x="1864376" y="591300"/>
                  <a:pt x="1686850" y="591300"/>
                </a:cubicBezTo>
                <a:cubicBezTo>
                  <a:pt x="1509325" y="591300"/>
                  <a:pt x="1343457" y="539010"/>
                  <a:pt x="1219794" y="444051"/>
                </a:cubicBezTo>
                <a:lnTo>
                  <a:pt x="1051488" y="314805"/>
                </a:lnTo>
                <a:cubicBezTo>
                  <a:pt x="989054" y="266876"/>
                  <a:pt x="905385" y="240491"/>
                  <a:pt x="815814" y="240491"/>
                </a:cubicBezTo>
                <a:cubicBezTo>
                  <a:pt x="726200" y="240491"/>
                  <a:pt x="642531" y="266843"/>
                  <a:pt x="580145" y="314805"/>
                </a:cubicBezTo>
                <a:lnTo>
                  <a:pt x="278081" y="551548"/>
                </a:lnTo>
                <a:cubicBezTo>
                  <a:pt x="216663" y="599646"/>
                  <a:pt x="114607" y="601605"/>
                  <a:pt x="50103" y="555739"/>
                </a:cubicBezTo>
                <a:cubicBezTo>
                  <a:pt x="-14401" y="509978"/>
                  <a:pt x="-16979" y="433847"/>
                  <a:pt x="44439" y="385749"/>
                </a:cubicBezTo>
                <a:lnTo>
                  <a:pt x="347654" y="148143"/>
                </a:lnTo>
                <a:cubicBezTo>
                  <a:pt x="472469" y="52290"/>
                  <a:pt x="638337" y="0"/>
                  <a:pt x="815862" y="0"/>
                </a:cubicBezTo>
                <a:close/>
              </a:path>
            </a:pathLst>
          </a:custGeom>
          <a:solidFill>
            <a:schemeClr val="bg1"/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id="{95F1C729-F717-B2CE-90BE-723724A28532}"/>
              </a:ext>
            </a:extLst>
          </p:cNvPr>
          <p:cNvSpPr/>
          <p:nvPr/>
        </p:nvSpPr>
        <p:spPr>
          <a:xfrm>
            <a:off x="-618640" y="5884715"/>
            <a:ext cx="13429280" cy="591300"/>
          </a:xfrm>
          <a:custGeom>
            <a:avLst/>
            <a:gdLst>
              <a:gd name="connsiteX0" fmla="*/ 815862 w 13429280"/>
              <a:gd name="connsiteY0" fmla="*/ 0 h 591300"/>
              <a:gd name="connsiteX1" fmla="*/ 1282919 w 13429280"/>
              <a:gd name="connsiteY1" fmla="*/ 147249 h 591300"/>
              <a:gd name="connsiteX2" fmla="*/ 1451225 w 13429280"/>
              <a:gd name="connsiteY2" fmla="*/ 276496 h 591300"/>
              <a:gd name="connsiteX3" fmla="*/ 1686899 w 13429280"/>
              <a:gd name="connsiteY3" fmla="*/ 350809 h 591300"/>
              <a:gd name="connsiteX4" fmla="*/ 1922476 w 13429280"/>
              <a:gd name="connsiteY4" fmla="*/ 276532 h 591300"/>
              <a:gd name="connsiteX5" fmla="*/ 2090835 w 13429280"/>
              <a:gd name="connsiteY5" fmla="*/ 147249 h 591300"/>
              <a:gd name="connsiteX6" fmla="*/ 2557887 w 13429280"/>
              <a:gd name="connsiteY6" fmla="*/ 0 h 591300"/>
              <a:gd name="connsiteX7" fmla="*/ 3024944 w 13429280"/>
              <a:gd name="connsiteY7" fmla="*/ 147249 h 591300"/>
              <a:gd name="connsiteX8" fmla="*/ 3193254 w 13429280"/>
              <a:gd name="connsiteY8" fmla="*/ 276496 h 591300"/>
              <a:gd name="connsiteX9" fmla="*/ 3428928 w 13429280"/>
              <a:gd name="connsiteY9" fmla="*/ 350809 h 591300"/>
              <a:gd name="connsiteX10" fmla="*/ 3664548 w 13429280"/>
              <a:gd name="connsiteY10" fmla="*/ 276496 h 591300"/>
              <a:gd name="connsiteX11" fmla="*/ 3832859 w 13429280"/>
              <a:gd name="connsiteY11" fmla="*/ 147249 h 591300"/>
              <a:gd name="connsiteX12" fmla="*/ 4299916 w 13429280"/>
              <a:gd name="connsiteY12" fmla="*/ 0 h 591300"/>
              <a:gd name="connsiteX13" fmla="*/ 4766972 w 13429280"/>
              <a:gd name="connsiteY13" fmla="*/ 147249 h 591300"/>
              <a:gd name="connsiteX14" fmla="*/ 4935283 w 13429280"/>
              <a:gd name="connsiteY14" fmla="*/ 276496 h 591300"/>
              <a:gd name="connsiteX15" fmla="*/ 5170952 w 13429280"/>
              <a:gd name="connsiteY15" fmla="*/ 350809 h 591300"/>
              <a:gd name="connsiteX16" fmla="*/ 5406577 w 13429280"/>
              <a:gd name="connsiteY16" fmla="*/ 276496 h 591300"/>
              <a:gd name="connsiteX17" fmla="*/ 5574888 w 13429280"/>
              <a:gd name="connsiteY17" fmla="*/ 147249 h 591300"/>
              <a:gd name="connsiteX18" fmla="*/ 6041945 w 13429280"/>
              <a:gd name="connsiteY18" fmla="*/ 0 h 591300"/>
              <a:gd name="connsiteX19" fmla="*/ 6509002 w 13429280"/>
              <a:gd name="connsiteY19" fmla="*/ 147249 h 591300"/>
              <a:gd name="connsiteX20" fmla="*/ 6713596 w 13429280"/>
              <a:gd name="connsiteY20" fmla="*/ 304396 h 591300"/>
              <a:gd name="connsiteX21" fmla="*/ 6912993 w 13429280"/>
              <a:gd name="connsiteY21" fmla="*/ 148143 h 591300"/>
              <a:gd name="connsiteX22" fmla="*/ 7381201 w 13429280"/>
              <a:gd name="connsiteY22" fmla="*/ 0 h 591300"/>
              <a:gd name="connsiteX23" fmla="*/ 7848258 w 13429280"/>
              <a:gd name="connsiteY23" fmla="*/ 147249 h 591300"/>
              <a:gd name="connsiteX24" fmla="*/ 8016564 w 13429280"/>
              <a:gd name="connsiteY24" fmla="*/ 276496 h 591300"/>
              <a:gd name="connsiteX25" fmla="*/ 8252238 w 13429280"/>
              <a:gd name="connsiteY25" fmla="*/ 350809 h 591300"/>
              <a:gd name="connsiteX26" fmla="*/ 8487815 w 13429280"/>
              <a:gd name="connsiteY26" fmla="*/ 276532 h 591300"/>
              <a:gd name="connsiteX27" fmla="*/ 8656174 w 13429280"/>
              <a:gd name="connsiteY27" fmla="*/ 147249 h 591300"/>
              <a:gd name="connsiteX28" fmla="*/ 9123225 w 13429280"/>
              <a:gd name="connsiteY28" fmla="*/ 0 h 591300"/>
              <a:gd name="connsiteX29" fmla="*/ 9590283 w 13429280"/>
              <a:gd name="connsiteY29" fmla="*/ 147249 h 591300"/>
              <a:gd name="connsiteX30" fmla="*/ 9758593 w 13429280"/>
              <a:gd name="connsiteY30" fmla="*/ 276496 h 591300"/>
              <a:gd name="connsiteX31" fmla="*/ 9994267 w 13429280"/>
              <a:gd name="connsiteY31" fmla="*/ 350809 h 591300"/>
              <a:gd name="connsiteX32" fmla="*/ 10229887 w 13429280"/>
              <a:gd name="connsiteY32" fmla="*/ 276496 h 591300"/>
              <a:gd name="connsiteX33" fmla="*/ 10398198 w 13429280"/>
              <a:gd name="connsiteY33" fmla="*/ 147249 h 591300"/>
              <a:gd name="connsiteX34" fmla="*/ 10865255 w 13429280"/>
              <a:gd name="connsiteY34" fmla="*/ 0 h 591300"/>
              <a:gd name="connsiteX35" fmla="*/ 11332311 w 13429280"/>
              <a:gd name="connsiteY35" fmla="*/ 147249 h 591300"/>
              <a:gd name="connsiteX36" fmla="*/ 11500623 w 13429280"/>
              <a:gd name="connsiteY36" fmla="*/ 276496 h 591300"/>
              <a:gd name="connsiteX37" fmla="*/ 11736291 w 13429280"/>
              <a:gd name="connsiteY37" fmla="*/ 350809 h 591300"/>
              <a:gd name="connsiteX38" fmla="*/ 11971917 w 13429280"/>
              <a:gd name="connsiteY38" fmla="*/ 276496 h 591300"/>
              <a:gd name="connsiteX39" fmla="*/ 12140227 w 13429280"/>
              <a:gd name="connsiteY39" fmla="*/ 147249 h 591300"/>
              <a:gd name="connsiteX40" fmla="*/ 12607284 w 13429280"/>
              <a:gd name="connsiteY40" fmla="*/ 0 h 591300"/>
              <a:gd name="connsiteX41" fmla="*/ 13074341 w 13429280"/>
              <a:gd name="connsiteY41" fmla="*/ 147249 h 591300"/>
              <a:gd name="connsiteX42" fmla="*/ 13383685 w 13429280"/>
              <a:gd name="connsiteY42" fmla="*/ 384854 h 591300"/>
              <a:gd name="connsiteX43" fmla="*/ 13380367 w 13429280"/>
              <a:gd name="connsiteY43" fmla="*/ 554881 h 591300"/>
              <a:gd name="connsiteX44" fmla="*/ 13152345 w 13429280"/>
              <a:gd name="connsiteY44" fmla="*/ 552410 h 591300"/>
              <a:gd name="connsiteX45" fmla="*/ 12842909 w 13429280"/>
              <a:gd name="connsiteY45" fmla="*/ 314805 h 591300"/>
              <a:gd name="connsiteX46" fmla="*/ 12607235 w 13429280"/>
              <a:gd name="connsiteY46" fmla="*/ 240491 h 591300"/>
              <a:gd name="connsiteX47" fmla="*/ 12371567 w 13429280"/>
              <a:gd name="connsiteY47" fmla="*/ 314805 h 591300"/>
              <a:gd name="connsiteX48" fmla="*/ 12203256 w 13429280"/>
              <a:gd name="connsiteY48" fmla="*/ 444051 h 591300"/>
              <a:gd name="connsiteX49" fmla="*/ 11736247 w 13429280"/>
              <a:gd name="connsiteY49" fmla="*/ 591300 h 591300"/>
              <a:gd name="connsiteX50" fmla="*/ 11269191 w 13429280"/>
              <a:gd name="connsiteY50" fmla="*/ 444051 h 591300"/>
              <a:gd name="connsiteX51" fmla="*/ 11100880 w 13429280"/>
              <a:gd name="connsiteY51" fmla="*/ 314805 h 591300"/>
              <a:gd name="connsiteX52" fmla="*/ 10865211 w 13429280"/>
              <a:gd name="connsiteY52" fmla="*/ 240491 h 591300"/>
              <a:gd name="connsiteX53" fmla="*/ 10629537 w 13429280"/>
              <a:gd name="connsiteY53" fmla="*/ 314805 h 591300"/>
              <a:gd name="connsiteX54" fmla="*/ 10461227 w 13429280"/>
              <a:gd name="connsiteY54" fmla="*/ 444051 h 591300"/>
              <a:gd name="connsiteX55" fmla="*/ 9994219 w 13429280"/>
              <a:gd name="connsiteY55" fmla="*/ 591300 h 591300"/>
              <a:gd name="connsiteX56" fmla="*/ 9527162 w 13429280"/>
              <a:gd name="connsiteY56" fmla="*/ 444051 h 591300"/>
              <a:gd name="connsiteX57" fmla="*/ 9358851 w 13429280"/>
              <a:gd name="connsiteY57" fmla="*/ 314805 h 591300"/>
              <a:gd name="connsiteX58" fmla="*/ 9123182 w 13429280"/>
              <a:gd name="connsiteY58" fmla="*/ 240491 h 591300"/>
              <a:gd name="connsiteX59" fmla="*/ 8887513 w 13429280"/>
              <a:gd name="connsiteY59" fmla="*/ 314805 h 591300"/>
              <a:gd name="connsiteX60" fmla="*/ 8719203 w 13429280"/>
              <a:gd name="connsiteY60" fmla="*/ 444051 h 591300"/>
              <a:gd name="connsiteX61" fmla="*/ 8252189 w 13429280"/>
              <a:gd name="connsiteY61" fmla="*/ 591300 h 591300"/>
              <a:gd name="connsiteX62" fmla="*/ 7785133 w 13429280"/>
              <a:gd name="connsiteY62" fmla="*/ 444051 h 591300"/>
              <a:gd name="connsiteX63" fmla="*/ 7616827 w 13429280"/>
              <a:gd name="connsiteY63" fmla="*/ 314805 h 591300"/>
              <a:gd name="connsiteX64" fmla="*/ 7381153 w 13429280"/>
              <a:gd name="connsiteY64" fmla="*/ 240491 h 591300"/>
              <a:gd name="connsiteX65" fmla="*/ 7145484 w 13429280"/>
              <a:gd name="connsiteY65" fmla="*/ 314805 h 591300"/>
              <a:gd name="connsiteX66" fmla="*/ 6843420 w 13429280"/>
              <a:gd name="connsiteY66" fmla="*/ 551548 h 591300"/>
              <a:gd name="connsiteX67" fmla="*/ 6730588 w 13429280"/>
              <a:gd name="connsiteY67" fmla="*/ 588880 h 591300"/>
              <a:gd name="connsiteX68" fmla="*/ 6714849 w 13429280"/>
              <a:gd name="connsiteY68" fmla="*/ 586896 h 591300"/>
              <a:gd name="connsiteX69" fmla="*/ 6700325 w 13429280"/>
              <a:gd name="connsiteY69" fmla="*/ 588843 h 591300"/>
              <a:gd name="connsiteX70" fmla="*/ 6587007 w 13429280"/>
              <a:gd name="connsiteY70" fmla="*/ 552410 h 591300"/>
              <a:gd name="connsiteX71" fmla="*/ 6277570 w 13429280"/>
              <a:gd name="connsiteY71" fmla="*/ 314805 h 591300"/>
              <a:gd name="connsiteX72" fmla="*/ 6041896 w 13429280"/>
              <a:gd name="connsiteY72" fmla="*/ 240491 h 591300"/>
              <a:gd name="connsiteX73" fmla="*/ 5806228 w 13429280"/>
              <a:gd name="connsiteY73" fmla="*/ 314805 h 591300"/>
              <a:gd name="connsiteX74" fmla="*/ 5637917 w 13429280"/>
              <a:gd name="connsiteY74" fmla="*/ 444051 h 591300"/>
              <a:gd name="connsiteX75" fmla="*/ 5170908 w 13429280"/>
              <a:gd name="connsiteY75" fmla="*/ 591300 h 591300"/>
              <a:gd name="connsiteX76" fmla="*/ 4703852 w 13429280"/>
              <a:gd name="connsiteY76" fmla="*/ 444051 h 591300"/>
              <a:gd name="connsiteX77" fmla="*/ 4535541 w 13429280"/>
              <a:gd name="connsiteY77" fmla="*/ 314805 h 591300"/>
              <a:gd name="connsiteX78" fmla="*/ 4299872 w 13429280"/>
              <a:gd name="connsiteY78" fmla="*/ 240491 h 591300"/>
              <a:gd name="connsiteX79" fmla="*/ 4064199 w 13429280"/>
              <a:gd name="connsiteY79" fmla="*/ 314805 h 591300"/>
              <a:gd name="connsiteX80" fmla="*/ 3895888 w 13429280"/>
              <a:gd name="connsiteY80" fmla="*/ 444051 h 591300"/>
              <a:gd name="connsiteX81" fmla="*/ 3428880 w 13429280"/>
              <a:gd name="connsiteY81" fmla="*/ 591300 h 591300"/>
              <a:gd name="connsiteX82" fmla="*/ 2961823 w 13429280"/>
              <a:gd name="connsiteY82" fmla="*/ 444051 h 591300"/>
              <a:gd name="connsiteX83" fmla="*/ 2793512 w 13429280"/>
              <a:gd name="connsiteY83" fmla="*/ 314805 h 591300"/>
              <a:gd name="connsiteX84" fmla="*/ 2557843 w 13429280"/>
              <a:gd name="connsiteY84" fmla="*/ 240491 h 591300"/>
              <a:gd name="connsiteX85" fmla="*/ 2322174 w 13429280"/>
              <a:gd name="connsiteY85" fmla="*/ 314805 h 591300"/>
              <a:gd name="connsiteX86" fmla="*/ 2153864 w 13429280"/>
              <a:gd name="connsiteY86" fmla="*/ 444051 h 591300"/>
              <a:gd name="connsiteX87" fmla="*/ 1686850 w 13429280"/>
              <a:gd name="connsiteY87" fmla="*/ 591300 h 591300"/>
              <a:gd name="connsiteX88" fmla="*/ 1219794 w 13429280"/>
              <a:gd name="connsiteY88" fmla="*/ 444051 h 591300"/>
              <a:gd name="connsiteX89" fmla="*/ 1051488 w 13429280"/>
              <a:gd name="connsiteY89" fmla="*/ 314805 h 591300"/>
              <a:gd name="connsiteX90" fmla="*/ 815814 w 13429280"/>
              <a:gd name="connsiteY90" fmla="*/ 240491 h 591300"/>
              <a:gd name="connsiteX91" fmla="*/ 580145 w 13429280"/>
              <a:gd name="connsiteY91" fmla="*/ 314805 h 591300"/>
              <a:gd name="connsiteX92" fmla="*/ 278081 w 13429280"/>
              <a:gd name="connsiteY92" fmla="*/ 551548 h 591300"/>
              <a:gd name="connsiteX93" fmla="*/ 50103 w 13429280"/>
              <a:gd name="connsiteY93" fmla="*/ 555739 h 591300"/>
              <a:gd name="connsiteX94" fmla="*/ 44439 w 13429280"/>
              <a:gd name="connsiteY94" fmla="*/ 385749 h 591300"/>
              <a:gd name="connsiteX95" fmla="*/ 347654 w 13429280"/>
              <a:gd name="connsiteY95" fmla="*/ 148143 h 591300"/>
              <a:gd name="connsiteX96" fmla="*/ 815862 w 13429280"/>
              <a:gd name="connsiteY96" fmla="*/ 0 h 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3429280" h="591300">
                <a:moveTo>
                  <a:pt x="815862" y="0"/>
                </a:moveTo>
                <a:cubicBezTo>
                  <a:pt x="993388" y="0"/>
                  <a:pt x="1159256" y="52290"/>
                  <a:pt x="1282919" y="147249"/>
                </a:cubicBezTo>
                <a:lnTo>
                  <a:pt x="1451225" y="276496"/>
                </a:lnTo>
                <a:cubicBezTo>
                  <a:pt x="1513611" y="324424"/>
                  <a:pt x="1597328" y="350809"/>
                  <a:pt x="1686899" y="350809"/>
                </a:cubicBezTo>
                <a:cubicBezTo>
                  <a:pt x="1776465" y="350809"/>
                  <a:pt x="1860090" y="324457"/>
                  <a:pt x="1922476" y="276532"/>
                </a:cubicBezTo>
                <a:lnTo>
                  <a:pt x="2090835" y="147249"/>
                </a:lnTo>
                <a:cubicBezTo>
                  <a:pt x="2214498" y="52290"/>
                  <a:pt x="2380366" y="0"/>
                  <a:pt x="2557887" y="0"/>
                </a:cubicBezTo>
                <a:cubicBezTo>
                  <a:pt x="2735412" y="0"/>
                  <a:pt x="2901280" y="52290"/>
                  <a:pt x="3024944" y="147249"/>
                </a:cubicBezTo>
                <a:lnTo>
                  <a:pt x="3193254" y="276496"/>
                </a:lnTo>
                <a:cubicBezTo>
                  <a:pt x="3255640" y="324424"/>
                  <a:pt x="3339357" y="350809"/>
                  <a:pt x="3428928" y="350809"/>
                </a:cubicBezTo>
                <a:cubicBezTo>
                  <a:pt x="3518450" y="350809"/>
                  <a:pt x="3602168" y="324457"/>
                  <a:pt x="3664548" y="276496"/>
                </a:cubicBezTo>
                <a:lnTo>
                  <a:pt x="3832859" y="147249"/>
                </a:lnTo>
                <a:cubicBezTo>
                  <a:pt x="3956522" y="52290"/>
                  <a:pt x="4122390" y="0"/>
                  <a:pt x="4299916" y="0"/>
                </a:cubicBezTo>
                <a:cubicBezTo>
                  <a:pt x="4477441" y="0"/>
                  <a:pt x="4643309" y="52290"/>
                  <a:pt x="4766972" y="147249"/>
                </a:cubicBezTo>
                <a:lnTo>
                  <a:pt x="4935283" y="276496"/>
                </a:lnTo>
                <a:cubicBezTo>
                  <a:pt x="4997669" y="324424"/>
                  <a:pt x="5081386" y="350809"/>
                  <a:pt x="5170952" y="350809"/>
                </a:cubicBezTo>
                <a:cubicBezTo>
                  <a:pt x="5260474" y="350809"/>
                  <a:pt x="5344192" y="324457"/>
                  <a:pt x="5406577" y="276496"/>
                </a:cubicBezTo>
                <a:lnTo>
                  <a:pt x="5574888" y="147249"/>
                </a:lnTo>
                <a:cubicBezTo>
                  <a:pt x="5698551" y="52290"/>
                  <a:pt x="5864419" y="0"/>
                  <a:pt x="6041945" y="0"/>
                </a:cubicBezTo>
                <a:cubicBezTo>
                  <a:pt x="6219470" y="0"/>
                  <a:pt x="6385338" y="52290"/>
                  <a:pt x="6509002" y="147249"/>
                </a:cubicBezTo>
                <a:lnTo>
                  <a:pt x="6713596" y="304396"/>
                </a:lnTo>
                <a:lnTo>
                  <a:pt x="6912993" y="148143"/>
                </a:lnTo>
                <a:cubicBezTo>
                  <a:pt x="7037808" y="52290"/>
                  <a:pt x="7203676" y="0"/>
                  <a:pt x="7381201" y="0"/>
                </a:cubicBezTo>
                <a:cubicBezTo>
                  <a:pt x="7558727" y="0"/>
                  <a:pt x="7724595" y="52290"/>
                  <a:pt x="7848258" y="147249"/>
                </a:cubicBezTo>
                <a:lnTo>
                  <a:pt x="8016564" y="276496"/>
                </a:lnTo>
                <a:cubicBezTo>
                  <a:pt x="8078950" y="324424"/>
                  <a:pt x="8162667" y="350809"/>
                  <a:pt x="8252238" y="350809"/>
                </a:cubicBezTo>
                <a:cubicBezTo>
                  <a:pt x="8341804" y="350809"/>
                  <a:pt x="8425429" y="324457"/>
                  <a:pt x="8487815" y="276532"/>
                </a:cubicBezTo>
                <a:lnTo>
                  <a:pt x="8656174" y="147249"/>
                </a:lnTo>
                <a:cubicBezTo>
                  <a:pt x="8779837" y="52290"/>
                  <a:pt x="8945705" y="0"/>
                  <a:pt x="9123225" y="0"/>
                </a:cubicBezTo>
                <a:cubicBezTo>
                  <a:pt x="9300751" y="0"/>
                  <a:pt x="9466619" y="52290"/>
                  <a:pt x="9590283" y="147249"/>
                </a:cubicBezTo>
                <a:lnTo>
                  <a:pt x="9758593" y="276496"/>
                </a:lnTo>
                <a:cubicBezTo>
                  <a:pt x="9820979" y="324424"/>
                  <a:pt x="9904696" y="350809"/>
                  <a:pt x="9994267" y="350809"/>
                </a:cubicBezTo>
                <a:cubicBezTo>
                  <a:pt x="10083789" y="350809"/>
                  <a:pt x="10167507" y="324457"/>
                  <a:pt x="10229887" y="276496"/>
                </a:cubicBezTo>
                <a:lnTo>
                  <a:pt x="10398198" y="147249"/>
                </a:lnTo>
                <a:cubicBezTo>
                  <a:pt x="10521861" y="52290"/>
                  <a:pt x="10687729" y="0"/>
                  <a:pt x="10865255" y="0"/>
                </a:cubicBezTo>
                <a:cubicBezTo>
                  <a:pt x="11042781" y="0"/>
                  <a:pt x="11208649" y="52290"/>
                  <a:pt x="11332311" y="147249"/>
                </a:cubicBezTo>
                <a:lnTo>
                  <a:pt x="11500623" y="276496"/>
                </a:lnTo>
                <a:cubicBezTo>
                  <a:pt x="11563008" y="324424"/>
                  <a:pt x="11646725" y="350809"/>
                  <a:pt x="11736291" y="350809"/>
                </a:cubicBezTo>
                <a:cubicBezTo>
                  <a:pt x="11825813" y="350809"/>
                  <a:pt x="11909531" y="324457"/>
                  <a:pt x="11971917" y="276496"/>
                </a:cubicBezTo>
                <a:lnTo>
                  <a:pt x="12140227" y="147249"/>
                </a:lnTo>
                <a:cubicBezTo>
                  <a:pt x="12263891" y="52290"/>
                  <a:pt x="12429759" y="0"/>
                  <a:pt x="12607284" y="0"/>
                </a:cubicBezTo>
                <a:cubicBezTo>
                  <a:pt x="12784809" y="0"/>
                  <a:pt x="12950677" y="52290"/>
                  <a:pt x="13074341" y="147249"/>
                </a:cubicBezTo>
                <a:lnTo>
                  <a:pt x="13383685" y="384854"/>
                </a:lnTo>
                <a:cubicBezTo>
                  <a:pt x="13445747" y="432473"/>
                  <a:pt x="13444271" y="508604"/>
                  <a:pt x="13380367" y="554881"/>
                </a:cubicBezTo>
                <a:cubicBezTo>
                  <a:pt x="13316414" y="601089"/>
                  <a:pt x="13214451" y="600061"/>
                  <a:pt x="13152345" y="552410"/>
                </a:cubicBezTo>
                <a:lnTo>
                  <a:pt x="12842909" y="314805"/>
                </a:lnTo>
                <a:cubicBezTo>
                  <a:pt x="12780524" y="266876"/>
                  <a:pt x="12696807" y="240491"/>
                  <a:pt x="12607235" y="240491"/>
                </a:cubicBezTo>
                <a:cubicBezTo>
                  <a:pt x="12517670" y="240491"/>
                  <a:pt x="12433953" y="266843"/>
                  <a:pt x="12371567" y="314805"/>
                </a:cubicBezTo>
                <a:lnTo>
                  <a:pt x="12203256" y="444051"/>
                </a:lnTo>
                <a:cubicBezTo>
                  <a:pt x="12079593" y="539010"/>
                  <a:pt x="11913773" y="591300"/>
                  <a:pt x="11736247" y="591300"/>
                </a:cubicBezTo>
                <a:cubicBezTo>
                  <a:pt x="11558673" y="591300"/>
                  <a:pt x="11392854" y="539010"/>
                  <a:pt x="11269191" y="444051"/>
                </a:cubicBezTo>
                <a:lnTo>
                  <a:pt x="11100880" y="314805"/>
                </a:lnTo>
                <a:cubicBezTo>
                  <a:pt x="11038495" y="266876"/>
                  <a:pt x="10954777" y="240491"/>
                  <a:pt x="10865211" y="240491"/>
                </a:cubicBezTo>
                <a:cubicBezTo>
                  <a:pt x="10775641" y="240491"/>
                  <a:pt x="10691923" y="266843"/>
                  <a:pt x="10629537" y="314805"/>
                </a:cubicBezTo>
                <a:lnTo>
                  <a:pt x="10461227" y="444051"/>
                </a:lnTo>
                <a:cubicBezTo>
                  <a:pt x="10337563" y="539010"/>
                  <a:pt x="10171744" y="591300"/>
                  <a:pt x="9994219" y="591300"/>
                </a:cubicBezTo>
                <a:cubicBezTo>
                  <a:pt x="9816649" y="591300"/>
                  <a:pt x="9650825" y="539010"/>
                  <a:pt x="9527162" y="444051"/>
                </a:cubicBezTo>
                <a:lnTo>
                  <a:pt x="9358851" y="314805"/>
                </a:lnTo>
                <a:cubicBezTo>
                  <a:pt x="9296465" y="266876"/>
                  <a:pt x="9212753" y="240491"/>
                  <a:pt x="9123182" y="240491"/>
                </a:cubicBezTo>
                <a:cubicBezTo>
                  <a:pt x="9033611" y="240491"/>
                  <a:pt x="8949894" y="266843"/>
                  <a:pt x="8887513" y="314805"/>
                </a:cubicBezTo>
                <a:lnTo>
                  <a:pt x="8719203" y="444051"/>
                </a:lnTo>
                <a:cubicBezTo>
                  <a:pt x="8595539" y="539010"/>
                  <a:pt x="8429715" y="591300"/>
                  <a:pt x="8252189" y="591300"/>
                </a:cubicBezTo>
                <a:cubicBezTo>
                  <a:pt x="8074664" y="591300"/>
                  <a:pt x="7908796" y="539010"/>
                  <a:pt x="7785133" y="444051"/>
                </a:cubicBezTo>
                <a:lnTo>
                  <a:pt x="7616827" y="314805"/>
                </a:lnTo>
                <a:cubicBezTo>
                  <a:pt x="7554393" y="266876"/>
                  <a:pt x="7470724" y="240491"/>
                  <a:pt x="7381153" y="240491"/>
                </a:cubicBezTo>
                <a:cubicBezTo>
                  <a:pt x="7291539" y="240491"/>
                  <a:pt x="7207870" y="266843"/>
                  <a:pt x="7145484" y="314805"/>
                </a:cubicBezTo>
                <a:lnTo>
                  <a:pt x="6843420" y="551548"/>
                </a:lnTo>
                <a:cubicBezTo>
                  <a:pt x="6812711" y="575597"/>
                  <a:pt x="6771842" y="588111"/>
                  <a:pt x="6730588" y="588880"/>
                </a:cubicBezTo>
                <a:lnTo>
                  <a:pt x="6714849" y="586896"/>
                </a:lnTo>
                <a:lnTo>
                  <a:pt x="6700325" y="588843"/>
                </a:lnTo>
                <a:cubicBezTo>
                  <a:pt x="6659077" y="588406"/>
                  <a:pt x="6618059" y="576236"/>
                  <a:pt x="6587007" y="552410"/>
                </a:cubicBezTo>
                <a:lnTo>
                  <a:pt x="6277570" y="314805"/>
                </a:lnTo>
                <a:cubicBezTo>
                  <a:pt x="6215185" y="266876"/>
                  <a:pt x="6131467" y="240491"/>
                  <a:pt x="6041896" y="240491"/>
                </a:cubicBezTo>
                <a:cubicBezTo>
                  <a:pt x="5952331" y="240491"/>
                  <a:pt x="5868614" y="266843"/>
                  <a:pt x="5806228" y="314805"/>
                </a:cubicBezTo>
                <a:lnTo>
                  <a:pt x="5637917" y="444051"/>
                </a:lnTo>
                <a:cubicBezTo>
                  <a:pt x="5514254" y="539010"/>
                  <a:pt x="5348434" y="591300"/>
                  <a:pt x="5170908" y="591300"/>
                </a:cubicBezTo>
                <a:cubicBezTo>
                  <a:pt x="4993335" y="591300"/>
                  <a:pt x="4827515" y="539010"/>
                  <a:pt x="4703852" y="444051"/>
                </a:cubicBezTo>
                <a:lnTo>
                  <a:pt x="4535541" y="314805"/>
                </a:lnTo>
                <a:cubicBezTo>
                  <a:pt x="4473156" y="266876"/>
                  <a:pt x="4389438" y="240491"/>
                  <a:pt x="4299872" y="240491"/>
                </a:cubicBezTo>
                <a:cubicBezTo>
                  <a:pt x="4210302" y="240491"/>
                  <a:pt x="4126584" y="266843"/>
                  <a:pt x="4064199" y="314805"/>
                </a:cubicBezTo>
                <a:lnTo>
                  <a:pt x="3895888" y="444051"/>
                </a:lnTo>
                <a:cubicBezTo>
                  <a:pt x="3772225" y="539010"/>
                  <a:pt x="3606405" y="591300"/>
                  <a:pt x="3428880" y="591300"/>
                </a:cubicBezTo>
                <a:cubicBezTo>
                  <a:pt x="3251310" y="591300"/>
                  <a:pt x="3085486" y="539010"/>
                  <a:pt x="2961823" y="444051"/>
                </a:cubicBezTo>
                <a:lnTo>
                  <a:pt x="2793512" y="314805"/>
                </a:lnTo>
                <a:cubicBezTo>
                  <a:pt x="2731127" y="266876"/>
                  <a:pt x="2647414" y="240491"/>
                  <a:pt x="2557843" y="240491"/>
                </a:cubicBezTo>
                <a:cubicBezTo>
                  <a:pt x="2468272" y="240491"/>
                  <a:pt x="2384555" y="266843"/>
                  <a:pt x="2322174" y="314805"/>
                </a:cubicBezTo>
                <a:lnTo>
                  <a:pt x="2153864" y="444051"/>
                </a:lnTo>
                <a:cubicBezTo>
                  <a:pt x="2030200" y="539010"/>
                  <a:pt x="1864376" y="591300"/>
                  <a:pt x="1686850" y="591300"/>
                </a:cubicBezTo>
                <a:cubicBezTo>
                  <a:pt x="1509325" y="591300"/>
                  <a:pt x="1343457" y="539010"/>
                  <a:pt x="1219794" y="444051"/>
                </a:cubicBezTo>
                <a:lnTo>
                  <a:pt x="1051488" y="314805"/>
                </a:lnTo>
                <a:cubicBezTo>
                  <a:pt x="989054" y="266876"/>
                  <a:pt x="905385" y="240491"/>
                  <a:pt x="815814" y="240491"/>
                </a:cubicBezTo>
                <a:cubicBezTo>
                  <a:pt x="726200" y="240491"/>
                  <a:pt x="642531" y="266843"/>
                  <a:pt x="580145" y="314805"/>
                </a:cubicBezTo>
                <a:lnTo>
                  <a:pt x="278081" y="551548"/>
                </a:lnTo>
                <a:cubicBezTo>
                  <a:pt x="216663" y="599646"/>
                  <a:pt x="114607" y="601605"/>
                  <a:pt x="50103" y="555739"/>
                </a:cubicBezTo>
                <a:cubicBezTo>
                  <a:pt x="-14401" y="509978"/>
                  <a:pt x="-16979" y="433847"/>
                  <a:pt x="44439" y="385749"/>
                </a:cubicBezTo>
                <a:lnTo>
                  <a:pt x="347654" y="148143"/>
                </a:lnTo>
                <a:cubicBezTo>
                  <a:pt x="472469" y="52290"/>
                  <a:pt x="638337" y="0"/>
                  <a:pt x="815862" y="0"/>
                </a:cubicBezTo>
                <a:close/>
              </a:path>
            </a:pathLst>
          </a:custGeom>
          <a:solidFill>
            <a:schemeClr val="bg1"/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DBCA6BED-603D-C8FB-3682-22D40E29262C}"/>
              </a:ext>
            </a:extLst>
          </p:cNvPr>
          <p:cNvGrpSpPr/>
          <p:nvPr/>
        </p:nvGrpSpPr>
        <p:grpSpPr>
          <a:xfrm>
            <a:off x="8951628" y="4018388"/>
            <a:ext cx="901699" cy="1344901"/>
            <a:chOff x="8173301" y="3362007"/>
            <a:chExt cx="443954" cy="662166"/>
          </a:xfrm>
          <a:solidFill>
            <a:schemeClr val="bg1"/>
          </a:solidFill>
        </p:grpSpPr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59EF20D4-BDC8-6246-C6D4-CC2A4E31BF3F}"/>
                </a:ext>
              </a:extLst>
            </p:cNvPr>
            <p:cNvSpPr/>
            <p:nvPr/>
          </p:nvSpPr>
          <p:spPr>
            <a:xfrm>
              <a:off x="8257890" y="3430008"/>
              <a:ext cx="290246" cy="475582"/>
            </a:xfrm>
            <a:custGeom>
              <a:avLst/>
              <a:gdLst>
                <a:gd name="connsiteX0" fmla="*/ 278224 w 290246"/>
                <a:gd name="connsiteY0" fmla="*/ 371736 h 475582"/>
                <a:gd name="connsiteX1" fmla="*/ 286034 w 290246"/>
                <a:gd name="connsiteY1" fmla="*/ 422885 h 475582"/>
                <a:gd name="connsiteX2" fmla="*/ 287749 w 290246"/>
                <a:gd name="connsiteY2" fmla="*/ 430695 h 475582"/>
                <a:gd name="connsiteX3" fmla="*/ 278795 w 290246"/>
                <a:gd name="connsiteY3" fmla="*/ 451555 h 475582"/>
                <a:gd name="connsiteX4" fmla="*/ 183545 w 290246"/>
                <a:gd name="connsiteY4" fmla="*/ 474796 h 475582"/>
                <a:gd name="connsiteX5" fmla="*/ 103916 w 290246"/>
                <a:gd name="connsiteY5" fmla="*/ 474796 h 475582"/>
                <a:gd name="connsiteX6" fmla="*/ 11143 w 290246"/>
                <a:gd name="connsiteY6" fmla="*/ 450127 h 475582"/>
                <a:gd name="connsiteX7" fmla="*/ 3142 w 290246"/>
                <a:gd name="connsiteY7" fmla="*/ 443554 h 475582"/>
                <a:gd name="connsiteX8" fmla="*/ 2189 w 290246"/>
                <a:gd name="connsiteY8" fmla="*/ 430410 h 475582"/>
                <a:gd name="connsiteX9" fmla="*/ 33526 w 290246"/>
                <a:gd name="connsiteY9" fmla="*/ 362020 h 475582"/>
                <a:gd name="connsiteX10" fmla="*/ 58672 w 290246"/>
                <a:gd name="connsiteY10" fmla="*/ 293535 h 475582"/>
                <a:gd name="connsiteX11" fmla="*/ 81818 w 290246"/>
                <a:gd name="connsiteY11" fmla="*/ 192761 h 475582"/>
                <a:gd name="connsiteX12" fmla="*/ 98487 w 290246"/>
                <a:gd name="connsiteY12" fmla="*/ 71889 h 475582"/>
                <a:gd name="connsiteX13" fmla="*/ 104107 w 290246"/>
                <a:gd name="connsiteY13" fmla="*/ 14739 h 475582"/>
                <a:gd name="connsiteX14" fmla="*/ 112108 w 290246"/>
                <a:gd name="connsiteY14" fmla="*/ 1213 h 475582"/>
                <a:gd name="connsiteX15" fmla="*/ 129729 w 290246"/>
                <a:gd name="connsiteY15" fmla="*/ 6547 h 475582"/>
                <a:gd name="connsiteX16" fmla="*/ 155446 w 290246"/>
                <a:gd name="connsiteY16" fmla="*/ 45028 h 475582"/>
                <a:gd name="connsiteX17" fmla="*/ 218216 w 290246"/>
                <a:gd name="connsiteY17" fmla="*/ 182569 h 475582"/>
                <a:gd name="connsiteX18" fmla="*/ 262412 w 290246"/>
                <a:gd name="connsiteY18" fmla="*/ 303346 h 475582"/>
                <a:gd name="connsiteX19" fmla="*/ 279557 w 290246"/>
                <a:gd name="connsiteY19" fmla="*/ 371640 h 475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246" h="475582">
                  <a:moveTo>
                    <a:pt x="278224" y="371736"/>
                  </a:moveTo>
                  <a:cubicBezTo>
                    <a:pt x="280891" y="388881"/>
                    <a:pt x="283494" y="405930"/>
                    <a:pt x="286034" y="422885"/>
                  </a:cubicBezTo>
                  <a:cubicBezTo>
                    <a:pt x="286419" y="425526"/>
                    <a:pt x="286992" y="428136"/>
                    <a:pt x="287749" y="430695"/>
                  </a:cubicBezTo>
                  <a:cubicBezTo>
                    <a:pt x="292035" y="444507"/>
                    <a:pt x="291844" y="445078"/>
                    <a:pt x="278795" y="451555"/>
                  </a:cubicBezTo>
                  <a:cubicBezTo>
                    <a:pt x="249060" y="465990"/>
                    <a:pt x="216587" y="473914"/>
                    <a:pt x="183545" y="474796"/>
                  </a:cubicBezTo>
                  <a:cubicBezTo>
                    <a:pt x="157066" y="475844"/>
                    <a:pt x="130491" y="475844"/>
                    <a:pt x="103916" y="474796"/>
                  </a:cubicBezTo>
                  <a:cubicBezTo>
                    <a:pt x="71478" y="474011"/>
                    <a:pt x="39686" y="465557"/>
                    <a:pt x="11143" y="450127"/>
                  </a:cubicBezTo>
                  <a:cubicBezTo>
                    <a:pt x="8141" y="448378"/>
                    <a:pt x="5440" y="446159"/>
                    <a:pt x="3142" y="443554"/>
                  </a:cubicBezTo>
                  <a:cubicBezTo>
                    <a:pt x="-645" y="440135"/>
                    <a:pt x="-1065" y="434339"/>
                    <a:pt x="2189" y="430410"/>
                  </a:cubicBezTo>
                  <a:cubicBezTo>
                    <a:pt x="17810" y="410026"/>
                    <a:pt x="24573" y="385452"/>
                    <a:pt x="33526" y="362020"/>
                  </a:cubicBezTo>
                  <a:cubicBezTo>
                    <a:pt x="42480" y="338589"/>
                    <a:pt x="51433" y="316681"/>
                    <a:pt x="58672" y="293535"/>
                  </a:cubicBezTo>
                  <a:cubicBezTo>
                    <a:pt x="69091" y="260623"/>
                    <a:pt x="76831" y="226921"/>
                    <a:pt x="81818" y="192761"/>
                  </a:cubicBezTo>
                  <a:cubicBezTo>
                    <a:pt x="87533" y="152470"/>
                    <a:pt x="93248" y="112179"/>
                    <a:pt x="98487" y="71889"/>
                  </a:cubicBezTo>
                  <a:cubicBezTo>
                    <a:pt x="100963" y="52839"/>
                    <a:pt x="102773" y="33789"/>
                    <a:pt x="104107" y="14739"/>
                  </a:cubicBezTo>
                  <a:cubicBezTo>
                    <a:pt x="104107" y="8452"/>
                    <a:pt x="105250" y="3404"/>
                    <a:pt x="112108" y="1213"/>
                  </a:cubicBezTo>
                  <a:cubicBezTo>
                    <a:pt x="118492" y="-1619"/>
                    <a:pt x="125987" y="650"/>
                    <a:pt x="129729" y="6547"/>
                  </a:cubicBezTo>
                  <a:cubicBezTo>
                    <a:pt x="139477" y="18548"/>
                    <a:pt x="148087" y="31431"/>
                    <a:pt x="155446" y="45028"/>
                  </a:cubicBezTo>
                  <a:cubicBezTo>
                    <a:pt x="177068" y="90558"/>
                    <a:pt x="197356" y="136754"/>
                    <a:pt x="218216" y="182569"/>
                  </a:cubicBezTo>
                  <a:cubicBezTo>
                    <a:pt x="235788" y="221731"/>
                    <a:pt x="250558" y="262092"/>
                    <a:pt x="262412" y="303346"/>
                  </a:cubicBezTo>
                  <a:cubicBezTo>
                    <a:pt x="269080" y="325825"/>
                    <a:pt x="273937" y="348876"/>
                    <a:pt x="279557" y="3716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E93E7566-A59F-52A0-D6F5-13798F8B2412}"/>
                </a:ext>
              </a:extLst>
            </p:cNvPr>
            <p:cNvSpPr/>
            <p:nvPr/>
          </p:nvSpPr>
          <p:spPr>
            <a:xfrm>
              <a:off x="8173301" y="3864609"/>
              <a:ext cx="443954" cy="159564"/>
            </a:xfrm>
            <a:custGeom>
              <a:avLst/>
              <a:gdLst>
                <a:gd name="connsiteX0" fmla="*/ 5054 w 443954"/>
                <a:gd name="connsiteY0" fmla="*/ 0 h 159564"/>
                <a:gd name="connsiteX1" fmla="*/ 39249 w 443954"/>
                <a:gd name="connsiteY1" fmla="*/ 18097 h 159564"/>
                <a:gd name="connsiteX2" fmla="*/ 102780 w 443954"/>
                <a:gd name="connsiteY2" fmla="*/ 51054 h 159564"/>
                <a:gd name="connsiteX3" fmla="*/ 172599 w 443954"/>
                <a:gd name="connsiteY3" fmla="*/ 65246 h 159564"/>
                <a:gd name="connsiteX4" fmla="*/ 284898 w 443954"/>
                <a:gd name="connsiteY4" fmla="*/ 58674 h 159564"/>
                <a:gd name="connsiteX5" fmla="*/ 337953 w 443954"/>
                <a:gd name="connsiteY5" fmla="*/ 46482 h 159564"/>
                <a:gd name="connsiteX6" fmla="*/ 364623 w 443954"/>
                <a:gd name="connsiteY6" fmla="*/ 34861 h 159564"/>
                <a:gd name="connsiteX7" fmla="*/ 390721 w 443954"/>
                <a:gd name="connsiteY7" fmla="*/ 25336 h 159564"/>
                <a:gd name="connsiteX8" fmla="*/ 406247 w 443954"/>
                <a:gd name="connsiteY8" fmla="*/ 18193 h 159564"/>
                <a:gd name="connsiteX9" fmla="*/ 437298 w 443954"/>
                <a:gd name="connsiteY9" fmla="*/ 4096 h 159564"/>
                <a:gd name="connsiteX10" fmla="*/ 440918 w 443954"/>
                <a:gd name="connsiteY10" fmla="*/ 25813 h 159564"/>
                <a:gd name="connsiteX11" fmla="*/ 370052 w 443954"/>
                <a:gd name="connsiteY11" fmla="*/ 109633 h 159564"/>
                <a:gd name="connsiteX12" fmla="*/ 365004 w 443954"/>
                <a:gd name="connsiteY12" fmla="*/ 123635 h 159564"/>
                <a:gd name="connsiteX13" fmla="*/ 366432 w 443954"/>
                <a:gd name="connsiteY13" fmla="*/ 130112 h 159564"/>
                <a:gd name="connsiteX14" fmla="*/ 350811 w 443954"/>
                <a:gd name="connsiteY14" fmla="*/ 153638 h 159564"/>
                <a:gd name="connsiteX15" fmla="*/ 243655 w 443954"/>
                <a:gd name="connsiteY15" fmla="*/ 158305 h 159564"/>
                <a:gd name="connsiteX16" fmla="*/ 173551 w 443954"/>
                <a:gd name="connsiteY16" fmla="*/ 153162 h 159564"/>
                <a:gd name="connsiteX17" fmla="*/ 102018 w 443954"/>
                <a:gd name="connsiteY17" fmla="*/ 138970 h 159564"/>
                <a:gd name="connsiteX18" fmla="*/ 56965 w 443954"/>
                <a:gd name="connsiteY18" fmla="*/ 128397 h 159564"/>
                <a:gd name="connsiteX19" fmla="*/ 48107 w 443954"/>
                <a:gd name="connsiteY19" fmla="*/ 109347 h 159564"/>
                <a:gd name="connsiteX20" fmla="*/ 46297 w 443954"/>
                <a:gd name="connsiteY20" fmla="*/ 98393 h 159564"/>
                <a:gd name="connsiteX21" fmla="*/ 12102 w 443954"/>
                <a:gd name="connsiteY21" fmla="*/ 49530 h 159564"/>
                <a:gd name="connsiteX22" fmla="*/ 863 w 443954"/>
                <a:gd name="connsiteY22" fmla="*/ 28670 h 159564"/>
                <a:gd name="connsiteX23" fmla="*/ 863 w 443954"/>
                <a:gd name="connsiteY23" fmla="*/ 11906 h 159564"/>
                <a:gd name="connsiteX24" fmla="*/ 5054 w 443954"/>
                <a:gd name="connsiteY24" fmla="*/ 0 h 159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43954" h="159564">
                  <a:moveTo>
                    <a:pt x="5054" y="0"/>
                  </a:moveTo>
                  <a:lnTo>
                    <a:pt x="39249" y="18097"/>
                  </a:lnTo>
                  <a:cubicBezTo>
                    <a:pt x="59777" y="30290"/>
                    <a:pt x="80990" y="41294"/>
                    <a:pt x="102780" y="51054"/>
                  </a:cubicBezTo>
                  <a:cubicBezTo>
                    <a:pt x="124976" y="60058"/>
                    <a:pt x="148649" y="64870"/>
                    <a:pt x="172599" y="65246"/>
                  </a:cubicBezTo>
                  <a:cubicBezTo>
                    <a:pt x="210148" y="66092"/>
                    <a:pt x="247704" y="63894"/>
                    <a:pt x="284898" y="58674"/>
                  </a:cubicBezTo>
                  <a:cubicBezTo>
                    <a:pt x="302799" y="55613"/>
                    <a:pt x="320512" y="51542"/>
                    <a:pt x="337953" y="46482"/>
                  </a:cubicBezTo>
                  <a:cubicBezTo>
                    <a:pt x="347059" y="43127"/>
                    <a:pt x="355964" y="39247"/>
                    <a:pt x="364623" y="34861"/>
                  </a:cubicBezTo>
                  <a:cubicBezTo>
                    <a:pt x="373195" y="31337"/>
                    <a:pt x="382053" y="28480"/>
                    <a:pt x="390721" y="25336"/>
                  </a:cubicBezTo>
                  <a:cubicBezTo>
                    <a:pt x="395960" y="23241"/>
                    <a:pt x="401103" y="20574"/>
                    <a:pt x="406247" y="18193"/>
                  </a:cubicBezTo>
                  <a:lnTo>
                    <a:pt x="437298" y="4096"/>
                  </a:lnTo>
                  <a:cubicBezTo>
                    <a:pt x="445109" y="13621"/>
                    <a:pt x="445680" y="18574"/>
                    <a:pt x="440918" y="25813"/>
                  </a:cubicBezTo>
                  <a:cubicBezTo>
                    <a:pt x="420681" y="56447"/>
                    <a:pt x="396894" y="84582"/>
                    <a:pt x="370052" y="109633"/>
                  </a:cubicBezTo>
                  <a:cubicBezTo>
                    <a:pt x="365742" y="112887"/>
                    <a:pt x="363762" y="118379"/>
                    <a:pt x="365004" y="123635"/>
                  </a:cubicBezTo>
                  <a:cubicBezTo>
                    <a:pt x="365214" y="125844"/>
                    <a:pt x="365694" y="128019"/>
                    <a:pt x="366432" y="130112"/>
                  </a:cubicBezTo>
                  <a:cubicBezTo>
                    <a:pt x="374338" y="145828"/>
                    <a:pt x="371195" y="150495"/>
                    <a:pt x="350811" y="153638"/>
                  </a:cubicBezTo>
                  <a:cubicBezTo>
                    <a:pt x="315400" y="159403"/>
                    <a:pt x="279433" y="160969"/>
                    <a:pt x="243655" y="158305"/>
                  </a:cubicBezTo>
                  <a:cubicBezTo>
                    <a:pt x="220319" y="156400"/>
                    <a:pt x="196697" y="156305"/>
                    <a:pt x="173551" y="153162"/>
                  </a:cubicBezTo>
                  <a:cubicBezTo>
                    <a:pt x="150405" y="150019"/>
                    <a:pt x="125926" y="143637"/>
                    <a:pt x="102018" y="138970"/>
                  </a:cubicBezTo>
                  <a:cubicBezTo>
                    <a:pt x="86874" y="135731"/>
                    <a:pt x="71824" y="132493"/>
                    <a:pt x="56965" y="128397"/>
                  </a:cubicBezTo>
                  <a:cubicBezTo>
                    <a:pt x="45535" y="125254"/>
                    <a:pt x="43535" y="120205"/>
                    <a:pt x="48107" y="109347"/>
                  </a:cubicBezTo>
                  <a:cubicBezTo>
                    <a:pt x="49720" y="105659"/>
                    <a:pt x="49011" y="101367"/>
                    <a:pt x="46297" y="98393"/>
                  </a:cubicBezTo>
                  <a:cubicBezTo>
                    <a:pt x="34772" y="82201"/>
                    <a:pt x="23247" y="66008"/>
                    <a:pt x="12102" y="49530"/>
                  </a:cubicBezTo>
                  <a:cubicBezTo>
                    <a:pt x="7435" y="43114"/>
                    <a:pt x="3654" y="36097"/>
                    <a:pt x="863" y="28670"/>
                  </a:cubicBezTo>
                  <a:cubicBezTo>
                    <a:pt x="-288" y="23141"/>
                    <a:pt x="-288" y="17435"/>
                    <a:pt x="863" y="11906"/>
                  </a:cubicBezTo>
                  <a:cubicBezTo>
                    <a:pt x="1856" y="7807"/>
                    <a:pt x="3260" y="3818"/>
                    <a:pt x="5054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3D17B236-9556-77DB-A967-340205F7538E}"/>
                </a:ext>
              </a:extLst>
            </p:cNvPr>
            <p:cNvSpPr/>
            <p:nvPr/>
          </p:nvSpPr>
          <p:spPr>
            <a:xfrm>
              <a:off x="8192206" y="3362007"/>
              <a:ext cx="133700" cy="505831"/>
            </a:xfrm>
            <a:custGeom>
              <a:avLst/>
              <a:gdLst>
                <a:gd name="connsiteX0" fmla="*/ 129120 w 133700"/>
                <a:gd name="connsiteY0" fmla="*/ 93979 h 505831"/>
                <a:gd name="connsiteX1" fmla="*/ 130834 w 133700"/>
                <a:gd name="connsiteY1" fmla="*/ 196468 h 505831"/>
                <a:gd name="connsiteX2" fmla="*/ 104069 w 133700"/>
                <a:gd name="connsiteY2" fmla="*/ 356107 h 505831"/>
                <a:gd name="connsiteX3" fmla="*/ 75494 w 133700"/>
                <a:gd name="connsiteY3" fmla="*/ 456787 h 505831"/>
                <a:gd name="connsiteX4" fmla="*/ 50348 w 133700"/>
                <a:gd name="connsiteY4" fmla="*/ 500125 h 505831"/>
                <a:gd name="connsiteX5" fmla="*/ 36346 w 133700"/>
                <a:gd name="connsiteY5" fmla="*/ 505459 h 505831"/>
                <a:gd name="connsiteX6" fmla="*/ 4533 w 133700"/>
                <a:gd name="connsiteY6" fmla="*/ 492982 h 505831"/>
                <a:gd name="connsiteX7" fmla="*/ 1170 w 133700"/>
                <a:gd name="connsiteY7" fmla="*/ 480774 h 505831"/>
                <a:gd name="connsiteX8" fmla="*/ 1389 w 133700"/>
                <a:gd name="connsiteY8" fmla="*/ 480409 h 505831"/>
                <a:gd name="connsiteX9" fmla="*/ 17487 w 133700"/>
                <a:gd name="connsiteY9" fmla="*/ 435451 h 505831"/>
                <a:gd name="connsiteX10" fmla="*/ 37203 w 133700"/>
                <a:gd name="connsiteY10" fmla="*/ 348868 h 505831"/>
                <a:gd name="connsiteX11" fmla="*/ 49491 w 133700"/>
                <a:gd name="connsiteY11" fmla="*/ 253047 h 505831"/>
                <a:gd name="connsiteX12" fmla="*/ 64921 w 133700"/>
                <a:gd name="connsiteY12" fmla="*/ 133508 h 505831"/>
                <a:gd name="connsiteX13" fmla="*/ 74446 w 133700"/>
                <a:gd name="connsiteY13" fmla="*/ 25209 h 505831"/>
                <a:gd name="connsiteX14" fmla="*/ 74446 w 133700"/>
                <a:gd name="connsiteY14" fmla="*/ 13303 h 505831"/>
                <a:gd name="connsiteX15" fmla="*/ 78256 w 133700"/>
                <a:gd name="connsiteY15" fmla="*/ 1682 h 505831"/>
                <a:gd name="connsiteX16" fmla="*/ 94068 w 133700"/>
                <a:gd name="connsiteY16" fmla="*/ 4540 h 505831"/>
                <a:gd name="connsiteX17" fmla="*/ 107403 w 133700"/>
                <a:gd name="connsiteY17" fmla="*/ 24161 h 505831"/>
                <a:gd name="connsiteX18" fmla="*/ 129120 w 133700"/>
                <a:gd name="connsiteY18" fmla="*/ 93979 h 50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3700" h="505831">
                  <a:moveTo>
                    <a:pt x="129120" y="93979"/>
                  </a:moveTo>
                  <a:cubicBezTo>
                    <a:pt x="134587" y="127885"/>
                    <a:pt x="135164" y="162399"/>
                    <a:pt x="130834" y="196468"/>
                  </a:cubicBezTo>
                  <a:cubicBezTo>
                    <a:pt x="124167" y="250189"/>
                    <a:pt x="115499" y="303529"/>
                    <a:pt x="104069" y="356107"/>
                  </a:cubicBezTo>
                  <a:cubicBezTo>
                    <a:pt x="96483" y="390187"/>
                    <a:pt x="86942" y="423803"/>
                    <a:pt x="75494" y="456787"/>
                  </a:cubicBezTo>
                  <a:cubicBezTo>
                    <a:pt x="68731" y="472113"/>
                    <a:pt x="60298" y="486648"/>
                    <a:pt x="50348" y="500125"/>
                  </a:cubicBezTo>
                  <a:cubicBezTo>
                    <a:pt x="47232" y="504627"/>
                    <a:pt x="41667" y="506747"/>
                    <a:pt x="36346" y="505459"/>
                  </a:cubicBezTo>
                  <a:cubicBezTo>
                    <a:pt x="24871" y="504004"/>
                    <a:pt x="13938" y="499715"/>
                    <a:pt x="4533" y="492982"/>
                  </a:cubicBezTo>
                  <a:cubicBezTo>
                    <a:pt x="233" y="490539"/>
                    <a:pt x="-1272" y="485074"/>
                    <a:pt x="1170" y="480774"/>
                  </a:cubicBezTo>
                  <a:cubicBezTo>
                    <a:pt x="1240" y="480651"/>
                    <a:pt x="1313" y="480529"/>
                    <a:pt x="1389" y="480409"/>
                  </a:cubicBezTo>
                  <a:cubicBezTo>
                    <a:pt x="7605" y="465741"/>
                    <a:pt x="12980" y="450730"/>
                    <a:pt x="17487" y="435451"/>
                  </a:cubicBezTo>
                  <a:cubicBezTo>
                    <a:pt x="24821" y="406876"/>
                    <a:pt x="30345" y="377634"/>
                    <a:pt x="37203" y="348868"/>
                  </a:cubicBezTo>
                  <a:cubicBezTo>
                    <a:pt x="43104" y="317185"/>
                    <a:pt x="47206" y="285194"/>
                    <a:pt x="49491" y="253047"/>
                  </a:cubicBezTo>
                  <a:cubicBezTo>
                    <a:pt x="54444" y="213137"/>
                    <a:pt x="60444" y="173418"/>
                    <a:pt x="64921" y="133508"/>
                  </a:cubicBezTo>
                  <a:cubicBezTo>
                    <a:pt x="68922" y="97504"/>
                    <a:pt x="71589" y="61309"/>
                    <a:pt x="74446" y="25209"/>
                  </a:cubicBezTo>
                  <a:cubicBezTo>
                    <a:pt x="74649" y="21243"/>
                    <a:pt x="74649" y="17269"/>
                    <a:pt x="74446" y="13303"/>
                  </a:cubicBezTo>
                  <a:cubicBezTo>
                    <a:pt x="74446" y="9016"/>
                    <a:pt x="72922" y="3778"/>
                    <a:pt x="78256" y="1682"/>
                  </a:cubicBezTo>
                  <a:cubicBezTo>
                    <a:pt x="83513" y="-1378"/>
                    <a:pt x="90214" y="-167"/>
                    <a:pt x="94068" y="4540"/>
                  </a:cubicBezTo>
                  <a:cubicBezTo>
                    <a:pt x="99307" y="10504"/>
                    <a:pt x="103786" y="17094"/>
                    <a:pt x="107403" y="24161"/>
                  </a:cubicBezTo>
                  <a:cubicBezTo>
                    <a:pt x="117773" y="46342"/>
                    <a:pt x="125079" y="69830"/>
                    <a:pt x="129120" y="939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2" name="任意多边形: 形状 91">
            <a:extLst>
              <a:ext uri="{FF2B5EF4-FFF2-40B4-BE49-F238E27FC236}">
                <a16:creationId xmlns:a16="http://schemas.microsoft.com/office/drawing/2014/main" id="{D1021373-71F9-D3BA-23D4-ADA7B6F8D063}"/>
              </a:ext>
            </a:extLst>
          </p:cNvPr>
          <p:cNvSpPr/>
          <p:nvPr/>
        </p:nvSpPr>
        <p:spPr>
          <a:xfrm>
            <a:off x="9231027" y="1442073"/>
            <a:ext cx="2287873" cy="1678175"/>
          </a:xfrm>
          <a:custGeom>
            <a:avLst/>
            <a:gdLst>
              <a:gd name="connsiteX0" fmla="*/ 1346729 w 1618969"/>
              <a:gd name="connsiteY0" fmla="*/ 286594 h 1187528"/>
              <a:gd name="connsiteX1" fmla="*/ 988948 w 1618969"/>
              <a:gd name="connsiteY1" fmla="*/ 2114 h 1187528"/>
              <a:gd name="connsiteX2" fmla="*/ 763865 w 1618969"/>
              <a:gd name="connsiteY2" fmla="*/ 133605 h 1187528"/>
              <a:gd name="connsiteX3" fmla="*/ 565626 w 1618969"/>
              <a:gd name="connsiteY3" fmla="*/ 56033 h 1187528"/>
              <a:gd name="connsiteX4" fmla="*/ 279581 w 1618969"/>
              <a:gd name="connsiteY4" fmla="*/ 277974 h 1187528"/>
              <a:gd name="connsiteX5" fmla="*/ 0 w 1618969"/>
              <a:gd name="connsiteY5" fmla="*/ 594725 h 1187528"/>
              <a:gd name="connsiteX6" fmla="*/ 350150 w 1618969"/>
              <a:gd name="connsiteY6" fmla="*/ 917940 h 1187528"/>
              <a:gd name="connsiteX7" fmla="*/ 356614 w 1618969"/>
              <a:gd name="connsiteY7" fmla="*/ 917940 h 1187528"/>
              <a:gd name="connsiteX8" fmla="*/ 808037 w 1618969"/>
              <a:gd name="connsiteY8" fmla="*/ 1187286 h 1187528"/>
              <a:gd name="connsiteX9" fmla="*/ 1191047 w 1618969"/>
              <a:gd name="connsiteY9" fmla="*/ 1022446 h 1187528"/>
              <a:gd name="connsiteX10" fmla="*/ 1615502 w 1618969"/>
              <a:gd name="connsiteY10" fmla="*/ 699610 h 1187528"/>
              <a:gd name="connsiteX11" fmla="*/ 1346729 w 1618969"/>
              <a:gd name="connsiteY11" fmla="*/ 286594 h 1187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18969" h="1187528">
                <a:moveTo>
                  <a:pt x="1346729" y="286594"/>
                </a:moveTo>
                <a:cubicBezTo>
                  <a:pt x="1326487" y="109238"/>
                  <a:pt x="1166303" y="-18127"/>
                  <a:pt x="988948" y="2114"/>
                </a:cubicBezTo>
                <a:cubicBezTo>
                  <a:pt x="898788" y="12405"/>
                  <a:pt x="817107" y="60121"/>
                  <a:pt x="763865" y="133605"/>
                </a:cubicBezTo>
                <a:cubicBezTo>
                  <a:pt x="709845" y="83813"/>
                  <a:pt x="639093" y="56127"/>
                  <a:pt x="565626" y="56033"/>
                </a:cubicBezTo>
                <a:cubicBezTo>
                  <a:pt x="430973" y="56566"/>
                  <a:pt x="313549" y="147675"/>
                  <a:pt x="279581" y="277974"/>
                </a:cubicBezTo>
                <a:cubicBezTo>
                  <a:pt x="122310" y="302529"/>
                  <a:pt x="4835" y="435623"/>
                  <a:pt x="0" y="594725"/>
                </a:cubicBezTo>
                <a:cubicBezTo>
                  <a:pt x="7874" y="780468"/>
                  <a:pt x="164372" y="924927"/>
                  <a:pt x="350150" y="917940"/>
                </a:cubicBezTo>
                <a:lnTo>
                  <a:pt x="356614" y="917940"/>
                </a:lnTo>
                <a:cubicBezTo>
                  <a:pt x="441651" y="1088106"/>
                  <a:pt x="617900" y="1193267"/>
                  <a:pt x="808037" y="1187286"/>
                </a:cubicBezTo>
                <a:cubicBezTo>
                  <a:pt x="953346" y="1189338"/>
                  <a:pt x="1092647" y="1129386"/>
                  <a:pt x="1191047" y="1022446"/>
                </a:cubicBezTo>
                <a:cubicBezTo>
                  <a:pt x="1397406" y="1050508"/>
                  <a:pt x="1587441" y="905969"/>
                  <a:pt x="1615502" y="699610"/>
                </a:cubicBezTo>
                <a:cubicBezTo>
                  <a:pt x="1640695" y="514343"/>
                  <a:pt x="1526325" y="338593"/>
                  <a:pt x="1346729" y="286594"/>
                </a:cubicBezTo>
                <a:close/>
              </a:path>
            </a:pathLst>
          </a:custGeom>
          <a:noFill/>
          <a:ln w="155575" cap="rnd">
            <a:solidFill>
              <a:srgbClr val="EC1A63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1E9A8321-02A2-22AC-1115-0BF2482F3029}"/>
              </a:ext>
            </a:extLst>
          </p:cNvPr>
          <p:cNvSpPr/>
          <p:nvPr/>
        </p:nvSpPr>
        <p:spPr>
          <a:xfrm>
            <a:off x="8538966" y="-136424"/>
            <a:ext cx="1591065" cy="1167060"/>
          </a:xfrm>
          <a:custGeom>
            <a:avLst/>
            <a:gdLst>
              <a:gd name="connsiteX0" fmla="*/ 1346729 w 1618969"/>
              <a:gd name="connsiteY0" fmla="*/ 286594 h 1187528"/>
              <a:gd name="connsiteX1" fmla="*/ 988948 w 1618969"/>
              <a:gd name="connsiteY1" fmla="*/ 2114 h 1187528"/>
              <a:gd name="connsiteX2" fmla="*/ 763865 w 1618969"/>
              <a:gd name="connsiteY2" fmla="*/ 133605 h 1187528"/>
              <a:gd name="connsiteX3" fmla="*/ 565626 w 1618969"/>
              <a:gd name="connsiteY3" fmla="*/ 56033 h 1187528"/>
              <a:gd name="connsiteX4" fmla="*/ 279581 w 1618969"/>
              <a:gd name="connsiteY4" fmla="*/ 277974 h 1187528"/>
              <a:gd name="connsiteX5" fmla="*/ 0 w 1618969"/>
              <a:gd name="connsiteY5" fmla="*/ 594725 h 1187528"/>
              <a:gd name="connsiteX6" fmla="*/ 350150 w 1618969"/>
              <a:gd name="connsiteY6" fmla="*/ 917940 h 1187528"/>
              <a:gd name="connsiteX7" fmla="*/ 356614 w 1618969"/>
              <a:gd name="connsiteY7" fmla="*/ 917940 h 1187528"/>
              <a:gd name="connsiteX8" fmla="*/ 808037 w 1618969"/>
              <a:gd name="connsiteY8" fmla="*/ 1187286 h 1187528"/>
              <a:gd name="connsiteX9" fmla="*/ 1191047 w 1618969"/>
              <a:gd name="connsiteY9" fmla="*/ 1022446 h 1187528"/>
              <a:gd name="connsiteX10" fmla="*/ 1615502 w 1618969"/>
              <a:gd name="connsiteY10" fmla="*/ 699610 h 1187528"/>
              <a:gd name="connsiteX11" fmla="*/ 1346729 w 1618969"/>
              <a:gd name="connsiteY11" fmla="*/ 286594 h 1187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18969" h="1187528">
                <a:moveTo>
                  <a:pt x="1346729" y="286594"/>
                </a:moveTo>
                <a:cubicBezTo>
                  <a:pt x="1326487" y="109238"/>
                  <a:pt x="1166303" y="-18127"/>
                  <a:pt x="988948" y="2114"/>
                </a:cubicBezTo>
                <a:cubicBezTo>
                  <a:pt x="898788" y="12405"/>
                  <a:pt x="817107" y="60121"/>
                  <a:pt x="763865" y="133605"/>
                </a:cubicBezTo>
                <a:cubicBezTo>
                  <a:pt x="709845" y="83813"/>
                  <a:pt x="639093" y="56127"/>
                  <a:pt x="565626" y="56033"/>
                </a:cubicBezTo>
                <a:cubicBezTo>
                  <a:pt x="430973" y="56566"/>
                  <a:pt x="313549" y="147675"/>
                  <a:pt x="279581" y="277974"/>
                </a:cubicBezTo>
                <a:cubicBezTo>
                  <a:pt x="122310" y="302529"/>
                  <a:pt x="4835" y="435623"/>
                  <a:pt x="0" y="594725"/>
                </a:cubicBezTo>
                <a:cubicBezTo>
                  <a:pt x="7874" y="780468"/>
                  <a:pt x="164372" y="924927"/>
                  <a:pt x="350150" y="917940"/>
                </a:cubicBezTo>
                <a:lnTo>
                  <a:pt x="356614" y="917940"/>
                </a:lnTo>
                <a:cubicBezTo>
                  <a:pt x="441651" y="1088106"/>
                  <a:pt x="617900" y="1193267"/>
                  <a:pt x="808037" y="1187286"/>
                </a:cubicBezTo>
                <a:cubicBezTo>
                  <a:pt x="953346" y="1189338"/>
                  <a:pt x="1092647" y="1129386"/>
                  <a:pt x="1191047" y="1022446"/>
                </a:cubicBezTo>
                <a:cubicBezTo>
                  <a:pt x="1397406" y="1050508"/>
                  <a:pt x="1587441" y="905969"/>
                  <a:pt x="1615502" y="699610"/>
                </a:cubicBezTo>
                <a:cubicBezTo>
                  <a:pt x="1640695" y="514343"/>
                  <a:pt x="1526325" y="338593"/>
                  <a:pt x="1346729" y="286594"/>
                </a:cubicBezTo>
                <a:close/>
              </a:path>
            </a:pathLst>
          </a:custGeom>
          <a:noFill/>
          <a:ln w="111125" cap="rnd">
            <a:solidFill>
              <a:srgbClr val="F26F2D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id="{0D2CBB72-B165-24E7-3EB6-A7BB2B59D977}"/>
              </a:ext>
            </a:extLst>
          </p:cNvPr>
          <p:cNvSpPr/>
          <p:nvPr/>
        </p:nvSpPr>
        <p:spPr>
          <a:xfrm>
            <a:off x="10875766" y="166721"/>
            <a:ext cx="1591065" cy="1167060"/>
          </a:xfrm>
          <a:custGeom>
            <a:avLst/>
            <a:gdLst>
              <a:gd name="connsiteX0" fmla="*/ 1346729 w 1618969"/>
              <a:gd name="connsiteY0" fmla="*/ 286594 h 1187528"/>
              <a:gd name="connsiteX1" fmla="*/ 988948 w 1618969"/>
              <a:gd name="connsiteY1" fmla="*/ 2114 h 1187528"/>
              <a:gd name="connsiteX2" fmla="*/ 763865 w 1618969"/>
              <a:gd name="connsiteY2" fmla="*/ 133605 h 1187528"/>
              <a:gd name="connsiteX3" fmla="*/ 565626 w 1618969"/>
              <a:gd name="connsiteY3" fmla="*/ 56033 h 1187528"/>
              <a:gd name="connsiteX4" fmla="*/ 279581 w 1618969"/>
              <a:gd name="connsiteY4" fmla="*/ 277974 h 1187528"/>
              <a:gd name="connsiteX5" fmla="*/ 0 w 1618969"/>
              <a:gd name="connsiteY5" fmla="*/ 594725 h 1187528"/>
              <a:gd name="connsiteX6" fmla="*/ 350150 w 1618969"/>
              <a:gd name="connsiteY6" fmla="*/ 917940 h 1187528"/>
              <a:gd name="connsiteX7" fmla="*/ 356614 w 1618969"/>
              <a:gd name="connsiteY7" fmla="*/ 917940 h 1187528"/>
              <a:gd name="connsiteX8" fmla="*/ 808037 w 1618969"/>
              <a:gd name="connsiteY8" fmla="*/ 1187286 h 1187528"/>
              <a:gd name="connsiteX9" fmla="*/ 1191047 w 1618969"/>
              <a:gd name="connsiteY9" fmla="*/ 1022446 h 1187528"/>
              <a:gd name="connsiteX10" fmla="*/ 1615502 w 1618969"/>
              <a:gd name="connsiteY10" fmla="*/ 699610 h 1187528"/>
              <a:gd name="connsiteX11" fmla="*/ 1346729 w 1618969"/>
              <a:gd name="connsiteY11" fmla="*/ 286594 h 1187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18969" h="1187528">
                <a:moveTo>
                  <a:pt x="1346729" y="286594"/>
                </a:moveTo>
                <a:cubicBezTo>
                  <a:pt x="1326487" y="109238"/>
                  <a:pt x="1166303" y="-18127"/>
                  <a:pt x="988948" y="2114"/>
                </a:cubicBezTo>
                <a:cubicBezTo>
                  <a:pt x="898788" y="12405"/>
                  <a:pt x="817107" y="60121"/>
                  <a:pt x="763865" y="133605"/>
                </a:cubicBezTo>
                <a:cubicBezTo>
                  <a:pt x="709845" y="83813"/>
                  <a:pt x="639093" y="56127"/>
                  <a:pt x="565626" y="56033"/>
                </a:cubicBezTo>
                <a:cubicBezTo>
                  <a:pt x="430973" y="56566"/>
                  <a:pt x="313549" y="147675"/>
                  <a:pt x="279581" y="277974"/>
                </a:cubicBezTo>
                <a:cubicBezTo>
                  <a:pt x="122310" y="302529"/>
                  <a:pt x="4835" y="435623"/>
                  <a:pt x="0" y="594725"/>
                </a:cubicBezTo>
                <a:cubicBezTo>
                  <a:pt x="7874" y="780468"/>
                  <a:pt x="164372" y="924927"/>
                  <a:pt x="350150" y="917940"/>
                </a:cubicBezTo>
                <a:lnTo>
                  <a:pt x="356614" y="917940"/>
                </a:lnTo>
                <a:cubicBezTo>
                  <a:pt x="441651" y="1088106"/>
                  <a:pt x="617900" y="1193267"/>
                  <a:pt x="808037" y="1187286"/>
                </a:cubicBezTo>
                <a:cubicBezTo>
                  <a:pt x="953346" y="1189338"/>
                  <a:pt x="1092647" y="1129386"/>
                  <a:pt x="1191047" y="1022446"/>
                </a:cubicBezTo>
                <a:cubicBezTo>
                  <a:pt x="1397406" y="1050508"/>
                  <a:pt x="1587441" y="905969"/>
                  <a:pt x="1615502" y="699610"/>
                </a:cubicBezTo>
                <a:cubicBezTo>
                  <a:pt x="1640695" y="514343"/>
                  <a:pt x="1526325" y="338593"/>
                  <a:pt x="1346729" y="286594"/>
                </a:cubicBezTo>
                <a:close/>
              </a:path>
            </a:pathLst>
          </a:custGeom>
          <a:solidFill>
            <a:schemeClr val="bg1"/>
          </a:solidFill>
          <a:ln w="11112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49793C57-BD0B-FAAE-331D-04C026687D0D}"/>
              </a:ext>
            </a:extLst>
          </p:cNvPr>
          <p:cNvSpPr txBox="1"/>
          <p:nvPr/>
        </p:nvSpPr>
        <p:spPr>
          <a:xfrm>
            <a:off x="1107274" y="1017631"/>
            <a:ext cx="62417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i="1">
                <a:solidFill>
                  <a:srgbClr val="EC1A63"/>
                </a:solidFill>
                <a:latin typeface="Jumble" panose="02000503000000020004" pitchFamily="2" charset="0"/>
              </a:rPr>
              <a:t>P</a:t>
            </a:r>
            <a:r>
              <a:rPr lang="en-US" altLang="zh-CN" sz="4400" i="1">
                <a:solidFill>
                  <a:schemeClr val="bg1"/>
                </a:solidFill>
                <a:latin typeface="Jumble" panose="02000503000000020004" pitchFamily="2" charset="0"/>
              </a:rPr>
              <a:t>ower</a:t>
            </a:r>
            <a:r>
              <a:rPr lang="en-US" altLang="zh-CN" sz="4400" i="1">
                <a:solidFill>
                  <a:srgbClr val="F26F2D"/>
                </a:solidFill>
                <a:latin typeface="Jumble" panose="02000503000000020004" pitchFamily="2" charset="0"/>
              </a:rPr>
              <a:t>p</a:t>
            </a:r>
            <a:r>
              <a:rPr lang="en-US" altLang="zh-CN" sz="4400" i="1">
                <a:solidFill>
                  <a:schemeClr val="bg1"/>
                </a:solidFill>
                <a:latin typeface="Jumble" panose="02000503000000020004" pitchFamily="2" charset="0"/>
              </a:rPr>
              <a:t>oint </a:t>
            </a:r>
            <a:r>
              <a:rPr lang="en-US" altLang="zh-CN" sz="4400" i="1">
                <a:solidFill>
                  <a:srgbClr val="EC1A63"/>
                </a:solidFill>
                <a:latin typeface="Jumble" panose="02000503000000020004" pitchFamily="2" charset="0"/>
              </a:rPr>
              <a:t>T</a:t>
            </a:r>
            <a:r>
              <a:rPr lang="en-US" altLang="zh-CN" sz="4400" i="1">
                <a:solidFill>
                  <a:schemeClr val="bg1"/>
                </a:solidFill>
                <a:latin typeface="Jumble" panose="02000503000000020004" pitchFamily="2" charset="0"/>
              </a:rPr>
              <a:t>emple</a:t>
            </a:r>
            <a:r>
              <a:rPr lang="en-US" altLang="zh-CN" sz="4400" i="1">
                <a:solidFill>
                  <a:srgbClr val="F26F2D"/>
                </a:solidFill>
                <a:latin typeface="Jumble" panose="02000503000000020004" pitchFamily="2" charset="0"/>
              </a:rPr>
              <a:t>t</a:t>
            </a: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BD204460-651F-D643-5AF1-2B5671E5EEFA}"/>
              </a:ext>
            </a:extLst>
          </p:cNvPr>
          <p:cNvSpPr txBox="1"/>
          <p:nvPr/>
        </p:nvSpPr>
        <p:spPr>
          <a:xfrm>
            <a:off x="1107274" y="1970312"/>
            <a:ext cx="6241726" cy="2732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 b="1">
                <a:solidFill>
                  <a:schemeClr val="bg1"/>
                </a:solidFill>
                <a:latin typeface="+mn-ea"/>
                <a:cs typeface="..黑体UI-韩语" panose="02000000000000000000" pitchFamily="2" charset="-128"/>
              </a:rPr>
              <a:t>Lorem ipsum dolor sit amet, consectetuer adipiscing elit. Maecenas porttitor congue massa. Fusce posuere, magna sed pulvinar ultricies, purus lectus malesuada libero, sit amet </a:t>
            </a:r>
          </a:p>
          <a:p>
            <a:pPr>
              <a:lnSpc>
                <a:spcPct val="120000"/>
              </a:lnSpc>
            </a:pPr>
            <a:endParaRPr lang="fr-FR" altLang="zh-CN" sz="1600" b="1">
              <a:solidFill>
                <a:schemeClr val="bg1"/>
              </a:solidFill>
              <a:latin typeface="+mn-ea"/>
              <a:cs typeface="..黑体UI-韩语" panose="02000000000000000000" pitchFamily="2" charset="-128"/>
            </a:endParaRPr>
          </a:p>
          <a:p>
            <a:pPr>
              <a:lnSpc>
                <a:spcPct val="120000"/>
              </a:lnSpc>
            </a:pPr>
            <a:endParaRPr lang="fr-FR" altLang="zh-CN" sz="1600" b="1">
              <a:solidFill>
                <a:schemeClr val="bg1"/>
              </a:solidFill>
              <a:latin typeface="+mn-ea"/>
              <a:cs typeface="..黑体UI-韩语" panose="02000000000000000000" pitchFamily="2" charset="-128"/>
            </a:endParaRPr>
          </a:p>
          <a:p>
            <a:pPr>
              <a:lnSpc>
                <a:spcPct val="120000"/>
              </a:lnSpc>
            </a:pPr>
            <a:r>
              <a:rPr lang="fr-FR" altLang="zh-CN" sz="1600" b="1">
                <a:solidFill>
                  <a:schemeClr val="bg1"/>
                </a:solidFill>
                <a:latin typeface="+mn-ea"/>
                <a:cs typeface="..黑体UI-韩语" panose="02000000000000000000" pitchFamily="2" charset="-128"/>
              </a:rPr>
              <a:t>commodo magna eros quis urna. Nunc viverra imperdiet enim.</a:t>
            </a:r>
          </a:p>
          <a:p>
            <a:pPr>
              <a:lnSpc>
                <a:spcPct val="120000"/>
              </a:lnSpc>
            </a:pPr>
            <a:r>
              <a:rPr lang="fr-FR" altLang="zh-CN" sz="1600" b="1">
                <a:solidFill>
                  <a:schemeClr val="bg1"/>
                </a:solidFill>
                <a:latin typeface="+mn-ea"/>
                <a:cs typeface="..黑体UI-韩语" panose="02000000000000000000" pitchFamily="2" charset="-128"/>
              </a:rPr>
              <a:t>Fusce est. Vivamus a tellus. Pellentesque habitant morbi tristique senectus et netus et malesuada fames ac turpis egestas. Proin pharetra nonummy pede.</a:t>
            </a:r>
          </a:p>
        </p:txBody>
      </p: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8CDE6CCB-FD8A-1D58-A058-06D13BB7D0C1}"/>
              </a:ext>
            </a:extLst>
          </p:cNvPr>
          <p:cNvGrpSpPr/>
          <p:nvPr/>
        </p:nvGrpSpPr>
        <p:grpSpPr>
          <a:xfrm>
            <a:off x="10398790" y="4163264"/>
            <a:ext cx="573284" cy="855064"/>
            <a:chOff x="8173301" y="3362007"/>
            <a:chExt cx="443954" cy="662166"/>
          </a:xfrm>
          <a:solidFill>
            <a:schemeClr val="bg1"/>
          </a:solidFill>
        </p:grpSpPr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594D974E-5CDD-CAEE-94B9-2FB3182D91C7}"/>
                </a:ext>
              </a:extLst>
            </p:cNvPr>
            <p:cNvSpPr/>
            <p:nvPr/>
          </p:nvSpPr>
          <p:spPr>
            <a:xfrm>
              <a:off x="8257890" y="3430008"/>
              <a:ext cx="290246" cy="475582"/>
            </a:xfrm>
            <a:custGeom>
              <a:avLst/>
              <a:gdLst>
                <a:gd name="connsiteX0" fmla="*/ 278224 w 290246"/>
                <a:gd name="connsiteY0" fmla="*/ 371736 h 475582"/>
                <a:gd name="connsiteX1" fmla="*/ 286034 w 290246"/>
                <a:gd name="connsiteY1" fmla="*/ 422885 h 475582"/>
                <a:gd name="connsiteX2" fmla="*/ 287749 w 290246"/>
                <a:gd name="connsiteY2" fmla="*/ 430695 h 475582"/>
                <a:gd name="connsiteX3" fmla="*/ 278795 w 290246"/>
                <a:gd name="connsiteY3" fmla="*/ 451555 h 475582"/>
                <a:gd name="connsiteX4" fmla="*/ 183545 w 290246"/>
                <a:gd name="connsiteY4" fmla="*/ 474796 h 475582"/>
                <a:gd name="connsiteX5" fmla="*/ 103916 w 290246"/>
                <a:gd name="connsiteY5" fmla="*/ 474796 h 475582"/>
                <a:gd name="connsiteX6" fmla="*/ 11143 w 290246"/>
                <a:gd name="connsiteY6" fmla="*/ 450127 h 475582"/>
                <a:gd name="connsiteX7" fmla="*/ 3142 w 290246"/>
                <a:gd name="connsiteY7" fmla="*/ 443554 h 475582"/>
                <a:gd name="connsiteX8" fmla="*/ 2189 w 290246"/>
                <a:gd name="connsiteY8" fmla="*/ 430410 h 475582"/>
                <a:gd name="connsiteX9" fmla="*/ 33526 w 290246"/>
                <a:gd name="connsiteY9" fmla="*/ 362020 h 475582"/>
                <a:gd name="connsiteX10" fmla="*/ 58672 w 290246"/>
                <a:gd name="connsiteY10" fmla="*/ 293535 h 475582"/>
                <a:gd name="connsiteX11" fmla="*/ 81818 w 290246"/>
                <a:gd name="connsiteY11" fmla="*/ 192761 h 475582"/>
                <a:gd name="connsiteX12" fmla="*/ 98487 w 290246"/>
                <a:gd name="connsiteY12" fmla="*/ 71889 h 475582"/>
                <a:gd name="connsiteX13" fmla="*/ 104107 w 290246"/>
                <a:gd name="connsiteY13" fmla="*/ 14739 h 475582"/>
                <a:gd name="connsiteX14" fmla="*/ 112108 w 290246"/>
                <a:gd name="connsiteY14" fmla="*/ 1213 h 475582"/>
                <a:gd name="connsiteX15" fmla="*/ 129729 w 290246"/>
                <a:gd name="connsiteY15" fmla="*/ 6547 h 475582"/>
                <a:gd name="connsiteX16" fmla="*/ 155446 w 290246"/>
                <a:gd name="connsiteY16" fmla="*/ 45028 h 475582"/>
                <a:gd name="connsiteX17" fmla="*/ 218216 w 290246"/>
                <a:gd name="connsiteY17" fmla="*/ 182569 h 475582"/>
                <a:gd name="connsiteX18" fmla="*/ 262412 w 290246"/>
                <a:gd name="connsiteY18" fmla="*/ 303346 h 475582"/>
                <a:gd name="connsiteX19" fmla="*/ 279557 w 290246"/>
                <a:gd name="connsiteY19" fmla="*/ 371640 h 475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246" h="475582">
                  <a:moveTo>
                    <a:pt x="278224" y="371736"/>
                  </a:moveTo>
                  <a:cubicBezTo>
                    <a:pt x="280891" y="388881"/>
                    <a:pt x="283494" y="405930"/>
                    <a:pt x="286034" y="422885"/>
                  </a:cubicBezTo>
                  <a:cubicBezTo>
                    <a:pt x="286419" y="425526"/>
                    <a:pt x="286992" y="428136"/>
                    <a:pt x="287749" y="430695"/>
                  </a:cubicBezTo>
                  <a:cubicBezTo>
                    <a:pt x="292035" y="444507"/>
                    <a:pt x="291844" y="445078"/>
                    <a:pt x="278795" y="451555"/>
                  </a:cubicBezTo>
                  <a:cubicBezTo>
                    <a:pt x="249060" y="465990"/>
                    <a:pt x="216587" y="473914"/>
                    <a:pt x="183545" y="474796"/>
                  </a:cubicBezTo>
                  <a:cubicBezTo>
                    <a:pt x="157066" y="475844"/>
                    <a:pt x="130491" y="475844"/>
                    <a:pt x="103916" y="474796"/>
                  </a:cubicBezTo>
                  <a:cubicBezTo>
                    <a:pt x="71478" y="474011"/>
                    <a:pt x="39686" y="465557"/>
                    <a:pt x="11143" y="450127"/>
                  </a:cubicBezTo>
                  <a:cubicBezTo>
                    <a:pt x="8141" y="448378"/>
                    <a:pt x="5440" y="446159"/>
                    <a:pt x="3142" y="443554"/>
                  </a:cubicBezTo>
                  <a:cubicBezTo>
                    <a:pt x="-645" y="440135"/>
                    <a:pt x="-1065" y="434339"/>
                    <a:pt x="2189" y="430410"/>
                  </a:cubicBezTo>
                  <a:cubicBezTo>
                    <a:pt x="17810" y="410026"/>
                    <a:pt x="24573" y="385452"/>
                    <a:pt x="33526" y="362020"/>
                  </a:cubicBezTo>
                  <a:cubicBezTo>
                    <a:pt x="42480" y="338589"/>
                    <a:pt x="51433" y="316681"/>
                    <a:pt x="58672" y="293535"/>
                  </a:cubicBezTo>
                  <a:cubicBezTo>
                    <a:pt x="69091" y="260623"/>
                    <a:pt x="76831" y="226921"/>
                    <a:pt x="81818" y="192761"/>
                  </a:cubicBezTo>
                  <a:cubicBezTo>
                    <a:pt x="87533" y="152470"/>
                    <a:pt x="93248" y="112179"/>
                    <a:pt x="98487" y="71889"/>
                  </a:cubicBezTo>
                  <a:cubicBezTo>
                    <a:pt x="100963" y="52839"/>
                    <a:pt x="102773" y="33789"/>
                    <a:pt x="104107" y="14739"/>
                  </a:cubicBezTo>
                  <a:cubicBezTo>
                    <a:pt x="104107" y="8452"/>
                    <a:pt x="105250" y="3404"/>
                    <a:pt x="112108" y="1213"/>
                  </a:cubicBezTo>
                  <a:cubicBezTo>
                    <a:pt x="118492" y="-1619"/>
                    <a:pt x="125987" y="650"/>
                    <a:pt x="129729" y="6547"/>
                  </a:cubicBezTo>
                  <a:cubicBezTo>
                    <a:pt x="139477" y="18548"/>
                    <a:pt x="148087" y="31431"/>
                    <a:pt x="155446" y="45028"/>
                  </a:cubicBezTo>
                  <a:cubicBezTo>
                    <a:pt x="177068" y="90558"/>
                    <a:pt x="197356" y="136754"/>
                    <a:pt x="218216" y="182569"/>
                  </a:cubicBezTo>
                  <a:cubicBezTo>
                    <a:pt x="235788" y="221731"/>
                    <a:pt x="250558" y="262092"/>
                    <a:pt x="262412" y="303346"/>
                  </a:cubicBezTo>
                  <a:cubicBezTo>
                    <a:pt x="269080" y="325825"/>
                    <a:pt x="273937" y="348876"/>
                    <a:pt x="279557" y="3716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9DD599E9-0309-075E-B163-2418EF80EBFB}"/>
                </a:ext>
              </a:extLst>
            </p:cNvPr>
            <p:cNvSpPr/>
            <p:nvPr/>
          </p:nvSpPr>
          <p:spPr>
            <a:xfrm>
              <a:off x="8173301" y="3864609"/>
              <a:ext cx="443954" cy="159564"/>
            </a:xfrm>
            <a:custGeom>
              <a:avLst/>
              <a:gdLst>
                <a:gd name="connsiteX0" fmla="*/ 5054 w 443954"/>
                <a:gd name="connsiteY0" fmla="*/ 0 h 159564"/>
                <a:gd name="connsiteX1" fmla="*/ 39249 w 443954"/>
                <a:gd name="connsiteY1" fmla="*/ 18097 h 159564"/>
                <a:gd name="connsiteX2" fmla="*/ 102780 w 443954"/>
                <a:gd name="connsiteY2" fmla="*/ 51054 h 159564"/>
                <a:gd name="connsiteX3" fmla="*/ 172599 w 443954"/>
                <a:gd name="connsiteY3" fmla="*/ 65246 h 159564"/>
                <a:gd name="connsiteX4" fmla="*/ 284898 w 443954"/>
                <a:gd name="connsiteY4" fmla="*/ 58674 h 159564"/>
                <a:gd name="connsiteX5" fmla="*/ 337953 w 443954"/>
                <a:gd name="connsiteY5" fmla="*/ 46482 h 159564"/>
                <a:gd name="connsiteX6" fmla="*/ 364623 w 443954"/>
                <a:gd name="connsiteY6" fmla="*/ 34861 h 159564"/>
                <a:gd name="connsiteX7" fmla="*/ 390721 w 443954"/>
                <a:gd name="connsiteY7" fmla="*/ 25336 h 159564"/>
                <a:gd name="connsiteX8" fmla="*/ 406247 w 443954"/>
                <a:gd name="connsiteY8" fmla="*/ 18193 h 159564"/>
                <a:gd name="connsiteX9" fmla="*/ 437298 w 443954"/>
                <a:gd name="connsiteY9" fmla="*/ 4096 h 159564"/>
                <a:gd name="connsiteX10" fmla="*/ 440918 w 443954"/>
                <a:gd name="connsiteY10" fmla="*/ 25813 h 159564"/>
                <a:gd name="connsiteX11" fmla="*/ 370052 w 443954"/>
                <a:gd name="connsiteY11" fmla="*/ 109633 h 159564"/>
                <a:gd name="connsiteX12" fmla="*/ 365004 w 443954"/>
                <a:gd name="connsiteY12" fmla="*/ 123635 h 159564"/>
                <a:gd name="connsiteX13" fmla="*/ 366432 w 443954"/>
                <a:gd name="connsiteY13" fmla="*/ 130112 h 159564"/>
                <a:gd name="connsiteX14" fmla="*/ 350811 w 443954"/>
                <a:gd name="connsiteY14" fmla="*/ 153638 h 159564"/>
                <a:gd name="connsiteX15" fmla="*/ 243655 w 443954"/>
                <a:gd name="connsiteY15" fmla="*/ 158305 h 159564"/>
                <a:gd name="connsiteX16" fmla="*/ 173551 w 443954"/>
                <a:gd name="connsiteY16" fmla="*/ 153162 h 159564"/>
                <a:gd name="connsiteX17" fmla="*/ 102018 w 443954"/>
                <a:gd name="connsiteY17" fmla="*/ 138970 h 159564"/>
                <a:gd name="connsiteX18" fmla="*/ 56965 w 443954"/>
                <a:gd name="connsiteY18" fmla="*/ 128397 h 159564"/>
                <a:gd name="connsiteX19" fmla="*/ 48107 w 443954"/>
                <a:gd name="connsiteY19" fmla="*/ 109347 h 159564"/>
                <a:gd name="connsiteX20" fmla="*/ 46297 w 443954"/>
                <a:gd name="connsiteY20" fmla="*/ 98393 h 159564"/>
                <a:gd name="connsiteX21" fmla="*/ 12102 w 443954"/>
                <a:gd name="connsiteY21" fmla="*/ 49530 h 159564"/>
                <a:gd name="connsiteX22" fmla="*/ 863 w 443954"/>
                <a:gd name="connsiteY22" fmla="*/ 28670 h 159564"/>
                <a:gd name="connsiteX23" fmla="*/ 863 w 443954"/>
                <a:gd name="connsiteY23" fmla="*/ 11906 h 159564"/>
                <a:gd name="connsiteX24" fmla="*/ 5054 w 443954"/>
                <a:gd name="connsiteY24" fmla="*/ 0 h 159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43954" h="159564">
                  <a:moveTo>
                    <a:pt x="5054" y="0"/>
                  </a:moveTo>
                  <a:lnTo>
                    <a:pt x="39249" y="18097"/>
                  </a:lnTo>
                  <a:cubicBezTo>
                    <a:pt x="59777" y="30290"/>
                    <a:pt x="80990" y="41294"/>
                    <a:pt x="102780" y="51054"/>
                  </a:cubicBezTo>
                  <a:cubicBezTo>
                    <a:pt x="124976" y="60058"/>
                    <a:pt x="148649" y="64870"/>
                    <a:pt x="172599" y="65246"/>
                  </a:cubicBezTo>
                  <a:cubicBezTo>
                    <a:pt x="210148" y="66092"/>
                    <a:pt x="247704" y="63894"/>
                    <a:pt x="284898" y="58674"/>
                  </a:cubicBezTo>
                  <a:cubicBezTo>
                    <a:pt x="302799" y="55613"/>
                    <a:pt x="320512" y="51542"/>
                    <a:pt x="337953" y="46482"/>
                  </a:cubicBezTo>
                  <a:cubicBezTo>
                    <a:pt x="347059" y="43127"/>
                    <a:pt x="355964" y="39247"/>
                    <a:pt x="364623" y="34861"/>
                  </a:cubicBezTo>
                  <a:cubicBezTo>
                    <a:pt x="373195" y="31337"/>
                    <a:pt x="382053" y="28480"/>
                    <a:pt x="390721" y="25336"/>
                  </a:cubicBezTo>
                  <a:cubicBezTo>
                    <a:pt x="395960" y="23241"/>
                    <a:pt x="401103" y="20574"/>
                    <a:pt x="406247" y="18193"/>
                  </a:cubicBezTo>
                  <a:lnTo>
                    <a:pt x="437298" y="4096"/>
                  </a:lnTo>
                  <a:cubicBezTo>
                    <a:pt x="445109" y="13621"/>
                    <a:pt x="445680" y="18574"/>
                    <a:pt x="440918" y="25813"/>
                  </a:cubicBezTo>
                  <a:cubicBezTo>
                    <a:pt x="420681" y="56447"/>
                    <a:pt x="396894" y="84582"/>
                    <a:pt x="370052" y="109633"/>
                  </a:cubicBezTo>
                  <a:cubicBezTo>
                    <a:pt x="365742" y="112887"/>
                    <a:pt x="363762" y="118379"/>
                    <a:pt x="365004" y="123635"/>
                  </a:cubicBezTo>
                  <a:cubicBezTo>
                    <a:pt x="365214" y="125844"/>
                    <a:pt x="365694" y="128019"/>
                    <a:pt x="366432" y="130112"/>
                  </a:cubicBezTo>
                  <a:cubicBezTo>
                    <a:pt x="374338" y="145828"/>
                    <a:pt x="371195" y="150495"/>
                    <a:pt x="350811" y="153638"/>
                  </a:cubicBezTo>
                  <a:cubicBezTo>
                    <a:pt x="315400" y="159403"/>
                    <a:pt x="279433" y="160969"/>
                    <a:pt x="243655" y="158305"/>
                  </a:cubicBezTo>
                  <a:cubicBezTo>
                    <a:pt x="220319" y="156400"/>
                    <a:pt x="196697" y="156305"/>
                    <a:pt x="173551" y="153162"/>
                  </a:cubicBezTo>
                  <a:cubicBezTo>
                    <a:pt x="150405" y="150019"/>
                    <a:pt x="125926" y="143637"/>
                    <a:pt x="102018" y="138970"/>
                  </a:cubicBezTo>
                  <a:cubicBezTo>
                    <a:pt x="86874" y="135731"/>
                    <a:pt x="71824" y="132493"/>
                    <a:pt x="56965" y="128397"/>
                  </a:cubicBezTo>
                  <a:cubicBezTo>
                    <a:pt x="45535" y="125254"/>
                    <a:pt x="43535" y="120205"/>
                    <a:pt x="48107" y="109347"/>
                  </a:cubicBezTo>
                  <a:cubicBezTo>
                    <a:pt x="49720" y="105659"/>
                    <a:pt x="49011" y="101367"/>
                    <a:pt x="46297" y="98393"/>
                  </a:cubicBezTo>
                  <a:cubicBezTo>
                    <a:pt x="34772" y="82201"/>
                    <a:pt x="23247" y="66008"/>
                    <a:pt x="12102" y="49530"/>
                  </a:cubicBezTo>
                  <a:cubicBezTo>
                    <a:pt x="7435" y="43114"/>
                    <a:pt x="3654" y="36097"/>
                    <a:pt x="863" y="28670"/>
                  </a:cubicBezTo>
                  <a:cubicBezTo>
                    <a:pt x="-288" y="23141"/>
                    <a:pt x="-288" y="17435"/>
                    <a:pt x="863" y="11906"/>
                  </a:cubicBezTo>
                  <a:cubicBezTo>
                    <a:pt x="1856" y="7807"/>
                    <a:pt x="3260" y="3818"/>
                    <a:pt x="5054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0E356C92-EE70-CFD8-5ADD-AA8594F3E8D7}"/>
                </a:ext>
              </a:extLst>
            </p:cNvPr>
            <p:cNvSpPr/>
            <p:nvPr/>
          </p:nvSpPr>
          <p:spPr>
            <a:xfrm>
              <a:off x="8192206" y="3362007"/>
              <a:ext cx="133700" cy="505831"/>
            </a:xfrm>
            <a:custGeom>
              <a:avLst/>
              <a:gdLst>
                <a:gd name="connsiteX0" fmla="*/ 129120 w 133700"/>
                <a:gd name="connsiteY0" fmla="*/ 93979 h 505831"/>
                <a:gd name="connsiteX1" fmla="*/ 130834 w 133700"/>
                <a:gd name="connsiteY1" fmla="*/ 196468 h 505831"/>
                <a:gd name="connsiteX2" fmla="*/ 104069 w 133700"/>
                <a:gd name="connsiteY2" fmla="*/ 356107 h 505831"/>
                <a:gd name="connsiteX3" fmla="*/ 75494 w 133700"/>
                <a:gd name="connsiteY3" fmla="*/ 456787 h 505831"/>
                <a:gd name="connsiteX4" fmla="*/ 50348 w 133700"/>
                <a:gd name="connsiteY4" fmla="*/ 500125 h 505831"/>
                <a:gd name="connsiteX5" fmla="*/ 36346 w 133700"/>
                <a:gd name="connsiteY5" fmla="*/ 505459 h 505831"/>
                <a:gd name="connsiteX6" fmla="*/ 4533 w 133700"/>
                <a:gd name="connsiteY6" fmla="*/ 492982 h 505831"/>
                <a:gd name="connsiteX7" fmla="*/ 1170 w 133700"/>
                <a:gd name="connsiteY7" fmla="*/ 480774 h 505831"/>
                <a:gd name="connsiteX8" fmla="*/ 1389 w 133700"/>
                <a:gd name="connsiteY8" fmla="*/ 480409 h 505831"/>
                <a:gd name="connsiteX9" fmla="*/ 17487 w 133700"/>
                <a:gd name="connsiteY9" fmla="*/ 435451 h 505831"/>
                <a:gd name="connsiteX10" fmla="*/ 37203 w 133700"/>
                <a:gd name="connsiteY10" fmla="*/ 348868 h 505831"/>
                <a:gd name="connsiteX11" fmla="*/ 49491 w 133700"/>
                <a:gd name="connsiteY11" fmla="*/ 253047 h 505831"/>
                <a:gd name="connsiteX12" fmla="*/ 64921 w 133700"/>
                <a:gd name="connsiteY12" fmla="*/ 133508 h 505831"/>
                <a:gd name="connsiteX13" fmla="*/ 74446 w 133700"/>
                <a:gd name="connsiteY13" fmla="*/ 25209 h 505831"/>
                <a:gd name="connsiteX14" fmla="*/ 74446 w 133700"/>
                <a:gd name="connsiteY14" fmla="*/ 13303 h 505831"/>
                <a:gd name="connsiteX15" fmla="*/ 78256 w 133700"/>
                <a:gd name="connsiteY15" fmla="*/ 1682 h 505831"/>
                <a:gd name="connsiteX16" fmla="*/ 94068 w 133700"/>
                <a:gd name="connsiteY16" fmla="*/ 4540 h 505831"/>
                <a:gd name="connsiteX17" fmla="*/ 107403 w 133700"/>
                <a:gd name="connsiteY17" fmla="*/ 24161 h 505831"/>
                <a:gd name="connsiteX18" fmla="*/ 129120 w 133700"/>
                <a:gd name="connsiteY18" fmla="*/ 93979 h 50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3700" h="505831">
                  <a:moveTo>
                    <a:pt x="129120" y="93979"/>
                  </a:moveTo>
                  <a:cubicBezTo>
                    <a:pt x="134587" y="127885"/>
                    <a:pt x="135164" y="162399"/>
                    <a:pt x="130834" y="196468"/>
                  </a:cubicBezTo>
                  <a:cubicBezTo>
                    <a:pt x="124167" y="250189"/>
                    <a:pt x="115499" y="303529"/>
                    <a:pt x="104069" y="356107"/>
                  </a:cubicBezTo>
                  <a:cubicBezTo>
                    <a:pt x="96483" y="390187"/>
                    <a:pt x="86942" y="423803"/>
                    <a:pt x="75494" y="456787"/>
                  </a:cubicBezTo>
                  <a:cubicBezTo>
                    <a:pt x="68731" y="472113"/>
                    <a:pt x="60298" y="486648"/>
                    <a:pt x="50348" y="500125"/>
                  </a:cubicBezTo>
                  <a:cubicBezTo>
                    <a:pt x="47232" y="504627"/>
                    <a:pt x="41667" y="506747"/>
                    <a:pt x="36346" y="505459"/>
                  </a:cubicBezTo>
                  <a:cubicBezTo>
                    <a:pt x="24871" y="504004"/>
                    <a:pt x="13938" y="499715"/>
                    <a:pt x="4533" y="492982"/>
                  </a:cubicBezTo>
                  <a:cubicBezTo>
                    <a:pt x="233" y="490539"/>
                    <a:pt x="-1272" y="485074"/>
                    <a:pt x="1170" y="480774"/>
                  </a:cubicBezTo>
                  <a:cubicBezTo>
                    <a:pt x="1240" y="480651"/>
                    <a:pt x="1313" y="480529"/>
                    <a:pt x="1389" y="480409"/>
                  </a:cubicBezTo>
                  <a:cubicBezTo>
                    <a:pt x="7605" y="465741"/>
                    <a:pt x="12980" y="450730"/>
                    <a:pt x="17487" y="435451"/>
                  </a:cubicBezTo>
                  <a:cubicBezTo>
                    <a:pt x="24821" y="406876"/>
                    <a:pt x="30345" y="377634"/>
                    <a:pt x="37203" y="348868"/>
                  </a:cubicBezTo>
                  <a:cubicBezTo>
                    <a:pt x="43104" y="317185"/>
                    <a:pt x="47206" y="285194"/>
                    <a:pt x="49491" y="253047"/>
                  </a:cubicBezTo>
                  <a:cubicBezTo>
                    <a:pt x="54444" y="213137"/>
                    <a:pt x="60444" y="173418"/>
                    <a:pt x="64921" y="133508"/>
                  </a:cubicBezTo>
                  <a:cubicBezTo>
                    <a:pt x="68922" y="97504"/>
                    <a:pt x="71589" y="61309"/>
                    <a:pt x="74446" y="25209"/>
                  </a:cubicBezTo>
                  <a:cubicBezTo>
                    <a:pt x="74649" y="21243"/>
                    <a:pt x="74649" y="17269"/>
                    <a:pt x="74446" y="13303"/>
                  </a:cubicBezTo>
                  <a:cubicBezTo>
                    <a:pt x="74446" y="9016"/>
                    <a:pt x="72922" y="3778"/>
                    <a:pt x="78256" y="1682"/>
                  </a:cubicBezTo>
                  <a:cubicBezTo>
                    <a:pt x="83513" y="-1378"/>
                    <a:pt x="90214" y="-167"/>
                    <a:pt x="94068" y="4540"/>
                  </a:cubicBezTo>
                  <a:cubicBezTo>
                    <a:pt x="99307" y="10504"/>
                    <a:pt x="103786" y="17094"/>
                    <a:pt x="107403" y="24161"/>
                  </a:cubicBezTo>
                  <a:cubicBezTo>
                    <a:pt x="117773" y="46342"/>
                    <a:pt x="125079" y="69830"/>
                    <a:pt x="129120" y="939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5" name="文本框 104">
            <a:extLst>
              <a:ext uri="{FF2B5EF4-FFF2-40B4-BE49-F238E27FC236}">
                <a16:creationId xmlns:a16="http://schemas.microsoft.com/office/drawing/2014/main" id="{0EC891C0-F321-720C-6E2C-4AF4A60F4D39}"/>
              </a:ext>
            </a:extLst>
          </p:cNvPr>
          <p:cNvSpPr txBox="1"/>
          <p:nvPr/>
        </p:nvSpPr>
        <p:spPr>
          <a:xfrm>
            <a:off x="266078" y="218506"/>
            <a:ext cx="1580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 b="1">
                <a:solidFill>
                  <a:schemeClr val="bg1"/>
                </a:solidFill>
                <a:latin typeface="+mn-ea"/>
                <a:cs typeface="..黑体UI-韩语" panose="02000000000000000000" pitchFamily="2" charset="-128"/>
              </a:rPr>
              <a:t>2023/09/22</a:t>
            </a:r>
          </a:p>
        </p:txBody>
      </p:sp>
    </p:spTree>
    <p:extLst>
      <p:ext uri="{BB962C8B-B14F-4D97-AF65-F5344CB8AC3E}">
        <p14:creationId xmlns:p14="http://schemas.microsoft.com/office/powerpoint/2010/main" val="40217876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>
            <a:extLst>
              <a:ext uri="{FF2B5EF4-FFF2-40B4-BE49-F238E27FC236}">
                <a16:creationId xmlns:a16="http://schemas.microsoft.com/office/drawing/2014/main" id="{C4AFFF45-B141-1349-A536-1B7F5AB43D5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53FA5BD-B554-B494-A134-ACB0FBA8C7C6}"/>
              </a:ext>
            </a:extLst>
          </p:cNvPr>
          <p:cNvSpPr txBox="1"/>
          <p:nvPr/>
        </p:nvSpPr>
        <p:spPr>
          <a:xfrm>
            <a:off x="1162736" y="830790"/>
            <a:ext cx="3020443" cy="646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i="1">
                <a:solidFill>
                  <a:srgbClr val="27459B"/>
                </a:solidFill>
                <a:latin typeface="Jumble" panose="02000503000000020004" pitchFamily="2" charset="0"/>
              </a:rPr>
              <a:t>PowerPoint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BDAF529-A603-C9F6-73B8-EC1384ADD3D6}"/>
              </a:ext>
            </a:extLst>
          </p:cNvPr>
          <p:cNvGrpSpPr/>
          <p:nvPr/>
        </p:nvGrpSpPr>
        <p:grpSpPr>
          <a:xfrm>
            <a:off x="3760837" y="601781"/>
            <a:ext cx="1268035" cy="1487991"/>
            <a:chOff x="3760837" y="601781"/>
            <a:chExt cx="1268035" cy="1487991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484D4832-6681-38A8-62DC-D71B00AF45C0}"/>
                </a:ext>
              </a:extLst>
            </p:cNvPr>
            <p:cNvGrpSpPr/>
            <p:nvPr/>
          </p:nvGrpSpPr>
          <p:grpSpPr>
            <a:xfrm rot="780000" flipH="1">
              <a:off x="4660777" y="876493"/>
              <a:ext cx="368095" cy="549019"/>
              <a:chOff x="6191056" y="4503771"/>
              <a:chExt cx="800763" cy="1194350"/>
            </a:xfrm>
            <a:solidFill>
              <a:srgbClr val="F26F2D"/>
            </a:solidFill>
          </p:grpSpPr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BC61C673-D72D-9E9B-5105-6EE54BDBA187}"/>
                  </a:ext>
                </a:extLst>
              </p:cNvPr>
              <p:cNvSpPr/>
              <p:nvPr/>
            </p:nvSpPr>
            <p:spPr>
              <a:xfrm>
                <a:off x="6343630" y="4626424"/>
                <a:ext cx="523518" cy="857808"/>
              </a:xfrm>
              <a:custGeom>
                <a:avLst/>
                <a:gdLst>
                  <a:gd name="connsiteX0" fmla="*/ 501833 w 523518"/>
                  <a:gd name="connsiteY0" fmla="*/ 670501 h 857808"/>
                  <a:gd name="connsiteX1" fmla="*/ 515921 w 523518"/>
                  <a:gd name="connsiteY1" fmla="*/ 762759 h 857808"/>
                  <a:gd name="connsiteX2" fmla="*/ 519013 w 523518"/>
                  <a:gd name="connsiteY2" fmla="*/ 776847 h 857808"/>
                  <a:gd name="connsiteX3" fmla="*/ 502864 w 523518"/>
                  <a:gd name="connsiteY3" fmla="*/ 814472 h 857808"/>
                  <a:gd name="connsiteX4" fmla="*/ 331061 w 523518"/>
                  <a:gd name="connsiteY4" fmla="*/ 856392 h 857808"/>
                  <a:gd name="connsiteX5" fmla="*/ 187434 w 523518"/>
                  <a:gd name="connsiteY5" fmla="*/ 856392 h 857808"/>
                  <a:gd name="connsiteX6" fmla="*/ 20098 w 523518"/>
                  <a:gd name="connsiteY6" fmla="*/ 811895 h 857808"/>
                  <a:gd name="connsiteX7" fmla="*/ 5666 w 523518"/>
                  <a:gd name="connsiteY7" fmla="*/ 800040 h 857808"/>
                  <a:gd name="connsiteX8" fmla="*/ 3948 w 523518"/>
                  <a:gd name="connsiteY8" fmla="*/ 776332 h 857808"/>
                  <a:gd name="connsiteX9" fmla="*/ 60472 w 523518"/>
                  <a:gd name="connsiteY9" fmla="*/ 652977 h 857808"/>
                  <a:gd name="connsiteX10" fmla="*/ 105827 w 523518"/>
                  <a:gd name="connsiteY10" fmla="*/ 529451 h 857808"/>
                  <a:gd name="connsiteX11" fmla="*/ 147576 w 523518"/>
                  <a:gd name="connsiteY11" fmla="*/ 347684 h 857808"/>
                  <a:gd name="connsiteX12" fmla="*/ 177641 w 523518"/>
                  <a:gd name="connsiteY12" fmla="*/ 129666 h 857808"/>
                  <a:gd name="connsiteX13" fmla="*/ 187777 w 523518"/>
                  <a:gd name="connsiteY13" fmla="*/ 26584 h 857808"/>
                  <a:gd name="connsiteX14" fmla="*/ 202209 w 523518"/>
                  <a:gd name="connsiteY14" fmla="*/ 2188 h 857808"/>
                  <a:gd name="connsiteX15" fmla="*/ 233992 w 523518"/>
                  <a:gd name="connsiteY15" fmla="*/ 11809 h 857808"/>
                  <a:gd name="connsiteX16" fmla="*/ 280379 w 523518"/>
                  <a:gd name="connsiteY16" fmla="*/ 81218 h 857808"/>
                  <a:gd name="connsiteX17" fmla="*/ 393597 w 523518"/>
                  <a:gd name="connsiteY17" fmla="*/ 329301 h 857808"/>
                  <a:gd name="connsiteX18" fmla="*/ 473314 w 523518"/>
                  <a:gd name="connsiteY18" fmla="*/ 547147 h 857808"/>
                  <a:gd name="connsiteX19" fmla="*/ 504238 w 523518"/>
                  <a:gd name="connsiteY19" fmla="*/ 670329 h 857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23518" h="857808">
                    <a:moveTo>
                      <a:pt x="501833" y="670501"/>
                    </a:moveTo>
                    <a:cubicBezTo>
                      <a:pt x="506643" y="701425"/>
                      <a:pt x="511339" y="732178"/>
                      <a:pt x="515921" y="762759"/>
                    </a:cubicBezTo>
                    <a:cubicBezTo>
                      <a:pt x="516615" y="767523"/>
                      <a:pt x="517649" y="772230"/>
                      <a:pt x="519013" y="776847"/>
                    </a:cubicBezTo>
                    <a:cubicBezTo>
                      <a:pt x="526744" y="801758"/>
                      <a:pt x="526401" y="802789"/>
                      <a:pt x="502864" y="814472"/>
                    </a:cubicBezTo>
                    <a:cubicBezTo>
                      <a:pt x="449230" y="840508"/>
                      <a:pt x="390659" y="854799"/>
                      <a:pt x="331061" y="856392"/>
                    </a:cubicBezTo>
                    <a:cubicBezTo>
                      <a:pt x="283300" y="858281"/>
                      <a:pt x="235367" y="858281"/>
                      <a:pt x="187434" y="856392"/>
                    </a:cubicBezTo>
                    <a:cubicBezTo>
                      <a:pt x="128925" y="854975"/>
                      <a:pt x="71583" y="839727"/>
                      <a:pt x="20098" y="811895"/>
                    </a:cubicBezTo>
                    <a:cubicBezTo>
                      <a:pt x="14684" y="808740"/>
                      <a:pt x="9812" y="804738"/>
                      <a:pt x="5666" y="800040"/>
                    </a:cubicBezTo>
                    <a:cubicBezTo>
                      <a:pt x="-1163" y="793873"/>
                      <a:pt x="-1921" y="783419"/>
                      <a:pt x="3948" y="776332"/>
                    </a:cubicBezTo>
                    <a:cubicBezTo>
                      <a:pt x="32124" y="739566"/>
                      <a:pt x="44322" y="695241"/>
                      <a:pt x="60472" y="652977"/>
                    </a:cubicBezTo>
                    <a:cubicBezTo>
                      <a:pt x="76621" y="610714"/>
                      <a:pt x="92770" y="571199"/>
                      <a:pt x="105827" y="529451"/>
                    </a:cubicBezTo>
                    <a:cubicBezTo>
                      <a:pt x="124620" y="470086"/>
                      <a:pt x="138581" y="409299"/>
                      <a:pt x="147576" y="347684"/>
                    </a:cubicBezTo>
                    <a:cubicBezTo>
                      <a:pt x="157884" y="275011"/>
                      <a:pt x="168192" y="202338"/>
                      <a:pt x="177641" y="129666"/>
                    </a:cubicBezTo>
                    <a:cubicBezTo>
                      <a:pt x="182108" y="95305"/>
                      <a:pt x="185372" y="60945"/>
                      <a:pt x="187777" y="26584"/>
                    </a:cubicBezTo>
                    <a:cubicBezTo>
                      <a:pt x="187777" y="15245"/>
                      <a:pt x="189839" y="6140"/>
                      <a:pt x="202209" y="2188"/>
                    </a:cubicBezTo>
                    <a:cubicBezTo>
                      <a:pt x="213724" y="-2921"/>
                      <a:pt x="227244" y="1172"/>
                      <a:pt x="233992" y="11809"/>
                    </a:cubicBezTo>
                    <a:cubicBezTo>
                      <a:pt x="251575" y="33455"/>
                      <a:pt x="267105" y="56692"/>
                      <a:pt x="280379" y="81218"/>
                    </a:cubicBezTo>
                    <a:cubicBezTo>
                      <a:pt x="319378" y="163339"/>
                      <a:pt x="355972" y="246664"/>
                      <a:pt x="393597" y="329301"/>
                    </a:cubicBezTo>
                    <a:cubicBezTo>
                      <a:pt x="425292" y="399938"/>
                      <a:pt x="451932" y="472736"/>
                      <a:pt x="473314" y="547147"/>
                    </a:cubicBezTo>
                    <a:cubicBezTo>
                      <a:pt x="485340" y="587692"/>
                      <a:pt x="494102" y="629268"/>
                      <a:pt x="504238" y="670329"/>
                    </a:cubicBezTo>
                    <a:close/>
                  </a:path>
                </a:pathLst>
              </a:custGeom>
              <a:grpFill/>
              <a:ln w="17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6B76CC43-D6A0-AB5E-8E14-964155CD832B}"/>
                  </a:ext>
                </a:extLst>
              </p:cNvPr>
              <p:cNvSpPr/>
              <p:nvPr/>
            </p:nvSpPr>
            <p:spPr>
              <a:xfrm>
                <a:off x="6191056" y="5410315"/>
                <a:ext cx="800763" cy="287806"/>
              </a:xfrm>
              <a:custGeom>
                <a:avLst/>
                <a:gdLst>
                  <a:gd name="connsiteX0" fmla="*/ 9115 w 800763"/>
                  <a:gd name="connsiteY0" fmla="*/ 0 h 287806"/>
                  <a:gd name="connsiteX1" fmla="*/ 70793 w 800763"/>
                  <a:gd name="connsiteY1" fmla="*/ 32642 h 287806"/>
                  <a:gd name="connsiteX2" fmla="*/ 185385 w 800763"/>
                  <a:gd name="connsiteY2" fmla="*/ 92086 h 287806"/>
                  <a:gd name="connsiteX3" fmla="*/ 311317 w 800763"/>
                  <a:gd name="connsiteY3" fmla="*/ 117685 h 287806"/>
                  <a:gd name="connsiteX4" fmla="*/ 513872 w 800763"/>
                  <a:gd name="connsiteY4" fmla="*/ 105830 h 287806"/>
                  <a:gd name="connsiteX5" fmla="*/ 609566 w 800763"/>
                  <a:gd name="connsiteY5" fmla="*/ 83840 h 287806"/>
                  <a:gd name="connsiteX6" fmla="*/ 657671 w 800763"/>
                  <a:gd name="connsiteY6" fmla="*/ 62880 h 287806"/>
                  <a:gd name="connsiteX7" fmla="*/ 704745 w 800763"/>
                  <a:gd name="connsiteY7" fmla="*/ 45700 h 287806"/>
                  <a:gd name="connsiteX8" fmla="*/ 732749 w 800763"/>
                  <a:gd name="connsiteY8" fmla="*/ 32814 h 287806"/>
                  <a:gd name="connsiteX9" fmla="*/ 788757 w 800763"/>
                  <a:gd name="connsiteY9" fmla="*/ 7388 h 287806"/>
                  <a:gd name="connsiteX10" fmla="*/ 795285 w 800763"/>
                  <a:gd name="connsiteY10" fmla="*/ 46559 h 287806"/>
                  <a:gd name="connsiteX11" fmla="*/ 667464 w 800763"/>
                  <a:gd name="connsiteY11" fmla="*/ 197745 h 287806"/>
                  <a:gd name="connsiteX12" fmla="*/ 658358 w 800763"/>
                  <a:gd name="connsiteY12" fmla="*/ 223000 h 287806"/>
                  <a:gd name="connsiteX13" fmla="*/ 660935 w 800763"/>
                  <a:gd name="connsiteY13" fmla="*/ 234683 h 287806"/>
                  <a:gd name="connsiteX14" fmla="*/ 632760 w 800763"/>
                  <a:gd name="connsiteY14" fmla="*/ 277118 h 287806"/>
                  <a:gd name="connsiteX15" fmla="*/ 439481 w 800763"/>
                  <a:gd name="connsiteY15" fmla="*/ 285536 h 287806"/>
                  <a:gd name="connsiteX16" fmla="*/ 313035 w 800763"/>
                  <a:gd name="connsiteY16" fmla="*/ 276259 h 287806"/>
                  <a:gd name="connsiteX17" fmla="*/ 184011 w 800763"/>
                  <a:gd name="connsiteY17" fmla="*/ 250660 h 287806"/>
                  <a:gd name="connsiteX18" fmla="*/ 102748 w 800763"/>
                  <a:gd name="connsiteY18" fmla="*/ 231590 h 287806"/>
                  <a:gd name="connsiteX19" fmla="*/ 86770 w 800763"/>
                  <a:gd name="connsiteY19" fmla="*/ 197229 h 287806"/>
                  <a:gd name="connsiteX20" fmla="*/ 83506 w 800763"/>
                  <a:gd name="connsiteY20" fmla="*/ 177472 h 287806"/>
                  <a:gd name="connsiteX21" fmla="*/ 21829 w 800763"/>
                  <a:gd name="connsiteY21" fmla="*/ 89337 h 287806"/>
                  <a:gd name="connsiteX22" fmla="*/ 1556 w 800763"/>
                  <a:gd name="connsiteY22" fmla="*/ 51713 h 287806"/>
                  <a:gd name="connsiteX23" fmla="*/ 1556 w 800763"/>
                  <a:gd name="connsiteY23" fmla="*/ 21475 h 287806"/>
                  <a:gd name="connsiteX24" fmla="*/ 9115 w 800763"/>
                  <a:gd name="connsiteY24" fmla="*/ 0 h 287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800763" h="287806">
                    <a:moveTo>
                      <a:pt x="9115" y="0"/>
                    </a:moveTo>
                    <a:lnTo>
                      <a:pt x="70793" y="32642"/>
                    </a:lnTo>
                    <a:cubicBezTo>
                      <a:pt x="107821" y="54634"/>
                      <a:pt x="146081" y="74481"/>
                      <a:pt x="185385" y="92086"/>
                    </a:cubicBezTo>
                    <a:cubicBezTo>
                      <a:pt x="225420" y="108327"/>
                      <a:pt x="268118" y="117006"/>
                      <a:pt x="311317" y="117685"/>
                    </a:cubicBezTo>
                    <a:cubicBezTo>
                      <a:pt x="379044" y="119211"/>
                      <a:pt x="446785" y="115246"/>
                      <a:pt x="513872" y="105830"/>
                    </a:cubicBezTo>
                    <a:cubicBezTo>
                      <a:pt x="546159" y="100308"/>
                      <a:pt x="578108" y="92967"/>
                      <a:pt x="609566" y="83840"/>
                    </a:cubicBezTo>
                    <a:cubicBezTo>
                      <a:pt x="625992" y="77788"/>
                      <a:pt x="642054" y="70790"/>
                      <a:pt x="657671" y="62880"/>
                    </a:cubicBezTo>
                    <a:cubicBezTo>
                      <a:pt x="673133" y="56523"/>
                      <a:pt x="689111" y="51369"/>
                      <a:pt x="704745" y="45700"/>
                    </a:cubicBezTo>
                    <a:cubicBezTo>
                      <a:pt x="714194" y="41920"/>
                      <a:pt x="723471" y="37109"/>
                      <a:pt x="732749" y="32814"/>
                    </a:cubicBezTo>
                    <a:lnTo>
                      <a:pt x="788757" y="7388"/>
                    </a:lnTo>
                    <a:cubicBezTo>
                      <a:pt x="802844" y="24568"/>
                      <a:pt x="803875" y="33501"/>
                      <a:pt x="795285" y="46559"/>
                    </a:cubicBezTo>
                    <a:cubicBezTo>
                      <a:pt x="758783" y="101814"/>
                      <a:pt x="715878" y="152561"/>
                      <a:pt x="667464" y="197745"/>
                    </a:cubicBezTo>
                    <a:cubicBezTo>
                      <a:pt x="659691" y="203614"/>
                      <a:pt x="656119" y="213521"/>
                      <a:pt x="658358" y="223000"/>
                    </a:cubicBezTo>
                    <a:cubicBezTo>
                      <a:pt x="658738" y="226985"/>
                      <a:pt x="659604" y="230908"/>
                      <a:pt x="660935" y="234683"/>
                    </a:cubicBezTo>
                    <a:cubicBezTo>
                      <a:pt x="675195" y="263030"/>
                      <a:pt x="669525" y="271448"/>
                      <a:pt x="632760" y="277118"/>
                    </a:cubicBezTo>
                    <a:cubicBezTo>
                      <a:pt x="568889" y="287515"/>
                      <a:pt x="504014" y="290341"/>
                      <a:pt x="439481" y="285536"/>
                    </a:cubicBezTo>
                    <a:cubicBezTo>
                      <a:pt x="397390" y="282100"/>
                      <a:pt x="354783" y="281928"/>
                      <a:pt x="313035" y="276259"/>
                    </a:cubicBezTo>
                    <a:cubicBezTo>
                      <a:pt x="271287" y="270589"/>
                      <a:pt x="227133" y="259079"/>
                      <a:pt x="184011" y="250660"/>
                    </a:cubicBezTo>
                    <a:cubicBezTo>
                      <a:pt x="156694" y="244819"/>
                      <a:pt x="129549" y="238978"/>
                      <a:pt x="102748" y="231590"/>
                    </a:cubicBezTo>
                    <a:cubicBezTo>
                      <a:pt x="82132" y="225921"/>
                      <a:pt x="78524" y="216815"/>
                      <a:pt x="86770" y="197229"/>
                    </a:cubicBezTo>
                    <a:cubicBezTo>
                      <a:pt x="89680" y="190577"/>
                      <a:pt x="88401" y="182835"/>
                      <a:pt x="83506" y="177472"/>
                    </a:cubicBezTo>
                    <a:cubicBezTo>
                      <a:pt x="62718" y="148266"/>
                      <a:pt x="41930" y="119059"/>
                      <a:pt x="21829" y="89337"/>
                    </a:cubicBezTo>
                    <a:cubicBezTo>
                      <a:pt x="13410" y="77765"/>
                      <a:pt x="6591" y="65109"/>
                      <a:pt x="1556" y="51713"/>
                    </a:cubicBezTo>
                    <a:cubicBezTo>
                      <a:pt x="-519" y="41740"/>
                      <a:pt x="-519" y="31448"/>
                      <a:pt x="1556" y="21475"/>
                    </a:cubicBezTo>
                    <a:cubicBezTo>
                      <a:pt x="3348" y="14081"/>
                      <a:pt x="5881" y="6886"/>
                      <a:pt x="9115" y="0"/>
                    </a:cubicBezTo>
                    <a:close/>
                  </a:path>
                </a:pathLst>
              </a:custGeom>
              <a:grpFill/>
              <a:ln w="17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183A058F-1701-04CD-9AD5-1E43656A32BC}"/>
                  </a:ext>
                </a:extLst>
              </p:cNvPr>
              <p:cNvSpPr/>
              <p:nvPr/>
            </p:nvSpPr>
            <p:spPr>
              <a:xfrm>
                <a:off x="6225154" y="4503771"/>
                <a:ext cx="241156" cy="912370"/>
              </a:xfrm>
              <a:custGeom>
                <a:avLst/>
                <a:gdLst>
                  <a:gd name="connsiteX0" fmla="*/ 232893 w 241156"/>
                  <a:gd name="connsiteY0" fmla="*/ 169511 h 912370"/>
                  <a:gd name="connsiteX1" fmla="*/ 235986 w 241156"/>
                  <a:gd name="connsiteY1" fmla="*/ 354371 h 912370"/>
                  <a:gd name="connsiteX2" fmla="*/ 187709 w 241156"/>
                  <a:gd name="connsiteY2" fmla="*/ 642312 h 912370"/>
                  <a:gd name="connsiteX3" fmla="*/ 136168 w 241156"/>
                  <a:gd name="connsiteY3" fmla="*/ 823908 h 912370"/>
                  <a:gd name="connsiteX4" fmla="*/ 90813 w 241156"/>
                  <a:gd name="connsiteY4" fmla="*/ 902078 h 912370"/>
                  <a:gd name="connsiteX5" fmla="*/ 65558 w 241156"/>
                  <a:gd name="connsiteY5" fmla="*/ 911699 h 912370"/>
                  <a:gd name="connsiteX6" fmla="*/ 8175 w 241156"/>
                  <a:gd name="connsiteY6" fmla="*/ 889193 h 912370"/>
                  <a:gd name="connsiteX7" fmla="*/ 2110 w 241156"/>
                  <a:gd name="connsiteY7" fmla="*/ 867174 h 912370"/>
                  <a:gd name="connsiteX8" fmla="*/ 2506 w 241156"/>
                  <a:gd name="connsiteY8" fmla="*/ 866515 h 912370"/>
                  <a:gd name="connsiteX9" fmla="*/ 31541 w 241156"/>
                  <a:gd name="connsiteY9" fmla="*/ 785424 h 912370"/>
                  <a:gd name="connsiteX10" fmla="*/ 67104 w 241156"/>
                  <a:gd name="connsiteY10" fmla="*/ 629255 h 912370"/>
                  <a:gd name="connsiteX11" fmla="*/ 89266 w 241156"/>
                  <a:gd name="connsiteY11" fmla="*/ 456421 h 912370"/>
                  <a:gd name="connsiteX12" fmla="*/ 117098 w 241156"/>
                  <a:gd name="connsiteY12" fmla="*/ 240809 h 912370"/>
                  <a:gd name="connsiteX13" fmla="*/ 134279 w 241156"/>
                  <a:gd name="connsiteY13" fmla="*/ 45469 h 912370"/>
                  <a:gd name="connsiteX14" fmla="*/ 134279 w 241156"/>
                  <a:gd name="connsiteY14" fmla="*/ 23994 h 912370"/>
                  <a:gd name="connsiteX15" fmla="*/ 141151 w 241156"/>
                  <a:gd name="connsiteY15" fmla="*/ 3034 h 912370"/>
                  <a:gd name="connsiteX16" fmla="*/ 169670 w 241156"/>
                  <a:gd name="connsiteY16" fmla="*/ 8188 h 912370"/>
                  <a:gd name="connsiteX17" fmla="*/ 193722 w 241156"/>
                  <a:gd name="connsiteY17" fmla="*/ 43580 h 912370"/>
                  <a:gd name="connsiteX18" fmla="*/ 232893 w 241156"/>
                  <a:gd name="connsiteY18" fmla="*/ 169511 h 912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41156" h="912370">
                    <a:moveTo>
                      <a:pt x="232893" y="169511"/>
                    </a:moveTo>
                    <a:cubicBezTo>
                      <a:pt x="242754" y="230666"/>
                      <a:pt x="243796" y="292920"/>
                      <a:pt x="235986" y="354371"/>
                    </a:cubicBezTo>
                    <a:cubicBezTo>
                      <a:pt x="223960" y="451267"/>
                      <a:pt x="208326" y="547477"/>
                      <a:pt x="187709" y="642312"/>
                    </a:cubicBezTo>
                    <a:cubicBezTo>
                      <a:pt x="174026" y="703782"/>
                      <a:pt x="156818" y="764414"/>
                      <a:pt x="136168" y="823908"/>
                    </a:cubicBezTo>
                    <a:cubicBezTo>
                      <a:pt x="123970" y="851553"/>
                      <a:pt x="108759" y="877768"/>
                      <a:pt x="90813" y="902078"/>
                    </a:cubicBezTo>
                    <a:cubicBezTo>
                      <a:pt x="85193" y="910198"/>
                      <a:pt x="75155" y="914022"/>
                      <a:pt x="65558" y="911699"/>
                    </a:cubicBezTo>
                    <a:cubicBezTo>
                      <a:pt x="44859" y="909073"/>
                      <a:pt x="25140" y="901338"/>
                      <a:pt x="8175" y="889193"/>
                    </a:cubicBezTo>
                    <a:cubicBezTo>
                      <a:pt x="420" y="884787"/>
                      <a:pt x="-2295" y="874929"/>
                      <a:pt x="2110" y="867174"/>
                    </a:cubicBezTo>
                    <a:cubicBezTo>
                      <a:pt x="2237" y="866951"/>
                      <a:pt x="2369" y="866731"/>
                      <a:pt x="2506" y="866515"/>
                    </a:cubicBezTo>
                    <a:cubicBezTo>
                      <a:pt x="13717" y="840058"/>
                      <a:pt x="23411" y="812984"/>
                      <a:pt x="31541" y="785424"/>
                    </a:cubicBezTo>
                    <a:cubicBezTo>
                      <a:pt x="44769" y="733883"/>
                      <a:pt x="54734" y="681139"/>
                      <a:pt x="67104" y="629255"/>
                    </a:cubicBezTo>
                    <a:cubicBezTo>
                      <a:pt x="77746" y="572108"/>
                      <a:pt x="85146" y="514405"/>
                      <a:pt x="89266" y="456421"/>
                    </a:cubicBezTo>
                    <a:cubicBezTo>
                      <a:pt x="98200" y="384436"/>
                      <a:pt x="109024" y="312794"/>
                      <a:pt x="117098" y="240809"/>
                    </a:cubicBezTo>
                    <a:cubicBezTo>
                      <a:pt x="124314" y="175868"/>
                      <a:pt x="129125" y="110583"/>
                      <a:pt x="134279" y="45469"/>
                    </a:cubicBezTo>
                    <a:cubicBezTo>
                      <a:pt x="134644" y="38316"/>
                      <a:pt x="134644" y="31148"/>
                      <a:pt x="134279" y="23994"/>
                    </a:cubicBezTo>
                    <a:cubicBezTo>
                      <a:pt x="134279" y="16263"/>
                      <a:pt x="131530" y="6814"/>
                      <a:pt x="141151" y="3034"/>
                    </a:cubicBezTo>
                    <a:cubicBezTo>
                      <a:pt x="150633" y="-2486"/>
                      <a:pt x="162720" y="-302"/>
                      <a:pt x="169670" y="8188"/>
                    </a:cubicBezTo>
                    <a:cubicBezTo>
                      <a:pt x="179120" y="18946"/>
                      <a:pt x="187199" y="30833"/>
                      <a:pt x="193722" y="43580"/>
                    </a:cubicBezTo>
                    <a:cubicBezTo>
                      <a:pt x="212428" y="83587"/>
                      <a:pt x="225606" y="125952"/>
                      <a:pt x="232893" y="169511"/>
                    </a:cubicBezTo>
                    <a:close/>
                  </a:path>
                </a:pathLst>
              </a:custGeom>
              <a:grpFill/>
              <a:ln w="17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</p:grp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25009358-CAE3-DE64-C8CD-E9101B4C1710}"/>
                </a:ext>
              </a:extLst>
            </p:cNvPr>
            <p:cNvSpPr/>
            <p:nvPr/>
          </p:nvSpPr>
          <p:spPr>
            <a:xfrm rot="785053">
              <a:off x="3963127" y="601781"/>
              <a:ext cx="963403" cy="1261209"/>
            </a:xfrm>
            <a:custGeom>
              <a:avLst/>
              <a:gdLst>
                <a:gd name="connsiteX0" fmla="*/ 946312 w 1990867"/>
                <a:gd name="connsiteY0" fmla="*/ 422329 h 2606279"/>
                <a:gd name="connsiteX1" fmla="*/ 946312 w 1990867"/>
                <a:gd name="connsiteY1" fmla="*/ 1656470 h 2606279"/>
                <a:gd name="connsiteX2" fmla="*/ 993283 w 1990867"/>
                <a:gd name="connsiteY2" fmla="*/ 492 h 2606279"/>
                <a:gd name="connsiteX3" fmla="*/ 1028781 w 1990867"/>
                <a:gd name="connsiteY3" fmla="*/ 7843 h 2606279"/>
                <a:gd name="connsiteX4" fmla="*/ 1054953 w 1990867"/>
                <a:gd name="connsiteY4" fmla="*/ 54453 h 2606279"/>
                <a:gd name="connsiteX5" fmla="*/ 1055314 w 1990867"/>
                <a:gd name="connsiteY5" fmla="*/ 54453 h 2606279"/>
                <a:gd name="connsiteX6" fmla="*/ 1055314 w 1990867"/>
                <a:gd name="connsiteY6" fmla="*/ 282136 h 2606279"/>
                <a:gd name="connsiteX7" fmla="*/ 1699634 w 1990867"/>
                <a:gd name="connsiteY7" fmla="*/ 1868376 h 2606279"/>
                <a:gd name="connsiteX8" fmla="*/ 1694256 w 1990867"/>
                <a:gd name="connsiteY8" fmla="*/ 1919290 h 2606279"/>
                <a:gd name="connsiteX9" fmla="*/ 1649076 w 1990867"/>
                <a:gd name="connsiteY9" fmla="*/ 1943313 h 2606279"/>
                <a:gd name="connsiteX10" fmla="*/ 1056747 w 1990867"/>
                <a:gd name="connsiteY10" fmla="*/ 1943313 h 2606279"/>
                <a:gd name="connsiteX11" fmla="*/ 1056747 w 1990867"/>
                <a:gd name="connsiteY11" fmla="*/ 2032236 h 2606279"/>
                <a:gd name="connsiteX12" fmla="*/ 1936280 w 1990867"/>
                <a:gd name="connsiteY12" fmla="*/ 2032235 h 2606279"/>
                <a:gd name="connsiteX13" fmla="*/ 1983609 w 1990867"/>
                <a:gd name="connsiteY13" fmla="*/ 2059486 h 2606279"/>
                <a:gd name="connsiteX14" fmla="*/ 1983609 w 1990867"/>
                <a:gd name="connsiteY14" fmla="*/ 2113985 h 2606279"/>
                <a:gd name="connsiteX15" fmla="*/ 1925521 w 1990867"/>
                <a:gd name="connsiteY15" fmla="*/ 2219041 h 2606279"/>
                <a:gd name="connsiteX16" fmla="*/ 1867890 w 1990867"/>
                <a:gd name="connsiteY16" fmla="*/ 2323354 h 2606279"/>
                <a:gd name="connsiteX17" fmla="*/ 1835226 w 1990867"/>
                <a:gd name="connsiteY17" fmla="*/ 2371304 h 2606279"/>
                <a:gd name="connsiteX18" fmla="*/ 1796578 w 1990867"/>
                <a:gd name="connsiteY18" fmla="*/ 2436209 h 2606279"/>
                <a:gd name="connsiteX19" fmla="*/ 1740375 w 1990867"/>
                <a:gd name="connsiteY19" fmla="*/ 2562544 h 2606279"/>
                <a:gd name="connsiteX20" fmla="*/ 1733877 w 1990867"/>
                <a:gd name="connsiteY20" fmla="*/ 2594002 h 2606279"/>
                <a:gd name="connsiteX21" fmla="*/ 1707169 w 1990867"/>
                <a:gd name="connsiteY21" fmla="*/ 2601097 h 2606279"/>
                <a:gd name="connsiteX22" fmla="*/ 1642983 w 1990867"/>
                <a:gd name="connsiteY22" fmla="*/ 2606279 h 2606279"/>
                <a:gd name="connsiteX23" fmla="*/ 1452589 w 1990867"/>
                <a:gd name="connsiteY23" fmla="*/ 2548911 h 2606279"/>
                <a:gd name="connsiteX24" fmla="*/ 1318851 w 1990867"/>
                <a:gd name="connsiteY24" fmla="*/ 2507675 h 2606279"/>
                <a:gd name="connsiteX25" fmla="*/ 1185468 w 1990867"/>
                <a:gd name="connsiteY25" fmla="*/ 2548911 h 2606279"/>
                <a:gd name="connsiteX26" fmla="*/ 995077 w 1990867"/>
                <a:gd name="connsiteY26" fmla="*/ 2606279 h 2606279"/>
                <a:gd name="connsiteX27" fmla="*/ 805042 w 1990867"/>
                <a:gd name="connsiteY27" fmla="*/ 2548911 h 2606279"/>
                <a:gd name="connsiteX28" fmla="*/ 671303 w 1990867"/>
                <a:gd name="connsiteY28" fmla="*/ 2507675 h 2606279"/>
                <a:gd name="connsiteX29" fmla="*/ 537920 w 1990867"/>
                <a:gd name="connsiteY29" fmla="*/ 2548911 h 2606279"/>
                <a:gd name="connsiteX30" fmla="*/ 347529 w 1990867"/>
                <a:gd name="connsiteY30" fmla="*/ 2606279 h 2606279"/>
                <a:gd name="connsiteX31" fmla="*/ 283347 w 1990867"/>
                <a:gd name="connsiteY31" fmla="*/ 2601097 h 2606279"/>
                <a:gd name="connsiteX32" fmla="*/ 275027 w 1990867"/>
                <a:gd name="connsiteY32" fmla="*/ 2598885 h 2606279"/>
                <a:gd name="connsiteX33" fmla="*/ 262651 w 1990867"/>
                <a:gd name="connsiteY33" fmla="*/ 2553829 h 2606279"/>
                <a:gd name="connsiteX34" fmla="*/ 219781 w 1990867"/>
                <a:gd name="connsiteY34" fmla="*/ 2475108 h 2606279"/>
                <a:gd name="connsiteX35" fmla="*/ 199294 w 1990867"/>
                <a:gd name="connsiteY35" fmla="*/ 2447473 h 2606279"/>
                <a:gd name="connsiteX36" fmla="*/ 200521 w 1990867"/>
                <a:gd name="connsiteY36" fmla="*/ 2448157 h 2606279"/>
                <a:gd name="connsiteX37" fmla="*/ 65347 w 1990867"/>
                <a:gd name="connsiteY37" fmla="*/ 2219041 h 2606279"/>
                <a:gd name="connsiteX38" fmla="*/ 7262 w 1990867"/>
                <a:gd name="connsiteY38" fmla="*/ 2113985 h 2606279"/>
                <a:gd name="connsiteX39" fmla="*/ 7262 w 1990867"/>
                <a:gd name="connsiteY39" fmla="*/ 2059485 h 2606279"/>
                <a:gd name="connsiteX40" fmla="*/ 54591 w 1990867"/>
                <a:gd name="connsiteY40" fmla="*/ 2032236 h 2606279"/>
                <a:gd name="connsiteX41" fmla="*/ 946312 w 1990867"/>
                <a:gd name="connsiteY41" fmla="*/ 2032236 h 2606279"/>
                <a:gd name="connsiteX42" fmla="*/ 946312 w 1990867"/>
                <a:gd name="connsiteY42" fmla="*/ 1943313 h 2606279"/>
                <a:gd name="connsiteX43" fmla="*/ 218809 w 1990867"/>
                <a:gd name="connsiteY43" fmla="*/ 1943313 h 2606279"/>
                <a:gd name="connsiteX44" fmla="*/ 179726 w 1990867"/>
                <a:gd name="connsiteY44" fmla="*/ 1926819 h 2606279"/>
                <a:gd name="connsiteX45" fmla="*/ 164309 w 1990867"/>
                <a:gd name="connsiteY45" fmla="*/ 1887019 h 2606279"/>
                <a:gd name="connsiteX46" fmla="*/ 961014 w 1990867"/>
                <a:gd name="connsiteY46" fmla="*/ 16805 h 2606279"/>
                <a:gd name="connsiteX47" fmla="*/ 993283 w 1990867"/>
                <a:gd name="connsiteY47" fmla="*/ 492 h 2606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990867" h="2606279">
                  <a:moveTo>
                    <a:pt x="946312" y="422329"/>
                  </a:moveTo>
                  <a:cubicBezTo>
                    <a:pt x="822613" y="910679"/>
                    <a:pt x="822613" y="1329469"/>
                    <a:pt x="946312" y="1656470"/>
                  </a:cubicBezTo>
                  <a:close/>
                  <a:moveTo>
                    <a:pt x="993283" y="492"/>
                  </a:moveTo>
                  <a:cubicBezTo>
                    <a:pt x="1005295" y="-1121"/>
                    <a:pt x="1017844" y="1210"/>
                    <a:pt x="1028781" y="7843"/>
                  </a:cubicBezTo>
                  <a:cubicBezTo>
                    <a:pt x="1045633" y="18241"/>
                    <a:pt x="1054954" y="35810"/>
                    <a:pt x="1054953" y="54453"/>
                  </a:cubicBezTo>
                  <a:lnTo>
                    <a:pt x="1055314" y="54453"/>
                  </a:lnTo>
                  <a:lnTo>
                    <a:pt x="1055314" y="282136"/>
                  </a:lnTo>
                  <a:lnTo>
                    <a:pt x="1699634" y="1868376"/>
                  </a:lnTo>
                  <a:cubicBezTo>
                    <a:pt x="1706445" y="1885228"/>
                    <a:pt x="1704295" y="1904232"/>
                    <a:pt x="1694256" y="1919290"/>
                  </a:cubicBezTo>
                  <a:cubicBezTo>
                    <a:pt x="1683857" y="1934709"/>
                    <a:pt x="1667364" y="1943313"/>
                    <a:pt x="1649076" y="1943313"/>
                  </a:cubicBezTo>
                  <a:lnTo>
                    <a:pt x="1056747" y="1943313"/>
                  </a:lnTo>
                  <a:lnTo>
                    <a:pt x="1056747" y="2032236"/>
                  </a:lnTo>
                  <a:lnTo>
                    <a:pt x="1936280" y="2032235"/>
                  </a:lnTo>
                  <a:cubicBezTo>
                    <a:pt x="1955998" y="2032236"/>
                    <a:pt x="1973927" y="2042633"/>
                    <a:pt x="1983609" y="2059486"/>
                  </a:cubicBezTo>
                  <a:cubicBezTo>
                    <a:pt x="1993287" y="2076696"/>
                    <a:pt x="1993288" y="2097133"/>
                    <a:pt x="1983609" y="2113985"/>
                  </a:cubicBezTo>
                  <a:cubicBezTo>
                    <a:pt x="1964603" y="2146612"/>
                    <a:pt x="1945600" y="2182827"/>
                    <a:pt x="1925521" y="2219041"/>
                  </a:cubicBezTo>
                  <a:lnTo>
                    <a:pt x="1867890" y="2323354"/>
                  </a:lnTo>
                  <a:lnTo>
                    <a:pt x="1835226" y="2371304"/>
                  </a:lnTo>
                  <a:cubicBezTo>
                    <a:pt x="1820822" y="2394718"/>
                    <a:pt x="1807932" y="2417272"/>
                    <a:pt x="1796578" y="2436209"/>
                  </a:cubicBezTo>
                  <a:cubicBezTo>
                    <a:pt x="1773870" y="2474083"/>
                    <a:pt x="1753080" y="2520203"/>
                    <a:pt x="1740375" y="2562544"/>
                  </a:cubicBezTo>
                  <a:lnTo>
                    <a:pt x="1733877" y="2594002"/>
                  </a:lnTo>
                  <a:lnTo>
                    <a:pt x="1707169" y="2601097"/>
                  </a:lnTo>
                  <a:cubicBezTo>
                    <a:pt x="1688272" y="2604374"/>
                    <a:pt x="1667094" y="2606279"/>
                    <a:pt x="1642983" y="2606279"/>
                  </a:cubicBezTo>
                  <a:cubicBezTo>
                    <a:pt x="1546531" y="2606279"/>
                    <a:pt x="1496692" y="2575802"/>
                    <a:pt x="1452589" y="2548911"/>
                  </a:cubicBezTo>
                  <a:cubicBezTo>
                    <a:pt x="1414225" y="2525963"/>
                    <a:pt x="1384465" y="2507675"/>
                    <a:pt x="1318851" y="2507675"/>
                  </a:cubicBezTo>
                  <a:cubicBezTo>
                    <a:pt x="1253235" y="2507675"/>
                    <a:pt x="1223115" y="2525604"/>
                    <a:pt x="1185468" y="2548911"/>
                  </a:cubicBezTo>
                  <a:cubicBezTo>
                    <a:pt x="1141366" y="2575802"/>
                    <a:pt x="1091527" y="2606279"/>
                    <a:pt x="995077" y="2606279"/>
                  </a:cubicBezTo>
                  <a:cubicBezTo>
                    <a:pt x="898625" y="2606279"/>
                    <a:pt x="849146" y="2575802"/>
                    <a:pt x="805042" y="2548911"/>
                  </a:cubicBezTo>
                  <a:cubicBezTo>
                    <a:pt x="766678" y="2525963"/>
                    <a:pt x="736917" y="2507675"/>
                    <a:pt x="671303" y="2507675"/>
                  </a:cubicBezTo>
                  <a:cubicBezTo>
                    <a:pt x="605687" y="2507675"/>
                    <a:pt x="575570" y="2525605"/>
                    <a:pt x="537920" y="2548911"/>
                  </a:cubicBezTo>
                  <a:cubicBezTo>
                    <a:pt x="493818" y="2575802"/>
                    <a:pt x="443981" y="2606279"/>
                    <a:pt x="347529" y="2606279"/>
                  </a:cubicBezTo>
                  <a:cubicBezTo>
                    <a:pt x="323416" y="2606279"/>
                    <a:pt x="302239" y="2604374"/>
                    <a:pt x="283347" y="2601097"/>
                  </a:cubicBezTo>
                  <a:lnTo>
                    <a:pt x="275027" y="2598885"/>
                  </a:lnTo>
                  <a:lnTo>
                    <a:pt x="262651" y="2553829"/>
                  </a:lnTo>
                  <a:cubicBezTo>
                    <a:pt x="251881" y="2527927"/>
                    <a:pt x="237317" y="2501103"/>
                    <a:pt x="219781" y="2475108"/>
                  </a:cubicBezTo>
                  <a:lnTo>
                    <a:pt x="199294" y="2447473"/>
                  </a:lnTo>
                  <a:lnTo>
                    <a:pt x="200521" y="2448157"/>
                  </a:lnTo>
                  <a:cubicBezTo>
                    <a:pt x="152476" y="2380749"/>
                    <a:pt x="109091" y="2298999"/>
                    <a:pt x="65347" y="2219041"/>
                  </a:cubicBezTo>
                  <a:cubicBezTo>
                    <a:pt x="45268" y="2182110"/>
                    <a:pt x="26266" y="2146612"/>
                    <a:pt x="7262" y="2113985"/>
                  </a:cubicBezTo>
                  <a:cubicBezTo>
                    <a:pt x="-2420" y="2097133"/>
                    <a:pt x="-2420" y="2076696"/>
                    <a:pt x="7262" y="2059485"/>
                  </a:cubicBezTo>
                  <a:cubicBezTo>
                    <a:pt x="17301" y="2042634"/>
                    <a:pt x="34870" y="2032236"/>
                    <a:pt x="54591" y="2032236"/>
                  </a:cubicBezTo>
                  <a:lnTo>
                    <a:pt x="946312" y="2032236"/>
                  </a:lnTo>
                  <a:lnTo>
                    <a:pt x="946312" y="1943313"/>
                  </a:lnTo>
                  <a:lnTo>
                    <a:pt x="218809" y="1943313"/>
                  </a:lnTo>
                  <a:cubicBezTo>
                    <a:pt x="204107" y="1943313"/>
                    <a:pt x="189765" y="1937217"/>
                    <a:pt x="179726" y="1926819"/>
                  </a:cubicBezTo>
                  <a:cubicBezTo>
                    <a:pt x="169328" y="1916421"/>
                    <a:pt x="163590" y="1902080"/>
                    <a:pt x="164309" y="1887019"/>
                  </a:cubicBezTo>
                  <a:cubicBezTo>
                    <a:pt x="187615" y="1181387"/>
                    <a:pt x="455454" y="552127"/>
                    <a:pt x="961014" y="16805"/>
                  </a:cubicBezTo>
                  <a:cubicBezTo>
                    <a:pt x="969799" y="7663"/>
                    <a:pt x="981272" y="2106"/>
                    <a:pt x="993283" y="492"/>
                  </a:cubicBezTo>
                  <a:close/>
                </a:path>
              </a:pathLst>
            </a:custGeom>
            <a:solidFill>
              <a:srgbClr val="EC1A63"/>
            </a:solidFill>
            <a:ln w="15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800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70CED1A3-3414-F729-0B9F-9E76F038C1A2}"/>
                </a:ext>
              </a:extLst>
            </p:cNvPr>
            <p:cNvSpPr/>
            <p:nvPr/>
          </p:nvSpPr>
          <p:spPr>
            <a:xfrm rot="785053">
              <a:off x="3788352" y="1870752"/>
              <a:ext cx="992119" cy="100634"/>
            </a:xfrm>
            <a:custGeom>
              <a:avLst/>
              <a:gdLst>
                <a:gd name="connsiteX0" fmla="*/ 857755 w 881179"/>
                <a:gd name="connsiteY0" fmla="*/ 0 h 89381"/>
                <a:gd name="connsiteX1" fmla="*/ 775925 w 881179"/>
                <a:gd name="connsiteY1" fmla="*/ 24657 h 89381"/>
                <a:gd name="connsiteX2" fmla="*/ 718597 w 881179"/>
                <a:gd name="connsiteY2" fmla="*/ 42533 h 89381"/>
                <a:gd name="connsiteX3" fmla="*/ 661270 w 881179"/>
                <a:gd name="connsiteY3" fmla="*/ 24657 h 89381"/>
                <a:gd name="connsiteX4" fmla="*/ 579439 w 881179"/>
                <a:gd name="connsiteY4" fmla="*/ 0 h 89381"/>
                <a:gd name="connsiteX5" fmla="*/ 497763 w 881179"/>
                <a:gd name="connsiteY5" fmla="*/ 24657 h 89381"/>
                <a:gd name="connsiteX6" fmla="*/ 440436 w 881179"/>
                <a:gd name="connsiteY6" fmla="*/ 42533 h 89381"/>
                <a:gd name="connsiteX7" fmla="*/ 383108 w 881179"/>
                <a:gd name="connsiteY7" fmla="*/ 24657 h 89381"/>
                <a:gd name="connsiteX8" fmla="*/ 301432 w 881179"/>
                <a:gd name="connsiteY8" fmla="*/ 0 h 89381"/>
                <a:gd name="connsiteX9" fmla="*/ 219755 w 881179"/>
                <a:gd name="connsiteY9" fmla="*/ 24657 h 89381"/>
                <a:gd name="connsiteX10" fmla="*/ 162428 w 881179"/>
                <a:gd name="connsiteY10" fmla="*/ 42533 h 89381"/>
                <a:gd name="connsiteX11" fmla="*/ 105100 w 881179"/>
                <a:gd name="connsiteY11" fmla="*/ 24657 h 89381"/>
                <a:gd name="connsiteX12" fmla="*/ 23424 w 881179"/>
                <a:gd name="connsiteY12" fmla="*/ 0 h 89381"/>
                <a:gd name="connsiteX13" fmla="*/ 0 w 881179"/>
                <a:gd name="connsiteY13" fmla="*/ 23424 h 89381"/>
                <a:gd name="connsiteX14" fmla="*/ 23424 w 881179"/>
                <a:gd name="connsiteY14" fmla="*/ 46848 h 89381"/>
                <a:gd name="connsiteX15" fmla="*/ 80752 w 881179"/>
                <a:gd name="connsiteY15" fmla="*/ 64725 h 89381"/>
                <a:gd name="connsiteX16" fmla="*/ 162428 w 881179"/>
                <a:gd name="connsiteY16" fmla="*/ 89382 h 89381"/>
                <a:gd name="connsiteX17" fmla="*/ 244104 w 881179"/>
                <a:gd name="connsiteY17" fmla="*/ 64725 h 89381"/>
                <a:gd name="connsiteX18" fmla="*/ 301432 w 881179"/>
                <a:gd name="connsiteY18" fmla="*/ 46848 h 89381"/>
                <a:gd name="connsiteX19" fmla="*/ 358759 w 881179"/>
                <a:gd name="connsiteY19" fmla="*/ 64725 h 89381"/>
                <a:gd name="connsiteX20" fmla="*/ 440436 w 881179"/>
                <a:gd name="connsiteY20" fmla="*/ 89382 h 89381"/>
                <a:gd name="connsiteX21" fmla="*/ 522112 w 881179"/>
                <a:gd name="connsiteY21" fmla="*/ 64725 h 89381"/>
                <a:gd name="connsiteX22" fmla="*/ 579439 w 881179"/>
                <a:gd name="connsiteY22" fmla="*/ 46848 h 89381"/>
                <a:gd name="connsiteX23" fmla="*/ 636767 w 881179"/>
                <a:gd name="connsiteY23" fmla="*/ 64725 h 89381"/>
                <a:gd name="connsiteX24" fmla="*/ 718597 w 881179"/>
                <a:gd name="connsiteY24" fmla="*/ 89382 h 89381"/>
                <a:gd name="connsiteX25" fmla="*/ 800428 w 881179"/>
                <a:gd name="connsiteY25" fmla="*/ 64725 h 89381"/>
                <a:gd name="connsiteX26" fmla="*/ 857755 w 881179"/>
                <a:gd name="connsiteY26" fmla="*/ 46848 h 89381"/>
                <a:gd name="connsiteX27" fmla="*/ 881179 w 881179"/>
                <a:gd name="connsiteY27" fmla="*/ 23424 h 89381"/>
                <a:gd name="connsiteX28" fmla="*/ 857755 w 881179"/>
                <a:gd name="connsiteY28" fmla="*/ 0 h 89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81179" h="89381">
                  <a:moveTo>
                    <a:pt x="857755" y="0"/>
                  </a:moveTo>
                  <a:cubicBezTo>
                    <a:pt x="816455" y="0"/>
                    <a:pt x="794880" y="13099"/>
                    <a:pt x="775925" y="24657"/>
                  </a:cubicBezTo>
                  <a:cubicBezTo>
                    <a:pt x="759589" y="34674"/>
                    <a:pt x="746799" y="42533"/>
                    <a:pt x="718597" y="42533"/>
                  </a:cubicBezTo>
                  <a:cubicBezTo>
                    <a:pt x="690396" y="42533"/>
                    <a:pt x="677451" y="34674"/>
                    <a:pt x="661270" y="24657"/>
                  </a:cubicBezTo>
                  <a:cubicBezTo>
                    <a:pt x="642315" y="13099"/>
                    <a:pt x="620894" y="0"/>
                    <a:pt x="579439" y="0"/>
                  </a:cubicBezTo>
                  <a:cubicBezTo>
                    <a:pt x="537985" y="0"/>
                    <a:pt x="516564" y="13099"/>
                    <a:pt x="497763" y="24657"/>
                  </a:cubicBezTo>
                  <a:cubicBezTo>
                    <a:pt x="481428" y="34674"/>
                    <a:pt x="468637" y="42533"/>
                    <a:pt x="440436" y="42533"/>
                  </a:cubicBezTo>
                  <a:cubicBezTo>
                    <a:pt x="412234" y="42533"/>
                    <a:pt x="399443" y="34674"/>
                    <a:pt x="383108" y="24657"/>
                  </a:cubicBezTo>
                  <a:cubicBezTo>
                    <a:pt x="364153" y="13099"/>
                    <a:pt x="342732" y="0"/>
                    <a:pt x="301432" y="0"/>
                  </a:cubicBezTo>
                  <a:cubicBezTo>
                    <a:pt x="260131" y="0"/>
                    <a:pt x="238556" y="13099"/>
                    <a:pt x="219755" y="24657"/>
                  </a:cubicBezTo>
                  <a:cubicBezTo>
                    <a:pt x="203420" y="34674"/>
                    <a:pt x="190629" y="42533"/>
                    <a:pt x="162428" y="42533"/>
                  </a:cubicBezTo>
                  <a:cubicBezTo>
                    <a:pt x="134227" y="42533"/>
                    <a:pt x="121436" y="34674"/>
                    <a:pt x="105100" y="24657"/>
                  </a:cubicBezTo>
                  <a:cubicBezTo>
                    <a:pt x="86145" y="13099"/>
                    <a:pt x="64725" y="0"/>
                    <a:pt x="23424" y="0"/>
                  </a:cubicBezTo>
                  <a:cubicBezTo>
                    <a:pt x="10479" y="0"/>
                    <a:pt x="0" y="10479"/>
                    <a:pt x="0" y="23424"/>
                  </a:cubicBezTo>
                  <a:cubicBezTo>
                    <a:pt x="0" y="36369"/>
                    <a:pt x="10479" y="46848"/>
                    <a:pt x="23424" y="46848"/>
                  </a:cubicBezTo>
                  <a:cubicBezTo>
                    <a:pt x="51626" y="46848"/>
                    <a:pt x="64416" y="54708"/>
                    <a:pt x="80752" y="64725"/>
                  </a:cubicBezTo>
                  <a:cubicBezTo>
                    <a:pt x="99707" y="76283"/>
                    <a:pt x="121127" y="89382"/>
                    <a:pt x="162428" y="89382"/>
                  </a:cubicBezTo>
                  <a:cubicBezTo>
                    <a:pt x="203728" y="89382"/>
                    <a:pt x="225303" y="76283"/>
                    <a:pt x="244104" y="64725"/>
                  </a:cubicBezTo>
                  <a:cubicBezTo>
                    <a:pt x="260440" y="54708"/>
                    <a:pt x="273230" y="46848"/>
                    <a:pt x="301432" y="46848"/>
                  </a:cubicBezTo>
                  <a:cubicBezTo>
                    <a:pt x="329633" y="46848"/>
                    <a:pt x="342424" y="54708"/>
                    <a:pt x="358759" y="64725"/>
                  </a:cubicBezTo>
                  <a:cubicBezTo>
                    <a:pt x="377714" y="76283"/>
                    <a:pt x="399135" y="89382"/>
                    <a:pt x="440436" y="89382"/>
                  </a:cubicBezTo>
                  <a:cubicBezTo>
                    <a:pt x="481736" y="89382"/>
                    <a:pt x="503311" y="76283"/>
                    <a:pt x="522112" y="64725"/>
                  </a:cubicBezTo>
                  <a:cubicBezTo>
                    <a:pt x="538447" y="54708"/>
                    <a:pt x="551238" y="46848"/>
                    <a:pt x="579439" y="46848"/>
                  </a:cubicBezTo>
                  <a:cubicBezTo>
                    <a:pt x="607641" y="46848"/>
                    <a:pt x="620432" y="54708"/>
                    <a:pt x="636767" y="64725"/>
                  </a:cubicBezTo>
                  <a:cubicBezTo>
                    <a:pt x="655722" y="76283"/>
                    <a:pt x="677143" y="89382"/>
                    <a:pt x="718597" y="89382"/>
                  </a:cubicBezTo>
                  <a:cubicBezTo>
                    <a:pt x="760052" y="89382"/>
                    <a:pt x="781473" y="76283"/>
                    <a:pt x="800428" y="64725"/>
                  </a:cubicBezTo>
                  <a:cubicBezTo>
                    <a:pt x="816763" y="54708"/>
                    <a:pt x="829554" y="46848"/>
                    <a:pt x="857755" y="46848"/>
                  </a:cubicBezTo>
                  <a:cubicBezTo>
                    <a:pt x="870700" y="46848"/>
                    <a:pt x="881179" y="36369"/>
                    <a:pt x="881179" y="23424"/>
                  </a:cubicBezTo>
                  <a:cubicBezTo>
                    <a:pt x="881179" y="10479"/>
                    <a:pt x="870700" y="0"/>
                    <a:pt x="857755" y="0"/>
                  </a:cubicBezTo>
                  <a:close/>
                </a:path>
              </a:pathLst>
            </a:custGeom>
            <a:solidFill>
              <a:srgbClr val="27459B"/>
            </a:solidFill>
            <a:ln w="12700" cap="rnd">
              <a:solidFill>
                <a:srgbClr val="2745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800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EFB1A332-3AB7-7BCF-13E3-92223E8AADB3}"/>
                </a:ext>
              </a:extLst>
            </p:cNvPr>
            <p:cNvSpPr/>
            <p:nvPr/>
          </p:nvSpPr>
          <p:spPr>
            <a:xfrm rot="785053">
              <a:off x="3760837" y="1989138"/>
              <a:ext cx="992119" cy="100634"/>
            </a:xfrm>
            <a:custGeom>
              <a:avLst/>
              <a:gdLst>
                <a:gd name="connsiteX0" fmla="*/ 857755 w 881179"/>
                <a:gd name="connsiteY0" fmla="*/ 0 h 89381"/>
                <a:gd name="connsiteX1" fmla="*/ 775925 w 881179"/>
                <a:gd name="connsiteY1" fmla="*/ 24657 h 89381"/>
                <a:gd name="connsiteX2" fmla="*/ 718597 w 881179"/>
                <a:gd name="connsiteY2" fmla="*/ 42533 h 89381"/>
                <a:gd name="connsiteX3" fmla="*/ 661270 w 881179"/>
                <a:gd name="connsiteY3" fmla="*/ 24657 h 89381"/>
                <a:gd name="connsiteX4" fmla="*/ 579439 w 881179"/>
                <a:gd name="connsiteY4" fmla="*/ 0 h 89381"/>
                <a:gd name="connsiteX5" fmla="*/ 497763 w 881179"/>
                <a:gd name="connsiteY5" fmla="*/ 24657 h 89381"/>
                <a:gd name="connsiteX6" fmla="*/ 440436 w 881179"/>
                <a:gd name="connsiteY6" fmla="*/ 42533 h 89381"/>
                <a:gd name="connsiteX7" fmla="*/ 383108 w 881179"/>
                <a:gd name="connsiteY7" fmla="*/ 24657 h 89381"/>
                <a:gd name="connsiteX8" fmla="*/ 301432 w 881179"/>
                <a:gd name="connsiteY8" fmla="*/ 0 h 89381"/>
                <a:gd name="connsiteX9" fmla="*/ 219755 w 881179"/>
                <a:gd name="connsiteY9" fmla="*/ 24657 h 89381"/>
                <a:gd name="connsiteX10" fmla="*/ 162428 w 881179"/>
                <a:gd name="connsiteY10" fmla="*/ 42533 h 89381"/>
                <a:gd name="connsiteX11" fmla="*/ 105100 w 881179"/>
                <a:gd name="connsiteY11" fmla="*/ 24657 h 89381"/>
                <a:gd name="connsiteX12" fmla="*/ 23424 w 881179"/>
                <a:gd name="connsiteY12" fmla="*/ 0 h 89381"/>
                <a:gd name="connsiteX13" fmla="*/ 0 w 881179"/>
                <a:gd name="connsiteY13" fmla="*/ 23424 h 89381"/>
                <a:gd name="connsiteX14" fmla="*/ 23424 w 881179"/>
                <a:gd name="connsiteY14" fmla="*/ 46848 h 89381"/>
                <a:gd name="connsiteX15" fmla="*/ 80752 w 881179"/>
                <a:gd name="connsiteY15" fmla="*/ 64725 h 89381"/>
                <a:gd name="connsiteX16" fmla="*/ 162428 w 881179"/>
                <a:gd name="connsiteY16" fmla="*/ 89382 h 89381"/>
                <a:gd name="connsiteX17" fmla="*/ 244104 w 881179"/>
                <a:gd name="connsiteY17" fmla="*/ 64725 h 89381"/>
                <a:gd name="connsiteX18" fmla="*/ 301432 w 881179"/>
                <a:gd name="connsiteY18" fmla="*/ 46848 h 89381"/>
                <a:gd name="connsiteX19" fmla="*/ 358759 w 881179"/>
                <a:gd name="connsiteY19" fmla="*/ 64725 h 89381"/>
                <a:gd name="connsiteX20" fmla="*/ 440436 w 881179"/>
                <a:gd name="connsiteY20" fmla="*/ 89382 h 89381"/>
                <a:gd name="connsiteX21" fmla="*/ 522112 w 881179"/>
                <a:gd name="connsiteY21" fmla="*/ 64725 h 89381"/>
                <a:gd name="connsiteX22" fmla="*/ 579439 w 881179"/>
                <a:gd name="connsiteY22" fmla="*/ 46848 h 89381"/>
                <a:gd name="connsiteX23" fmla="*/ 636767 w 881179"/>
                <a:gd name="connsiteY23" fmla="*/ 64725 h 89381"/>
                <a:gd name="connsiteX24" fmla="*/ 718597 w 881179"/>
                <a:gd name="connsiteY24" fmla="*/ 89382 h 89381"/>
                <a:gd name="connsiteX25" fmla="*/ 800428 w 881179"/>
                <a:gd name="connsiteY25" fmla="*/ 64725 h 89381"/>
                <a:gd name="connsiteX26" fmla="*/ 857755 w 881179"/>
                <a:gd name="connsiteY26" fmla="*/ 46848 h 89381"/>
                <a:gd name="connsiteX27" fmla="*/ 881179 w 881179"/>
                <a:gd name="connsiteY27" fmla="*/ 23424 h 89381"/>
                <a:gd name="connsiteX28" fmla="*/ 857755 w 881179"/>
                <a:gd name="connsiteY28" fmla="*/ 0 h 89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81179" h="89381">
                  <a:moveTo>
                    <a:pt x="857755" y="0"/>
                  </a:moveTo>
                  <a:cubicBezTo>
                    <a:pt x="816455" y="0"/>
                    <a:pt x="794880" y="13099"/>
                    <a:pt x="775925" y="24657"/>
                  </a:cubicBezTo>
                  <a:cubicBezTo>
                    <a:pt x="759589" y="34674"/>
                    <a:pt x="746799" y="42533"/>
                    <a:pt x="718597" y="42533"/>
                  </a:cubicBezTo>
                  <a:cubicBezTo>
                    <a:pt x="690396" y="42533"/>
                    <a:pt x="677451" y="34674"/>
                    <a:pt x="661270" y="24657"/>
                  </a:cubicBezTo>
                  <a:cubicBezTo>
                    <a:pt x="642315" y="13099"/>
                    <a:pt x="620894" y="0"/>
                    <a:pt x="579439" y="0"/>
                  </a:cubicBezTo>
                  <a:cubicBezTo>
                    <a:pt x="537985" y="0"/>
                    <a:pt x="516564" y="13099"/>
                    <a:pt x="497763" y="24657"/>
                  </a:cubicBezTo>
                  <a:cubicBezTo>
                    <a:pt x="481428" y="34674"/>
                    <a:pt x="468637" y="42533"/>
                    <a:pt x="440436" y="42533"/>
                  </a:cubicBezTo>
                  <a:cubicBezTo>
                    <a:pt x="412234" y="42533"/>
                    <a:pt x="399443" y="34674"/>
                    <a:pt x="383108" y="24657"/>
                  </a:cubicBezTo>
                  <a:cubicBezTo>
                    <a:pt x="364153" y="13099"/>
                    <a:pt x="342732" y="0"/>
                    <a:pt x="301432" y="0"/>
                  </a:cubicBezTo>
                  <a:cubicBezTo>
                    <a:pt x="260131" y="0"/>
                    <a:pt x="238556" y="13099"/>
                    <a:pt x="219755" y="24657"/>
                  </a:cubicBezTo>
                  <a:cubicBezTo>
                    <a:pt x="203420" y="34674"/>
                    <a:pt x="190629" y="42533"/>
                    <a:pt x="162428" y="42533"/>
                  </a:cubicBezTo>
                  <a:cubicBezTo>
                    <a:pt x="134227" y="42533"/>
                    <a:pt x="121436" y="34674"/>
                    <a:pt x="105100" y="24657"/>
                  </a:cubicBezTo>
                  <a:cubicBezTo>
                    <a:pt x="86145" y="13099"/>
                    <a:pt x="64725" y="0"/>
                    <a:pt x="23424" y="0"/>
                  </a:cubicBezTo>
                  <a:cubicBezTo>
                    <a:pt x="10479" y="0"/>
                    <a:pt x="0" y="10479"/>
                    <a:pt x="0" y="23424"/>
                  </a:cubicBezTo>
                  <a:cubicBezTo>
                    <a:pt x="0" y="36369"/>
                    <a:pt x="10479" y="46848"/>
                    <a:pt x="23424" y="46848"/>
                  </a:cubicBezTo>
                  <a:cubicBezTo>
                    <a:pt x="51626" y="46848"/>
                    <a:pt x="64416" y="54708"/>
                    <a:pt x="80752" y="64725"/>
                  </a:cubicBezTo>
                  <a:cubicBezTo>
                    <a:pt x="99707" y="76283"/>
                    <a:pt x="121127" y="89382"/>
                    <a:pt x="162428" y="89382"/>
                  </a:cubicBezTo>
                  <a:cubicBezTo>
                    <a:pt x="203728" y="89382"/>
                    <a:pt x="225303" y="76283"/>
                    <a:pt x="244104" y="64725"/>
                  </a:cubicBezTo>
                  <a:cubicBezTo>
                    <a:pt x="260440" y="54708"/>
                    <a:pt x="273230" y="46848"/>
                    <a:pt x="301432" y="46848"/>
                  </a:cubicBezTo>
                  <a:cubicBezTo>
                    <a:pt x="329633" y="46848"/>
                    <a:pt x="342424" y="54708"/>
                    <a:pt x="358759" y="64725"/>
                  </a:cubicBezTo>
                  <a:cubicBezTo>
                    <a:pt x="377714" y="76283"/>
                    <a:pt x="399135" y="89382"/>
                    <a:pt x="440436" y="89382"/>
                  </a:cubicBezTo>
                  <a:cubicBezTo>
                    <a:pt x="481736" y="89382"/>
                    <a:pt x="503311" y="76283"/>
                    <a:pt x="522112" y="64725"/>
                  </a:cubicBezTo>
                  <a:cubicBezTo>
                    <a:pt x="538447" y="54708"/>
                    <a:pt x="551238" y="46848"/>
                    <a:pt x="579439" y="46848"/>
                  </a:cubicBezTo>
                  <a:cubicBezTo>
                    <a:pt x="607641" y="46848"/>
                    <a:pt x="620432" y="54708"/>
                    <a:pt x="636767" y="64725"/>
                  </a:cubicBezTo>
                  <a:cubicBezTo>
                    <a:pt x="655722" y="76283"/>
                    <a:pt x="677143" y="89382"/>
                    <a:pt x="718597" y="89382"/>
                  </a:cubicBezTo>
                  <a:cubicBezTo>
                    <a:pt x="760052" y="89382"/>
                    <a:pt x="781473" y="76283"/>
                    <a:pt x="800428" y="64725"/>
                  </a:cubicBezTo>
                  <a:cubicBezTo>
                    <a:pt x="816763" y="54708"/>
                    <a:pt x="829554" y="46848"/>
                    <a:pt x="857755" y="46848"/>
                  </a:cubicBezTo>
                  <a:cubicBezTo>
                    <a:pt x="870700" y="46848"/>
                    <a:pt x="881179" y="36369"/>
                    <a:pt x="881179" y="23424"/>
                  </a:cubicBezTo>
                  <a:cubicBezTo>
                    <a:pt x="881179" y="10479"/>
                    <a:pt x="870700" y="0"/>
                    <a:pt x="857755" y="0"/>
                  </a:cubicBezTo>
                  <a:close/>
                </a:path>
              </a:pathLst>
            </a:custGeom>
            <a:solidFill>
              <a:srgbClr val="27459B"/>
            </a:solidFill>
            <a:ln w="12700" cap="rnd">
              <a:solidFill>
                <a:srgbClr val="2745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800"/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A547CF76-D8C2-8C95-D1AB-F9F894E647CF}"/>
              </a:ext>
            </a:extLst>
          </p:cNvPr>
          <p:cNvSpPr txBox="1"/>
          <p:nvPr/>
        </p:nvSpPr>
        <p:spPr>
          <a:xfrm>
            <a:off x="1162736" y="1377843"/>
            <a:ext cx="18703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i="1">
                <a:solidFill>
                  <a:srgbClr val="27459B"/>
                </a:solidFill>
                <a:latin typeface="Jumble" panose="02000503000000020004" pitchFamily="2" charset="0"/>
              </a:rPr>
              <a:t>TEMPLET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DDD8D2A-C9CD-9BFA-F7FC-A92405C9FF20}"/>
              </a:ext>
            </a:extLst>
          </p:cNvPr>
          <p:cNvSpPr txBox="1"/>
          <p:nvPr/>
        </p:nvSpPr>
        <p:spPr>
          <a:xfrm>
            <a:off x="1202216" y="1757174"/>
            <a:ext cx="24856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100" b="1">
                <a:solidFill>
                  <a:srgbClr val="27459B"/>
                </a:solidFill>
                <a:latin typeface="+mn-ea"/>
                <a:cs typeface="..黑体UI-韩语" panose="02000000000000000000" pitchFamily="2" charset="-128"/>
              </a:rPr>
              <a:t>habitant morbi tristique senectus et netus et malesuada fames ac turpis</a:t>
            </a:r>
            <a:endParaRPr lang="zh-CN" altLang="en-US" sz="1100" b="1">
              <a:solidFill>
                <a:srgbClr val="27459B"/>
              </a:solidFill>
              <a:latin typeface="+mn-ea"/>
              <a:cs typeface="..黑体UI-韩语" panose="02000000000000000000" pitchFamily="2" charset="-128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4AECF247-AE06-EFA5-B286-CB2C47894466}"/>
              </a:ext>
            </a:extLst>
          </p:cNvPr>
          <p:cNvSpPr/>
          <p:nvPr/>
        </p:nvSpPr>
        <p:spPr>
          <a:xfrm>
            <a:off x="-522565" y="5307204"/>
            <a:ext cx="13171251" cy="290160"/>
          </a:xfrm>
          <a:custGeom>
            <a:avLst/>
            <a:gdLst>
              <a:gd name="connsiteX0" fmla="*/ 560150 w 18262600"/>
              <a:gd name="connsiteY0" fmla="*/ 0 h 405971"/>
              <a:gd name="connsiteX1" fmla="*/ 880820 w 18262600"/>
              <a:gd name="connsiteY1" fmla="*/ 101098 h 405971"/>
              <a:gd name="connsiteX2" fmla="*/ 996374 w 18262600"/>
              <a:gd name="connsiteY2" fmla="*/ 189835 h 405971"/>
              <a:gd name="connsiteX3" fmla="*/ 1158182 w 18262600"/>
              <a:gd name="connsiteY3" fmla="*/ 240856 h 405971"/>
              <a:gd name="connsiteX4" fmla="*/ 1319923 w 18262600"/>
              <a:gd name="connsiteY4" fmla="*/ 189860 h 405971"/>
              <a:gd name="connsiteX5" fmla="*/ 1435514 w 18262600"/>
              <a:gd name="connsiteY5" fmla="*/ 101098 h 405971"/>
              <a:gd name="connsiteX6" fmla="*/ 1756180 w 18262600"/>
              <a:gd name="connsiteY6" fmla="*/ 0 h 405971"/>
              <a:gd name="connsiteX7" fmla="*/ 2076849 w 18262600"/>
              <a:gd name="connsiteY7" fmla="*/ 101098 h 405971"/>
              <a:gd name="connsiteX8" fmla="*/ 2192407 w 18262600"/>
              <a:gd name="connsiteY8" fmla="*/ 189835 h 405971"/>
              <a:gd name="connsiteX9" fmla="*/ 2354215 w 18262600"/>
              <a:gd name="connsiteY9" fmla="*/ 240856 h 405971"/>
              <a:gd name="connsiteX10" fmla="*/ 2515985 w 18262600"/>
              <a:gd name="connsiteY10" fmla="*/ 189835 h 405971"/>
              <a:gd name="connsiteX11" fmla="*/ 2631543 w 18262600"/>
              <a:gd name="connsiteY11" fmla="*/ 101098 h 405971"/>
              <a:gd name="connsiteX12" fmla="*/ 2952213 w 18262600"/>
              <a:gd name="connsiteY12" fmla="*/ 0 h 405971"/>
              <a:gd name="connsiteX13" fmla="*/ 3272881 w 18262600"/>
              <a:gd name="connsiteY13" fmla="*/ 101098 h 405971"/>
              <a:gd name="connsiteX14" fmla="*/ 3388439 w 18262600"/>
              <a:gd name="connsiteY14" fmla="*/ 189835 h 405971"/>
              <a:gd name="connsiteX15" fmla="*/ 3550244 w 18262600"/>
              <a:gd name="connsiteY15" fmla="*/ 240856 h 405971"/>
              <a:gd name="connsiteX16" fmla="*/ 3712018 w 18262600"/>
              <a:gd name="connsiteY16" fmla="*/ 189835 h 405971"/>
              <a:gd name="connsiteX17" fmla="*/ 3827576 w 18262600"/>
              <a:gd name="connsiteY17" fmla="*/ 101098 h 405971"/>
              <a:gd name="connsiteX18" fmla="*/ 4148245 w 18262600"/>
              <a:gd name="connsiteY18" fmla="*/ 0 h 405971"/>
              <a:gd name="connsiteX19" fmla="*/ 4468915 w 18262600"/>
              <a:gd name="connsiteY19" fmla="*/ 101098 h 405971"/>
              <a:gd name="connsiteX20" fmla="*/ 4609384 w 18262600"/>
              <a:gd name="connsiteY20" fmla="*/ 208991 h 405971"/>
              <a:gd name="connsiteX21" fmla="*/ 4746284 w 18262600"/>
              <a:gd name="connsiteY21" fmla="*/ 101711 h 405971"/>
              <a:gd name="connsiteX22" fmla="*/ 5067744 w 18262600"/>
              <a:gd name="connsiteY22" fmla="*/ 0 h 405971"/>
              <a:gd name="connsiteX23" fmla="*/ 5388414 w 18262600"/>
              <a:gd name="connsiteY23" fmla="*/ 101098 h 405971"/>
              <a:gd name="connsiteX24" fmla="*/ 5503968 w 18262600"/>
              <a:gd name="connsiteY24" fmla="*/ 189835 h 405971"/>
              <a:gd name="connsiteX25" fmla="*/ 5665776 w 18262600"/>
              <a:gd name="connsiteY25" fmla="*/ 240856 h 405971"/>
              <a:gd name="connsiteX26" fmla="*/ 5827517 w 18262600"/>
              <a:gd name="connsiteY26" fmla="*/ 189860 h 405971"/>
              <a:gd name="connsiteX27" fmla="*/ 5943108 w 18262600"/>
              <a:gd name="connsiteY27" fmla="*/ 101098 h 405971"/>
              <a:gd name="connsiteX28" fmla="*/ 6263774 w 18262600"/>
              <a:gd name="connsiteY28" fmla="*/ 0 h 405971"/>
              <a:gd name="connsiteX29" fmla="*/ 6584443 w 18262600"/>
              <a:gd name="connsiteY29" fmla="*/ 101098 h 405971"/>
              <a:gd name="connsiteX30" fmla="*/ 6700000 w 18262600"/>
              <a:gd name="connsiteY30" fmla="*/ 189835 h 405971"/>
              <a:gd name="connsiteX31" fmla="*/ 6861809 w 18262600"/>
              <a:gd name="connsiteY31" fmla="*/ 240856 h 405971"/>
              <a:gd name="connsiteX32" fmla="*/ 7023579 w 18262600"/>
              <a:gd name="connsiteY32" fmla="*/ 189835 h 405971"/>
              <a:gd name="connsiteX33" fmla="*/ 7139137 w 18262600"/>
              <a:gd name="connsiteY33" fmla="*/ 101098 h 405971"/>
              <a:gd name="connsiteX34" fmla="*/ 7459806 w 18262600"/>
              <a:gd name="connsiteY34" fmla="*/ 0 h 405971"/>
              <a:gd name="connsiteX35" fmla="*/ 7780475 w 18262600"/>
              <a:gd name="connsiteY35" fmla="*/ 101098 h 405971"/>
              <a:gd name="connsiteX36" fmla="*/ 7896034 w 18262600"/>
              <a:gd name="connsiteY36" fmla="*/ 189835 h 405971"/>
              <a:gd name="connsiteX37" fmla="*/ 8057838 w 18262600"/>
              <a:gd name="connsiteY37" fmla="*/ 240856 h 405971"/>
              <a:gd name="connsiteX38" fmla="*/ 8219613 w 18262600"/>
              <a:gd name="connsiteY38" fmla="*/ 189835 h 405971"/>
              <a:gd name="connsiteX39" fmla="*/ 8335170 w 18262600"/>
              <a:gd name="connsiteY39" fmla="*/ 101098 h 405971"/>
              <a:gd name="connsiteX40" fmla="*/ 8655839 w 18262600"/>
              <a:gd name="connsiteY40" fmla="*/ 0 h 405971"/>
              <a:gd name="connsiteX41" fmla="*/ 8976508 w 18262600"/>
              <a:gd name="connsiteY41" fmla="*/ 101098 h 405971"/>
              <a:gd name="connsiteX42" fmla="*/ 9130719 w 18262600"/>
              <a:gd name="connsiteY42" fmla="*/ 219546 h 405971"/>
              <a:gd name="connsiteX43" fmla="*/ 9281090 w 18262600"/>
              <a:gd name="connsiteY43" fmla="*/ 101711 h 405971"/>
              <a:gd name="connsiteX44" fmla="*/ 9602550 w 18262600"/>
              <a:gd name="connsiteY44" fmla="*/ 0 h 405971"/>
              <a:gd name="connsiteX45" fmla="*/ 9923219 w 18262600"/>
              <a:gd name="connsiteY45" fmla="*/ 101098 h 405971"/>
              <a:gd name="connsiteX46" fmla="*/ 10038774 w 18262600"/>
              <a:gd name="connsiteY46" fmla="*/ 189835 h 405971"/>
              <a:gd name="connsiteX47" fmla="*/ 10200582 w 18262600"/>
              <a:gd name="connsiteY47" fmla="*/ 240856 h 405971"/>
              <a:gd name="connsiteX48" fmla="*/ 10362323 w 18262600"/>
              <a:gd name="connsiteY48" fmla="*/ 189860 h 405971"/>
              <a:gd name="connsiteX49" fmla="*/ 10477914 w 18262600"/>
              <a:gd name="connsiteY49" fmla="*/ 101098 h 405971"/>
              <a:gd name="connsiteX50" fmla="*/ 10798580 w 18262600"/>
              <a:gd name="connsiteY50" fmla="*/ 0 h 405971"/>
              <a:gd name="connsiteX51" fmla="*/ 11119249 w 18262600"/>
              <a:gd name="connsiteY51" fmla="*/ 101098 h 405971"/>
              <a:gd name="connsiteX52" fmla="*/ 11234806 w 18262600"/>
              <a:gd name="connsiteY52" fmla="*/ 189835 h 405971"/>
              <a:gd name="connsiteX53" fmla="*/ 11396614 w 18262600"/>
              <a:gd name="connsiteY53" fmla="*/ 240856 h 405971"/>
              <a:gd name="connsiteX54" fmla="*/ 11558385 w 18262600"/>
              <a:gd name="connsiteY54" fmla="*/ 189835 h 405971"/>
              <a:gd name="connsiteX55" fmla="*/ 11673943 w 18262600"/>
              <a:gd name="connsiteY55" fmla="*/ 101098 h 405971"/>
              <a:gd name="connsiteX56" fmla="*/ 11994612 w 18262600"/>
              <a:gd name="connsiteY56" fmla="*/ 0 h 405971"/>
              <a:gd name="connsiteX57" fmla="*/ 12315281 w 18262600"/>
              <a:gd name="connsiteY57" fmla="*/ 101098 h 405971"/>
              <a:gd name="connsiteX58" fmla="*/ 12430839 w 18262600"/>
              <a:gd name="connsiteY58" fmla="*/ 189835 h 405971"/>
              <a:gd name="connsiteX59" fmla="*/ 12592643 w 18262600"/>
              <a:gd name="connsiteY59" fmla="*/ 240856 h 405971"/>
              <a:gd name="connsiteX60" fmla="*/ 12754418 w 18262600"/>
              <a:gd name="connsiteY60" fmla="*/ 189835 h 405971"/>
              <a:gd name="connsiteX61" fmla="*/ 12869976 w 18262600"/>
              <a:gd name="connsiteY61" fmla="*/ 101098 h 405971"/>
              <a:gd name="connsiteX62" fmla="*/ 13190645 w 18262600"/>
              <a:gd name="connsiteY62" fmla="*/ 0 h 405971"/>
              <a:gd name="connsiteX63" fmla="*/ 13511314 w 18262600"/>
              <a:gd name="connsiteY63" fmla="*/ 101098 h 405971"/>
              <a:gd name="connsiteX64" fmla="*/ 13651783 w 18262600"/>
              <a:gd name="connsiteY64" fmla="*/ 208991 h 405971"/>
              <a:gd name="connsiteX65" fmla="*/ 13788684 w 18262600"/>
              <a:gd name="connsiteY65" fmla="*/ 101711 h 405971"/>
              <a:gd name="connsiteX66" fmla="*/ 14110144 w 18262600"/>
              <a:gd name="connsiteY66" fmla="*/ 0 h 405971"/>
              <a:gd name="connsiteX67" fmla="*/ 14430813 w 18262600"/>
              <a:gd name="connsiteY67" fmla="*/ 101098 h 405971"/>
              <a:gd name="connsiteX68" fmla="*/ 14546368 w 18262600"/>
              <a:gd name="connsiteY68" fmla="*/ 189835 h 405971"/>
              <a:gd name="connsiteX69" fmla="*/ 14708176 w 18262600"/>
              <a:gd name="connsiteY69" fmla="*/ 240856 h 405971"/>
              <a:gd name="connsiteX70" fmla="*/ 14869916 w 18262600"/>
              <a:gd name="connsiteY70" fmla="*/ 189860 h 405971"/>
              <a:gd name="connsiteX71" fmla="*/ 14985508 w 18262600"/>
              <a:gd name="connsiteY71" fmla="*/ 101098 h 405971"/>
              <a:gd name="connsiteX72" fmla="*/ 15306173 w 18262600"/>
              <a:gd name="connsiteY72" fmla="*/ 0 h 405971"/>
              <a:gd name="connsiteX73" fmla="*/ 15626843 w 18262600"/>
              <a:gd name="connsiteY73" fmla="*/ 101098 h 405971"/>
              <a:gd name="connsiteX74" fmla="*/ 15742400 w 18262600"/>
              <a:gd name="connsiteY74" fmla="*/ 189835 h 405971"/>
              <a:gd name="connsiteX75" fmla="*/ 15904208 w 18262600"/>
              <a:gd name="connsiteY75" fmla="*/ 240856 h 405971"/>
              <a:gd name="connsiteX76" fmla="*/ 16065978 w 18262600"/>
              <a:gd name="connsiteY76" fmla="*/ 189835 h 405971"/>
              <a:gd name="connsiteX77" fmla="*/ 16181536 w 18262600"/>
              <a:gd name="connsiteY77" fmla="*/ 101098 h 405971"/>
              <a:gd name="connsiteX78" fmla="*/ 16502206 w 18262600"/>
              <a:gd name="connsiteY78" fmla="*/ 0 h 405971"/>
              <a:gd name="connsiteX79" fmla="*/ 16822874 w 18262600"/>
              <a:gd name="connsiteY79" fmla="*/ 101098 h 405971"/>
              <a:gd name="connsiteX80" fmla="*/ 16938434 w 18262600"/>
              <a:gd name="connsiteY80" fmla="*/ 189835 h 405971"/>
              <a:gd name="connsiteX81" fmla="*/ 17100236 w 18262600"/>
              <a:gd name="connsiteY81" fmla="*/ 240856 h 405971"/>
              <a:gd name="connsiteX82" fmla="*/ 17262012 w 18262600"/>
              <a:gd name="connsiteY82" fmla="*/ 189835 h 405971"/>
              <a:gd name="connsiteX83" fmla="*/ 17377568 w 18262600"/>
              <a:gd name="connsiteY83" fmla="*/ 101098 h 405971"/>
              <a:gd name="connsiteX84" fmla="*/ 17698240 w 18262600"/>
              <a:gd name="connsiteY84" fmla="*/ 0 h 405971"/>
              <a:gd name="connsiteX85" fmla="*/ 18018908 w 18262600"/>
              <a:gd name="connsiteY85" fmla="*/ 101098 h 405971"/>
              <a:gd name="connsiteX86" fmla="*/ 18231296 w 18262600"/>
              <a:gd name="connsiteY86" fmla="*/ 264231 h 405971"/>
              <a:gd name="connsiteX87" fmla="*/ 18229018 w 18262600"/>
              <a:gd name="connsiteY87" fmla="*/ 380967 h 405971"/>
              <a:gd name="connsiteX88" fmla="*/ 18072464 w 18262600"/>
              <a:gd name="connsiteY88" fmla="*/ 379270 h 405971"/>
              <a:gd name="connsiteX89" fmla="*/ 17860012 w 18262600"/>
              <a:gd name="connsiteY89" fmla="*/ 216137 h 405971"/>
              <a:gd name="connsiteX90" fmla="*/ 17698204 w 18262600"/>
              <a:gd name="connsiteY90" fmla="*/ 165115 h 405971"/>
              <a:gd name="connsiteX91" fmla="*/ 17536400 w 18262600"/>
              <a:gd name="connsiteY91" fmla="*/ 216137 h 405971"/>
              <a:gd name="connsiteX92" fmla="*/ 17420844 w 18262600"/>
              <a:gd name="connsiteY92" fmla="*/ 304874 h 405971"/>
              <a:gd name="connsiteX93" fmla="*/ 17100208 w 18262600"/>
              <a:gd name="connsiteY93" fmla="*/ 405971 h 405971"/>
              <a:gd name="connsiteX94" fmla="*/ 16779538 w 18262600"/>
              <a:gd name="connsiteY94" fmla="*/ 304874 h 405971"/>
              <a:gd name="connsiteX95" fmla="*/ 16663980 w 18262600"/>
              <a:gd name="connsiteY95" fmla="*/ 216137 h 405971"/>
              <a:gd name="connsiteX96" fmla="*/ 16502176 w 18262600"/>
              <a:gd name="connsiteY96" fmla="*/ 165115 h 405971"/>
              <a:gd name="connsiteX97" fmla="*/ 16340368 w 18262600"/>
              <a:gd name="connsiteY97" fmla="*/ 216137 h 405971"/>
              <a:gd name="connsiteX98" fmla="*/ 16224811 w 18262600"/>
              <a:gd name="connsiteY98" fmla="*/ 304874 h 405971"/>
              <a:gd name="connsiteX99" fmla="*/ 15904175 w 18262600"/>
              <a:gd name="connsiteY99" fmla="*/ 405971 h 405971"/>
              <a:gd name="connsiteX100" fmla="*/ 15583506 w 18262600"/>
              <a:gd name="connsiteY100" fmla="*/ 304874 h 405971"/>
              <a:gd name="connsiteX101" fmla="*/ 15467948 w 18262600"/>
              <a:gd name="connsiteY101" fmla="*/ 216137 h 405971"/>
              <a:gd name="connsiteX102" fmla="*/ 15306144 w 18262600"/>
              <a:gd name="connsiteY102" fmla="*/ 165115 h 405971"/>
              <a:gd name="connsiteX103" fmla="*/ 15144339 w 18262600"/>
              <a:gd name="connsiteY103" fmla="*/ 216137 h 405971"/>
              <a:gd name="connsiteX104" fmla="*/ 15028782 w 18262600"/>
              <a:gd name="connsiteY104" fmla="*/ 304874 h 405971"/>
              <a:gd name="connsiteX105" fmla="*/ 14708142 w 18262600"/>
              <a:gd name="connsiteY105" fmla="*/ 405971 h 405971"/>
              <a:gd name="connsiteX106" fmla="*/ 14387473 w 18262600"/>
              <a:gd name="connsiteY106" fmla="*/ 304874 h 405971"/>
              <a:gd name="connsiteX107" fmla="*/ 14271918 w 18262600"/>
              <a:gd name="connsiteY107" fmla="*/ 216137 h 405971"/>
              <a:gd name="connsiteX108" fmla="*/ 14110111 w 18262600"/>
              <a:gd name="connsiteY108" fmla="*/ 165115 h 405971"/>
              <a:gd name="connsiteX109" fmla="*/ 13948306 w 18262600"/>
              <a:gd name="connsiteY109" fmla="*/ 216137 h 405971"/>
              <a:gd name="connsiteX110" fmla="*/ 13740917 w 18262600"/>
              <a:gd name="connsiteY110" fmla="*/ 378679 h 405971"/>
              <a:gd name="connsiteX111" fmla="*/ 13663450 w 18262600"/>
              <a:gd name="connsiteY111" fmla="*/ 404310 h 405971"/>
              <a:gd name="connsiteX112" fmla="*/ 13652644 w 18262600"/>
              <a:gd name="connsiteY112" fmla="*/ 402948 h 405971"/>
              <a:gd name="connsiteX113" fmla="*/ 13642672 w 18262600"/>
              <a:gd name="connsiteY113" fmla="*/ 404284 h 405971"/>
              <a:gd name="connsiteX114" fmla="*/ 13564870 w 18262600"/>
              <a:gd name="connsiteY114" fmla="*/ 379270 h 405971"/>
              <a:gd name="connsiteX115" fmla="*/ 13352419 w 18262600"/>
              <a:gd name="connsiteY115" fmla="*/ 216137 h 405971"/>
              <a:gd name="connsiteX116" fmla="*/ 13190611 w 18262600"/>
              <a:gd name="connsiteY116" fmla="*/ 165115 h 405971"/>
              <a:gd name="connsiteX117" fmla="*/ 13028808 w 18262600"/>
              <a:gd name="connsiteY117" fmla="*/ 216137 h 405971"/>
              <a:gd name="connsiteX118" fmla="*/ 12913250 w 18262600"/>
              <a:gd name="connsiteY118" fmla="*/ 304874 h 405971"/>
              <a:gd name="connsiteX119" fmla="*/ 12592613 w 18262600"/>
              <a:gd name="connsiteY119" fmla="*/ 405971 h 405971"/>
              <a:gd name="connsiteX120" fmla="*/ 12271944 w 18262600"/>
              <a:gd name="connsiteY120" fmla="*/ 304874 h 405971"/>
              <a:gd name="connsiteX121" fmla="*/ 12156386 w 18262600"/>
              <a:gd name="connsiteY121" fmla="*/ 216137 h 405971"/>
              <a:gd name="connsiteX122" fmla="*/ 11994582 w 18262600"/>
              <a:gd name="connsiteY122" fmla="*/ 165115 h 405971"/>
              <a:gd name="connsiteX123" fmla="*/ 11832775 w 18262600"/>
              <a:gd name="connsiteY123" fmla="*/ 216137 h 405971"/>
              <a:gd name="connsiteX124" fmla="*/ 11717217 w 18262600"/>
              <a:gd name="connsiteY124" fmla="*/ 304874 h 405971"/>
              <a:gd name="connsiteX125" fmla="*/ 11396581 w 18262600"/>
              <a:gd name="connsiteY125" fmla="*/ 405971 h 405971"/>
              <a:gd name="connsiteX126" fmla="*/ 11075912 w 18262600"/>
              <a:gd name="connsiteY126" fmla="*/ 304874 h 405971"/>
              <a:gd name="connsiteX127" fmla="*/ 10960354 w 18262600"/>
              <a:gd name="connsiteY127" fmla="*/ 216137 h 405971"/>
              <a:gd name="connsiteX128" fmla="*/ 10798550 w 18262600"/>
              <a:gd name="connsiteY128" fmla="*/ 165115 h 405971"/>
              <a:gd name="connsiteX129" fmla="*/ 10636745 w 18262600"/>
              <a:gd name="connsiteY129" fmla="*/ 216137 h 405971"/>
              <a:gd name="connsiteX130" fmla="*/ 10521188 w 18262600"/>
              <a:gd name="connsiteY130" fmla="*/ 304874 h 405971"/>
              <a:gd name="connsiteX131" fmla="*/ 10200548 w 18262600"/>
              <a:gd name="connsiteY131" fmla="*/ 405971 h 405971"/>
              <a:gd name="connsiteX132" fmla="*/ 9879879 w 18262600"/>
              <a:gd name="connsiteY132" fmla="*/ 304874 h 405971"/>
              <a:gd name="connsiteX133" fmla="*/ 9764325 w 18262600"/>
              <a:gd name="connsiteY133" fmla="*/ 216137 h 405971"/>
              <a:gd name="connsiteX134" fmla="*/ 9602517 w 18262600"/>
              <a:gd name="connsiteY134" fmla="*/ 165115 h 405971"/>
              <a:gd name="connsiteX135" fmla="*/ 9440713 w 18262600"/>
              <a:gd name="connsiteY135" fmla="*/ 216137 h 405971"/>
              <a:gd name="connsiteX136" fmla="*/ 9233323 w 18262600"/>
              <a:gd name="connsiteY136" fmla="*/ 378679 h 405971"/>
              <a:gd name="connsiteX137" fmla="*/ 9155856 w 18262600"/>
              <a:gd name="connsiteY137" fmla="*/ 404310 h 405971"/>
              <a:gd name="connsiteX138" fmla="*/ 9131025 w 18262600"/>
              <a:gd name="connsiteY138" fmla="*/ 401180 h 405971"/>
              <a:gd name="connsiteX139" fmla="*/ 9107865 w 18262600"/>
              <a:gd name="connsiteY139" fmla="*/ 404284 h 405971"/>
              <a:gd name="connsiteX140" fmla="*/ 9030064 w 18262600"/>
              <a:gd name="connsiteY140" fmla="*/ 379270 h 405971"/>
              <a:gd name="connsiteX141" fmla="*/ 8817613 w 18262600"/>
              <a:gd name="connsiteY141" fmla="*/ 216137 h 405971"/>
              <a:gd name="connsiteX142" fmla="*/ 8655805 w 18262600"/>
              <a:gd name="connsiteY142" fmla="*/ 165115 h 405971"/>
              <a:gd name="connsiteX143" fmla="*/ 8494001 w 18262600"/>
              <a:gd name="connsiteY143" fmla="*/ 216137 h 405971"/>
              <a:gd name="connsiteX144" fmla="*/ 8378444 w 18262600"/>
              <a:gd name="connsiteY144" fmla="*/ 304874 h 405971"/>
              <a:gd name="connsiteX145" fmla="*/ 8057807 w 18262600"/>
              <a:gd name="connsiteY145" fmla="*/ 405971 h 405971"/>
              <a:gd name="connsiteX146" fmla="*/ 7737139 w 18262600"/>
              <a:gd name="connsiteY146" fmla="*/ 304874 h 405971"/>
              <a:gd name="connsiteX147" fmla="*/ 7621580 w 18262600"/>
              <a:gd name="connsiteY147" fmla="*/ 216137 h 405971"/>
              <a:gd name="connsiteX148" fmla="*/ 7459776 w 18262600"/>
              <a:gd name="connsiteY148" fmla="*/ 165115 h 405971"/>
              <a:gd name="connsiteX149" fmla="*/ 7297969 w 18262600"/>
              <a:gd name="connsiteY149" fmla="*/ 216137 h 405971"/>
              <a:gd name="connsiteX150" fmla="*/ 7182412 w 18262600"/>
              <a:gd name="connsiteY150" fmla="*/ 304874 h 405971"/>
              <a:gd name="connsiteX151" fmla="*/ 6861775 w 18262600"/>
              <a:gd name="connsiteY151" fmla="*/ 405971 h 405971"/>
              <a:gd name="connsiteX152" fmla="*/ 6541106 w 18262600"/>
              <a:gd name="connsiteY152" fmla="*/ 304874 h 405971"/>
              <a:gd name="connsiteX153" fmla="*/ 6425548 w 18262600"/>
              <a:gd name="connsiteY153" fmla="*/ 216137 h 405971"/>
              <a:gd name="connsiteX154" fmla="*/ 6263744 w 18262600"/>
              <a:gd name="connsiteY154" fmla="*/ 165115 h 405971"/>
              <a:gd name="connsiteX155" fmla="*/ 6101940 w 18262600"/>
              <a:gd name="connsiteY155" fmla="*/ 216137 h 405971"/>
              <a:gd name="connsiteX156" fmla="*/ 5986382 w 18262600"/>
              <a:gd name="connsiteY156" fmla="*/ 304874 h 405971"/>
              <a:gd name="connsiteX157" fmla="*/ 5665743 w 18262600"/>
              <a:gd name="connsiteY157" fmla="*/ 405971 h 405971"/>
              <a:gd name="connsiteX158" fmla="*/ 5345074 w 18262600"/>
              <a:gd name="connsiteY158" fmla="*/ 304874 h 405971"/>
              <a:gd name="connsiteX159" fmla="*/ 5229519 w 18262600"/>
              <a:gd name="connsiteY159" fmla="*/ 216137 h 405971"/>
              <a:gd name="connsiteX160" fmla="*/ 5067712 w 18262600"/>
              <a:gd name="connsiteY160" fmla="*/ 165115 h 405971"/>
              <a:gd name="connsiteX161" fmla="*/ 4905907 w 18262600"/>
              <a:gd name="connsiteY161" fmla="*/ 216137 h 405971"/>
              <a:gd name="connsiteX162" fmla="*/ 4698518 w 18262600"/>
              <a:gd name="connsiteY162" fmla="*/ 378679 h 405971"/>
              <a:gd name="connsiteX163" fmla="*/ 4621050 w 18262600"/>
              <a:gd name="connsiteY163" fmla="*/ 404310 h 405971"/>
              <a:gd name="connsiteX164" fmla="*/ 4610244 w 18262600"/>
              <a:gd name="connsiteY164" fmla="*/ 402948 h 405971"/>
              <a:gd name="connsiteX165" fmla="*/ 4600272 w 18262600"/>
              <a:gd name="connsiteY165" fmla="*/ 404284 h 405971"/>
              <a:gd name="connsiteX166" fmla="*/ 4522471 w 18262600"/>
              <a:gd name="connsiteY166" fmla="*/ 379270 h 405971"/>
              <a:gd name="connsiteX167" fmla="*/ 4310019 w 18262600"/>
              <a:gd name="connsiteY167" fmla="*/ 216137 h 405971"/>
              <a:gd name="connsiteX168" fmla="*/ 4148212 w 18262600"/>
              <a:gd name="connsiteY168" fmla="*/ 165115 h 405971"/>
              <a:gd name="connsiteX169" fmla="*/ 3986408 w 18262600"/>
              <a:gd name="connsiteY169" fmla="*/ 216137 h 405971"/>
              <a:gd name="connsiteX170" fmla="*/ 3870850 w 18262600"/>
              <a:gd name="connsiteY170" fmla="*/ 304874 h 405971"/>
              <a:gd name="connsiteX171" fmla="*/ 3550213 w 18262600"/>
              <a:gd name="connsiteY171" fmla="*/ 405971 h 405971"/>
              <a:gd name="connsiteX172" fmla="*/ 3229545 w 18262600"/>
              <a:gd name="connsiteY172" fmla="*/ 304874 h 405971"/>
              <a:gd name="connsiteX173" fmla="*/ 3113987 w 18262600"/>
              <a:gd name="connsiteY173" fmla="*/ 216137 h 405971"/>
              <a:gd name="connsiteX174" fmla="*/ 2952182 w 18262600"/>
              <a:gd name="connsiteY174" fmla="*/ 165115 h 405971"/>
              <a:gd name="connsiteX175" fmla="*/ 2790375 w 18262600"/>
              <a:gd name="connsiteY175" fmla="*/ 216137 h 405971"/>
              <a:gd name="connsiteX176" fmla="*/ 2674817 w 18262600"/>
              <a:gd name="connsiteY176" fmla="*/ 304874 h 405971"/>
              <a:gd name="connsiteX177" fmla="*/ 2354182 w 18262600"/>
              <a:gd name="connsiteY177" fmla="*/ 405971 h 405971"/>
              <a:gd name="connsiteX178" fmla="*/ 2033512 w 18262600"/>
              <a:gd name="connsiteY178" fmla="*/ 304874 h 405971"/>
              <a:gd name="connsiteX179" fmla="*/ 1917954 w 18262600"/>
              <a:gd name="connsiteY179" fmla="*/ 216137 h 405971"/>
              <a:gd name="connsiteX180" fmla="*/ 1756150 w 18262600"/>
              <a:gd name="connsiteY180" fmla="*/ 165115 h 405971"/>
              <a:gd name="connsiteX181" fmla="*/ 1594346 w 18262600"/>
              <a:gd name="connsiteY181" fmla="*/ 216137 h 405971"/>
              <a:gd name="connsiteX182" fmla="*/ 1478788 w 18262600"/>
              <a:gd name="connsiteY182" fmla="*/ 304874 h 405971"/>
              <a:gd name="connsiteX183" fmla="*/ 1158148 w 18262600"/>
              <a:gd name="connsiteY183" fmla="*/ 405971 h 405971"/>
              <a:gd name="connsiteX184" fmla="*/ 837480 w 18262600"/>
              <a:gd name="connsiteY184" fmla="*/ 304874 h 405971"/>
              <a:gd name="connsiteX185" fmla="*/ 721925 w 18262600"/>
              <a:gd name="connsiteY185" fmla="*/ 216137 h 405971"/>
              <a:gd name="connsiteX186" fmla="*/ 560117 w 18262600"/>
              <a:gd name="connsiteY186" fmla="*/ 165115 h 405971"/>
              <a:gd name="connsiteX187" fmla="*/ 398313 w 18262600"/>
              <a:gd name="connsiteY187" fmla="*/ 216137 h 405971"/>
              <a:gd name="connsiteX188" fmla="*/ 190923 w 18262600"/>
              <a:gd name="connsiteY188" fmla="*/ 378679 h 405971"/>
              <a:gd name="connsiteX189" fmla="*/ 34400 w 18262600"/>
              <a:gd name="connsiteY189" fmla="*/ 381556 h 405971"/>
              <a:gd name="connsiteX190" fmla="*/ 30511 w 18262600"/>
              <a:gd name="connsiteY190" fmla="*/ 264845 h 405971"/>
              <a:gd name="connsiteX191" fmla="*/ 238691 w 18262600"/>
              <a:gd name="connsiteY191" fmla="*/ 101711 h 405971"/>
              <a:gd name="connsiteX192" fmla="*/ 560150 w 18262600"/>
              <a:gd name="connsiteY192" fmla="*/ 0 h 405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18262600" h="405971">
                <a:moveTo>
                  <a:pt x="560150" y="0"/>
                </a:moveTo>
                <a:cubicBezTo>
                  <a:pt x="682035" y="0"/>
                  <a:pt x="795916" y="35901"/>
                  <a:pt x="880820" y="101098"/>
                </a:cubicBezTo>
                <a:lnTo>
                  <a:pt x="996374" y="189835"/>
                </a:lnTo>
                <a:cubicBezTo>
                  <a:pt x="1039207" y="222741"/>
                  <a:pt x="1096685" y="240856"/>
                  <a:pt x="1158182" y="240856"/>
                </a:cubicBezTo>
                <a:cubicBezTo>
                  <a:pt x="1219676" y="240856"/>
                  <a:pt x="1277091" y="222764"/>
                  <a:pt x="1319923" y="189860"/>
                </a:cubicBezTo>
                <a:lnTo>
                  <a:pt x="1435514" y="101098"/>
                </a:lnTo>
                <a:cubicBezTo>
                  <a:pt x="1520418" y="35901"/>
                  <a:pt x="1634299" y="0"/>
                  <a:pt x="1756180" y="0"/>
                </a:cubicBezTo>
                <a:cubicBezTo>
                  <a:pt x="1878064" y="0"/>
                  <a:pt x="1991945" y="35901"/>
                  <a:pt x="2076849" y="101098"/>
                </a:cubicBezTo>
                <a:lnTo>
                  <a:pt x="2192407" y="189835"/>
                </a:lnTo>
                <a:cubicBezTo>
                  <a:pt x="2235239" y="222741"/>
                  <a:pt x="2292718" y="240856"/>
                  <a:pt x="2354215" y="240856"/>
                </a:cubicBezTo>
                <a:cubicBezTo>
                  <a:pt x="2415678" y="240856"/>
                  <a:pt x="2473157" y="222764"/>
                  <a:pt x="2515985" y="189835"/>
                </a:cubicBezTo>
                <a:lnTo>
                  <a:pt x="2631543" y="101098"/>
                </a:lnTo>
                <a:cubicBezTo>
                  <a:pt x="2716447" y="35901"/>
                  <a:pt x="2830328" y="0"/>
                  <a:pt x="2952213" y="0"/>
                </a:cubicBezTo>
                <a:cubicBezTo>
                  <a:pt x="3074097" y="0"/>
                  <a:pt x="3187978" y="35901"/>
                  <a:pt x="3272881" y="101098"/>
                </a:cubicBezTo>
                <a:lnTo>
                  <a:pt x="3388439" y="189835"/>
                </a:lnTo>
                <a:cubicBezTo>
                  <a:pt x="3431272" y="222741"/>
                  <a:pt x="3488750" y="240856"/>
                  <a:pt x="3550244" y="240856"/>
                </a:cubicBezTo>
                <a:cubicBezTo>
                  <a:pt x="3611707" y="240856"/>
                  <a:pt x="3669186" y="222764"/>
                  <a:pt x="3712018" y="189835"/>
                </a:cubicBezTo>
                <a:lnTo>
                  <a:pt x="3827576" y="101098"/>
                </a:lnTo>
                <a:cubicBezTo>
                  <a:pt x="3912480" y="35901"/>
                  <a:pt x="4026360" y="0"/>
                  <a:pt x="4148245" y="0"/>
                </a:cubicBezTo>
                <a:cubicBezTo>
                  <a:pt x="4270129" y="0"/>
                  <a:pt x="4384010" y="35901"/>
                  <a:pt x="4468915" y="101098"/>
                </a:cubicBezTo>
                <a:lnTo>
                  <a:pt x="4609384" y="208991"/>
                </a:lnTo>
                <a:lnTo>
                  <a:pt x="4746284" y="101711"/>
                </a:lnTo>
                <a:cubicBezTo>
                  <a:pt x="4831979" y="35901"/>
                  <a:pt x="4945860" y="0"/>
                  <a:pt x="5067744" y="0"/>
                </a:cubicBezTo>
                <a:cubicBezTo>
                  <a:pt x="5189629" y="0"/>
                  <a:pt x="5303510" y="35901"/>
                  <a:pt x="5388414" y="101098"/>
                </a:cubicBezTo>
                <a:lnTo>
                  <a:pt x="5503968" y="189835"/>
                </a:lnTo>
                <a:cubicBezTo>
                  <a:pt x="5546801" y="222741"/>
                  <a:pt x="5604279" y="240856"/>
                  <a:pt x="5665776" y="240856"/>
                </a:cubicBezTo>
                <a:cubicBezTo>
                  <a:pt x="5727270" y="240856"/>
                  <a:pt x="5784684" y="222764"/>
                  <a:pt x="5827517" y="189860"/>
                </a:cubicBezTo>
                <a:lnTo>
                  <a:pt x="5943108" y="101098"/>
                </a:lnTo>
                <a:cubicBezTo>
                  <a:pt x="6028012" y="35901"/>
                  <a:pt x="6141892" y="0"/>
                  <a:pt x="6263774" y="0"/>
                </a:cubicBezTo>
                <a:cubicBezTo>
                  <a:pt x="6385658" y="0"/>
                  <a:pt x="6499539" y="35901"/>
                  <a:pt x="6584443" y="101098"/>
                </a:cubicBezTo>
                <a:lnTo>
                  <a:pt x="6700000" y="189835"/>
                </a:lnTo>
                <a:cubicBezTo>
                  <a:pt x="6742834" y="222741"/>
                  <a:pt x="6800312" y="240856"/>
                  <a:pt x="6861809" y="240856"/>
                </a:cubicBezTo>
                <a:cubicBezTo>
                  <a:pt x="6923272" y="240856"/>
                  <a:pt x="6980750" y="222764"/>
                  <a:pt x="7023579" y="189835"/>
                </a:cubicBezTo>
                <a:lnTo>
                  <a:pt x="7139137" y="101098"/>
                </a:lnTo>
                <a:cubicBezTo>
                  <a:pt x="7224041" y="35901"/>
                  <a:pt x="7337921" y="0"/>
                  <a:pt x="7459806" y="0"/>
                </a:cubicBezTo>
                <a:cubicBezTo>
                  <a:pt x="7581692" y="0"/>
                  <a:pt x="7695572" y="35901"/>
                  <a:pt x="7780475" y="101098"/>
                </a:cubicBezTo>
                <a:lnTo>
                  <a:pt x="7896034" y="189835"/>
                </a:lnTo>
                <a:cubicBezTo>
                  <a:pt x="7938866" y="222741"/>
                  <a:pt x="7996344" y="240856"/>
                  <a:pt x="8057838" y="240856"/>
                </a:cubicBezTo>
                <a:cubicBezTo>
                  <a:pt x="8119301" y="240856"/>
                  <a:pt x="8176779" y="222764"/>
                  <a:pt x="8219613" y="189835"/>
                </a:cubicBezTo>
                <a:lnTo>
                  <a:pt x="8335170" y="101098"/>
                </a:lnTo>
                <a:cubicBezTo>
                  <a:pt x="8420074" y="35901"/>
                  <a:pt x="8533954" y="0"/>
                  <a:pt x="8655839" y="0"/>
                </a:cubicBezTo>
                <a:cubicBezTo>
                  <a:pt x="8777723" y="0"/>
                  <a:pt x="8891603" y="35901"/>
                  <a:pt x="8976508" y="101098"/>
                </a:cubicBezTo>
                <a:lnTo>
                  <a:pt x="9130719" y="219546"/>
                </a:lnTo>
                <a:lnTo>
                  <a:pt x="9281090" y="101711"/>
                </a:lnTo>
                <a:cubicBezTo>
                  <a:pt x="9366785" y="35901"/>
                  <a:pt x="9480666" y="0"/>
                  <a:pt x="9602550" y="0"/>
                </a:cubicBezTo>
                <a:cubicBezTo>
                  <a:pt x="9724435" y="0"/>
                  <a:pt x="9838316" y="35901"/>
                  <a:pt x="9923219" y="101098"/>
                </a:cubicBezTo>
                <a:lnTo>
                  <a:pt x="10038774" y="189835"/>
                </a:lnTo>
                <a:cubicBezTo>
                  <a:pt x="10081607" y="222741"/>
                  <a:pt x="10139084" y="240856"/>
                  <a:pt x="10200582" y="240856"/>
                </a:cubicBezTo>
                <a:cubicBezTo>
                  <a:pt x="10262075" y="240856"/>
                  <a:pt x="10319490" y="222764"/>
                  <a:pt x="10362323" y="189860"/>
                </a:cubicBezTo>
                <a:lnTo>
                  <a:pt x="10477914" y="101098"/>
                </a:lnTo>
                <a:cubicBezTo>
                  <a:pt x="10562818" y="35901"/>
                  <a:pt x="10676698" y="0"/>
                  <a:pt x="10798580" y="0"/>
                </a:cubicBezTo>
                <a:cubicBezTo>
                  <a:pt x="10920464" y="0"/>
                  <a:pt x="11034345" y="35901"/>
                  <a:pt x="11119249" y="101098"/>
                </a:cubicBezTo>
                <a:lnTo>
                  <a:pt x="11234806" y="189835"/>
                </a:lnTo>
                <a:cubicBezTo>
                  <a:pt x="11277639" y="222741"/>
                  <a:pt x="11335117" y="240856"/>
                  <a:pt x="11396614" y="240856"/>
                </a:cubicBezTo>
                <a:cubicBezTo>
                  <a:pt x="11458078" y="240856"/>
                  <a:pt x="11515556" y="222764"/>
                  <a:pt x="11558385" y="189835"/>
                </a:cubicBezTo>
                <a:lnTo>
                  <a:pt x="11673943" y="101098"/>
                </a:lnTo>
                <a:cubicBezTo>
                  <a:pt x="11758847" y="35901"/>
                  <a:pt x="11872728" y="0"/>
                  <a:pt x="11994612" y="0"/>
                </a:cubicBezTo>
                <a:cubicBezTo>
                  <a:pt x="12116496" y="0"/>
                  <a:pt x="12230377" y="35901"/>
                  <a:pt x="12315281" y="101098"/>
                </a:cubicBezTo>
                <a:lnTo>
                  <a:pt x="12430839" y="189835"/>
                </a:lnTo>
                <a:cubicBezTo>
                  <a:pt x="12473672" y="222741"/>
                  <a:pt x="12531150" y="240856"/>
                  <a:pt x="12592643" y="240856"/>
                </a:cubicBezTo>
                <a:cubicBezTo>
                  <a:pt x="12654107" y="240856"/>
                  <a:pt x="12711586" y="222764"/>
                  <a:pt x="12754418" y="189835"/>
                </a:cubicBezTo>
                <a:lnTo>
                  <a:pt x="12869976" y="101098"/>
                </a:lnTo>
                <a:cubicBezTo>
                  <a:pt x="12954879" y="35901"/>
                  <a:pt x="13068760" y="0"/>
                  <a:pt x="13190645" y="0"/>
                </a:cubicBezTo>
                <a:cubicBezTo>
                  <a:pt x="13312529" y="0"/>
                  <a:pt x="13426410" y="35901"/>
                  <a:pt x="13511314" y="101098"/>
                </a:cubicBezTo>
                <a:lnTo>
                  <a:pt x="13651783" y="208991"/>
                </a:lnTo>
                <a:lnTo>
                  <a:pt x="13788684" y="101711"/>
                </a:lnTo>
                <a:cubicBezTo>
                  <a:pt x="13874379" y="35901"/>
                  <a:pt x="13988260" y="0"/>
                  <a:pt x="14110144" y="0"/>
                </a:cubicBezTo>
                <a:cubicBezTo>
                  <a:pt x="14232028" y="0"/>
                  <a:pt x="14345910" y="35901"/>
                  <a:pt x="14430813" y="101098"/>
                </a:cubicBezTo>
                <a:lnTo>
                  <a:pt x="14546368" y="189835"/>
                </a:lnTo>
                <a:cubicBezTo>
                  <a:pt x="14589200" y="222741"/>
                  <a:pt x="14646678" y="240856"/>
                  <a:pt x="14708176" y="240856"/>
                </a:cubicBezTo>
                <a:cubicBezTo>
                  <a:pt x="14769669" y="240856"/>
                  <a:pt x="14827084" y="222764"/>
                  <a:pt x="14869916" y="189860"/>
                </a:cubicBezTo>
                <a:lnTo>
                  <a:pt x="14985508" y="101098"/>
                </a:lnTo>
                <a:cubicBezTo>
                  <a:pt x="15070412" y="35901"/>
                  <a:pt x="15184292" y="0"/>
                  <a:pt x="15306173" y="0"/>
                </a:cubicBezTo>
                <a:cubicBezTo>
                  <a:pt x="15428058" y="0"/>
                  <a:pt x="15541938" y="35901"/>
                  <a:pt x="15626843" y="101098"/>
                </a:cubicBezTo>
                <a:lnTo>
                  <a:pt x="15742400" y="189835"/>
                </a:lnTo>
                <a:cubicBezTo>
                  <a:pt x="15785233" y="222741"/>
                  <a:pt x="15842711" y="240856"/>
                  <a:pt x="15904208" y="240856"/>
                </a:cubicBezTo>
                <a:cubicBezTo>
                  <a:pt x="15965672" y="240856"/>
                  <a:pt x="16023150" y="222764"/>
                  <a:pt x="16065978" y="189835"/>
                </a:cubicBezTo>
                <a:lnTo>
                  <a:pt x="16181536" y="101098"/>
                </a:lnTo>
                <a:cubicBezTo>
                  <a:pt x="16266440" y="35901"/>
                  <a:pt x="16380321" y="0"/>
                  <a:pt x="16502206" y="0"/>
                </a:cubicBezTo>
                <a:cubicBezTo>
                  <a:pt x="16624091" y="0"/>
                  <a:pt x="16737972" y="35901"/>
                  <a:pt x="16822874" y="101098"/>
                </a:cubicBezTo>
                <a:lnTo>
                  <a:pt x="16938434" y="189835"/>
                </a:lnTo>
                <a:cubicBezTo>
                  <a:pt x="16981266" y="222741"/>
                  <a:pt x="17038744" y="240856"/>
                  <a:pt x="17100236" y="240856"/>
                </a:cubicBezTo>
                <a:cubicBezTo>
                  <a:pt x="17161700" y="240856"/>
                  <a:pt x="17219180" y="222764"/>
                  <a:pt x="17262012" y="189835"/>
                </a:cubicBezTo>
                <a:lnTo>
                  <a:pt x="17377568" y="101098"/>
                </a:lnTo>
                <a:cubicBezTo>
                  <a:pt x="17462474" y="35901"/>
                  <a:pt x="17576354" y="0"/>
                  <a:pt x="17698240" y="0"/>
                </a:cubicBezTo>
                <a:cubicBezTo>
                  <a:pt x="17820124" y="0"/>
                  <a:pt x="17934004" y="35901"/>
                  <a:pt x="18018908" y="101098"/>
                </a:cubicBezTo>
                <a:lnTo>
                  <a:pt x="18231296" y="264231"/>
                </a:lnTo>
                <a:cubicBezTo>
                  <a:pt x="18273906" y="296925"/>
                  <a:pt x="18272892" y="349194"/>
                  <a:pt x="18229018" y="380967"/>
                </a:cubicBezTo>
                <a:cubicBezTo>
                  <a:pt x="18185108" y="412692"/>
                  <a:pt x="18115104" y="411986"/>
                  <a:pt x="18072464" y="379270"/>
                </a:cubicBezTo>
                <a:lnTo>
                  <a:pt x="17860012" y="216137"/>
                </a:lnTo>
                <a:cubicBezTo>
                  <a:pt x="17817180" y="183230"/>
                  <a:pt x="17759704" y="165115"/>
                  <a:pt x="17698204" y="165115"/>
                </a:cubicBezTo>
                <a:cubicBezTo>
                  <a:pt x="17636712" y="165115"/>
                  <a:pt x="17579234" y="183208"/>
                  <a:pt x="17536400" y="216137"/>
                </a:cubicBezTo>
                <a:lnTo>
                  <a:pt x="17420844" y="304874"/>
                </a:lnTo>
                <a:cubicBezTo>
                  <a:pt x="17335940" y="370070"/>
                  <a:pt x="17222092" y="405971"/>
                  <a:pt x="17100208" y="405971"/>
                </a:cubicBezTo>
                <a:cubicBezTo>
                  <a:pt x="16978288" y="405971"/>
                  <a:pt x="16864442" y="370070"/>
                  <a:pt x="16779538" y="304874"/>
                </a:cubicBezTo>
                <a:lnTo>
                  <a:pt x="16663980" y="216137"/>
                </a:lnTo>
                <a:cubicBezTo>
                  <a:pt x="16621148" y="183230"/>
                  <a:pt x="16563670" y="165115"/>
                  <a:pt x="16502176" y="165115"/>
                </a:cubicBezTo>
                <a:cubicBezTo>
                  <a:pt x="16440680" y="165115"/>
                  <a:pt x="16383200" y="183208"/>
                  <a:pt x="16340368" y="216137"/>
                </a:cubicBezTo>
                <a:lnTo>
                  <a:pt x="16224811" y="304874"/>
                </a:lnTo>
                <a:cubicBezTo>
                  <a:pt x="16139906" y="370070"/>
                  <a:pt x="16026059" y="405971"/>
                  <a:pt x="15904175" y="405971"/>
                </a:cubicBezTo>
                <a:cubicBezTo>
                  <a:pt x="15782260" y="405971"/>
                  <a:pt x="15668410" y="370070"/>
                  <a:pt x="15583506" y="304874"/>
                </a:cubicBezTo>
                <a:lnTo>
                  <a:pt x="15467948" y="216137"/>
                </a:lnTo>
                <a:cubicBezTo>
                  <a:pt x="15425115" y="183230"/>
                  <a:pt x="15367640" y="165115"/>
                  <a:pt x="15306144" y="165115"/>
                </a:cubicBezTo>
                <a:cubicBezTo>
                  <a:pt x="15244646" y="165115"/>
                  <a:pt x="15187168" y="183208"/>
                  <a:pt x="15144339" y="216137"/>
                </a:cubicBezTo>
                <a:lnTo>
                  <a:pt x="15028782" y="304874"/>
                </a:lnTo>
                <a:cubicBezTo>
                  <a:pt x="14943877" y="370070"/>
                  <a:pt x="14830026" y="405971"/>
                  <a:pt x="14708142" y="405971"/>
                </a:cubicBezTo>
                <a:cubicBezTo>
                  <a:pt x="14586258" y="405971"/>
                  <a:pt x="14472377" y="370070"/>
                  <a:pt x="14387473" y="304874"/>
                </a:cubicBezTo>
                <a:lnTo>
                  <a:pt x="14271918" y="216137"/>
                </a:lnTo>
                <a:cubicBezTo>
                  <a:pt x="14229053" y="183230"/>
                  <a:pt x="14171608" y="165115"/>
                  <a:pt x="14110111" y="165115"/>
                </a:cubicBezTo>
                <a:cubicBezTo>
                  <a:pt x="14048584" y="165115"/>
                  <a:pt x="13991139" y="183208"/>
                  <a:pt x="13948306" y="216137"/>
                </a:cubicBezTo>
                <a:lnTo>
                  <a:pt x="13740917" y="378679"/>
                </a:lnTo>
                <a:cubicBezTo>
                  <a:pt x="13719833" y="395190"/>
                  <a:pt x="13691774" y="403782"/>
                  <a:pt x="13663450" y="404310"/>
                </a:cubicBezTo>
                <a:lnTo>
                  <a:pt x="13652644" y="402948"/>
                </a:lnTo>
                <a:lnTo>
                  <a:pt x="13642672" y="404284"/>
                </a:lnTo>
                <a:cubicBezTo>
                  <a:pt x="13614352" y="403984"/>
                  <a:pt x="13586190" y="395629"/>
                  <a:pt x="13564870" y="379270"/>
                </a:cubicBezTo>
                <a:lnTo>
                  <a:pt x="13352419" y="216137"/>
                </a:lnTo>
                <a:cubicBezTo>
                  <a:pt x="13309587" y="183230"/>
                  <a:pt x="13252108" y="165115"/>
                  <a:pt x="13190611" y="165115"/>
                </a:cubicBezTo>
                <a:cubicBezTo>
                  <a:pt x="13129118" y="165115"/>
                  <a:pt x="13071640" y="183208"/>
                  <a:pt x="13028808" y="216137"/>
                </a:cubicBezTo>
                <a:lnTo>
                  <a:pt x="12913250" y="304874"/>
                </a:lnTo>
                <a:cubicBezTo>
                  <a:pt x="12828346" y="370070"/>
                  <a:pt x="12714498" y="405971"/>
                  <a:pt x="12592613" y="405971"/>
                </a:cubicBezTo>
                <a:cubicBezTo>
                  <a:pt x="12470696" y="405971"/>
                  <a:pt x="12356848" y="370070"/>
                  <a:pt x="12271944" y="304874"/>
                </a:cubicBezTo>
                <a:lnTo>
                  <a:pt x="12156386" y="216137"/>
                </a:lnTo>
                <a:cubicBezTo>
                  <a:pt x="12113554" y="183230"/>
                  <a:pt x="12056076" y="165115"/>
                  <a:pt x="11994582" y="165115"/>
                </a:cubicBezTo>
                <a:cubicBezTo>
                  <a:pt x="11933086" y="165115"/>
                  <a:pt x="11875607" y="183208"/>
                  <a:pt x="11832775" y="216137"/>
                </a:cubicBezTo>
                <a:lnTo>
                  <a:pt x="11717217" y="304874"/>
                </a:lnTo>
                <a:cubicBezTo>
                  <a:pt x="11632313" y="370070"/>
                  <a:pt x="11518466" y="405971"/>
                  <a:pt x="11396581" y="405971"/>
                </a:cubicBezTo>
                <a:cubicBezTo>
                  <a:pt x="11274666" y="405971"/>
                  <a:pt x="11160816" y="370070"/>
                  <a:pt x="11075912" y="304874"/>
                </a:cubicBezTo>
                <a:lnTo>
                  <a:pt x="10960354" y="216137"/>
                </a:lnTo>
                <a:cubicBezTo>
                  <a:pt x="10917522" y="183230"/>
                  <a:pt x="10860047" y="165115"/>
                  <a:pt x="10798550" y="165115"/>
                </a:cubicBezTo>
                <a:cubicBezTo>
                  <a:pt x="10737052" y="165115"/>
                  <a:pt x="10679574" y="183208"/>
                  <a:pt x="10636745" y="216137"/>
                </a:cubicBezTo>
                <a:lnTo>
                  <a:pt x="10521188" y="304874"/>
                </a:lnTo>
                <a:cubicBezTo>
                  <a:pt x="10436283" y="370070"/>
                  <a:pt x="10322433" y="405971"/>
                  <a:pt x="10200548" y="405971"/>
                </a:cubicBezTo>
                <a:cubicBezTo>
                  <a:pt x="10078664" y="405971"/>
                  <a:pt x="9964783" y="370070"/>
                  <a:pt x="9879879" y="304874"/>
                </a:cubicBezTo>
                <a:lnTo>
                  <a:pt x="9764325" y="216137"/>
                </a:lnTo>
                <a:cubicBezTo>
                  <a:pt x="9721459" y="183230"/>
                  <a:pt x="9664014" y="165115"/>
                  <a:pt x="9602517" y="165115"/>
                </a:cubicBezTo>
                <a:cubicBezTo>
                  <a:pt x="9540990" y="165115"/>
                  <a:pt x="9483545" y="183208"/>
                  <a:pt x="9440713" y="216137"/>
                </a:cubicBezTo>
                <a:lnTo>
                  <a:pt x="9233323" y="378679"/>
                </a:lnTo>
                <a:cubicBezTo>
                  <a:pt x="9212239" y="395190"/>
                  <a:pt x="9184180" y="403782"/>
                  <a:pt x="9155856" y="404310"/>
                </a:cubicBezTo>
                <a:lnTo>
                  <a:pt x="9131025" y="401180"/>
                </a:lnTo>
                <a:lnTo>
                  <a:pt x="9107865" y="404284"/>
                </a:lnTo>
                <a:cubicBezTo>
                  <a:pt x="9079545" y="403984"/>
                  <a:pt x="9051384" y="395628"/>
                  <a:pt x="9030064" y="379270"/>
                </a:cubicBezTo>
                <a:lnTo>
                  <a:pt x="8817613" y="216137"/>
                </a:lnTo>
                <a:cubicBezTo>
                  <a:pt x="8774781" y="183230"/>
                  <a:pt x="8717303" y="165115"/>
                  <a:pt x="8655805" y="165115"/>
                </a:cubicBezTo>
                <a:cubicBezTo>
                  <a:pt x="8594312" y="165115"/>
                  <a:pt x="8536834" y="183208"/>
                  <a:pt x="8494001" y="216137"/>
                </a:cubicBezTo>
                <a:lnTo>
                  <a:pt x="8378444" y="304874"/>
                </a:lnTo>
                <a:cubicBezTo>
                  <a:pt x="8293540" y="370070"/>
                  <a:pt x="8179692" y="405971"/>
                  <a:pt x="8057807" y="405971"/>
                </a:cubicBezTo>
                <a:cubicBezTo>
                  <a:pt x="7935890" y="405971"/>
                  <a:pt x="7822043" y="370070"/>
                  <a:pt x="7737139" y="304874"/>
                </a:cubicBezTo>
                <a:lnTo>
                  <a:pt x="7621580" y="216137"/>
                </a:lnTo>
                <a:cubicBezTo>
                  <a:pt x="7578749" y="183230"/>
                  <a:pt x="7521270" y="165115"/>
                  <a:pt x="7459776" y="165115"/>
                </a:cubicBezTo>
                <a:cubicBezTo>
                  <a:pt x="7398280" y="165115"/>
                  <a:pt x="7340801" y="183208"/>
                  <a:pt x="7297969" y="216137"/>
                </a:cubicBezTo>
                <a:lnTo>
                  <a:pt x="7182412" y="304874"/>
                </a:lnTo>
                <a:cubicBezTo>
                  <a:pt x="7097507" y="370070"/>
                  <a:pt x="6983660" y="405971"/>
                  <a:pt x="6861775" y="405971"/>
                </a:cubicBezTo>
                <a:cubicBezTo>
                  <a:pt x="6739861" y="405971"/>
                  <a:pt x="6626010" y="370070"/>
                  <a:pt x="6541106" y="304874"/>
                </a:cubicBezTo>
                <a:lnTo>
                  <a:pt x="6425548" y="216137"/>
                </a:lnTo>
                <a:cubicBezTo>
                  <a:pt x="6382715" y="183230"/>
                  <a:pt x="6325241" y="165115"/>
                  <a:pt x="6263744" y="165115"/>
                </a:cubicBezTo>
                <a:cubicBezTo>
                  <a:pt x="6202247" y="165115"/>
                  <a:pt x="6144769" y="183208"/>
                  <a:pt x="6101940" y="216137"/>
                </a:cubicBezTo>
                <a:lnTo>
                  <a:pt x="5986382" y="304874"/>
                </a:lnTo>
                <a:cubicBezTo>
                  <a:pt x="5901478" y="370070"/>
                  <a:pt x="5787627" y="405971"/>
                  <a:pt x="5665743" y="405971"/>
                </a:cubicBezTo>
                <a:cubicBezTo>
                  <a:pt x="5543858" y="405971"/>
                  <a:pt x="5429977" y="370070"/>
                  <a:pt x="5345074" y="304874"/>
                </a:cubicBezTo>
                <a:lnTo>
                  <a:pt x="5229519" y="216137"/>
                </a:lnTo>
                <a:cubicBezTo>
                  <a:pt x="5186654" y="183230"/>
                  <a:pt x="5129208" y="165115"/>
                  <a:pt x="5067712" y="165115"/>
                </a:cubicBezTo>
                <a:cubicBezTo>
                  <a:pt x="5006185" y="165115"/>
                  <a:pt x="4948740" y="183208"/>
                  <a:pt x="4905907" y="216137"/>
                </a:cubicBezTo>
                <a:lnTo>
                  <a:pt x="4698518" y="378679"/>
                </a:lnTo>
                <a:cubicBezTo>
                  <a:pt x="4677433" y="395190"/>
                  <a:pt x="4649374" y="403782"/>
                  <a:pt x="4621050" y="404310"/>
                </a:cubicBezTo>
                <a:lnTo>
                  <a:pt x="4610244" y="402948"/>
                </a:lnTo>
                <a:lnTo>
                  <a:pt x="4600272" y="404284"/>
                </a:lnTo>
                <a:cubicBezTo>
                  <a:pt x="4571952" y="403984"/>
                  <a:pt x="4543790" y="395629"/>
                  <a:pt x="4522471" y="379270"/>
                </a:cubicBezTo>
                <a:lnTo>
                  <a:pt x="4310019" y="216137"/>
                </a:lnTo>
                <a:cubicBezTo>
                  <a:pt x="4267187" y="183230"/>
                  <a:pt x="4209709" y="165115"/>
                  <a:pt x="4148212" y="165115"/>
                </a:cubicBezTo>
                <a:cubicBezTo>
                  <a:pt x="4086719" y="165115"/>
                  <a:pt x="4029241" y="183208"/>
                  <a:pt x="3986408" y="216137"/>
                </a:cubicBezTo>
                <a:lnTo>
                  <a:pt x="3870850" y="304874"/>
                </a:lnTo>
                <a:cubicBezTo>
                  <a:pt x="3785946" y="370070"/>
                  <a:pt x="3672098" y="405971"/>
                  <a:pt x="3550213" y="405971"/>
                </a:cubicBezTo>
                <a:cubicBezTo>
                  <a:pt x="3428296" y="405971"/>
                  <a:pt x="3314449" y="370070"/>
                  <a:pt x="3229545" y="304874"/>
                </a:cubicBezTo>
                <a:lnTo>
                  <a:pt x="3113987" y="216137"/>
                </a:lnTo>
                <a:cubicBezTo>
                  <a:pt x="3071155" y="183230"/>
                  <a:pt x="3013676" y="165115"/>
                  <a:pt x="2952182" y="165115"/>
                </a:cubicBezTo>
                <a:cubicBezTo>
                  <a:pt x="2890686" y="165115"/>
                  <a:pt x="2833207" y="183208"/>
                  <a:pt x="2790375" y="216137"/>
                </a:cubicBezTo>
                <a:lnTo>
                  <a:pt x="2674817" y="304874"/>
                </a:lnTo>
                <a:cubicBezTo>
                  <a:pt x="2589914" y="370070"/>
                  <a:pt x="2476066" y="405971"/>
                  <a:pt x="2354182" y="405971"/>
                </a:cubicBezTo>
                <a:cubicBezTo>
                  <a:pt x="2232267" y="405971"/>
                  <a:pt x="2118416" y="370070"/>
                  <a:pt x="2033512" y="304874"/>
                </a:cubicBezTo>
                <a:lnTo>
                  <a:pt x="1917954" y="216137"/>
                </a:lnTo>
                <a:cubicBezTo>
                  <a:pt x="1875122" y="183230"/>
                  <a:pt x="1817647" y="165115"/>
                  <a:pt x="1756150" y="165115"/>
                </a:cubicBezTo>
                <a:cubicBezTo>
                  <a:pt x="1694653" y="165115"/>
                  <a:pt x="1637175" y="183208"/>
                  <a:pt x="1594346" y="216137"/>
                </a:cubicBezTo>
                <a:lnTo>
                  <a:pt x="1478788" y="304874"/>
                </a:lnTo>
                <a:cubicBezTo>
                  <a:pt x="1393884" y="370070"/>
                  <a:pt x="1280033" y="405971"/>
                  <a:pt x="1158148" y="405971"/>
                </a:cubicBezTo>
                <a:cubicBezTo>
                  <a:pt x="1036264" y="405971"/>
                  <a:pt x="922383" y="370070"/>
                  <a:pt x="837480" y="304874"/>
                </a:cubicBezTo>
                <a:lnTo>
                  <a:pt x="721925" y="216137"/>
                </a:lnTo>
                <a:cubicBezTo>
                  <a:pt x="679059" y="183230"/>
                  <a:pt x="621614" y="165115"/>
                  <a:pt x="560117" y="165115"/>
                </a:cubicBezTo>
                <a:cubicBezTo>
                  <a:pt x="498591" y="165115"/>
                  <a:pt x="441146" y="183208"/>
                  <a:pt x="398313" y="216137"/>
                </a:cubicBezTo>
                <a:lnTo>
                  <a:pt x="190923" y="378679"/>
                </a:lnTo>
                <a:cubicBezTo>
                  <a:pt x="148756" y="411701"/>
                  <a:pt x="78686" y="413046"/>
                  <a:pt x="34400" y="381556"/>
                </a:cubicBezTo>
                <a:cubicBezTo>
                  <a:pt x="-9887" y="350138"/>
                  <a:pt x="-11657" y="297868"/>
                  <a:pt x="30511" y="264845"/>
                </a:cubicBezTo>
                <a:lnTo>
                  <a:pt x="238691" y="101711"/>
                </a:lnTo>
                <a:cubicBezTo>
                  <a:pt x="324385" y="35901"/>
                  <a:pt x="438266" y="0"/>
                  <a:pt x="560150" y="0"/>
                </a:cubicBezTo>
                <a:close/>
              </a:path>
            </a:pathLst>
          </a:custGeom>
          <a:solidFill>
            <a:srgbClr val="27459B"/>
          </a:solidFill>
          <a:ln w="76200" cap="rnd">
            <a:solidFill>
              <a:srgbClr val="27459B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BA5FFDFC-31B6-F7CC-1748-995775F92D20}"/>
              </a:ext>
            </a:extLst>
          </p:cNvPr>
          <p:cNvSpPr/>
          <p:nvPr/>
        </p:nvSpPr>
        <p:spPr>
          <a:xfrm>
            <a:off x="-522565" y="5826801"/>
            <a:ext cx="13171251" cy="290160"/>
          </a:xfrm>
          <a:custGeom>
            <a:avLst/>
            <a:gdLst>
              <a:gd name="connsiteX0" fmla="*/ 560150 w 18262600"/>
              <a:gd name="connsiteY0" fmla="*/ 0 h 405971"/>
              <a:gd name="connsiteX1" fmla="*/ 880820 w 18262600"/>
              <a:gd name="connsiteY1" fmla="*/ 101098 h 405971"/>
              <a:gd name="connsiteX2" fmla="*/ 996374 w 18262600"/>
              <a:gd name="connsiteY2" fmla="*/ 189835 h 405971"/>
              <a:gd name="connsiteX3" fmla="*/ 1158182 w 18262600"/>
              <a:gd name="connsiteY3" fmla="*/ 240856 h 405971"/>
              <a:gd name="connsiteX4" fmla="*/ 1319923 w 18262600"/>
              <a:gd name="connsiteY4" fmla="*/ 189860 h 405971"/>
              <a:gd name="connsiteX5" fmla="*/ 1435514 w 18262600"/>
              <a:gd name="connsiteY5" fmla="*/ 101098 h 405971"/>
              <a:gd name="connsiteX6" fmla="*/ 1756180 w 18262600"/>
              <a:gd name="connsiteY6" fmla="*/ 0 h 405971"/>
              <a:gd name="connsiteX7" fmla="*/ 2076849 w 18262600"/>
              <a:gd name="connsiteY7" fmla="*/ 101098 h 405971"/>
              <a:gd name="connsiteX8" fmla="*/ 2192407 w 18262600"/>
              <a:gd name="connsiteY8" fmla="*/ 189835 h 405971"/>
              <a:gd name="connsiteX9" fmla="*/ 2354215 w 18262600"/>
              <a:gd name="connsiteY9" fmla="*/ 240856 h 405971"/>
              <a:gd name="connsiteX10" fmla="*/ 2515985 w 18262600"/>
              <a:gd name="connsiteY10" fmla="*/ 189835 h 405971"/>
              <a:gd name="connsiteX11" fmla="*/ 2631543 w 18262600"/>
              <a:gd name="connsiteY11" fmla="*/ 101098 h 405971"/>
              <a:gd name="connsiteX12" fmla="*/ 2952213 w 18262600"/>
              <a:gd name="connsiteY12" fmla="*/ 0 h 405971"/>
              <a:gd name="connsiteX13" fmla="*/ 3272881 w 18262600"/>
              <a:gd name="connsiteY13" fmla="*/ 101098 h 405971"/>
              <a:gd name="connsiteX14" fmla="*/ 3388439 w 18262600"/>
              <a:gd name="connsiteY14" fmla="*/ 189835 h 405971"/>
              <a:gd name="connsiteX15" fmla="*/ 3550244 w 18262600"/>
              <a:gd name="connsiteY15" fmla="*/ 240856 h 405971"/>
              <a:gd name="connsiteX16" fmla="*/ 3712018 w 18262600"/>
              <a:gd name="connsiteY16" fmla="*/ 189835 h 405971"/>
              <a:gd name="connsiteX17" fmla="*/ 3827576 w 18262600"/>
              <a:gd name="connsiteY17" fmla="*/ 101098 h 405971"/>
              <a:gd name="connsiteX18" fmla="*/ 4148245 w 18262600"/>
              <a:gd name="connsiteY18" fmla="*/ 0 h 405971"/>
              <a:gd name="connsiteX19" fmla="*/ 4468915 w 18262600"/>
              <a:gd name="connsiteY19" fmla="*/ 101098 h 405971"/>
              <a:gd name="connsiteX20" fmla="*/ 4609384 w 18262600"/>
              <a:gd name="connsiteY20" fmla="*/ 208991 h 405971"/>
              <a:gd name="connsiteX21" fmla="*/ 4746284 w 18262600"/>
              <a:gd name="connsiteY21" fmla="*/ 101711 h 405971"/>
              <a:gd name="connsiteX22" fmla="*/ 5067744 w 18262600"/>
              <a:gd name="connsiteY22" fmla="*/ 0 h 405971"/>
              <a:gd name="connsiteX23" fmla="*/ 5388414 w 18262600"/>
              <a:gd name="connsiteY23" fmla="*/ 101098 h 405971"/>
              <a:gd name="connsiteX24" fmla="*/ 5503968 w 18262600"/>
              <a:gd name="connsiteY24" fmla="*/ 189835 h 405971"/>
              <a:gd name="connsiteX25" fmla="*/ 5665776 w 18262600"/>
              <a:gd name="connsiteY25" fmla="*/ 240856 h 405971"/>
              <a:gd name="connsiteX26" fmla="*/ 5827517 w 18262600"/>
              <a:gd name="connsiteY26" fmla="*/ 189860 h 405971"/>
              <a:gd name="connsiteX27" fmla="*/ 5943108 w 18262600"/>
              <a:gd name="connsiteY27" fmla="*/ 101098 h 405971"/>
              <a:gd name="connsiteX28" fmla="*/ 6263774 w 18262600"/>
              <a:gd name="connsiteY28" fmla="*/ 0 h 405971"/>
              <a:gd name="connsiteX29" fmla="*/ 6584443 w 18262600"/>
              <a:gd name="connsiteY29" fmla="*/ 101098 h 405971"/>
              <a:gd name="connsiteX30" fmla="*/ 6700000 w 18262600"/>
              <a:gd name="connsiteY30" fmla="*/ 189835 h 405971"/>
              <a:gd name="connsiteX31" fmla="*/ 6861809 w 18262600"/>
              <a:gd name="connsiteY31" fmla="*/ 240856 h 405971"/>
              <a:gd name="connsiteX32" fmla="*/ 7023579 w 18262600"/>
              <a:gd name="connsiteY32" fmla="*/ 189835 h 405971"/>
              <a:gd name="connsiteX33" fmla="*/ 7139137 w 18262600"/>
              <a:gd name="connsiteY33" fmla="*/ 101098 h 405971"/>
              <a:gd name="connsiteX34" fmla="*/ 7459806 w 18262600"/>
              <a:gd name="connsiteY34" fmla="*/ 0 h 405971"/>
              <a:gd name="connsiteX35" fmla="*/ 7780475 w 18262600"/>
              <a:gd name="connsiteY35" fmla="*/ 101098 h 405971"/>
              <a:gd name="connsiteX36" fmla="*/ 7896034 w 18262600"/>
              <a:gd name="connsiteY36" fmla="*/ 189835 h 405971"/>
              <a:gd name="connsiteX37" fmla="*/ 8057838 w 18262600"/>
              <a:gd name="connsiteY37" fmla="*/ 240856 h 405971"/>
              <a:gd name="connsiteX38" fmla="*/ 8219613 w 18262600"/>
              <a:gd name="connsiteY38" fmla="*/ 189835 h 405971"/>
              <a:gd name="connsiteX39" fmla="*/ 8335170 w 18262600"/>
              <a:gd name="connsiteY39" fmla="*/ 101098 h 405971"/>
              <a:gd name="connsiteX40" fmla="*/ 8655839 w 18262600"/>
              <a:gd name="connsiteY40" fmla="*/ 0 h 405971"/>
              <a:gd name="connsiteX41" fmla="*/ 8976508 w 18262600"/>
              <a:gd name="connsiteY41" fmla="*/ 101098 h 405971"/>
              <a:gd name="connsiteX42" fmla="*/ 9130719 w 18262600"/>
              <a:gd name="connsiteY42" fmla="*/ 219546 h 405971"/>
              <a:gd name="connsiteX43" fmla="*/ 9281090 w 18262600"/>
              <a:gd name="connsiteY43" fmla="*/ 101711 h 405971"/>
              <a:gd name="connsiteX44" fmla="*/ 9602550 w 18262600"/>
              <a:gd name="connsiteY44" fmla="*/ 0 h 405971"/>
              <a:gd name="connsiteX45" fmla="*/ 9923219 w 18262600"/>
              <a:gd name="connsiteY45" fmla="*/ 101098 h 405971"/>
              <a:gd name="connsiteX46" fmla="*/ 10038774 w 18262600"/>
              <a:gd name="connsiteY46" fmla="*/ 189835 h 405971"/>
              <a:gd name="connsiteX47" fmla="*/ 10200582 w 18262600"/>
              <a:gd name="connsiteY47" fmla="*/ 240856 h 405971"/>
              <a:gd name="connsiteX48" fmla="*/ 10362323 w 18262600"/>
              <a:gd name="connsiteY48" fmla="*/ 189860 h 405971"/>
              <a:gd name="connsiteX49" fmla="*/ 10477914 w 18262600"/>
              <a:gd name="connsiteY49" fmla="*/ 101098 h 405971"/>
              <a:gd name="connsiteX50" fmla="*/ 10798580 w 18262600"/>
              <a:gd name="connsiteY50" fmla="*/ 0 h 405971"/>
              <a:gd name="connsiteX51" fmla="*/ 11119249 w 18262600"/>
              <a:gd name="connsiteY51" fmla="*/ 101098 h 405971"/>
              <a:gd name="connsiteX52" fmla="*/ 11234806 w 18262600"/>
              <a:gd name="connsiteY52" fmla="*/ 189835 h 405971"/>
              <a:gd name="connsiteX53" fmla="*/ 11396614 w 18262600"/>
              <a:gd name="connsiteY53" fmla="*/ 240856 h 405971"/>
              <a:gd name="connsiteX54" fmla="*/ 11558385 w 18262600"/>
              <a:gd name="connsiteY54" fmla="*/ 189835 h 405971"/>
              <a:gd name="connsiteX55" fmla="*/ 11673943 w 18262600"/>
              <a:gd name="connsiteY55" fmla="*/ 101098 h 405971"/>
              <a:gd name="connsiteX56" fmla="*/ 11994612 w 18262600"/>
              <a:gd name="connsiteY56" fmla="*/ 0 h 405971"/>
              <a:gd name="connsiteX57" fmla="*/ 12315281 w 18262600"/>
              <a:gd name="connsiteY57" fmla="*/ 101098 h 405971"/>
              <a:gd name="connsiteX58" fmla="*/ 12430839 w 18262600"/>
              <a:gd name="connsiteY58" fmla="*/ 189835 h 405971"/>
              <a:gd name="connsiteX59" fmla="*/ 12592643 w 18262600"/>
              <a:gd name="connsiteY59" fmla="*/ 240856 h 405971"/>
              <a:gd name="connsiteX60" fmla="*/ 12754418 w 18262600"/>
              <a:gd name="connsiteY60" fmla="*/ 189835 h 405971"/>
              <a:gd name="connsiteX61" fmla="*/ 12869976 w 18262600"/>
              <a:gd name="connsiteY61" fmla="*/ 101098 h 405971"/>
              <a:gd name="connsiteX62" fmla="*/ 13190645 w 18262600"/>
              <a:gd name="connsiteY62" fmla="*/ 0 h 405971"/>
              <a:gd name="connsiteX63" fmla="*/ 13511314 w 18262600"/>
              <a:gd name="connsiteY63" fmla="*/ 101098 h 405971"/>
              <a:gd name="connsiteX64" fmla="*/ 13651783 w 18262600"/>
              <a:gd name="connsiteY64" fmla="*/ 208991 h 405971"/>
              <a:gd name="connsiteX65" fmla="*/ 13788684 w 18262600"/>
              <a:gd name="connsiteY65" fmla="*/ 101711 h 405971"/>
              <a:gd name="connsiteX66" fmla="*/ 14110144 w 18262600"/>
              <a:gd name="connsiteY66" fmla="*/ 0 h 405971"/>
              <a:gd name="connsiteX67" fmla="*/ 14430813 w 18262600"/>
              <a:gd name="connsiteY67" fmla="*/ 101098 h 405971"/>
              <a:gd name="connsiteX68" fmla="*/ 14546368 w 18262600"/>
              <a:gd name="connsiteY68" fmla="*/ 189835 h 405971"/>
              <a:gd name="connsiteX69" fmla="*/ 14708176 w 18262600"/>
              <a:gd name="connsiteY69" fmla="*/ 240856 h 405971"/>
              <a:gd name="connsiteX70" fmla="*/ 14869916 w 18262600"/>
              <a:gd name="connsiteY70" fmla="*/ 189860 h 405971"/>
              <a:gd name="connsiteX71" fmla="*/ 14985508 w 18262600"/>
              <a:gd name="connsiteY71" fmla="*/ 101098 h 405971"/>
              <a:gd name="connsiteX72" fmla="*/ 15306173 w 18262600"/>
              <a:gd name="connsiteY72" fmla="*/ 0 h 405971"/>
              <a:gd name="connsiteX73" fmla="*/ 15626843 w 18262600"/>
              <a:gd name="connsiteY73" fmla="*/ 101098 h 405971"/>
              <a:gd name="connsiteX74" fmla="*/ 15742400 w 18262600"/>
              <a:gd name="connsiteY74" fmla="*/ 189835 h 405971"/>
              <a:gd name="connsiteX75" fmla="*/ 15904208 w 18262600"/>
              <a:gd name="connsiteY75" fmla="*/ 240856 h 405971"/>
              <a:gd name="connsiteX76" fmla="*/ 16065978 w 18262600"/>
              <a:gd name="connsiteY76" fmla="*/ 189835 h 405971"/>
              <a:gd name="connsiteX77" fmla="*/ 16181536 w 18262600"/>
              <a:gd name="connsiteY77" fmla="*/ 101098 h 405971"/>
              <a:gd name="connsiteX78" fmla="*/ 16502206 w 18262600"/>
              <a:gd name="connsiteY78" fmla="*/ 0 h 405971"/>
              <a:gd name="connsiteX79" fmla="*/ 16822874 w 18262600"/>
              <a:gd name="connsiteY79" fmla="*/ 101098 h 405971"/>
              <a:gd name="connsiteX80" fmla="*/ 16938434 w 18262600"/>
              <a:gd name="connsiteY80" fmla="*/ 189835 h 405971"/>
              <a:gd name="connsiteX81" fmla="*/ 17100236 w 18262600"/>
              <a:gd name="connsiteY81" fmla="*/ 240856 h 405971"/>
              <a:gd name="connsiteX82" fmla="*/ 17262012 w 18262600"/>
              <a:gd name="connsiteY82" fmla="*/ 189835 h 405971"/>
              <a:gd name="connsiteX83" fmla="*/ 17377568 w 18262600"/>
              <a:gd name="connsiteY83" fmla="*/ 101098 h 405971"/>
              <a:gd name="connsiteX84" fmla="*/ 17698240 w 18262600"/>
              <a:gd name="connsiteY84" fmla="*/ 0 h 405971"/>
              <a:gd name="connsiteX85" fmla="*/ 18018908 w 18262600"/>
              <a:gd name="connsiteY85" fmla="*/ 101098 h 405971"/>
              <a:gd name="connsiteX86" fmla="*/ 18231296 w 18262600"/>
              <a:gd name="connsiteY86" fmla="*/ 264231 h 405971"/>
              <a:gd name="connsiteX87" fmla="*/ 18229018 w 18262600"/>
              <a:gd name="connsiteY87" fmla="*/ 380967 h 405971"/>
              <a:gd name="connsiteX88" fmla="*/ 18072464 w 18262600"/>
              <a:gd name="connsiteY88" fmla="*/ 379270 h 405971"/>
              <a:gd name="connsiteX89" fmla="*/ 17860012 w 18262600"/>
              <a:gd name="connsiteY89" fmla="*/ 216137 h 405971"/>
              <a:gd name="connsiteX90" fmla="*/ 17698204 w 18262600"/>
              <a:gd name="connsiteY90" fmla="*/ 165115 h 405971"/>
              <a:gd name="connsiteX91" fmla="*/ 17536400 w 18262600"/>
              <a:gd name="connsiteY91" fmla="*/ 216137 h 405971"/>
              <a:gd name="connsiteX92" fmla="*/ 17420844 w 18262600"/>
              <a:gd name="connsiteY92" fmla="*/ 304874 h 405971"/>
              <a:gd name="connsiteX93" fmla="*/ 17100208 w 18262600"/>
              <a:gd name="connsiteY93" fmla="*/ 405971 h 405971"/>
              <a:gd name="connsiteX94" fmla="*/ 16779538 w 18262600"/>
              <a:gd name="connsiteY94" fmla="*/ 304874 h 405971"/>
              <a:gd name="connsiteX95" fmla="*/ 16663980 w 18262600"/>
              <a:gd name="connsiteY95" fmla="*/ 216137 h 405971"/>
              <a:gd name="connsiteX96" fmla="*/ 16502176 w 18262600"/>
              <a:gd name="connsiteY96" fmla="*/ 165115 h 405971"/>
              <a:gd name="connsiteX97" fmla="*/ 16340368 w 18262600"/>
              <a:gd name="connsiteY97" fmla="*/ 216137 h 405971"/>
              <a:gd name="connsiteX98" fmla="*/ 16224811 w 18262600"/>
              <a:gd name="connsiteY98" fmla="*/ 304874 h 405971"/>
              <a:gd name="connsiteX99" fmla="*/ 15904175 w 18262600"/>
              <a:gd name="connsiteY99" fmla="*/ 405971 h 405971"/>
              <a:gd name="connsiteX100" fmla="*/ 15583506 w 18262600"/>
              <a:gd name="connsiteY100" fmla="*/ 304874 h 405971"/>
              <a:gd name="connsiteX101" fmla="*/ 15467948 w 18262600"/>
              <a:gd name="connsiteY101" fmla="*/ 216137 h 405971"/>
              <a:gd name="connsiteX102" fmla="*/ 15306144 w 18262600"/>
              <a:gd name="connsiteY102" fmla="*/ 165115 h 405971"/>
              <a:gd name="connsiteX103" fmla="*/ 15144339 w 18262600"/>
              <a:gd name="connsiteY103" fmla="*/ 216137 h 405971"/>
              <a:gd name="connsiteX104" fmla="*/ 15028782 w 18262600"/>
              <a:gd name="connsiteY104" fmla="*/ 304874 h 405971"/>
              <a:gd name="connsiteX105" fmla="*/ 14708142 w 18262600"/>
              <a:gd name="connsiteY105" fmla="*/ 405971 h 405971"/>
              <a:gd name="connsiteX106" fmla="*/ 14387473 w 18262600"/>
              <a:gd name="connsiteY106" fmla="*/ 304874 h 405971"/>
              <a:gd name="connsiteX107" fmla="*/ 14271918 w 18262600"/>
              <a:gd name="connsiteY107" fmla="*/ 216137 h 405971"/>
              <a:gd name="connsiteX108" fmla="*/ 14110111 w 18262600"/>
              <a:gd name="connsiteY108" fmla="*/ 165115 h 405971"/>
              <a:gd name="connsiteX109" fmla="*/ 13948306 w 18262600"/>
              <a:gd name="connsiteY109" fmla="*/ 216137 h 405971"/>
              <a:gd name="connsiteX110" fmla="*/ 13740917 w 18262600"/>
              <a:gd name="connsiteY110" fmla="*/ 378679 h 405971"/>
              <a:gd name="connsiteX111" fmla="*/ 13663450 w 18262600"/>
              <a:gd name="connsiteY111" fmla="*/ 404310 h 405971"/>
              <a:gd name="connsiteX112" fmla="*/ 13652644 w 18262600"/>
              <a:gd name="connsiteY112" fmla="*/ 402948 h 405971"/>
              <a:gd name="connsiteX113" fmla="*/ 13642672 w 18262600"/>
              <a:gd name="connsiteY113" fmla="*/ 404284 h 405971"/>
              <a:gd name="connsiteX114" fmla="*/ 13564870 w 18262600"/>
              <a:gd name="connsiteY114" fmla="*/ 379270 h 405971"/>
              <a:gd name="connsiteX115" fmla="*/ 13352419 w 18262600"/>
              <a:gd name="connsiteY115" fmla="*/ 216137 h 405971"/>
              <a:gd name="connsiteX116" fmla="*/ 13190611 w 18262600"/>
              <a:gd name="connsiteY116" fmla="*/ 165115 h 405971"/>
              <a:gd name="connsiteX117" fmla="*/ 13028808 w 18262600"/>
              <a:gd name="connsiteY117" fmla="*/ 216137 h 405971"/>
              <a:gd name="connsiteX118" fmla="*/ 12913250 w 18262600"/>
              <a:gd name="connsiteY118" fmla="*/ 304874 h 405971"/>
              <a:gd name="connsiteX119" fmla="*/ 12592613 w 18262600"/>
              <a:gd name="connsiteY119" fmla="*/ 405971 h 405971"/>
              <a:gd name="connsiteX120" fmla="*/ 12271944 w 18262600"/>
              <a:gd name="connsiteY120" fmla="*/ 304874 h 405971"/>
              <a:gd name="connsiteX121" fmla="*/ 12156386 w 18262600"/>
              <a:gd name="connsiteY121" fmla="*/ 216137 h 405971"/>
              <a:gd name="connsiteX122" fmla="*/ 11994582 w 18262600"/>
              <a:gd name="connsiteY122" fmla="*/ 165115 h 405971"/>
              <a:gd name="connsiteX123" fmla="*/ 11832775 w 18262600"/>
              <a:gd name="connsiteY123" fmla="*/ 216137 h 405971"/>
              <a:gd name="connsiteX124" fmla="*/ 11717217 w 18262600"/>
              <a:gd name="connsiteY124" fmla="*/ 304874 h 405971"/>
              <a:gd name="connsiteX125" fmla="*/ 11396581 w 18262600"/>
              <a:gd name="connsiteY125" fmla="*/ 405971 h 405971"/>
              <a:gd name="connsiteX126" fmla="*/ 11075912 w 18262600"/>
              <a:gd name="connsiteY126" fmla="*/ 304874 h 405971"/>
              <a:gd name="connsiteX127" fmla="*/ 10960354 w 18262600"/>
              <a:gd name="connsiteY127" fmla="*/ 216137 h 405971"/>
              <a:gd name="connsiteX128" fmla="*/ 10798550 w 18262600"/>
              <a:gd name="connsiteY128" fmla="*/ 165115 h 405971"/>
              <a:gd name="connsiteX129" fmla="*/ 10636745 w 18262600"/>
              <a:gd name="connsiteY129" fmla="*/ 216137 h 405971"/>
              <a:gd name="connsiteX130" fmla="*/ 10521188 w 18262600"/>
              <a:gd name="connsiteY130" fmla="*/ 304874 h 405971"/>
              <a:gd name="connsiteX131" fmla="*/ 10200548 w 18262600"/>
              <a:gd name="connsiteY131" fmla="*/ 405971 h 405971"/>
              <a:gd name="connsiteX132" fmla="*/ 9879879 w 18262600"/>
              <a:gd name="connsiteY132" fmla="*/ 304874 h 405971"/>
              <a:gd name="connsiteX133" fmla="*/ 9764325 w 18262600"/>
              <a:gd name="connsiteY133" fmla="*/ 216137 h 405971"/>
              <a:gd name="connsiteX134" fmla="*/ 9602517 w 18262600"/>
              <a:gd name="connsiteY134" fmla="*/ 165115 h 405971"/>
              <a:gd name="connsiteX135" fmla="*/ 9440713 w 18262600"/>
              <a:gd name="connsiteY135" fmla="*/ 216137 h 405971"/>
              <a:gd name="connsiteX136" fmla="*/ 9233323 w 18262600"/>
              <a:gd name="connsiteY136" fmla="*/ 378679 h 405971"/>
              <a:gd name="connsiteX137" fmla="*/ 9155856 w 18262600"/>
              <a:gd name="connsiteY137" fmla="*/ 404310 h 405971"/>
              <a:gd name="connsiteX138" fmla="*/ 9131025 w 18262600"/>
              <a:gd name="connsiteY138" fmla="*/ 401180 h 405971"/>
              <a:gd name="connsiteX139" fmla="*/ 9107865 w 18262600"/>
              <a:gd name="connsiteY139" fmla="*/ 404284 h 405971"/>
              <a:gd name="connsiteX140" fmla="*/ 9030064 w 18262600"/>
              <a:gd name="connsiteY140" fmla="*/ 379270 h 405971"/>
              <a:gd name="connsiteX141" fmla="*/ 8817613 w 18262600"/>
              <a:gd name="connsiteY141" fmla="*/ 216137 h 405971"/>
              <a:gd name="connsiteX142" fmla="*/ 8655805 w 18262600"/>
              <a:gd name="connsiteY142" fmla="*/ 165115 h 405971"/>
              <a:gd name="connsiteX143" fmla="*/ 8494001 w 18262600"/>
              <a:gd name="connsiteY143" fmla="*/ 216137 h 405971"/>
              <a:gd name="connsiteX144" fmla="*/ 8378444 w 18262600"/>
              <a:gd name="connsiteY144" fmla="*/ 304874 h 405971"/>
              <a:gd name="connsiteX145" fmla="*/ 8057807 w 18262600"/>
              <a:gd name="connsiteY145" fmla="*/ 405971 h 405971"/>
              <a:gd name="connsiteX146" fmla="*/ 7737139 w 18262600"/>
              <a:gd name="connsiteY146" fmla="*/ 304874 h 405971"/>
              <a:gd name="connsiteX147" fmla="*/ 7621580 w 18262600"/>
              <a:gd name="connsiteY147" fmla="*/ 216137 h 405971"/>
              <a:gd name="connsiteX148" fmla="*/ 7459776 w 18262600"/>
              <a:gd name="connsiteY148" fmla="*/ 165115 h 405971"/>
              <a:gd name="connsiteX149" fmla="*/ 7297969 w 18262600"/>
              <a:gd name="connsiteY149" fmla="*/ 216137 h 405971"/>
              <a:gd name="connsiteX150" fmla="*/ 7182412 w 18262600"/>
              <a:gd name="connsiteY150" fmla="*/ 304874 h 405971"/>
              <a:gd name="connsiteX151" fmla="*/ 6861775 w 18262600"/>
              <a:gd name="connsiteY151" fmla="*/ 405971 h 405971"/>
              <a:gd name="connsiteX152" fmla="*/ 6541106 w 18262600"/>
              <a:gd name="connsiteY152" fmla="*/ 304874 h 405971"/>
              <a:gd name="connsiteX153" fmla="*/ 6425548 w 18262600"/>
              <a:gd name="connsiteY153" fmla="*/ 216137 h 405971"/>
              <a:gd name="connsiteX154" fmla="*/ 6263744 w 18262600"/>
              <a:gd name="connsiteY154" fmla="*/ 165115 h 405971"/>
              <a:gd name="connsiteX155" fmla="*/ 6101940 w 18262600"/>
              <a:gd name="connsiteY155" fmla="*/ 216137 h 405971"/>
              <a:gd name="connsiteX156" fmla="*/ 5986382 w 18262600"/>
              <a:gd name="connsiteY156" fmla="*/ 304874 h 405971"/>
              <a:gd name="connsiteX157" fmla="*/ 5665743 w 18262600"/>
              <a:gd name="connsiteY157" fmla="*/ 405971 h 405971"/>
              <a:gd name="connsiteX158" fmla="*/ 5345074 w 18262600"/>
              <a:gd name="connsiteY158" fmla="*/ 304874 h 405971"/>
              <a:gd name="connsiteX159" fmla="*/ 5229519 w 18262600"/>
              <a:gd name="connsiteY159" fmla="*/ 216137 h 405971"/>
              <a:gd name="connsiteX160" fmla="*/ 5067712 w 18262600"/>
              <a:gd name="connsiteY160" fmla="*/ 165115 h 405971"/>
              <a:gd name="connsiteX161" fmla="*/ 4905907 w 18262600"/>
              <a:gd name="connsiteY161" fmla="*/ 216137 h 405971"/>
              <a:gd name="connsiteX162" fmla="*/ 4698518 w 18262600"/>
              <a:gd name="connsiteY162" fmla="*/ 378679 h 405971"/>
              <a:gd name="connsiteX163" fmla="*/ 4621050 w 18262600"/>
              <a:gd name="connsiteY163" fmla="*/ 404310 h 405971"/>
              <a:gd name="connsiteX164" fmla="*/ 4610244 w 18262600"/>
              <a:gd name="connsiteY164" fmla="*/ 402948 h 405971"/>
              <a:gd name="connsiteX165" fmla="*/ 4600272 w 18262600"/>
              <a:gd name="connsiteY165" fmla="*/ 404284 h 405971"/>
              <a:gd name="connsiteX166" fmla="*/ 4522471 w 18262600"/>
              <a:gd name="connsiteY166" fmla="*/ 379270 h 405971"/>
              <a:gd name="connsiteX167" fmla="*/ 4310019 w 18262600"/>
              <a:gd name="connsiteY167" fmla="*/ 216137 h 405971"/>
              <a:gd name="connsiteX168" fmla="*/ 4148212 w 18262600"/>
              <a:gd name="connsiteY168" fmla="*/ 165115 h 405971"/>
              <a:gd name="connsiteX169" fmla="*/ 3986408 w 18262600"/>
              <a:gd name="connsiteY169" fmla="*/ 216137 h 405971"/>
              <a:gd name="connsiteX170" fmla="*/ 3870850 w 18262600"/>
              <a:gd name="connsiteY170" fmla="*/ 304874 h 405971"/>
              <a:gd name="connsiteX171" fmla="*/ 3550213 w 18262600"/>
              <a:gd name="connsiteY171" fmla="*/ 405971 h 405971"/>
              <a:gd name="connsiteX172" fmla="*/ 3229545 w 18262600"/>
              <a:gd name="connsiteY172" fmla="*/ 304874 h 405971"/>
              <a:gd name="connsiteX173" fmla="*/ 3113987 w 18262600"/>
              <a:gd name="connsiteY173" fmla="*/ 216137 h 405971"/>
              <a:gd name="connsiteX174" fmla="*/ 2952182 w 18262600"/>
              <a:gd name="connsiteY174" fmla="*/ 165115 h 405971"/>
              <a:gd name="connsiteX175" fmla="*/ 2790375 w 18262600"/>
              <a:gd name="connsiteY175" fmla="*/ 216137 h 405971"/>
              <a:gd name="connsiteX176" fmla="*/ 2674817 w 18262600"/>
              <a:gd name="connsiteY176" fmla="*/ 304874 h 405971"/>
              <a:gd name="connsiteX177" fmla="*/ 2354182 w 18262600"/>
              <a:gd name="connsiteY177" fmla="*/ 405971 h 405971"/>
              <a:gd name="connsiteX178" fmla="*/ 2033512 w 18262600"/>
              <a:gd name="connsiteY178" fmla="*/ 304874 h 405971"/>
              <a:gd name="connsiteX179" fmla="*/ 1917954 w 18262600"/>
              <a:gd name="connsiteY179" fmla="*/ 216137 h 405971"/>
              <a:gd name="connsiteX180" fmla="*/ 1756150 w 18262600"/>
              <a:gd name="connsiteY180" fmla="*/ 165115 h 405971"/>
              <a:gd name="connsiteX181" fmla="*/ 1594346 w 18262600"/>
              <a:gd name="connsiteY181" fmla="*/ 216137 h 405971"/>
              <a:gd name="connsiteX182" fmla="*/ 1478788 w 18262600"/>
              <a:gd name="connsiteY182" fmla="*/ 304874 h 405971"/>
              <a:gd name="connsiteX183" fmla="*/ 1158148 w 18262600"/>
              <a:gd name="connsiteY183" fmla="*/ 405971 h 405971"/>
              <a:gd name="connsiteX184" fmla="*/ 837480 w 18262600"/>
              <a:gd name="connsiteY184" fmla="*/ 304874 h 405971"/>
              <a:gd name="connsiteX185" fmla="*/ 721925 w 18262600"/>
              <a:gd name="connsiteY185" fmla="*/ 216137 h 405971"/>
              <a:gd name="connsiteX186" fmla="*/ 560117 w 18262600"/>
              <a:gd name="connsiteY186" fmla="*/ 165115 h 405971"/>
              <a:gd name="connsiteX187" fmla="*/ 398313 w 18262600"/>
              <a:gd name="connsiteY187" fmla="*/ 216137 h 405971"/>
              <a:gd name="connsiteX188" fmla="*/ 190923 w 18262600"/>
              <a:gd name="connsiteY188" fmla="*/ 378679 h 405971"/>
              <a:gd name="connsiteX189" fmla="*/ 34400 w 18262600"/>
              <a:gd name="connsiteY189" fmla="*/ 381556 h 405971"/>
              <a:gd name="connsiteX190" fmla="*/ 30511 w 18262600"/>
              <a:gd name="connsiteY190" fmla="*/ 264845 h 405971"/>
              <a:gd name="connsiteX191" fmla="*/ 238691 w 18262600"/>
              <a:gd name="connsiteY191" fmla="*/ 101711 h 405971"/>
              <a:gd name="connsiteX192" fmla="*/ 560150 w 18262600"/>
              <a:gd name="connsiteY192" fmla="*/ 0 h 405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18262600" h="405971">
                <a:moveTo>
                  <a:pt x="560150" y="0"/>
                </a:moveTo>
                <a:cubicBezTo>
                  <a:pt x="682035" y="0"/>
                  <a:pt x="795916" y="35901"/>
                  <a:pt x="880820" y="101098"/>
                </a:cubicBezTo>
                <a:lnTo>
                  <a:pt x="996374" y="189835"/>
                </a:lnTo>
                <a:cubicBezTo>
                  <a:pt x="1039207" y="222741"/>
                  <a:pt x="1096685" y="240856"/>
                  <a:pt x="1158182" y="240856"/>
                </a:cubicBezTo>
                <a:cubicBezTo>
                  <a:pt x="1219676" y="240856"/>
                  <a:pt x="1277091" y="222764"/>
                  <a:pt x="1319923" y="189860"/>
                </a:cubicBezTo>
                <a:lnTo>
                  <a:pt x="1435514" y="101098"/>
                </a:lnTo>
                <a:cubicBezTo>
                  <a:pt x="1520418" y="35901"/>
                  <a:pt x="1634299" y="0"/>
                  <a:pt x="1756180" y="0"/>
                </a:cubicBezTo>
                <a:cubicBezTo>
                  <a:pt x="1878064" y="0"/>
                  <a:pt x="1991945" y="35901"/>
                  <a:pt x="2076849" y="101098"/>
                </a:cubicBezTo>
                <a:lnTo>
                  <a:pt x="2192407" y="189835"/>
                </a:lnTo>
                <a:cubicBezTo>
                  <a:pt x="2235239" y="222741"/>
                  <a:pt x="2292718" y="240856"/>
                  <a:pt x="2354215" y="240856"/>
                </a:cubicBezTo>
                <a:cubicBezTo>
                  <a:pt x="2415678" y="240856"/>
                  <a:pt x="2473157" y="222764"/>
                  <a:pt x="2515985" y="189835"/>
                </a:cubicBezTo>
                <a:lnTo>
                  <a:pt x="2631543" y="101098"/>
                </a:lnTo>
                <a:cubicBezTo>
                  <a:pt x="2716447" y="35901"/>
                  <a:pt x="2830328" y="0"/>
                  <a:pt x="2952213" y="0"/>
                </a:cubicBezTo>
                <a:cubicBezTo>
                  <a:pt x="3074097" y="0"/>
                  <a:pt x="3187978" y="35901"/>
                  <a:pt x="3272881" y="101098"/>
                </a:cubicBezTo>
                <a:lnTo>
                  <a:pt x="3388439" y="189835"/>
                </a:lnTo>
                <a:cubicBezTo>
                  <a:pt x="3431272" y="222741"/>
                  <a:pt x="3488750" y="240856"/>
                  <a:pt x="3550244" y="240856"/>
                </a:cubicBezTo>
                <a:cubicBezTo>
                  <a:pt x="3611707" y="240856"/>
                  <a:pt x="3669186" y="222764"/>
                  <a:pt x="3712018" y="189835"/>
                </a:cubicBezTo>
                <a:lnTo>
                  <a:pt x="3827576" y="101098"/>
                </a:lnTo>
                <a:cubicBezTo>
                  <a:pt x="3912480" y="35901"/>
                  <a:pt x="4026360" y="0"/>
                  <a:pt x="4148245" y="0"/>
                </a:cubicBezTo>
                <a:cubicBezTo>
                  <a:pt x="4270129" y="0"/>
                  <a:pt x="4384010" y="35901"/>
                  <a:pt x="4468915" y="101098"/>
                </a:cubicBezTo>
                <a:lnTo>
                  <a:pt x="4609384" y="208991"/>
                </a:lnTo>
                <a:lnTo>
                  <a:pt x="4746284" y="101711"/>
                </a:lnTo>
                <a:cubicBezTo>
                  <a:pt x="4831979" y="35901"/>
                  <a:pt x="4945860" y="0"/>
                  <a:pt x="5067744" y="0"/>
                </a:cubicBezTo>
                <a:cubicBezTo>
                  <a:pt x="5189629" y="0"/>
                  <a:pt x="5303510" y="35901"/>
                  <a:pt x="5388414" y="101098"/>
                </a:cubicBezTo>
                <a:lnTo>
                  <a:pt x="5503968" y="189835"/>
                </a:lnTo>
                <a:cubicBezTo>
                  <a:pt x="5546801" y="222741"/>
                  <a:pt x="5604279" y="240856"/>
                  <a:pt x="5665776" y="240856"/>
                </a:cubicBezTo>
                <a:cubicBezTo>
                  <a:pt x="5727270" y="240856"/>
                  <a:pt x="5784684" y="222764"/>
                  <a:pt x="5827517" y="189860"/>
                </a:cubicBezTo>
                <a:lnTo>
                  <a:pt x="5943108" y="101098"/>
                </a:lnTo>
                <a:cubicBezTo>
                  <a:pt x="6028012" y="35901"/>
                  <a:pt x="6141892" y="0"/>
                  <a:pt x="6263774" y="0"/>
                </a:cubicBezTo>
                <a:cubicBezTo>
                  <a:pt x="6385658" y="0"/>
                  <a:pt x="6499539" y="35901"/>
                  <a:pt x="6584443" y="101098"/>
                </a:cubicBezTo>
                <a:lnTo>
                  <a:pt x="6700000" y="189835"/>
                </a:lnTo>
                <a:cubicBezTo>
                  <a:pt x="6742834" y="222741"/>
                  <a:pt x="6800312" y="240856"/>
                  <a:pt x="6861809" y="240856"/>
                </a:cubicBezTo>
                <a:cubicBezTo>
                  <a:pt x="6923272" y="240856"/>
                  <a:pt x="6980750" y="222764"/>
                  <a:pt x="7023579" y="189835"/>
                </a:cubicBezTo>
                <a:lnTo>
                  <a:pt x="7139137" y="101098"/>
                </a:lnTo>
                <a:cubicBezTo>
                  <a:pt x="7224041" y="35901"/>
                  <a:pt x="7337921" y="0"/>
                  <a:pt x="7459806" y="0"/>
                </a:cubicBezTo>
                <a:cubicBezTo>
                  <a:pt x="7581692" y="0"/>
                  <a:pt x="7695572" y="35901"/>
                  <a:pt x="7780475" y="101098"/>
                </a:cubicBezTo>
                <a:lnTo>
                  <a:pt x="7896034" y="189835"/>
                </a:lnTo>
                <a:cubicBezTo>
                  <a:pt x="7938866" y="222741"/>
                  <a:pt x="7996344" y="240856"/>
                  <a:pt x="8057838" y="240856"/>
                </a:cubicBezTo>
                <a:cubicBezTo>
                  <a:pt x="8119301" y="240856"/>
                  <a:pt x="8176779" y="222764"/>
                  <a:pt x="8219613" y="189835"/>
                </a:cubicBezTo>
                <a:lnTo>
                  <a:pt x="8335170" y="101098"/>
                </a:lnTo>
                <a:cubicBezTo>
                  <a:pt x="8420074" y="35901"/>
                  <a:pt x="8533954" y="0"/>
                  <a:pt x="8655839" y="0"/>
                </a:cubicBezTo>
                <a:cubicBezTo>
                  <a:pt x="8777723" y="0"/>
                  <a:pt x="8891603" y="35901"/>
                  <a:pt x="8976508" y="101098"/>
                </a:cubicBezTo>
                <a:lnTo>
                  <a:pt x="9130719" y="219546"/>
                </a:lnTo>
                <a:lnTo>
                  <a:pt x="9281090" y="101711"/>
                </a:lnTo>
                <a:cubicBezTo>
                  <a:pt x="9366785" y="35901"/>
                  <a:pt x="9480666" y="0"/>
                  <a:pt x="9602550" y="0"/>
                </a:cubicBezTo>
                <a:cubicBezTo>
                  <a:pt x="9724435" y="0"/>
                  <a:pt x="9838316" y="35901"/>
                  <a:pt x="9923219" y="101098"/>
                </a:cubicBezTo>
                <a:lnTo>
                  <a:pt x="10038774" y="189835"/>
                </a:lnTo>
                <a:cubicBezTo>
                  <a:pt x="10081607" y="222741"/>
                  <a:pt x="10139084" y="240856"/>
                  <a:pt x="10200582" y="240856"/>
                </a:cubicBezTo>
                <a:cubicBezTo>
                  <a:pt x="10262075" y="240856"/>
                  <a:pt x="10319490" y="222764"/>
                  <a:pt x="10362323" y="189860"/>
                </a:cubicBezTo>
                <a:lnTo>
                  <a:pt x="10477914" y="101098"/>
                </a:lnTo>
                <a:cubicBezTo>
                  <a:pt x="10562818" y="35901"/>
                  <a:pt x="10676698" y="0"/>
                  <a:pt x="10798580" y="0"/>
                </a:cubicBezTo>
                <a:cubicBezTo>
                  <a:pt x="10920464" y="0"/>
                  <a:pt x="11034345" y="35901"/>
                  <a:pt x="11119249" y="101098"/>
                </a:cubicBezTo>
                <a:lnTo>
                  <a:pt x="11234806" y="189835"/>
                </a:lnTo>
                <a:cubicBezTo>
                  <a:pt x="11277639" y="222741"/>
                  <a:pt x="11335117" y="240856"/>
                  <a:pt x="11396614" y="240856"/>
                </a:cubicBezTo>
                <a:cubicBezTo>
                  <a:pt x="11458078" y="240856"/>
                  <a:pt x="11515556" y="222764"/>
                  <a:pt x="11558385" y="189835"/>
                </a:cubicBezTo>
                <a:lnTo>
                  <a:pt x="11673943" y="101098"/>
                </a:lnTo>
                <a:cubicBezTo>
                  <a:pt x="11758847" y="35901"/>
                  <a:pt x="11872728" y="0"/>
                  <a:pt x="11994612" y="0"/>
                </a:cubicBezTo>
                <a:cubicBezTo>
                  <a:pt x="12116496" y="0"/>
                  <a:pt x="12230377" y="35901"/>
                  <a:pt x="12315281" y="101098"/>
                </a:cubicBezTo>
                <a:lnTo>
                  <a:pt x="12430839" y="189835"/>
                </a:lnTo>
                <a:cubicBezTo>
                  <a:pt x="12473672" y="222741"/>
                  <a:pt x="12531150" y="240856"/>
                  <a:pt x="12592643" y="240856"/>
                </a:cubicBezTo>
                <a:cubicBezTo>
                  <a:pt x="12654107" y="240856"/>
                  <a:pt x="12711586" y="222764"/>
                  <a:pt x="12754418" y="189835"/>
                </a:cubicBezTo>
                <a:lnTo>
                  <a:pt x="12869976" y="101098"/>
                </a:lnTo>
                <a:cubicBezTo>
                  <a:pt x="12954879" y="35901"/>
                  <a:pt x="13068760" y="0"/>
                  <a:pt x="13190645" y="0"/>
                </a:cubicBezTo>
                <a:cubicBezTo>
                  <a:pt x="13312529" y="0"/>
                  <a:pt x="13426410" y="35901"/>
                  <a:pt x="13511314" y="101098"/>
                </a:cubicBezTo>
                <a:lnTo>
                  <a:pt x="13651783" y="208991"/>
                </a:lnTo>
                <a:lnTo>
                  <a:pt x="13788684" y="101711"/>
                </a:lnTo>
                <a:cubicBezTo>
                  <a:pt x="13874379" y="35901"/>
                  <a:pt x="13988260" y="0"/>
                  <a:pt x="14110144" y="0"/>
                </a:cubicBezTo>
                <a:cubicBezTo>
                  <a:pt x="14232028" y="0"/>
                  <a:pt x="14345910" y="35901"/>
                  <a:pt x="14430813" y="101098"/>
                </a:cubicBezTo>
                <a:lnTo>
                  <a:pt x="14546368" y="189835"/>
                </a:lnTo>
                <a:cubicBezTo>
                  <a:pt x="14589200" y="222741"/>
                  <a:pt x="14646678" y="240856"/>
                  <a:pt x="14708176" y="240856"/>
                </a:cubicBezTo>
                <a:cubicBezTo>
                  <a:pt x="14769669" y="240856"/>
                  <a:pt x="14827084" y="222764"/>
                  <a:pt x="14869916" y="189860"/>
                </a:cubicBezTo>
                <a:lnTo>
                  <a:pt x="14985508" y="101098"/>
                </a:lnTo>
                <a:cubicBezTo>
                  <a:pt x="15070412" y="35901"/>
                  <a:pt x="15184292" y="0"/>
                  <a:pt x="15306173" y="0"/>
                </a:cubicBezTo>
                <a:cubicBezTo>
                  <a:pt x="15428058" y="0"/>
                  <a:pt x="15541938" y="35901"/>
                  <a:pt x="15626843" y="101098"/>
                </a:cubicBezTo>
                <a:lnTo>
                  <a:pt x="15742400" y="189835"/>
                </a:lnTo>
                <a:cubicBezTo>
                  <a:pt x="15785233" y="222741"/>
                  <a:pt x="15842711" y="240856"/>
                  <a:pt x="15904208" y="240856"/>
                </a:cubicBezTo>
                <a:cubicBezTo>
                  <a:pt x="15965672" y="240856"/>
                  <a:pt x="16023150" y="222764"/>
                  <a:pt x="16065978" y="189835"/>
                </a:cubicBezTo>
                <a:lnTo>
                  <a:pt x="16181536" y="101098"/>
                </a:lnTo>
                <a:cubicBezTo>
                  <a:pt x="16266440" y="35901"/>
                  <a:pt x="16380321" y="0"/>
                  <a:pt x="16502206" y="0"/>
                </a:cubicBezTo>
                <a:cubicBezTo>
                  <a:pt x="16624091" y="0"/>
                  <a:pt x="16737972" y="35901"/>
                  <a:pt x="16822874" y="101098"/>
                </a:cubicBezTo>
                <a:lnTo>
                  <a:pt x="16938434" y="189835"/>
                </a:lnTo>
                <a:cubicBezTo>
                  <a:pt x="16981266" y="222741"/>
                  <a:pt x="17038744" y="240856"/>
                  <a:pt x="17100236" y="240856"/>
                </a:cubicBezTo>
                <a:cubicBezTo>
                  <a:pt x="17161700" y="240856"/>
                  <a:pt x="17219180" y="222764"/>
                  <a:pt x="17262012" y="189835"/>
                </a:cubicBezTo>
                <a:lnTo>
                  <a:pt x="17377568" y="101098"/>
                </a:lnTo>
                <a:cubicBezTo>
                  <a:pt x="17462474" y="35901"/>
                  <a:pt x="17576354" y="0"/>
                  <a:pt x="17698240" y="0"/>
                </a:cubicBezTo>
                <a:cubicBezTo>
                  <a:pt x="17820124" y="0"/>
                  <a:pt x="17934004" y="35901"/>
                  <a:pt x="18018908" y="101098"/>
                </a:cubicBezTo>
                <a:lnTo>
                  <a:pt x="18231296" y="264231"/>
                </a:lnTo>
                <a:cubicBezTo>
                  <a:pt x="18273906" y="296925"/>
                  <a:pt x="18272892" y="349194"/>
                  <a:pt x="18229018" y="380967"/>
                </a:cubicBezTo>
                <a:cubicBezTo>
                  <a:pt x="18185108" y="412692"/>
                  <a:pt x="18115104" y="411986"/>
                  <a:pt x="18072464" y="379270"/>
                </a:cubicBezTo>
                <a:lnTo>
                  <a:pt x="17860012" y="216137"/>
                </a:lnTo>
                <a:cubicBezTo>
                  <a:pt x="17817180" y="183230"/>
                  <a:pt x="17759704" y="165115"/>
                  <a:pt x="17698204" y="165115"/>
                </a:cubicBezTo>
                <a:cubicBezTo>
                  <a:pt x="17636712" y="165115"/>
                  <a:pt x="17579234" y="183208"/>
                  <a:pt x="17536400" y="216137"/>
                </a:cubicBezTo>
                <a:lnTo>
                  <a:pt x="17420844" y="304874"/>
                </a:lnTo>
                <a:cubicBezTo>
                  <a:pt x="17335940" y="370070"/>
                  <a:pt x="17222092" y="405971"/>
                  <a:pt x="17100208" y="405971"/>
                </a:cubicBezTo>
                <a:cubicBezTo>
                  <a:pt x="16978288" y="405971"/>
                  <a:pt x="16864442" y="370070"/>
                  <a:pt x="16779538" y="304874"/>
                </a:cubicBezTo>
                <a:lnTo>
                  <a:pt x="16663980" y="216137"/>
                </a:lnTo>
                <a:cubicBezTo>
                  <a:pt x="16621148" y="183230"/>
                  <a:pt x="16563670" y="165115"/>
                  <a:pt x="16502176" y="165115"/>
                </a:cubicBezTo>
                <a:cubicBezTo>
                  <a:pt x="16440680" y="165115"/>
                  <a:pt x="16383200" y="183208"/>
                  <a:pt x="16340368" y="216137"/>
                </a:cubicBezTo>
                <a:lnTo>
                  <a:pt x="16224811" y="304874"/>
                </a:lnTo>
                <a:cubicBezTo>
                  <a:pt x="16139906" y="370070"/>
                  <a:pt x="16026059" y="405971"/>
                  <a:pt x="15904175" y="405971"/>
                </a:cubicBezTo>
                <a:cubicBezTo>
                  <a:pt x="15782260" y="405971"/>
                  <a:pt x="15668410" y="370070"/>
                  <a:pt x="15583506" y="304874"/>
                </a:cubicBezTo>
                <a:lnTo>
                  <a:pt x="15467948" y="216137"/>
                </a:lnTo>
                <a:cubicBezTo>
                  <a:pt x="15425115" y="183230"/>
                  <a:pt x="15367640" y="165115"/>
                  <a:pt x="15306144" y="165115"/>
                </a:cubicBezTo>
                <a:cubicBezTo>
                  <a:pt x="15244646" y="165115"/>
                  <a:pt x="15187168" y="183208"/>
                  <a:pt x="15144339" y="216137"/>
                </a:cubicBezTo>
                <a:lnTo>
                  <a:pt x="15028782" y="304874"/>
                </a:lnTo>
                <a:cubicBezTo>
                  <a:pt x="14943877" y="370070"/>
                  <a:pt x="14830026" y="405971"/>
                  <a:pt x="14708142" y="405971"/>
                </a:cubicBezTo>
                <a:cubicBezTo>
                  <a:pt x="14586258" y="405971"/>
                  <a:pt x="14472377" y="370070"/>
                  <a:pt x="14387473" y="304874"/>
                </a:cubicBezTo>
                <a:lnTo>
                  <a:pt x="14271918" y="216137"/>
                </a:lnTo>
                <a:cubicBezTo>
                  <a:pt x="14229053" y="183230"/>
                  <a:pt x="14171608" y="165115"/>
                  <a:pt x="14110111" y="165115"/>
                </a:cubicBezTo>
                <a:cubicBezTo>
                  <a:pt x="14048584" y="165115"/>
                  <a:pt x="13991139" y="183208"/>
                  <a:pt x="13948306" y="216137"/>
                </a:cubicBezTo>
                <a:lnTo>
                  <a:pt x="13740917" y="378679"/>
                </a:lnTo>
                <a:cubicBezTo>
                  <a:pt x="13719833" y="395190"/>
                  <a:pt x="13691774" y="403782"/>
                  <a:pt x="13663450" y="404310"/>
                </a:cubicBezTo>
                <a:lnTo>
                  <a:pt x="13652644" y="402948"/>
                </a:lnTo>
                <a:lnTo>
                  <a:pt x="13642672" y="404284"/>
                </a:lnTo>
                <a:cubicBezTo>
                  <a:pt x="13614352" y="403984"/>
                  <a:pt x="13586190" y="395629"/>
                  <a:pt x="13564870" y="379270"/>
                </a:cubicBezTo>
                <a:lnTo>
                  <a:pt x="13352419" y="216137"/>
                </a:lnTo>
                <a:cubicBezTo>
                  <a:pt x="13309587" y="183230"/>
                  <a:pt x="13252108" y="165115"/>
                  <a:pt x="13190611" y="165115"/>
                </a:cubicBezTo>
                <a:cubicBezTo>
                  <a:pt x="13129118" y="165115"/>
                  <a:pt x="13071640" y="183208"/>
                  <a:pt x="13028808" y="216137"/>
                </a:cubicBezTo>
                <a:lnTo>
                  <a:pt x="12913250" y="304874"/>
                </a:lnTo>
                <a:cubicBezTo>
                  <a:pt x="12828346" y="370070"/>
                  <a:pt x="12714498" y="405971"/>
                  <a:pt x="12592613" y="405971"/>
                </a:cubicBezTo>
                <a:cubicBezTo>
                  <a:pt x="12470696" y="405971"/>
                  <a:pt x="12356848" y="370070"/>
                  <a:pt x="12271944" y="304874"/>
                </a:cubicBezTo>
                <a:lnTo>
                  <a:pt x="12156386" y="216137"/>
                </a:lnTo>
                <a:cubicBezTo>
                  <a:pt x="12113554" y="183230"/>
                  <a:pt x="12056076" y="165115"/>
                  <a:pt x="11994582" y="165115"/>
                </a:cubicBezTo>
                <a:cubicBezTo>
                  <a:pt x="11933086" y="165115"/>
                  <a:pt x="11875607" y="183208"/>
                  <a:pt x="11832775" y="216137"/>
                </a:cubicBezTo>
                <a:lnTo>
                  <a:pt x="11717217" y="304874"/>
                </a:lnTo>
                <a:cubicBezTo>
                  <a:pt x="11632313" y="370070"/>
                  <a:pt x="11518466" y="405971"/>
                  <a:pt x="11396581" y="405971"/>
                </a:cubicBezTo>
                <a:cubicBezTo>
                  <a:pt x="11274666" y="405971"/>
                  <a:pt x="11160816" y="370070"/>
                  <a:pt x="11075912" y="304874"/>
                </a:cubicBezTo>
                <a:lnTo>
                  <a:pt x="10960354" y="216137"/>
                </a:lnTo>
                <a:cubicBezTo>
                  <a:pt x="10917522" y="183230"/>
                  <a:pt x="10860047" y="165115"/>
                  <a:pt x="10798550" y="165115"/>
                </a:cubicBezTo>
                <a:cubicBezTo>
                  <a:pt x="10737052" y="165115"/>
                  <a:pt x="10679574" y="183208"/>
                  <a:pt x="10636745" y="216137"/>
                </a:cubicBezTo>
                <a:lnTo>
                  <a:pt x="10521188" y="304874"/>
                </a:lnTo>
                <a:cubicBezTo>
                  <a:pt x="10436283" y="370070"/>
                  <a:pt x="10322433" y="405971"/>
                  <a:pt x="10200548" y="405971"/>
                </a:cubicBezTo>
                <a:cubicBezTo>
                  <a:pt x="10078664" y="405971"/>
                  <a:pt x="9964783" y="370070"/>
                  <a:pt x="9879879" y="304874"/>
                </a:cubicBezTo>
                <a:lnTo>
                  <a:pt x="9764325" y="216137"/>
                </a:lnTo>
                <a:cubicBezTo>
                  <a:pt x="9721459" y="183230"/>
                  <a:pt x="9664014" y="165115"/>
                  <a:pt x="9602517" y="165115"/>
                </a:cubicBezTo>
                <a:cubicBezTo>
                  <a:pt x="9540990" y="165115"/>
                  <a:pt x="9483545" y="183208"/>
                  <a:pt x="9440713" y="216137"/>
                </a:cubicBezTo>
                <a:lnTo>
                  <a:pt x="9233323" y="378679"/>
                </a:lnTo>
                <a:cubicBezTo>
                  <a:pt x="9212239" y="395190"/>
                  <a:pt x="9184180" y="403782"/>
                  <a:pt x="9155856" y="404310"/>
                </a:cubicBezTo>
                <a:lnTo>
                  <a:pt x="9131025" y="401180"/>
                </a:lnTo>
                <a:lnTo>
                  <a:pt x="9107865" y="404284"/>
                </a:lnTo>
                <a:cubicBezTo>
                  <a:pt x="9079545" y="403984"/>
                  <a:pt x="9051384" y="395628"/>
                  <a:pt x="9030064" y="379270"/>
                </a:cubicBezTo>
                <a:lnTo>
                  <a:pt x="8817613" y="216137"/>
                </a:lnTo>
                <a:cubicBezTo>
                  <a:pt x="8774781" y="183230"/>
                  <a:pt x="8717303" y="165115"/>
                  <a:pt x="8655805" y="165115"/>
                </a:cubicBezTo>
                <a:cubicBezTo>
                  <a:pt x="8594312" y="165115"/>
                  <a:pt x="8536834" y="183208"/>
                  <a:pt x="8494001" y="216137"/>
                </a:cubicBezTo>
                <a:lnTo>
                  <a:pt x="8378444" y="304874"/>
                </a:lnTo>
                <a:cubicBezTo>
                  <a:pt x="8293540" y="370070"/>
                  <a:pt x="8179692" y="405971"/>
                  <a:pt x="8057807" y="405971"/>
                </a:cubicBezTo>
                <a:cubicBezTo>
                  <a:pt x="7935890" y="405971"/>
                  <a:pt x="7822043" y="370070"/>
                  <a:pt x="7737139" y="304874"/>
                </a:cubicBezTo>
                <a:lnTo>
                  <a:pt x="7621580" y="216137"/>
                </a:lnTo>
                <a:cubicBezTo>
                  <a:pt x="7578749" y="183230"/>
                  <a:pt x="7521270" y="165115"/>
                  <a:pt x="7459776" y="165115"/>
                </a:cubicBezTo>
                <a:cubicBezTo>
                  <a:pt x="7398280" y="165115"/>
                  <a:pt x="7340801" y="183208"/>
                  <a:pt x="7297969" y="216137"/>
                </a:cubicBezTo>
                <a:lnTo>
                  <a:pt x="7182412" y="304874"/>
                </a:lnTo>
                <a:cubicBezTo>
                  <a:pt x="7097507" y="370070"/>
                  <a:pt x="6983660" y="405971"/>
                  <a:pt x="6861775" y="405971"/>
                </a:cubicBezTo>
                <a:cubicBezTo>
                  <a:pt x="6739861" y="405971"/>
                  <a:pt x="6626010" y="370070"/>
                  <a:pt x="6541106" y="304874"/>
                </a:cubicBezTo>
                <a:lnTo>
                  <a:pt x="6425548" y="216137"/>
                </a:lnTo>
                <a:cubicBezTo>
                  <a:pt x="6382715" y="183230"/>
                  <a:pt x="6325241" y="165115"/>
                  <a:pt x="6263744" y="165115"/>
                </a:cubicBezTo>
                <a:cubicBezTo>
                  <a:pt x="6202247" y="165115"/>
                  <a:pt x="6144769" y="183208"/>
                  <a:pt x="6101940" y="216137"/>
                </a:cubicBezTo>
                <a:lnTo>
                  <a:pt x="5986382" y="304874"/>
                </a:lnTo>
                <a:cubicBezTo>
                  <a:pt x="5901478" y="370070"/>
                  <a:pt x="5787627" y="405971"/>
                  <a:pt x="5665743" y="405971"/>
                </a:cubicBezTo>
                <a:cubicBezTo>
                  <a:pt x="5543858" y="405971"/>
                  <a:pt x="5429977" y="370070"/>
                  <a:pt x="5345074" y="304874"/>
                </a:cubicBezTo>
                <a:lnTo>
                  <a:pt x="5229519" y="216137"/>
                </a:lnTo>
                <a:cubicBezTo>
                  <a:pt x="5186654" y="183230"/>
                  <a:pt x="5129208" y="165115"/>
                  <a:pt x="5067712" y="165115"/>
                </a:cubicBezTo>
                <a:cubicBezTo>
                  <a:pt x="5006185" y="165115"/>
                  <a:pt x="4948740" y="183208"/>
                  <a:pt x="4905907" y="216137"/>
                </a:cubicBezTo>
                <a:lnTo>
                  <a:pt x="4698518" y="378679"/>
                </a:lnTo>
                <a:cubicBezTo>
                  <a:pt x="4677433" y="395190"/>
                  <a:pt x="4649374" y="403782"/>
                  <a:pt x="4621050" y="404310"/>
                </a:cubicBezTo>
                <a:lnTo>
                  <a:pt x="4610244" y="402948"/>
                </a:lnTo>
                <a:lnTo>
                  <a:pt x="4600272" y="404284"/>
                </a:lnTo>
                <a:cubicBezTo>
                  <a:pt x="4571952" y="403984"/>
                  <a:pt x="4543790" y="395629"/>
                  <a:pt x="4522471" y="379270"/>
                </a:cubicBezTo>
                <a:lnTo>
                  <a:pt x="4310019" y="216137"/>
                </a:lnTo>
                <a:cubicBezTo>
                  <a:pt x="4267187" y="183230"/>
                  <a:pt x="4209709" y="165115"/>
                  <a:pt x="4148212" y="165115"/>
                </a:cubicBezTo>
                <a:cubicBezTo>
                  <a:pt x="4086719" y="165115"/>
                  <a:pt x="4029241" y="183208"/>
                  <a:pt x="3986408" y="216137"/>
                </a:cubicBezTo>
                <a:lnTo>
                  <a:pt x="3870850" y="304874"/>
                </a:lnTo>
                <a:cubicBezTo>
                  <a:pt x="3785946" y="370070"/>
                  <a:pt x="3672098" y="405971"/>
                  <a:pt x="3550213" y="405971"/>
                </a:cubicBezTo>
                <a:cubicBezTo>
                  <a:pt x="3428296" y="405971"/>
                  <a:pt x="3314449" y="370070"/>
                  <a:pt x="3229545" y="304874"/>
                </a:cubicBezTo>
                <a:lnTo>
                  <a:pt x="3113987" y="216137"/>
                </a:lnTo>
                <a:cubicBezTo>
                  <a:pt x="3071155" y="183230"/>
                  <a:pt x="3013676" y="165115"/>
                  <a:pt x="2952182" y="165115"/>
                </a:cubicBezTo>
                <a:cubicBezTo>
                  <a:pt x="2890686" y="165115"/>
                  <a:pt x="2833207" y="183208"/>
                  <a:pt x="2790375" y="216137"/>
                </a:cubicBezTo>
                <a:lnTo>
                  <a:pt x="2674817" y="304874"/>
                </a:lnTo>
                <a:cubicBezTo>
                  <a:pt x="2589914" y="370070"/>
                  <a:pt x="2476066" y="405971"/>
                  <a:pt x="2354182" y="405971"/>
                </a:cubicBezTo>
                <a:cubicBezTo>
                  <a:pt x="2232267" y="405971"/>
                  <a:pt x="2118416" y="370070"/>
                  <a:pt x="2033512" y="304874"/>
                </a:cubicBezTo>
                <a:lnTo>
                  <a:pt x="1917954" y="216137"/>
                </a:lnTo>
                <a:cubicBezTo>
                  <a:pt x="1875122" y="183230"/>
                  <a:pt x="1817647" y="165115"/>
                  <a:pt x="1756150" y="165115"/>
                </a:cubicBezTo>
                <a:cubicBezTo>
                  <a:pt x="1694653" y="165115"/>
                  <a:pt x="1637175" y="183208"/>
                  <a:pt x="1594346" y="216137"/>
                </a:cubicBezTo>
                <a:lnTo>
                  <a:pt x="1478788" y="304874"/>
                </a:lnTo>
                <a:cubicBezTo>
                  <a:pt x="1393884" y="370070"/>
                  <a:pt x="1280033" y="405971"/>
                  <a:pt x="1158148" y="405971"/>
                </a:cubicBezTo>
                <a:cubicBezTo>
                  <a:pt x="1036264" y="405971"/>
                  <a:pt x="922383" y="370070"/>
                  <a:pt x="837480" y="304874"/>
                </a:cubicBezTo>
                <a:lnTo>
                  <a:pt x="721925" y="216137"/>
                </a:lnTo>
                <a:cubicBezTo>
                  <a:pt x="679059" y="183230"/>
                  <a:pt x="621614" y="165115"/>
                  <a:pt x="560117" y="165115"/>
                </a:cubicBezTo>
                <a:cubicBezTo>
                  <a:pt x="498591" y="165115"/>
                  <a:pt x="441146" y="183208"/>
                  <a:pt x="398313" y="216137"/>
                </a:cubicBezTo>
                <a:lnTo>
                  <a:pt x="190923" y="378679"/>
                </a:lnTo>
                <a:cubicBezTo>
                  <a:pt x="148756" y="411701"/>
                  <a:pt x="78686" y="413046"/>
                  <a:pt x="34400" y="381556"/>
                </a:cubicBezTo>
                <a:cubicBezTo>
                  <a:pt x="-9887" y="350138"/>
                  <a:pt x="-11657" y="297868"/>
                  <a:pt x="30511" y="264845"/>
                </a:cubicBezTo>
                <a:lnTo>
                  <a:pt x="238691" y="101711"/>
                </a:lnTo>
                <a:cubicBezTo>
                  <a:pt x="324385" y="35901"/>
                  <a:pt x="438266" y="0"/>
                  <a:pt x="560150" y="0"/>
                </a:cubicBezTo>
                <a:close/>
              </a:path>
            </a:pathLst>
          </a:custGeom>
          <a:solidFill>
            <a:srgbClr val="27459B"/>
          </a:solidFill>
          <a:ln w="76200" cap="rnd">
            <a:solidFill>
              <a:srgbClr val="27459B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BA972E02-0262-E10E-546C-487148A107EB}"/>
              </a:ext>
            </a:extLst>
          </p:cNvPr>
          <p:cNvSpPr/>
          <p:nvPr/>
        </p:nvSpPr>
        <p:spPr>
          <a:xfrm>
            <a:off x="-522565" y="6346399"/>
            <a:ext cx="13171251" cy="290160"/>
          </a:xfrm>
          <a:custGeom>
            <a:avLst/>
            <a:gdLst>
              <a:gd name="connsiteX0" fmla="*/ 560150 w 18262600"/>
              <a:gd name="connsiteY0" fmla="*/ 0 h 405971"/>
              <a:gd name="connsiteX1" fmla="*/ 880820 w 18262600"/>
              <a:gd name="connsiteY1" fmla="*/ 101098 h 405971"/>
              <a:gd name="connsiteX2" fmla="*/ 996374 w 18262600"/>
              <a:gd name="connsiteY2" fmla="*/ 189835 h 405971"/>
              <a:gd name="connsiteX3" fmla="*/ 1158182 w 18262600"/>
              <a:gd name="connsiteY3" fmla="*/ 240856 h 405971"/>
              <a:gd name="connsiteX4" fmla="*/ 1319923 w 18262600"/>
              <a:gd name="connsiteY4" fmla="*/ 189860 h 405971"/>
              <a:gd name="connsiteX5" fmla="*/ 1435514 w 18262600"/>
              <a:gd name="connsiteY5" fmla="*/ 101098 h 405971"/>
              <a:gd name="connsiteX6" fmla="*/ 1756180 w 18262600"/>
              <a:gd name="connsiteY6" fmla="*/ 0 h 405971"/>
              <a:gd name="connsiteX7" fmla="*/ 2076849 w 18262600"/>
              <a:gd name="connsiteY7" fmla="*/ 101098 h 405971"/>
              <a:gd name="connsiteX8" fmla="*/ 2192407 w 18262600"/>
              <a:gd name="connsiteY8" fmla="*/ 189835 h 405971"/>
              <a:gd name="connsiteX9" fmla="*/ 2354215 w 18262600"/>
              <a:gd name="connsiteY9" fmla="*/ 240856 h 405971"/>
              <a:gd name="connsiteX10" fmla="*/ 2515985 w 18262600"/>
              <a:gd name="connsiteY10" fmla="*/ 189835 h 405971"/>
              <a:gd name="connsiteX11" fmla="*/ 2631543 w 18262600"/>
              <a:gd name="connsiteY11" fmla="*/ 101098 h 405971"/>
              <a:gd name="connsiteX12" fmla="*/ 2952213 w 18262600"/>
              <a:gd name="connsiteY12" fmla="*/ 0 h 405971"/>
              <a:gd name="connsiteX13" fmla="*/ 3272881 w 18262600"/>
              <a:gd name="connsiteY13" fmla="*/ 101098 h 405971"/>
              <a:gd name="connsiteX14" fmla="*/ 3388439 w 18262600"/>
              <a:gd name="connsiteY14" fmla="*/ 189835 h 405971"/>
              <a:gd name="connsiteX15" fmla="*/ 3550244 w 18262600"/>
              <a:gd name="connsiteY15" fmla="*/ 240856 h 405971"/>
              <a:gd name="connsiteX16" fmla="*/ 3712018 w 18262600"/>
              <a:gd name="connsiteY16" fmla="*/ 189835 h 405971"/>
              <a:gd name="connsiteX17" fmla="*/ 3827576 w 18262600"/>
              <a:gd name="connsiteY17" fmla="*/ 101098 h 405971"/>
              <a:gd name="connsiteX18" fmla="*/ 4148245 w 18262600"/>
              <a:gd name="connsiteY18" fmla="*/ 0 h 405971"/>
              <a:gd name="connsiteX19" fmla="*/ 4468915 w 18262600"/>
              <a:gd name="connsiteY19" fmla="*/ 101098 h 405971"/>
              <a:gd name="connsiteX20" fmla="*/ 4609384 w 18262600"/>
              <a:gd name="connsiteY20" fmla="*/ 208991 h 405971"/>
              <a:gd name="connsiteX21" fmla="*/ 4746284 w 18262600"/>
              <a:gd name="connsiteY21" fmla="*/ 101711 h 405971"/>
              <a:gd name="connsiteX22" fmla="*/ 5067744 w 18262600"/>
              <a:gd name="connsiteY22" fmla="*/ 0 h 405971"/>
              <a:gd name="connsiteX23" fmla="*/ 5388414 w 18262600"/>
              <a:gd name="connsiteY23" fmla="*/ 101098 h 405971"/>
              <a:gd name="connsiteX24" fmla="*/ 5503968 w 18262600"/>
              <a:gd name="connsiteY24" fmla="*/ 189835 h 405971"/>
              <a:gd name="connsiteX25" fmla="*/ 5665776 w 18262600"/>
              <a:gd name="connsiteY25" fmla="*/ 240856 h 405971"/>
              <a:gd name="connsiteX26" fmla="*/ 5827517 w 18262600"/>
              <a:gd name="connsiteY26" fmla="*/ 189860 h 405971"/>
              <a:gd name="connsiteX27" fmla="*/ 5943108 w 18262600"/>
              <a:gd name="connsiteY27" fmla="*/ 101098 h 405971"/>
              <a:gd name="connsiteX28" fmla="*/ 6263774 w 18262600"/>
              <a:gd name="connsiteY28" fmla="*/ 0 h 405971"/>
              <a:gd name="connsiteX29" fmla="*/ 6584443 w 18262600"/>
              <a:gd name="connsiteY29" fmla="*/ 101098 h 405971"/>
              <a:gd name="connsiteX30" fmla="*/ 6700000 w 18262600"/>
              <a:gd name="connsiteY30" fmla="*/ 189835 h 405971"/>
              <a:gd name="connsiteX31" fmla="*/ 6861809 w 18262600"/>
              <a:gd name="connsiteY31" fmla="*/ 240856 h 405971"/>
              <a:gd name="connsiteX32" fmla="*/ 7023579 w 18262600"/>
              <a:gd name="connsiteY32" fmla="*/ 189835 h 405971"/>
              <a:gd name="connsiteX33" fmla="*/ 7139137 w 18262600"/>
              <a:gd name="connsiteY33" fmla="*/ 101098 h 405971"/>
              <a:gd name="connsiteX34" fmla="*/ 7459806 w 18262600"/>
              <a:gd name="connsiteY34" fmla="*/ 0 h 405971"/>
              <a:gd name="connsiteX35" fmla="*/ 7780475 w 18262600"/>
              <a:gd name="connsiteY35" fmla="*/ 101098 h 405971"/>
              <a:gd name="connsiteX36" fmla="*/ 7896034 w 18262600"/>
              <a:gd name="connsiteY36" fmla="*/ 189835 h 405971"/>
              <a:gd name="connsiteX37" fmla="*/ 8057838 w 18262600"/>
              <a:gd name="connsiteY37" fmla="*/ 240856 h 405971"/>
              <a:gd name="connsiteX38" fmla="*/ 8219613 w 18262600"/>
              <a:gd name="connsiteY38" fmla="*/ 189835 h 405971"/>
              <a:gd name="connsiteX39" fmla="*/ 8335170 w 18262600"/>
              <a:gd name="connsiteY39" fmla="*/ 101098 h 405971"/>
              <a:gd name="connsiteX40" fmla="*/ 8655839 w 18262600"/>
              <a:gd name="connsiteY40" fmla="*/ 0 h 405971"/>
              <a:gd name="connsiteX41" fmla="*/ 8976508 w 18262600"/>
              <a:gd name="connsiteY41" fmla="*/ 101098 h 405971"/>
              <a:gd name="connsiteX42" fmla="*/ 9130719 w 18262600"/>
              <a:gd name="connsiteY42" fmla="*/ 219546 h 405971"/>
              <a:gd name="connsiteX43" fmla="*/ 9281090 w 18262600"/>
              <a:gd name="connsiteY43" fmla="*/ 101711 h 405971"/>
              <a:gd name="connsiteX44" fmla="*/ 9602550 w 18262600"/>
              <a:gd name="connsiteY44" fmla="*/ 0 h 405971"/>
              <a:gd name="connsiteX45" fmla="*/ 9923219 w 18262600"/>
              <a:gd name="connsiteY45" fmla="*/ 101098 h 405971"/>
              <a:gd name="connsiteX46" fmla="*/ 10038774 w 18262600"/>
              <a:gd name="connsiteY46" fmla="*/ 189835 h 405971"/>
              <a:gd name="connsiteX47" fmla="*/ 10200582 w 18262600"/>
              <a:gd name="connsiteY47" fmla="*/ 240856 h 405971"/>
              <a:gd name="connsiteX48" fmla="*/ 10362323 w 18262600"/>
              <a:gd name="connsiteY48" fmla="*/ 189860 h 405971"/>
              <a:gd name="connsiteX49" fmla="*/ 10477914 w 18262600"/>
              <a:gd name="connsiteY49" fmla="*/ 101098 h 405971"/>
              <a:gd name="connsiteX50" fmla="*/ 10798580 w 18262600"/>
              <a:gd name="connsiteY50" fmla="*/ 0 h 405971"/>
              <a:gd name="connsiteX51" fmla="*/ 11119249 w 18262600"/>
              <a:gd name="connsiteY51" fmla="*/ 101098 h 405971"/>
              <a:gd name="connsiteX52" fmla="*/ 11234806 w 18262600"/>
              <a:gd name="connsiteY52" fmla="*/ 189835 h 405971"/>
              <a:gd name="connsiteX53" fmla="*/ 11396614 w 18262600"/>
              <a:gd name="connsiteY53" fmla="*/ 240856 h 405971"/>
              <a:gd name="connsiteX54" fmla="*/ 11558385 w 18262600"/>
              <a:gd name="connsiteY54" fmla="*/ 189835 h 405971"/>
              <a:gd name="connsiteX55" fmla="*/ 11673943 w 18262600"/>
              <a:gd name="connsiteY55" fmla="*/ 101098 h 405971"/>
              <a:gd name="connsiteX56" fmla="*/ 11994612 w 18262600"/>
              <a:gd name="connsiteY56" fmla="*/ 0 h 405971"/>
              <a:gd name="connsiteX57" fmla="*/ 12315281 w 18262600"/>
              <a:gd name="connsiteY57" fmla="*/ 101098 h 405971"/>
              <a:gd name="connsiteX58" fmla="*/ 12430839 w 18262600"/>
              <a:gd name="connsiteY58" fmla="*/ 189835 h 405971"/>
              <a:gd name="connsiteX59" fmla="*/ 12592643 w 18262600"/>
              <a:gd name="connsiteY59" fmla="*/ 240856 h 405971"/>
              <a:gd name="connsiteX60" fmla="*/ 12754418 w 18262600"/>
              <a:gd name="connsiteY60" fmla="*/ 189835 h 405971"/>
              <a:gd name="connsiteX61" fmla="*/ 12869976 w 18262600"/>
              <a:gd name="connsiteY61" fmla="*/ 101098 h 405971"/>
              <a:gd name="connsiteX62" fmla="*/ 13190645 w 18262600"/>
              <a:gd name="connsiteY62" fmla="*/ 0 h 405971"/>
              <a:gd name="connsiteX63" fmla="*/ 13511314 w 18262600"/>
              <a:gd name="connsiteY63" fmla="*/ 101098 h 405971"/>
              <a:gd name="connsiteX64" fmla="*/ 13651783 w 18262600"/>
              <a:gd name="connsiteY64" fmla="*/ 208991 h 405971"/>
              <a:gd name="connsiteX65" fmla="*/ 13788684 w 18262600"/>
              <a:gd name="connsiteY65" fmla="*/ 101711 h 405971"/>
              <a:gd name="connsiteX66" fmla="*/ 14110144 w 18262600"/>
              <a:gd name="connsiteY66" fmla="*/ 0 h 405971"/>
              <a:gd name="connsiteX67" fmla="*/ 14430813 w 18262600"/>
              <a:gd name="connsiteY67" fmla="*/ 101098 h 405971"/>
              <a:gd name="connsiteX68" fmla="*/ 14546368 w 18262600"/>
              <a:gd name="connsiteY68" fmla="*/ 189835 h 405971"/>
              <a:gd name="connsiteX69" fmla="*/ 14708176 w 18262600"/>
              <a:gd name="connsiteY69" fmla="*/ 240856 h 405971"/>
              <a:gd name="connsiteX70" fmla="*/ 14869916 w 18262600"/>
              <a:gd name="connsiteY70" fmla="*/ 189860 h 405971"/>
              <a:gd name="connsiteX71" fmla="*/ 14985508 w 18262600"/>
              <a:gd name="connsiteY71" fmla="*/ 101098 h 405971"/>
              <a:gd name="connsiteX72" fmla="*/ 15306173 w 18262600"/>
              <a:gd name="connsiteY72" fmla="*/ 0 h 405971"/>
              <a:gd name="connsiteX73" fmla="*/ 15626843 w 18262600"/>
              <a:gd name="connsiteY73" fmla="*/ 101098 h 405971"/>
              <a:gd name="connsiteX74" fmla="*/ 15742400 w 18262600"/>
              <a:gd name="connsiteY74" fmla="*/ 189835 h 405971"/>
              <a:gd name="connsiteX75" fmla="*/ 15904208 w 18262600"/>
              <a:gd name="connsiteY75" fmla="*/ 240856 h 405971"/>
              <a:gd name="connsiteX76" fmla="*/ 16065978 w 18262600"/>
              <a:gd name="connsiteY76" fmla="*/ 189835 h 405971"/>
              <a:gd name="connsiteX77" fmla="*/ 16181536 w 18262600"/>
              <a:gd name="connsiteY77" fmla="*/ 101098 h 405971"/>
              <a:gd name="connsiteX78" fmla="*/ 16502206 w 18262600"/>
              <a:gd name="connsiteY78" fmla="*/ 0 h 405971"/>
              <a:gd name="connsiteX79" fmla="*/ 16822874 w 18262600"/>
              <a:gd name="connsiteY79" fmla="*/ 101098 h 405971"/>
              <a:gd name="connsiteX80" fmla="*/ 16938434 w 18262600"/>
              <a:gd name="connsiteY80" fmla="*/ 189835 h 405971"/>
              <a:gd name="connsiteX81" fmla="*/ 17100236 w 18262600"/>
              <a:gd name="connsiteY81" fmla="*/ 240856 h 405971"/>
              <a:gd name="connsiteX82" fmla="*/ 17262012 w 18262600"/>
              <a:gd name="connsiteY82" fmla="*/ 189835 h 405971"/>
              <a:gd name="connsiteX83" fmla="*/ 17377568 w 18262600"/>
              <a:gd name="connsiteY83" fmla="*/ 101098 h 405971"/>
              <a:gd name="connsiteX84" fmla="*/ 17698240 w 18262600"/>
              <a:gd name="connsiteY84" fmla="*/ 0 h 405971"/>
              <a:gd name="connsiteX85" fmla="*/ 18018908 w 18262600"/>
              <a:gd name="connsiteY85" fmla="*/ 101098 h 405971"/>
              <a:gd name="connsiteX86" fmla="*/ 18231296 w 18262600"/>
              <a:gd name="connsiteY86" fmla="*/ 264231 h 405971"/>
              <a:gd name="connsiteX87" fmla="*/ 18229018 w 18262600"/>
              <a:gd name="connsiteY87" fmla="*/ 380967 h 405971"/>
              <a:gd name="connsiteX88" fmla="*/ 18072464 w 18262600"/>
              <a:gd name="connsiteY88" fmla="*/ 379270 h 405971"/>
              <a:gd name="connsiteX89" fmla="*/ 17860012 w 18262600"/>
              <a:gd name="connsiteY89" fmla="*/ 216137 h 405971"/>
              <a:gd name="connsiteX90" fmla="*/ 17698204 w 18262600"/>
              <a:gd name="connsiteY90" fmla="*/ 165115 h 405971"/>
              <a:gd name="connsiteX91" fmla="*/ 17536400 w 18262600"/>
              <a:gd name="connsiteY91" fmla="*/ 216137 h 405971"/>
              <a:gd name="connsiteX92" fmla="*/ 17420844 w 18262600"/>
              <a:gd name="connsiteY92" fmla="*/ 304874 h 405971"/>
              <a:gd name="connsiteX93" fmla="*/ 17100208 w 18262600"/>
              <a:gd name="connsiteY93" fmla="*/ 405971 h 405971"/>
              <a:gd name="connsiteX94" fmla="*/ 16779538 w 18262600"/>
              <a:gd name="connsiteY94" fmla="*/ 304874 h 405971"/>
              <a:gd name="connsiteX95" fmla="*/ 16663980 w 18262600"/>
              <a:gd name="connsiteY95" fmla="*/ 216137 h 405971"/>
              <a:gd name="connsiteX96" fmla="*/ 16502176 w 18262600"/>
              <a:gd name="connsiteY96" fmla="*/ 165115 h 405971"/>
              <a:gd name="connsiteX97" fmla="*/ 16340368 w 18262600"/>
              <a:gd name="connsiteY97" fmla="*/ 216137 h 405971"/>
              <a:gd name="connsiteX98" fmla="*/ 16224811 w 18262600"/>
              <a:gd name="connsiteY98" fmla="*/ 304874 h 405971"/>
              <a:gd name="connsiteX99" fmla="*/ 15904175 w 18262600"/>
              <a:gd name="connsiteY99" fmla="*/ 405971 h 405971"/>
              <a:gd name="connsiteX100" fmla="*/ 15583506 w 18262600"/>
              <a:gd name="connsiteY100" fmla="*/ 304874 h 405971"/>
              <a:gd name="connsiteX101" fmla="*/ 15467948 w 18262600"/>
              <a:gd name="connsiteY101" fmla="*/ 216137 h 405971"/>
              <a:gd name="connsiteX102" fmla="*/ 15306144 w 18262600"/>
              <a:gd name="connsiteY102" fmla="*/ 165115 h 405971"/>
              <a:gd name="connsiteX103" fmla="*/ 15144339 w 18262600"/>
              <a:gd name="connsiteY103" fmla="*/ 216137 h 405971"/>
              <a:gd name="connsiteX104" fmla="*/ 15028782 w 18262600"/>
              <a:gd name="connsiteY104" fmla="*/ 304874 h 405971"/>
              <a:gd name="connsiteX105" fmla="*/ 14708142 w 18262600"/>
              <a:gd name="connsiteY105" fmla="*/ 405971 h 405971"/>
              <a:gd name="connsiteX106" fmla="*/ 14387473 w 18262600"/>
              <a:gd name="connsiteY106" fmla="*/ 304874 h 405971"/>
              <a:gd name="connsiteX107" fmla="*/ 14271918 w 18262600"/>
              <a:gd name="connsiteY107" fmla="*/ 216137 h 405971"/>
              <a:gd name="connsiteX108" fmla="*/ 14110111 w 18262600"/>
              <a:gd name="connsiteY108" fmla="*/ 165115 h 405971"/>
              <a:gd name="connsiteX109" fmla="*/ 13948306 w 18262600"/>
              <a:gd name="connsiteY109" fmla="*/ 216137 h 405971"/>
              <a:gd name="connsiteX110" fmla="*/ 13740917 w 18262600"/>
              <a:gd name="connsiteY110" fmla="*/ 378679 h 405971"/>
              <a:gd name="connsiteX111" fmla="*/ 13663450 w 18262600"/>
              <a:gd name="connsiteY111" fmla="*/ 404310 h 405971"/>
              <a:gd name="connsiteX112" fmla="*/ 13652644 w 18262600"/>
              <a:gd name="connsiteY112" fmla="*/ 402948 h 405971"/>
              <a:gd name="connsiteX113" fmla="*/ 13642672 w 18262600"/>
              <a:gd name="connsiteY113" fmla="*/ 404284 h 405971"/>
              <a:gd name="connsiteX114" fmla="*/ 13564870 w 18262600"/>
              <a:gd name="connsiteY114" fmla="*/ 379270 h 405971"/>
              <a:gd name="connsiteX115" fmla="*/ 13352419 w 18262600"/>
              <a:gd name="connsiteY115" fmla="*/ 216137 h 405971"/>
              <a:gd name="connsiteX116" fmla="*/ 13190611 w 18262600"/>
              <a:gd name="connsiteY116" fmla="*/ 165115 h 405971"/>
              <a:gd name="connsiteX117" fmla="*/ 13028808 w 18262600"/>
              <a:gd name="connsiteY117" fmla="*/ 216137 h 405971"/>
              <a:gd name="connsiteX118" fmla="*/ 12913250 w 18262600"/>
              <a:gd name="connsiteY118" fmla="*/ 304874 h 405971"/>
              <a:gd name="connsiteX119" fmla="*/ 12592613 w 18262600"/>
              <a:gd name="connsiteY119" fmla="*/ 405971 h 405971"/>
              <a:gd name="connsiteX120" fmla="*/ 12271944 w 18262600"/>
              <a:gd name="connsiteY120" fmla="*/ 304874 h 405971"/>
              <a:gd name="connsiteX121" fmla="*/ 12156386 w 18262600"/>
              <a:gd name="connsiteY121" fmla="*/ 216137 h 405971"/>
              <a:gd name="connsiteX122" fmla="*/ 11994582 w 18262600"/>
              <a:gd name="connsiteY122" fmla="*/ 165115 h 405971"/>
              <a:gd name="connsiteX123" fmla="*/ 11832775 w 18262600"/>
              <a:gd name="connsiteY123" fmla="*/ 216137 h 405971"/>
              <a:gd name="connsiteX124" fmla="*/ 11717217 w 18262600"/>
              <a:gd name="connsiteY124" fmla="*/ 304874 h 405971"/>
              <a:gd name="connsiteX125" fmla="*/ 11396581 w 18262600"/>
              <a:gd name="connsiteY125" fmla="*/ 405971 h 405971"/>
              <a:gd name="connsiteX126" fmla="*/ 11075912 w 18262600"/>
              <a:gd name="connsiteY126" fmla="*/ 304874 h 405971"/>
              <a:gd name="connsiteX127" fmla="*/ 10960354 w 18262600"/>
              <a:gd name="connsiteY127" fmla="*/ 216137 h 405971"/>
              <a:gd name="connsiteX128" fmla="*/ 10798550 w 18262600"/>
              <a:gd name="connsiteY128" fmla="*/ 165115 h 405971"/>
              <a:gd name="connsiteX129" fmla="*/ 10636745 w 18262600"/>
              <a:gd name="connsiteY129" fmla="*/ 216137 h 405971"/>
              <a:gd name="connsiteX130" fmla="*/ 10521188 w 18262600"/>
              <a:gd name="connsiteY130" fmla="*/ 304874 h 405971"/>
              <a:gd name="connsiteX131" fmla="*/ 10200548 w 18262600"/>
              <a:gd name="connsiteY131" fmla="*/ 405971 h 405971"/>
              <a:gd name="connsiteX132" fmla="*/ 9879879 w 18262600"/>
              <a:gd name="connsiteY132" fmla="*/ 304874 h 405971"/>
              <a:gd name="connsiteX133" fmla="*/ 9764325 w 18262600"/>
              <a:gd name="connsiteY133" fmla="*/ 216137 h 405971"/>
              <a:gd name="connsiteX134" fmla="*/ 9602517 w 18262600"/>
              <a:gd name="connsiteY134" fmla="*/ 165115 h 405971"/>
              <a:gd name="connsiteX135" fmla="*/ 9440713 w 18262600"/>
              <a:gd name="connsiteY135" fmla="*/ 216137 h 405971"/>
              <a:gd name="connsiteX136" fmla="*/ 9233323 w 18262600"/>
              <a:gd name="connsiteY136" fmla="*/ 378679 h 405971"/>
              <a:gd name="connsiteX137" fmla="*/ 9155856 w 18262600"/>
              <a:gd name="connsiteY137" fmla="*/ 404310 h 405971"/>
              <a:gd name="connsiteX138" fmla="*/ 9131025 w 18262600"/>
              <a:gd name="connsiteY138" fmla="*/ 401180 h 405971"/>
              <a:gd name="connsiteX139" fmla="*/ 9107865 w 18262600"/>
              <a:gd name="connsiteY139" fmla="*/ 404284 h 405971"/>
              <a:gd name="connsiteX140" fmla="*/ 9030064 w 18262600"/>
              <a:gd name="connsiteY140" fmla="*/ 379270 h 405971"/>
              <a:gd name="connsiteX141" fmla="*/ 8817613 w 18262600"/>
              <a:gd name="connsiteY141" fmla="*/ 216137 h 405971"/>
              <a:gd name="connsiteX142" fmla="*/ 8655805 w 18262600"/>
              <a:gd name="connsiteY142" fmla="*/ 165115 h 405971"/>
              <a:gd name="connsiteX143" fmla="*/ 8494001 w 18262600"/>
              <a:gd name="connsiteY143" fmla="*/ 216137 h 405971"/>
              <a:gd name="connsiteX144" fmla="*/ 8378444 w 18262600"/>
              <a:gd name="connsiteY144" fmla="*/ 304874 h 405971"/>
              <a:gd name="connsiteX145" fmla="*/ 8057807 w 18262600"/>
              <a:gd name="connsiteY145" fmla="*/ 405971 h 405971"/>
              <a:gd name="connsiteX146" fmla="*/ 7737139 w 18262600"/>
              <a:gd name="connsiteY146" fmla="*/ 304874 h 405971"/>
              <a:gd name="connsiteX147" fmla="*/ 7621580 w 18262600"/>
              <a:gd name="connsiteY147" fmla="*/ 216137 h 405971"/>
              <a:gd name="connsiteX148" fmla="*/ 7459776 w 18262600"/>
              <a:gd name="connsiteY148" fmla="*/ 165115 h 405971"/>
              <a:gd name="connsiteX149" fmla="*/ 7297969 w 18262600"/>
              <a:gd name="connsiteY149" fmla="*/ 216137 h 405971"/>
              <a:gd name="connsiteX150" fmla="*/ 7182412 w 18262600"/>
              <a:gd name="connsiteY150" fmla="*/ 304874 h 405971"/>
              <a:gd name="connsiteX151" fmla="*/ 6861775 w 18262600"/>
              <a:gd name="connsiteY151" fmla="*/ 405971 h 405971"/>
              <a:gd name="connsiteX152" fmla="*/ 6541106 w 18262600"/>
              <a:gd name="connsiteY152" fmla="*/ 304874 h 405971"/>
              <a:gd name="connsiteX153" fmla="*/ 6425548 w 18262600"/>
              <a:gd name="connsiteY153" fmla="*/ 216137 h 405971"/>
              <a:gd name="connsiteX154" fmla="*/ 6263744 w 18262600"/>
              <a:gd name="connsiteY154" fmla="*/ 165115 h 405971"/>
              <a:gd name="connsiteX155" fmla="*/ 6101940 w 18262600"/>
              <a:gd name="connsiteY155" fmla="*/ 216137 h 405971"/>
              <a:gd name="connsiteX156" fmla="*/ 5986382 w 18262600"/>
              <a:gd name="connsiteY156" fmla="*/ 304874 h 405971"/>
              <a:gd name="connsiteX157" fmla="*/ 5665743 w 18262600"/>
              <a:gd name="connsiteY157" fmla="*/ 405971 h 405971"/>
              <a:gd name="connsiteX158" fmla="*/ 5345074 w 18262600"/>
              <a:gd name="connsiteY158" fmla="*/ 304874 h 405971"/>
              <a:gd name="connsiteX159" fmla="*/ 5229519 w 18262600"/>
              <a:gd name="connsiteY159" fmla="*/ 216137 h 405971"/>
              <a:gd name="connsiteX160" fmla="*/ 5067712 w 18262600"/>
              <a:gd name="connsiteY160" fmla="*/ 165115 h 405971"/>
              <a:gd name="connsiteX161" fmla="*/ 4905907 w 18262600"/>
              <a:gd name="connsiteY161" fmla="*/ 216137 h 405971"/>
              <a:gd name="connsiteX162" fmla="*/ 4698518 w 18262600"/>
              <a:gd name="connsiteY162" fmla="*/ 378679 h 405971"/>
              <a:gd name="connsiteX163" fmla="*/ 4621050 w 18262600"/>
              <a:gd name="connsiteY163" fmla="*/ 404310 h 405971"/>
              <a:gd name="connsiteX164" fmla="*/ 4610244 w 18262600"/>
              <a:gd name="connsiteY164" fmla="*/ 402948 h 405971"/>
              <a:gd name="connsiteX165" fmla="*/ 4600272 w 18262600"/>
              <a:gd name="connsiteY165" fmla="*/ 404284 h 405971"/>
              <a:gd name="connsiteX166" fmla="*/ 4522471 w 18262600"/>
              <a:gd name="connsiteY166" fmla="*/ 379270 h 405971"/>
              <a:gd name="connsiteX167" fmla="*/ 4310019 w 18262600"/>
              <a:gd name="connsiteY167" fmla="*/ 216137 h 405971"/>
              <a:gd name="connsiteX168" fmla="*/ 4148212 w 18262600"/>
              <a:gd name="connsiteY168" fmla="*/ 165115 h 405971"/>
              <a:gd name="connsiteX169" fmla="*/ 3986408 w 18262600"/>
              <a:gd name="connsiteY169" fmla="*/ 216137 h 405971"/>
              <a:gd name="connsiteX170" fmla="*/ 3870850 w 18262600"/>
              <a:gd name="connsiteY170" fmla="*/ 304874 h 405971"/>
              <a:gd name="connsiteX171" fmla="*/ 3550213 w 18262600"/>
              <a:gd name="connsiteY171" fmla="*/ 405971 h 405971"/>
              <a:gd name="connsiteX172" fmla="*/ 3229545 w 18262600"/>
              <a:gd name="connsiteY172" fmla="*/ 304874 h 405971"/>
              <a:gd name="connsiteX173" fmla="*/ 3113987 w 18262600"/>
              <a:gd name="connsiteY173" fmla="*/ 216137 h 405971"/>
              <a:gd name="connsiteX174" fmla="*/ 2952182 w 18262600"/>
              <a:gd name="connsiteY174" fmla="*/ 165115 h 405971"/>
              <a:gd name="connsiteX175" fmla="*/ 2790375 w 18262600"/>
              <a:gd name="connsiteY175" fmla="*/ 216137 h 405971"/>
              <a:gd name="connsiteX176" fmla="*/ 2674817 w 18262600"/>
              <a:gd name="connsiteY176" fmla="*/ 304874 h 405971"/>
              <a:gd name="connsiteX177" fmla="*/ 2354182 w 18262600"/>
              <a:gd name="connsiteY177" fmla="*/ 405971 h 405971"/>
              <a:gd name="connsiteX178" fmla="*/ 2033512 w 18262600"/>
              <a:gd name="connsiteY178" fmla="*/ 304874 h 405971"/>
              <a:gd name="connsiteX179" fmla="*/ 1917954 w 18262600"/>
              <a:gd name="connsiteY179" fmla="*/ 216137 h 405971"/>
              <a:gd name="connsiteX180" fmla="*/ 1756150 w 18262600"/>
              <a:gd name="connsiteY180" fmla="*/ 165115 h 405971"/>
              <a:gd name="connsiteX181" fmla="*/ 1594346 w 18262600"/>
              <a:gd name="connsiteY181" fmla="*/ 216137 h 405971"/>
              <a:gd name="connsiteX182" fmla="*/ 1478788 w 18262600"/>
              <a:gd name="connsiteY182" fmla="*/ 304874 h 405971"/>
              <a:gd name="connsiteX183" fmla="*/ 1158148 w 18262600"/>
              <a:gd name="connsiteY183" fmla="*/ 405971 h 405971"/>
              <a:gd name="connsiteX184" fmla="*/ 837480 w 18262600"/>
              <a:gd name="connsiteY184" fmla="*/ 304874 h 405971"/>
              <a:gd name="connsiteX185" fmla="*/ 721925 w 18262600"/>
              <a:gd name="connsiteY185" fmla="*/ 216137 h 405971"/>
              <a:gd name="connsiteX186" fmla="*/ 560117 w 18262600"/>
              <a:gd name="connsiteY186" fmla="*/ 165115 h 405971"/>
              <a:gd name="connsiteX187" fmla="*/ 398313 w 18262600"/>
              <a:gd name="connsiteY187" fmla="*/ 216137 h 405971"/>
              <a:gd name="connsiteX188" fmla="*/ 190923 w 18262600"/>
              <a:gd name="connsiteY188" fmla="*/ 378679 h 405971"/>
              <a:gd name="connsiteX189" fmla="*/ 34400 w 18262600"/>
              <a:gd name="connsiteY189" fmla="*/ 381556 h 405971"/>
              <a:gd name="connsiteX190" fmla="*/ 30511 w 18262600"/>
              <a:gd name="connsiteY190" fmla="*/ 264845 h 405971"/>
              <a:gd name="connsiteX191" fmla="*/ 238691 w 18262600"/>
              <a:gd name="connsiteY191" fmla="*/ 101711 h 405971"/>
              <a:gd name="connsiteX192" fmla="*/ 560150 w 18262600"/>
              <a:gd name="connsiteY192" fmla="*/ 0 h 405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18262600" h="405971">
                <a:moveTo>
                  <a:pt x="560150" y="0"/>
                </a:moveTo>
                <a:cubicBezTo>
                  <a:pt x="682035" y="0"/>
                  <a:pt x="795916" y="35901"/>
                  <a:pt x="880820" y="101098"/>
                </a:cubicBezTo>
                <a:lnTo>
                  <a:pt x="996374" y="189835"/>
                </a:lnTo>
                <a:cubicBezTo>
                  <a:pt x="1039207" y="222741"/>
                  <a:pt x="1096685" y="240856"/>
                  <a:pt x="1158182" y="240856"/>
                </a:cubicBezTo>
                <a:cubicBezTo>
                  <a:pt x="1219676" y="240856"/>
                  <a:pt x="1277091" y="222764"/>
                  <a:pt x="1319923" y="189860"/>
                </a:cubicBezTo>
                <a:lnTo>
                  <a:pt x="1435514" y="101098"/>
                </a:lnTo>
                <a:cubicBezTo>
                  <a:pt x="1520418" y="35901"/>
                  <a:pt x="1634299" y="0"/>
                  <a:pt x="1756180" y="0"/>
                </a:cubicBezTo>
                <a:cubicBezTo>
                  <a:pt x="1878064" y="0"/>
                  <a:pt x="1991945" y="35901"/>
                  <a:pt x="2076849" y="101098"/>
                </a:cubicBezTo>
                <a:lnTo>
                  <a:pt x="2192407" y="189835"/>
                </a:lnTo>
                <a:cubicBezTo>
                  <a:pt x="2235239" y="222741"/>
                  <a:pt x="2292718" y="240856"/>
                  <a:pt x="2354215" y="240856"/>
                </a:cubicBezTo>
                <a:cubicBezTo>
                  <a:pt x="2415678" y="240856"/>
                  <a:pt x="2473157" y="222764"/>
                  <a:pt x="2515985" y="189835"/>
                </a:cubicBezTo>
                <a:lnTo>
                  <a:pt x="2631543" y="101098"/>
                </a:lnTo>
                <a:cubicBezTo>
                  <a:pt x="2716447" y="35901"/>
                  <a:pt x="2830328" y="0"/>
                  <a:pt x="2952213" y="0"/>
                </a:cubicBezTo>
                <a:cubicBezTo>
                  <a:pt x="3074097" y="0"/>
                  <a:pt x="3187978" y="35901"/>
                  <a:pt x="3272881" y="101098"/>
                </a:cubicBezTo>
                <a:lnTo>
                  <a:pt x="3388439" y="189835"/>
                </a:lnTo>
                <a:cubicBezTo>
                  <a:pt x="3431272" y="222741"/>
                  <a:pt x="3488750" y="240856"/>
                  <a:pt x="3550244" y="240856"/>
                </a:cubicBezTo>
                <a:cubicBezTo>
                  <a:pt x="3611707" y="240856"/>
                  <a:pt x="3669186" y="222764"/>
                  <a:pt x="3712018" y="189835"/>
                </a:cubicBezTo>
                <a:lnTo>
                  <a:pt x="3827576" y="101098"/>
                </a:lnTo>
                <a:cubicBezTo>
                  <a:pt x="3912480" y="35901"/>
                  <a:pt x="4026360" y="0"/>
                  <a:pt x="4148245" y="0"/>
                </a:cubicBezTo>
                <a:cubicBezTo>
                  <a:pt x="4270129" y="0"/>
                  <a:pt x="4384010" y="35901"/>
                  <a:pt x="4468915" y="101098"/>
                </a:cubicBezTo>
                <a:lnTo>
                  <a:pt x="4609384" y="208991"/>
                </a:lnTo>
                <a:lnTo>
                  <a:pt x="4746284" y="101711"/>
                </a:lnTo>
                <a:cubicBezTo>
                  <a:pt x="4831979" y="35901"/>
                  <a:pt x="4945860" y="0"/>
                  <a:pt x="5067744" y="0"/>
                </a:cubicBezTo>
                <a:cubicBezTo>
                  <a:pt x="5189629" y="0"/>
                  <a:pt x="5303510" y="35901"/>
                  <a:pt x="5388414" y="101098"/>
                </a:cubicBezTo>
                <a:lnTo>
                  <a:pt x="5503968" y="189835"/>
                </a:lnTo>
                <a:cubicBezTo>
                  <a:pt x="5546801" y="222741"/>
                  <a:pt x="5604279" y="240856"/>
                  <a:pt x="5665776" y="240856"/>
                </a:cubicBezTo>
                <a:cubicBezTo>
                  <a:pt x="5727270" y="240856"/>
                  <a:pt x="5784684" y="222764"/>
                  <a:pt x="5827517" y="189860"/>
                </a:cubicBezTo>
                <a:lnTo>
                  <a:pt x="5943108" y="101098"/>
                </a:lnTo>
                <a:cubicBezTo>
                  <a:pt x="6028012" y="35901"/>
                  <a:pt x="6141892" y="0"/>
                  <a:pt x="6263774" y="0"/>
                </a:cubicBezTo>
                <a:cubicBezTo>
                  <a:pt x="6385658" y="0"/>
                  <a:pt x="6499539" y="35901"/>
                  <a:pt x="6584443" y="101098"/>
                </a:cubicBezTo>
                <a:lnTo>
                  <a:pt x="6700000" y="189835"/>
                </a:lnTo>
                <a:cubicBezTo>
                  <a:pt x="6742834" y="222741"/>
                  <a:pt x="6800312" y="240856"/>
                  <a:pt x="6861809" y="240856"/>
                </a:cubicBezTo>
                <a:cubicBezTo>
                  <a:pt x="6923272" y="240856"/>
                  <a:pt x="6980750" y="222764"/>
                  <a:pt x="7023579" y="189835"/>
                </a:cubicBezTo>
                <a:lnTo>
                  <a:pt x="7139137" y="101098"/>
                </a:lnTo>
                <a:cubicBezTo>
                  <a:pt x="7224041" y="35901"/>
                  <a:pt x="7337921" y="0"/>
                  <a:pt x="7459806" y="0"/>
                </a:cubicBezTo>
                <a:cubicBezTo>
                  <a:pt x="7581692" y="0"/>
                  <a:pt x="7695572" y="35901"/>
                  <a:pt x="7780475" y="101098"/>
                </a:cubicBezTo>
                <a:lnTo>
                  <a:pt x="7896034" y="189835"/>
                </a:lnTo>
                <a:cubicBezTo>
                  <a:pt x="7938866" y="222741"/>
                  <a:pt x="7996344" y="240856"/>
                  <a:pt x="8057838" y="240856"/>
                </a:cubicBezTo>
                <a:cubicBezTo>
                  <a:pt x="8119301" y="240856"/>
                  <a:pt x="8176779" y="222764"/>
                  <a:pt x="8219613" y="189835"/>
                </a:cubicBezTo>
                <a:lnTo>
                  <a:pt x="8335170" y="101098"/>
                </a:lnTo>
                <a:cubicBezTo>
                  <a:pt x="8420074" y="35901"/>
                  <a:pt x="8533954" y="0"/>
                  <a:pt x="8655839" y="0"/>
                </a:cubicBezTo>
                <a:cubicBezTo>
                  <a:pt x="8777723" y="0"/>
                  <a:pt x="8891603" y="35901"/>
                  <a:pt x="8976508" y="101098"/>
                </a:cubicBezTo>
                <a:lnTo>
                  <a:pt x="9130719" y="219546"/>
                </a:lnTo>
                <a:lnTo>
                  <a:pt x="9281090" y="101711"/>
                </a:lnTo>
                <a:cubicBezTo>
                  <a:pt x="9366785" y="35901"/>
                  <a:pt x="9480666" y="0"/>
                  <a:pt x="9602550" y="0"/>
                </a:cubicBezTo>
                <a:cubicBezTo>
                  <a:pt x="9724435" y="0"/>
                  <a:pt x="9838316" y="35901"/>
                  <a:pt x="9923219" y="101098"/>
                </a:cubicBezTo>
                <a:lnTo>
                  <a:pt x="10038774" y="189835"/>
                </a:lnTo>
                <a:cubicBezTo>
                  <a:pt x="10081607" y="222741"/>
                  <a:pt x="10139084" y="240856"/>
                  <a:pt x="10200582" y="240856"/>
                </a:cubicBezTo>
                <a:cubicBezTo>
                  <a:pt x="10262075" y="240856"/>
                  <a:pt x="10319490" y="222764"/>
                  <a:pt x="10362323" y="189860"/>
                </a:cubicBezTo>
                <a:lnTo>
                  <a:pt x="10477914" y="101098"/>
                </a:lnTo>
                <a:cubicBezTo>
                  <a:pt x="10562818" y="35901"/>
                  <a:pt x="10676698" y="0"/>
                  <a:pt x="10798580" y="0"/>
                </a:cubicBezTo>
                <a:cubicBezTo>
                  <a:pt x="10920464" y="0"/>
                  <a:pt x="11034345" y="35901"/>
                  <a:pt x="11119249" y="101098"/>
                </a:cubicBezTo>
                <a:lnTo>
                  <a:pt x="11234806" y="189835"/>
                </a:lnTo>
                <a:cubicBezTo>
                  <a:pt x="11277639" y="222741"/>
                  <a:pt x="11335117" y="240856"/>
                  <a:pt x="11396614" y="240856"/>
                </a:cubicBezTo>
                <a:cubicBezTo>
                  <a:pt x="11458078" y="240856"/>
                  <a:pt x="11515556" y="222764"/>
                  <a:pt x="11558385" y="189835"/>
                </a:cubicBezTo>
                <a:lnTo>
                  <a:pt x="11673943" y="101098"/>
                </a:lnTo>
                <a:cubicBezTo>
                  <a:pt x="11758847" y="35901"/>
                  <a:pt x="11872728" y="0"/>
                  <a:pt x="11994612" y="0"/>
                </a:cubicBezTo>
                <a:cubicBezTo>
                  <a:pt x="12116496" y="0"/>
                  <a:pt x="12230377" y="35901"/>
                  <a:pt x="12315281" y="101098"/>
                </a:cubicBezTo>
                <a:lnTo>
                  <a:pt x="12430839" y="189835"/>
                </a:lnTo>
                <a:cubicBezTo>
                  <a:pt x="12473672" y="222741"/>
                  <a:pt x="12531150" y="240856"/>
                  <a:pt x="12592643" y="240856"/>
                </a:cubicBezTo>
                <a:cubicBezTo>
                  <a:pt x="12654107" y="240856"/>
                  <a:pt x="12711586" y="222764"/>
                  <a:pt x="12754418" y="189835"/>
                </a:cubicBezTo>
                <a:lnTo>
                  <a:pt x="12869976" y="101098"/>
                </a:lnTo>
                <a:cubicBezTo>
                  <a:pt x="12954879" y="35901"/>
                  <a:pt x="13068760" y="0"/>
                  <a:pt x="13190645" y="0"/>
                </a:cubicBezTo>
                <a:cubicBezTo>
                  <a:pt x="13312529" y="0"/>
                  <a:pt x="13426410" y="35901"/>
                  <a:pt x="13511314" y="101098"/>
                </a:cubicBezTo>
                <a:lnTo>
                  <a:pt x="13651783" y="208991"/>
                </a:lnTo>
                <a:lnTo>
                  <a:pt x="13788684" y="101711"/>
                </a:lnTo>
                <a:cubicBezTo>
                  <a:pt x="13874379" y="35901"/>
                  <a:pt x="13988260" y="0"/>
                  <a:pt x="14110144" y="0"/>
                </a:cubicBezTo>
                <a:cubicBezTo>
                  <a:pt x="14232028" y="0"/>
                  <a:pt x="14345910" y="35901"/>
                  <a:pt x="14430813" y="101098"/>
                </a:cubicBezTo>
                <a:lnTo>
                  <a:pt x="14546368" y="189835"/>
                </a:lnTo>
                <a:cubicBezTo>
                  <a:pt x="14589200" y="222741"/>
                  <a:pt x="14646678" y="240856"/>
                  <a:pt x="14708176" y="240856"/>
                </a:cubicBezTo>
                <a:cubicBezTo>
                  <a:pt x="14769669" y="240856"/>
                  <a:pt x="14827084" y="222764"/>
                  <a:pt x="14869916" y="189860"/>
                </a:cubicBezTo>
                <a:lnTo>
                  <a:pt x="14985508" y="101098"/>
                </a:lnTo>
                <a:cubicBezTo>
                  <a:pt x="15070412" y="35901"/>
                  <a:pt x="15184292" y="0"/>
                  <a:pt x="15306173" y="0"/>
                </a:cubicBezTo>
                <a:cubicBezTo>
                  <a:pt x="15428058" y="0"/>
                  <a:pt x="15541938" y="35901"/>
                  <a:pt x="15626843" y="101098"/>
                </a:cubicBezTo>
                <a:lnTo>
                  <a:pt x="15742400" y="189835"/>
                </a:lnTo>
                <a:cubicBezTo>
                  <a:pt x="15785233" y="222741"/>
                  <a:pt x="15842711" y="240856"/>
                  <a:pt x="15904208" y="240856"/>
                </a:cubicBezTo>
                <a:cubicBezTo>
                  <a:pt x="15965672" y="240856"/>
                  <a:pt x="16023150" y="222764"/>
                  <a:pt x="16065978" y="189835"/>
                </a:cubicBezTo>
                <a:lnTo>
                  <a:pt x="16181536" y="101098"/>
                </a:lnTo>
                <a:cubicBezTo>
                  <a:pt x="16266440" y="35901"/>
                  <a:pt x="16380321" y="0"/>
                  <a:pt x="16502206" y="0"/>
                </a:cubicBezTo>
                <a:cubicBezTo>
                  <a:pt x="16624091" y="0"/>
                  <a:pt x="16737972" y="35901"/>
                  <a:pt x="16822874" y="101098"/>
                </a:cubicBezTo>
                <a:lnTo>
                  <a:pt x="16938434" y="189835"/>
                </a:lnTo>
                <a:cubicBezTo>
                  <a:pt x="16981266" y="222741"/>
                  <a:pt x="17038744" y="240856"/>
                  <a:pt x="17100236" y="240856"/>
                </a:cubicBezTo>
                <a:cubicBezTo>
                  <a:pt x="17161700" y="240856"/>
                  <a:pt x="17219180" y="222764"/>
                  <a:pt x="17262012" y="189835"/>
                </a:cubicBezTo>
                <a:lnTo>
                  <a:pt x="17377568" y="101098"/>
                </a:lnTo>
                <a:cubicBezTo>
                  <a:pt x="17462474" y="35901"/>
                  <a:pt x="17576354" y="0"/>
                  <a:pt x="17698240" y="0"/>
                </a:cubicBezTo>
                <a:cubicBezTo>
                  <a:pt x="17820124" y="0"/>
                  <a:pt x="17934004" y="35901"/>
                  <a:pt x="18018908" y="101098"/>
                </a:cubicBezTo>
                <a:lnTo>
                  <a:pt x="18231296" y="264231"/>
                </a:lnTo>
                <a:cubicBezTo>
                  <a:pt x="18273906" y="296925"/>
                  <a:pt x="18272892" y="349194"/>
                  <a:pt x="18229018" y="380967"/>
                </a:cubicBezTo>
                <a:cubicBezTo>
                  <a:pt x="18185108" y="412692"/>
                  <a:pt x="18115104" y="411986"/>
                  <a:pt x="18072464" y="379270"/>
                </a:cubicBezTo>
                <a:lnTo>
                  <a:pt x="17860012" y="216137"/>
                </a:lnTo>
                <a:cubicBezTo>
                  <a:pt x="17817180" y="183230"/>
                  <a:pt x="17759704" y="165115"/>
                  <a:pt x="17698204" y="165115"/>
                </a:cubicBezTo>
                <a:cubicBezTo>
                  <a:pt x="17636712" y="165115"/>
                  <a:pt x="17579234" y="183208"/>
                  <a:pt x="17536400" y="216137"/>
                </a:cubicBezTo>
                <a:lnTo>
                  <a:pt x="17420844" y="304874"/>
                </a:lnTo>
                <a:cubicBezTo>
                  <a:pt x="17335940" y="370070"/>
                  <a:pt x="17222092" y="405971"/>
                  <a:pt x="17100208" y="405971"/>
                </a:cubicBezTo>
                <a:cubicBezTo>
                  <a:pt x="16978288" y="405971"/>
                  <a:pt x="16864442" y="370070"/>
                  <a:pt x="16779538" y="304874"/>
                </a:cubicBezTo>
                <a:lnTo>
                  <a:pt x="16663980" y="216137"/>
                </a:lnTo>
                <a:cubicBezTo>
                  <a:pt x="16621148" y="183230"/>
                  <a:pt x="16563670" y="165115"/>
                  <a:pt x="16502176" y="165115"/>
                </a:cubicBezTo>
                <a:cubicBezTo>
                  <a:pt x="16440680" y="165115"/>
                  <a:pt x="16383200" y="183208"/>
                  <a:pt x="16340368" y="216137"/>
                </a:cubicBezTo>
                <a:lnTo>
                  <a:pt x="16224811" y="304874"/>
                </a:lnTo>
                <a:cubicBezTo>
                  <a:pt x="16139906" y="370070"/>
                  <a:pt x="16026059" y="405971"/>
                  <a:pt x="15904175" y="405971"/>
                </a:cubicBezTo>
                <a:cubicBezTo>
                  <a:pt x="15782260" y="405971"/>
                  <a:pt x="15668410" y="370070"/>
                  <a:pt x="15583506" y="304874"/>
                </a:cubicBezTo>
                <a:lnTo>
                  <a:pt x="15467948" y="216137"/>
                </a:lnTo>
                <a:cubicBezTo>
                  <a:pt x="15425115" y="183230"/>
                  <a:pt x="15367640" y="165115"/>
                  <a:pt x="15306144" y="165115"/>
                </a:cubicBezTo>
                <a:cubicBezTo>
                  <a:pt x="15244646" y="165115"/>
                  <a:pt x="15187168" y="183208"/>
                  <a:pt x="15144339" y="216137"/>
                </a:cubicBezTo>
                <a:lnTo>
                  <a:pt x="15028782" y="304874"/>
                </a:lnTo>
                <a:cubicBezTo>
                  <a:pt x="14943877" y="370070"/>
                  <a:pt x="14830026" y="405971"/>
                  <a:pt x="14708142" y="405971"/>
                </a:cubicBezTo>
                <a:cubicBezTo>
                  <a:pt x="14586258" y="405971"/>
                  <a:pt x="14472377" y="370070"/>
                  <a:pt x="14387473" y="304874"/>
                </a:cubicBezTo>
                <a:lnTo>
                  <a:pt x="14271918" y="216137"/>
                </a:lnTo>
                <a:cubicBezTo>
                  <a:pt x="14229053" y="183230"/>
                  <a:pt x="14171608" y="165115"/>
                  <a:pt x="14110111" y="165115"/>
                </a:cubicBezTo>
                <a:cubicBezTo>
                  <a:pt x="14048584" y="165115"/>
                  <a:pt x="13991139" y="183208"/>
                  <a:pt x="13948306" y="216137"/>
                </a:cubicBezTo>
                <a:lnTo>
                  <a:pt x="13740917" y="378679"/>
                </a:lnTo>
                <a:cubicBezTo>
                  <a:pt x="13719833" y="395190"/>
                  <a:pt x="13691774" y="403782"/>
                  <a:pt x="13663450" y="404310"/>
                </a:cubicBezTo>
                <a:lnTo>
                  <a:pt x="13652644" y="402948"/>
                </a:lnTo>
                <a:lnTo>
                  <a:pt x="13642672" y="404284"/>
                </a:lnTo>
                <a:cubicBezTo>
                  <a:pt x="13614352" y="403984"/>
                  <a:pt x="13586190" y="395629"/>
                  <a:pt x="13564870" y="379270"/>
                </a:cubicBezTo>
                <a:lnTo>
                  <a:pt x="13352419" y="216137"/>
                </a:lnTo>
                <a:cubicBezTo>
                  <a:pt x="13309587" y="183230"/>
                  <a:pt x="13252108" y="165115"/>
                  <a:pt x="13190611" y="165115"/>
                </a:cubicBezTo>
                <a:cubicBezTo>
                  <a:pt x="13129118" y="165115"/>
                  <a:pt x="13071640" y="183208"/>
                  <a:pt x="13028808" y="216137"/>
                </a:cubicBezTo>
                <a:lnTo>
                  <a:pt x="12913250" y="304874"/>
                </a:lnTo>
                <a:cubicBezTo>
                  <a:pt x="12828346" y="370070"/>
                  <a:pt x="12714498" y="405971"/>
                  <a:pt x="12592613" y="405971"/>
                </a:cubicBezTo>
                <a:cubicBezTo>
                  <a:pt x="12470696" y="405971"/>
                  <a:pt x="12356848" y="370070"/>
                  <a:pt x="12271944" y="304874"/>
                </a:cubicBezTo>
                <a:lnTo>
                  <a:pt x="12156386" y="216137"/>
                </a:lnTo>
                <a:cubicBezTo>
                  <a:pt x="12113554" y="183230"/>
                  <a:pt x="12056076" y="165115"/>
                  <a:pt x="11994582" y="165115"/>
                </a:cubicBezTo>
                <a:cubicBezTo>
                  <a:pt x="11933086" y="165115"/>
                  <a:pt x="11875607" y="183208"/>
                  <a:pt x="11832775" y="216137"/>
                </a:cubicBezTo>
                <a:lnTo>
                  <a:pt x="11717217" y="304874"/>
                </a:lnTo>
                <a:cubicBezTo>
                  <a:pt x="11632313" y="370070"/>
                  <a:pt x="11518466" y="405971"/>
                  <a:pt x="11396581" y="405971"/>
                </a:cubicBezTo>
                <a:cubicBezTo>
                  <a:pt x="11274666" y="405971"/>
                  <a:pt x="11160816" y="370070"/>
                  <a:pt x="11075912" y="304874"/>
                </a:cubicBezTo>
                <a:lnTo>
                  <a:pt x="10960354" y="216137"/>
                </a:lnTo>
                <a:cubicBezTo>
                  <a:pt x="10917522" y="183230"/>
                  <a:pt x="10860047" y="165115"/>
                  <a:pt x="10798550" y="165115"/>
                </a:cubicBezTo>
                <a:cubicBezTo>
                  <a:pt x="10737052" y="165115"/>
                  <a:pt x="10679574" y="183208"/>
                  <a:pt x="10636745" y="216137"/>
                </a:cubicBezTo>
                <a:lnTo>
                  <a:pt x="10521188" y="304874"/>
                </a:lnTo>
                <a:cubicBezTo>
                  <a:pt x="10436283" y="370070"/>
                  <a:pt x="10322433" y="405971"/>
                  <a:pt x="10200548" y="405971"/>
                </a:cubicBezTo>
                <a:cubicBezTo>
                  <a:pt x="10078664" y="405971"/>
                  <a:pt x="9964783" y="370070"/>
                  <a:pt x="9879879" y="304874"/>
                </a:cubicBezTo>
                <a:lnTo>
                  <a:pt x="9764325" y="216137"/>
                </a:lnTo>
                <a:cubicBezTo>
                  <a:pt x="9721459" y="183230"/>
                  <a:pt x="9664014" y="165115"/>
                  <a:pt x="9602517" y="165115"/>
                </a:cubicBezTo>
                <a:cubicBezTo>
                  <a:pt x="9540990" y="165115"/>
                  <a:pt x="9483545" y="183208"/>
                  <a:pt x="9440713" y="216137"/>
                </a:cubicBezTo>
                <a:lnTo>
                  <a:pt x="9233323" y="378679"/>
                </a:lnTo>
                <a:cubicBezTo>
                  <a:pt x="9212239" y="395190"/>
                  <a:pt x="9184180" y="403782"/>
                  <a:pt x="9155856" y="404310"/>
                </a:cubicBezTo>
                <a:lnTo>
                  <a:pt x="9131025" y="401180"/>
                </a:lnTo>
                <a:lnTo>
                  <a:pt x="9107865" y="404284"/>
                </a:lnTo>
                <a:cubicBezTo>
                  <a:pt x="9079545" y="403984"/>
                  <a:pt x="9051384" y="395628"/>
                  <a:pt x="9030064" y="379270"/>
                </a:cubicBezTo>
                <a:lnTo>
                  <a:pt x="8817613" y="216137"/>
                </a:lnTo>
                <a:cubicBezTo>
                  <a:pt x="8774781" y="183230"/>
                  <a:pt x="8717303" y="165115"/>
                  <a:pt x="8655805" y="165115"/>
                </a:cubicBezTo>
                <a:cubicBezTo>
                  <a:pt x="8594312" y="165115"/>
                  <a:pt x="8536834" y="183208"/>
                  <a:pt x="8494001" y="216137"/>
                </a:cubicBezTo>
                <a:lnTo>
                  <a:pt x="8378444" y="304874"/>
                </a:lnTo>
                <a:cubicBezTo>
                  <a:pt x="8293540" y="370070"/>
                  <a:pt x="8179692" y="405971"/>
                  <a:pt x="8057807" y="405971"/>
                </a:cubicBezTo>
                <a:cubicBezTo>
                  <a:pt x="7935890" y="405971"/>
                  <a:pt x="7822043" y="370070"/>
                  <a:pt x="7737139" y="304874"/>
                </a:cubicBezTo>
                <a:lnTo>
                  <a:pt x="7621580" y="216137"/>
                </a:lnTo>
                <a:cubicBezTo>
                  <a:pt x="7578749" y="183230"/>
                  <a:pt x="7521270" y="165115"/>
                  <a:pt x="7459776" y="165115"/>
                </a:cubicBezTo>
                <a:cubicBezTo>
                  <a:pt x="7398280" y="165115"/>
                  <a:pt x="7340801" y="183208"/>
                  <a:pt x="7297969" y="216137"/>
                </a:cubicBezTo>
                <a:lnTo>
                  <a:pt x="7182412" y="304874"/>
                </a:lnTo>
                <a:cubicBezTo>
                  <a:pt x="7097507" y="370070"/>
                  <a:pt x="6983660" y="405971"/>
                  <a:pt x="6861775" y="405971"/>
                </a:cubicBezTo>
                <a:cubicBezTo>
                  <a:pt x="6739861" y="405971"/>
                  <a:pt x="6626010" y="370070"/>
                  <a:pt x="6541106" y="304874"/>
                </a:cubicBezTo>
                <a:lnTo>
                  <a:pt x="6425548" y="216137"/>
                </a:lnTo>
                <a:cubicBezTo>
                  <a:pt x="6382715" y="183230"/>
                  <a:pt x="6325241" y="165115"/>
                  <a:pt x="6263744" y="165115"/>
                </a:cubicBezTo>
                <a:cubicBezTo>
                  <a:pt x="6202247" y="165115"/>
                  <a:pt x="6144769" y="183208"/>
                  <a:pt x="6101940" y="216137"/>
                </a:cubicBezTo>
                <a:lnTo>
                  <a:pt x="5986382" y="304874"/>
                </a:lnTo>
                <a:cubicBezTo>
                  <a:pt x="5901478" y="370070"/>
                  <a:pt x="5787627" y="405971"/>
                  <a:pt x="5665743" y="405971"/>
                </a:cubicBezTo>
                <a:cubicBezTo>
                  <a:pt x="5543858" y="405971"/>
                  <a:pt x="5429977" y="370070"/>
                  <a:pt x="5345074" y="304874"/>
                </a:cubicBezTo>
                <a:lnTo>
                  <a:pt x="5229519" y="216137"/>
                </a:lnTo>
                <a:cubicBezTo>
                  <a:pt x="5186654" y="183230"/>
                  <a:pt x="5129208" y="165115"/>
                  <a:pt x="5067712" y="165115"/>
                </a:cubicBezTo>
                <a:cubicBezTo>
                  <a:pt x="5006185" y="165115"/>
                  <a:pt x="4948740" y="183208"/>
                  <a:pt x="4905907" y="216137"/>
                </a:cubicBezTo>
                <a:lnTo>
                  <a:pt x="4698518" y="378679"/>
                </a:lnTo>
                <a:cubicBezTo>
                  <a:pt x="4677433" y="395190"/>
                  <a:pt x="4649374" y="403782"/>
                  <a:pt x="4621050" y="404310"/>
                </a:cubicBezTo>
                <a:lnTo>
                  <a:pt x="4610244" y="402948"/>
                </a:lnTo>
                <a:lnTo>
                  <a:pt x="4600272" y="404284"/>
                </a:lnTo>
                <a:cubicBezTo>
                  <a:pt x="4571952" y="403984"/>
                  <a:pt x="4543790" y="395629"/>
                  <a:pt x="4522471" y="379270"/>
                </a:cubicBezTo>
                <a:lnTo>
                  <a:pt x="4310019" y="216137"/>
                </a:lnTo>
                <a:cubicBezTo>
                  <a:pt x="4267187" y="183230"/>
                  <a:pt x="4209709" y="165115"/>
                  <a:pt x="4148212" y="165115"/>
                </a:cubicBezTo>
                <a:cubicBezTo>
                  <a:pt x="4086719" y="165115"/>
                  <a:pt x="4029241" y="183208"/>
                  <a:pt x="3986408" y="216137"/>
                </a:cubicBezTo>
                <a:lnTo>
                  <a:pt x="3870850" y="304874"/>
                </a:lnTo>
                <a:cubicBezTo>
                  <a:pt x="3785946" y="370070"/>
                  <a:pt x="3672098" y="405971"/>
                  <a:pt x="3550213" y="405971"/>
                </a:cubicBezTo>
                <a:cubicBezTo>
                  <a:pt x="3428296" y="405971"/>
                  <a:pt x="3314449" y="370070"/>
                  <a:pt x="3229545" y="304874"/>
                </a:cubicBezTo>
                <a:lnTo>
                  <a:pt x="3113987" y="216137"/>
                </a:lnTo>
                <a:cubicBezTo>
                  <a:pt x="3071155" y="183230"/>
                  <a:pt x="3013676" y="165115"/>
                  <a:pt x="2952182" y="165115"/>
                </a:cubicBezTo>
                <a:cubicBezTo>
                  <a:pt x="2890686" y="165115"/>
                  <a:pt x="2833207" y="183208"/>
                  <a:pt x="2790375" y="216137"/>
                </a:cubicBezTo>
                <a:lnTo>
                  <a:pt x="2674817" y="304874"/>
                </a:lnTo>
                <a:cubicBezTo>
                  <a:pt x="2589914" y="370070"/>
                  <a:pt x="2476066" y="405971"/>
                  <a:pt x="2354182" y="405971"/>
                </a:cubicBezTo>
                <a:cubicBezTo>
                  <a:pt x="2232267" y="405971"/>
                  <a:pt x="2118416" y="370070"/>
                  <a:pt x="2033512" y="304874"/>
                </a:cubicBezTo>
                <a:lnTo>
                  <a:pt x="1917954" y="216137"/>
                </a:lnTo>
                <a:cubicBezTo>
                  <a:pt x="1875122" y="183230"/>
                  <a:pt x="1817647" y="165115"/>
                  <a:pt x="1756150" y="165115"/>
                </a:cubicBezTo>
                <a:cubicBezTo>
                  <a:pt x="1694653" y="165115"/>
                  <a:pt x="1637175" y="183208"/>
                  <a:pt x="1594346" y="216137"/>
                </a:cubicBezTo>
                <a:lnTo>
                  <a:pt x="1478788" y="304874"/>
                </a:lnTo>
                <a:cubicBezTo>
                  <a:pt x="1393884" y="370070"/>
                  <a:pt x="1280033" y="405971"/>
                  <a:pt x="1158148" y="405971"/>
                </a:cubicBezTo>
                <a:cubicBezTo>
                  <a:pt x="1036264" y="405971"/>
                  <a:pt x="922383" y="370070"/>
                  <a:pt x="837480" y="304874"/>
                </a:cubicBezTo>
                <a:lnTo>
                  <a:pt x="721925" y="216137"/>
                </a:lnTo>
                <a:cubicBezTo>
                  <a:pt x="679059" y="183230"/>
                  <a:pt x="621614" y="165115"/>
                  <a:pt x="560117" y="165115"/>
                </a:cubicBezTo>
                <a:cubicBezTo>
                  <a:pt x="498591" y="165115"/>
                  <a:pt x="441146" y="183208"/>
                  <a:pt x="398313" y="216137"/>
                </a:cubicBezTo>
                <a:lnTo>
                  <a:pt x="190923" y="378679"/>
                </a:lnTo>
                <a:cubicBezTo>
                  <a:pt x="148756" y="411701"/>
                  <a:pt x="78686" y="413046"/>
                  <a:pt x="34400" y="381556"/>
                </a:cubicBezTo>
                <a:cubicBezTo>
                  <a:pt x="-9887" y="350138"/>
                  <a:pt x="-11657" y="297868"/>
                  <a:pt x="30511" y="264845"/>
                </a:cubicBezTo>
                <a:lnTo>
                  <a:pt x="238691" y="101711"/>
                </a:lnTo>
                <a:cubicBezTo>
                  <a:pt x="324385" y="35901"/>
                  <a:pt x="438266" y="0"/>
                  <a:pt x="560150" y="0"/>
                </a:cubicBezTo>
                <a:close/>
              </a:path>
            </a:pathLst>
          </a:custGeom>
          <a:solidFill>
            <a:srgbClr val="27459B"/>
          </a:solidFill>
          <a:ln w="76200" cap="rnd">
            <a:solidFill>
              <a:srgbClr val="27459B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42140DD9-C90B-DD76-0841-57BB851F0DBB}"/>
              </a:ext>
            </a:extLst>
          </p:cNvPr>
          <p:cNvSpPr/>
          <p:nvPr/>
        </p:nvSpPr>
        <p:spPr>
          <a:xfrm>
            <a:off x="9231027" y="1442073"/>
            <a:ext cx="2287873" cy="1678175"/>
          </a:xfrm>
          <a:custGeom>
            <a:avLst/>
            <a:gdLst>
              <a:gd name="connsiteX0" fmla="*/ 1346729 w 1618969"/>
              <a:gd name="connsiteY0" fmla="*/ 286594 h 1187528"/>
              <a:gd name="connsiteX1" fmla="*/ 988948 w 1618969"/>
              <a:gd name="connsiteY1" fmla="*/ 2114 h 1187528"/>
              <a:gd name="connsiteX2" fmla="*/ 763865 w 1618969"/>
              <a:gd name="connsiteY2" fmla="*/ 133605 h 1187528"/>
              <a:gd name="connsiteX3" fmla="*/ 565626 w 1618969"/>
              <a:gd name="connsiteY3" fmla="*/ 56033 h 1187528"/>
              <a:gd name="connsiteX4" fmla="*/ 279581 w 1618969"/>
              <a:gd name="connsiteY4" fmla="*/ 277974 h 1187528"/>
              <a:gd name="connsiteX5" fmla="*/ 0 w 1618969"/>
              <a:gd name="connsiteY5" fmla="*/ 594725 h 1187528"/>
              <a:gd name="connsiteX6" fmla="*/ 350150 w 1618969"/>
              <a:gd name="connsiteY6" fmla="*/ 917940 h 1187528"/>
              <a:gd name="connsiteX7" fmla="*/ 356614 w 1618969"/>
              <a:gd name="connsiteY7" fmla="*/ 917940 h 1187528"/>
              <a:gd name="connsiteX8" fmla="*/ 808037 w 1618969"/>
              <a:gd name="connsiteY8" fmla="*/ 1187286 h 1187528"/>
              <a:gd name="connsiteX9" fmla="*/ 1191047 w 1618969"/>
              <a:gd name="connsiteY9" fmla="*/ 1022446 h 1187528"/>
              <a:gd name="connsiteX10" fmla="*/ 1615502 w 1618969"/>
              <a:gd name="connsiteY10" fmla="*/ 699610 h 1187528"/>
              <a:gd name="connsiteX11" fmla="*/ 1346729 w 1618969"/>
              <a:gd name="connsiteY11" fmla="*/ 286594 h 1187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18969" h="1187528">
                <a:moveTo>
                  <a:pt x="1346729" y="286594"/>
                </a:moveTo>
                <a:cubicBezTo>
                  <a:pt x="1326487" y="109238"/>
                  <a:pt x="1166303" y="-18127"/>
                  <a:pt x="988948" y="2114"/>
                </a:cubicBezTo>
                <a:cubicBezTo>
                  <a:pt x="898788" y="12405"/>
                  <a:pt x="817107" y="60121"/>
                  <a:pt x="763865" y="133605"/>
                </a:cubicBezTo>
                <a:cubicBezTo>
                  <a:pt x="709845" y="83813"/>
                  <a:pt x="639093" y="56127"/>
                  <a:pt x="565626" y="56033"/>
                </a:cubicBezTo>
                <a:cubicBezTo>
                  <a:pt x="430973" y="56566"/>
                  <a:pt x="313549" y="147675"/>
                  <a:pt x="279581" y="277974"/>
                </a:cubicBezTo>
                <a:cubicBezTo>
                  <a:pt x="122310" y="302529"/>
                  <a:pt x="4835" y="435623"/>
                  <a:pt x="0" y="594725"/>
                </a:cubicBezTo>
                <a:cubicBezTo>
                  <a:pt x="7874" y="780468"/>
                  <a:pt x="164372" y="924927"/>
                  <a:pt x="350150" y="917940"/>
                </a:cubicBezTo>
                <a:lnTo>
                  <a:pt x="356614" y="917940"/>
                </a:lnTo>
                <a:cubicBezTo>
                  <a:pt x="441651" y="1088106"/>
                  <a:pt x="617900" y="1193267"/>
                  <a:pt x="808037" y="1187286"/>
                </a:cubicBezTo>
                <a:cubicBezTo>
                  <a:pt x="953346" y="1189338"/>
                  <a:pt x="1092647" y="1129386"/>
                  <a:pt x="1191047" y="1022446"/>
                </a:cubicBezTo>
                <a:cubicBezTo>
                  <a:pt x="1397406" y="1050508"/>
                  <a:pt x="1587441" y="905969"/>
                  <a:pt x="1615502" y="699610"/>
                </a:cubicBezTo>
                <a:cubicBezTo>
                  <a:pt x="1640695" y="514343"/>
                  <a:pt x="1526325" y="338593"/>
                  <a:pt x="1346729" y="286594"/>
                </a:cubicBezTo>
                <a:close/>
              </a:path>
            </a:pathLst>
          </a:custGeom>
          <a:noFill/>
          <a:ln w="155575" cap="rnd">
            <a:solidFill>
              <a:srgbClr val="EC1A63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80CFFB97-0F7C-1AFA-F3A3-B6C3A341EBE9}"/>
              </a:ext>
            </a:extLst>
          </p:cNvPr>
          <p:cNvSpPr/>
          <p:nvPr/>
        </p:nvSpPr>
        <p:spPr>
          <a:xfrm>
            <a:off x="8538966" y="-136424"/>
            <a:ext cx="1591065" cy="1167060"/>
          </a:xfrm>
          <a:custGeom>
            <a:avLst/>
            <a:gdLst>
              <a:gd name="connsiteX0" fmla="*/ 1346729 w 1618969"/>
              <a:gd name="connsiteY0" fmla="*/ 286594 h 1187528"/>
              <a:gd name="connsiteX1" fmla="*/ 988948 w 1618969"/>
              <a:gd name="connsiteY1" fmla="*/ 2114 h 1187528"/>
              <a:gd name="connsiteX2" fmla="*/ 763865 w 1618969"/>
              <a:gd name="connsiteY2" fmla="*/ 133605 h 1187528"/>
              <a:gd name="connsiteX3" fmla="*/ 565626 w 1618969"/>
              <a:gd name="connsiteY3" fmla="*/ 56033 h 1187528"/>
              <a:gd name="connsiteX4" fmla="*/ 279581 w 1618969"/>
              <a:gd name="connsiteY4" fmla="*/ 277974 h 1187528"/>
              <a:gd name="connsiteX5" fmla="*/ 0 w 1618969"/>
              <a:gd name="connsiteY5" fmla="*/ 594725 h 1187528"/>
              <a:gd name="connsiteX6" fmla="*/ 350150 w 1618969"/>
              <a:gd name="connsiteY6" fmla="*/ 917940 h 1187528"/>
              <a:gd name="connsiteX7" fmla="*/ 356614 w 1618969"/>
              <a:gd name="connsiteY7" fmla="*/ 917940 h 1187528"/>
              <a:gd name="connsiteX8" fmla="*/ 808037 w 1618969"/>
              <a:gd name="connsiteY8" fmla="*/ 1187286 h 1187528"/>
              <a:gd name="connsiteX9" fmla="*/ 1191047 w 1618969"/>
              <a:gd name="connsiteY9" fmla="*/ 1022446 h 1187528"/>
              <a:gd name="connsiteX10" fmla="*/ 1615502 w 1618969"/>
              <a:gd name="connsiteY10" fmla="*/ 699610 h 1187528"/>
              <a:gd name="connsiteX11" fmla="*/ 1346729 w 1618969"/>
              <a:gd name="connsiteY11" fmla="*/ 286594 h 1187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18969" h="1187528">
                <a:moveTo>
                  <a:pt x="1346729" y="286594"/>
                </a:moveTo>
                <a:cubicBezTo>
                  <a:pt x="1326487" y="109238"/>
                  <a:pt x="1166303" y="-18127"/>
                  <a:pt x="988948" y="2114"/>
                </a:cubicBezTo>
                <a:cubicBezTo>
                  <a:pt x="898788" y="12405"/>
                  <a:pt x="817107" y="60121"/>
                  <a:pt x="763865" y="133605"/>
                </a:cubicBezTo>
                <a:cubicBezTo>
                  <a:pt x="709845" y="83813"/>
                  <a:pt x="639093" y="56127"/>
                  <a:pt x="565626" y="56033"/>
                </a:cubicBezTo>
                <a:cubicBezTo>
                  <a:pt x="430973" y="56566"/>
                  <a:pt x="313549" y="147675"/>
                  <a:pt x="279581" y="277974"/>
                </a:cubicBezTo>
                <a:cubicBezTo>
                  <a:pt x="122310" y="302529"/>
                  <a:pt x="4835" y="435623"/>
                  <a:pt x="0" y="594725"/>
                </a:cubicBezTo>
                <a:cubicBezTo>
                  <a:pt x="7874" y="780468"/>
                  <a:pt x="164372" y="924927"/>
                  <a:pt x="350150" y="917940"/>
                </a:cubicBezTo>
                <a:lnTo>
                  <a:pt x="356614" y="917940"/>
                </a:lnTo>
                <a:cubicBezTo>
                  <a:pt x="441651" y="1088106"/>
                  <a:pt x="617900" y="1193267"/>
                  <a:pt x="808037" y="1187286"/>
                </a:cubicBezTo>
                <a:cubicBezTo>
                  <a:pt x="953346" y="1189338"/>
                  <a:pt x="1092647" y="1129386"/>
                  <a:pt x="1191047" y="1022446"/>
                </a:cubicBezTo>
                <a:cubicBezTo>
                  <a:pt x="1397406" y="1050508"/>
                  <a:pt x="1587441" y="905969"/>
                  <a:pt x="1615502" y="699610"/>
                </a:cubicBezTo>
                <a:cubicBezTo>
                  <a:pt x="1640695" y="514343"/>
                  <a:pt x="1526325" y="338593"/>
                  <a:pt x="1346729" y="286594"/>
                </a:cubicBezTo>
                <a:close/>
              </a:path>
            </a:pathLst>
          </a:custGeom>
          <a:noFill/>
          <a:ln w="111125" cap="rnd">
            <a:solidFill>
              <a:srgbClr val="F26F2D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56C4D8F-BB24-2CC9-416E-A53736B5D409}"/>
              </a:ext>
            </a:extLst>
          </p:cNvPr>
          <p:cNvSpPr txBox="1"/>
          <p:nvPr/>
        </p:nvSpPr>
        <p:spPr>
          <a:xfrm>
            <a:off x="1162736" y="2710534"/>
            <a:ext cx="9987864" cy="1998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altLang="zh-CN" sz="1400" b="1">
                <a:solidFill>
                  <a:srgbClr val="27459B"/>
                </a:solidFill>
                <a:latin typeface="+mn-ea"/>
                <a:cs typeface="..黑体UI-韩语" panose="02000000000000000000" pitchFamily="2" charset="-128"/>
              </a:rPr>
              <a:t>Maecenas porttitor congue massa.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altLang="zh-CN" sz="1400" b="1">
                <a:solidFill>
                  <a:srgbClr val="27459B"/>
                </a:solidFill>
                <a:latin typeface="+mn-ea"/>
                <a:cs typeface="..黑体UI-韩语" panose="02000000000000000000" pitchFamily="2" charset="-128"/>
              </a:rPr>
              <a:t>Fusce posuere, magna sed pulvinar ultricies, purus lectus malesuada libero, sit amet commodo magna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fr-FR" altLang="zh-CN" sz="1400" b="1">
              <a:solidFill>
                <a:srgbClr val="27459B"/>
              </a:solidFill>
              <a:latin typeface="+mn-ea"/>
              <a:cs typeface="..黑体UI-韩语" panose="02000000000000000000" pitchFamily="2" charset="-128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altLang="zh-CN" sz="1400" b="1">
                <a:solidFill>
                  <a:srgbClr val="27459B"/>
                </a:solidFill>
                <a:latin typeface="+mn-ea"/>
                <a:cs typeface="..黑体UI-韩语" panose="02000000000000000000" pitchFamily="2" charset="-128"/>
              </a:rPr>
              <a:t>Nunc viverra imperdiet enim.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altLang="zh-CN" sz="1400" b="1">
                <a:solidFill>
                  <a:srgbClr val="27459B"/>
                </a:solidFill>
                <a:latin typeface="+mn-ea"/>
                <a:cs typeface="..黑体UI-韩语" panose="02000000000000000000" pitchFamily="2" charset="-128"/>
              </a:rPr>
              <a:t>Fusce est. Vivamus a tellus.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altLang="zh-CN" sz="1400" b="1">
                <a:solidFill>
                  <a:srgbClr val="27459B"/>
                </a:solidFill>
                <a:latin typeface="+mn-ea"/>
                <a:cs typeface="..黑体UI-韩语" panose="02000000000000000000" pitchFamily="2" charset="-128"/>
              </a:rPr>
              <a:t>Pellentesque habitant morbi tristique senectus et netus et malesuada fames ac turpis egestas. Proin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846E47A-1EBE-42E4-1209-FB6771D8F3A4}"/>
              </a:ext>
            </a:extLst>
          </p:cNvPr>
          <p:cNvGrpSpPr/>
          <p:nvPr/>
        </p:nvGrpSpPr>
        <p:grpSpPr>
          <a:xfrm>
            <a:off x="10544925" y="4299690"/>
            <a:ext cx="775637" cy="1156877"/>
            <a:chOff x="8173301" y="3362007"/>
            <a:chExt cx="443954" cy="662166"/>
          </a:xfrm>
          <a:solidFill>
            <a:srgbClr val="27459B"/>
          </a:solidFill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47853A0E-C4B4-13C3-D233-9D449CC4F48B}"/>
                </a:ext>
              </a:extLst>
            </p:cNvPr>
            <p:cNvSpPr/>
            <p:nvPr/>
          </p:nvSpPr>
          <p:spPr>
            <a:xfrm>
              <a:off x="8257890" y="3430008"/>
              <a:ext cx="290246" cy="475582"/>
            </a:xfrm>
            <a:custGeom>
              <a:avLst/>
              <a:gdLst>
                <a:gd name="connsiteX0" fmla="*/ 278224 w 290246"/>
                <a:gd name="connsiteY0" fmla="*/ 371736 h 475582"/>
                <a:gd name="connsiteX1" fmla="*/ 286034 w 290246"/>
                <a:gd name="connsiteY1" fmla="*/ 422885 h 475582"/>
                <a:gd name="connsiteX2" fmla="*/ 287749 w 290246"/>
                <a:gd name="connsiteY2" fmla="*/ 430695 h 475582"/>
                <a:gd name="connsiteX3" fmla="*/ 278795 w 290246"/>
                <a:gd name="connsiteY3" fmla="*/ 451555 h 475582"/>
                <a:gd name="connsiteX4" fmla="*/ 183545 w 290246"/>
                <a:gd name="connsiteY4" fmla="*/ 474796 h 475582"/>
                <a:gd name="connsiteX5" fmla="*/ 103916 w 290246"/>
                <a:gd name="connsiteY5" fmla="*/ 474796 h 475582"/>
                <a:gd name="connsiteX6" fmla="*/ 11143 w 290246"/>
                <a:gd name="connsiteY6" fmla="*/ 450127 h 475582"/>
                <a:gd name="connsiteX7" fmla="*/ 3142 w 290246"/>
                <a:gd name="connsiteY7" fmla="*/ 443554 h 475582"/>
                <a:gd name="connsiteX8" fmla="*/ 2189 w 290246"/>
                <a:gd name="connsiteY8" fmla="*/ 430410 h 475582"/>
                <a:gd name="connsiteX9" fmla="*/ 33526 w 290246"/>
                <a:gd name="connsiteY9" fmla="*/ 362020 h 475582"/>
                <a:gd name="connsiteX10" fmla="*/ 58672 w 290246"/>
                <a:gd name="connsiteY10" fmla="*/ 293535 h 475582"/>
                <a:gd name="connsiteX11" fmla="*/ 81818 w 290246"/>
                <a:gd name="connsiteY11" fmla="*/ 192761 h 475582"/>
                <a:gd name="connsiteX12" fmla="*/ 98487 w 290246"/>
                <a:gd name="connsiteY12" fmla="*/ 71889 h 475582"/>
                <a:gd name="connsiteX13" fmla="*/ 104107 w 290246"/>
                <a:gd name="connsiteY13" fmla="*/ 14739 h 475582"/>
                <a:gd name="connsiteX14" fmla="*/ 112108 w 290246"/>
                <a:gd name="connsiteY14" fmla="*/ 1213 h 475582"/>
                <a:gd name="connsiteX15" fmla="*/ 129729 w 290246"/>
                <a:gd name="connsiteY15" fmla="*/ 6547 h 475582"/>
                <a:gd name="connsiteX16" fmla="*/ 155446 w 290246"/>
                <a:gd name="connsiteY16" fmla="*/ 45028 h 475582"/>
                <a:gd name="connsiteX17" fmla="*/ 218216 w 290246"/>
                <a:gd name="connsiteY17" fmla="*/ 182569 h 475582"/>
                <a:gd name="connsiteX18" fmla="*/ 262412 w 290246"/>
                <a:gd name="connsiteY18" fmla="*/ 303346 h 475582"/>
                <a:gd name="connsiteX19" fmla="*/ 279557 w 290246"/>
                <a:gd name="connsiteY19" fmla="*/ 371640 h 475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246" h="475582">
                  <a:moveTo>
                    <a:pt x="278224" y="371736"/>
                  </a:moveTo>
                  <a:cubicBezTo>
                    <a:pt x="280891" y="388881"/>
                    <a:pt x="283494" y="405930"/>
                    <a:pt x="286034" y="422885"/>
                  </a:cubicBezTo>
                  <a:cubicBezTo>
                    <a:pt x="286419" y="425526"/>
                    <a:pt x="286992" y="428136"/>
                    <a:pt x="287749" y="430695"/>
                  </a:cubicBezTo>
                  <a:cubicBezTo>
                    <a:pt x="292035" y="444507"/>
                    <a:pt x="291844" y="445078"/>
                    <a:pt x="278795" y="451555"/>
                  </a:cubicBezTo>
                  <a:cubicBezTo>
                    <a:pt x="249060" y="465990"/>
                    <a:pt x="216587" y="473914"/>
                    <a:pt x="183545" y="474796"/>
                  </a:cubicBezTo>
                  <a:cubicBezTo>
                    <a:pt x="157066" y="475844"/>
                    <a:pt x="130491" y="475844"/>
                    <a:pt x="103916" y="474796"/>
                  </a:cubicBezTo>
                  <a:cubicBezTo>
                    <a:pt x="71478" y="474011"/>
                    <a:pt x="39686" y="465557"/>
                    <a:pt x="11143" y="450127"/>
                  </a:cubicBezTo>
                  <a:cubicBezTo>
                    <a:pt x="8141" y="448378"/>
                    <a:pt x="5440" y="446159"/>
                    <a:pt x="3142" y="443554"/>
                  </a:cubicBezTo>
                  <a:cubicBezTo>
                    <a:pt x="-645" y="440135"/>
                    <a:pt x="-1065" y="434339"/>
                    <a:pt x="2189" y="430410"/>
                  </a:cubicBezTo>
                  <a:cubicBezTo>
                    <a:pt x="17810" y="410026"/>
                    <a:pt x="24573" y="385452"/>
                    <a:pt x="33526" y="362020"/>
                  </a:cubicBezTo>
                  <a:cubicBezTo>
                    <a:pt x="42480" y="338589"/>
                    <a:pt x="51433" y="316681"/>
                    <a:pt x="58672" y="293535"/>
                  </a:cubicBezTo>
                  <a:cubicBezTo>
                    <a:pt x="69091" y="260623"/>
                    <a:pt x="76831" y="226921"/>
                    <a:pt x="81818" y="192761"/>
                  </a:cubicBezTo>
                  <a:cubicBezTo>
                    <a:pt x="87533" y="152470"/>
                    <a:pt x="93248" y="112179"/>
                    <a:pt x="98487" y="71889"/>
                  </a:cubicBezTo>
                  <a:cubicBezTo>
                    <a:pt x="100963" y="52839"/>
                    <a:pt x="102773" y="33789"/>
                    <a:pt x="104107" y="14739"/>
                  </a:cubicBezTo>
                  <a:cubicBezTo>
                    <a:pt x="104107" y="8452"/>
                    <a:pt x="105250" y="3404"/>
                    <a:pt x="112108" y="1213"/>
                  </a:cubicBezTo>
                  <a:cubicBezTo>
                    <a:pt x="118492" y="-1619"/>
                    <a:pt x="125987" y="650"/>
                    <a:pt x="129729" y="6547"/>
                  </a:cubicBezTo>
                  <a:cubicBezTo>
                    <a:pt x="139477" y="18548"/>
                    <a:pt x="148087" y="31431"/>
                    <a:pt x="155446" y="45028"/>
                  </a:cubicBezTo>
                  <a:cubicBezTo>
                    <a:pt x="177068" y="90558"/>
                    <a:pt x="197356" y="136754"/>
                    <a:pt x="218216" y="182569"/>
                  </a:cubicBezTo>
                  <a:cubicBezTo>
                    <a:pt x="235788" y="221731"/>
                    <a:pt x="250558" y="262092"/>
                    <a:pt x="262412" y="303346"/>
                  </a:cubicBezTo>
                  <a:cubicBezTo>
                    <a:pt x="269080" y="325825"/>
                    <a:pt x="273937" y="348876"/>
                    <a:pt x="279557" y="3716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81C8416-8966-1A84-36CB-00D39F78CB4A}"/>
                </a:ext>
              </a:extLst>
            </p:cNvPr>
            <p:cNvSpPr/>
            <p:nvPr/>
          </p:nvSpPr>
          <p:spPr>
            <a:xfrm>
              <a:off x="8173301" y="3864609"/>
              <a:ext cx="443954" cy="159564"/>
            </a:xfrm>
            <a:custGeom>
              <a:avLst/>
              <a:gdLst>
                <a:gd name="connsiteX0" fmla="*/ 5054 w 443954"/>
                <a:gd name="connsiteY0" fmla="*/ 0 h 159564"/>
                <a:gd name="connsiteX1" fmla="*/ 39249 w 443954"/>
                <a:gd name="connsiteY1" fmla="*/ 18097 h 159564"/>
                <a:gd name="connsiteX2" fmla="*/ 102780 w 443954"/>
                <a:gd name="connsiteY2" fmla="*/ 51054 h 159564"/>
                <a:gd name="connsiteX3" fmla="*/ 172599 w 443954"/>
                <a:gd name="connsiteY3" fmla="*/ 65246 h 159564"/>
                <a:gd name="connsiteX4" fmla="*/ 284898 w 443954"/>
                <a:gd name="connsiteY4" fmla="*/ 58674 h 159564"/>
                <a:gd name="connsiteX5" fmla="*/ 337953 w 443954"/>
                <a:gd name="connsiteY5" fmla="*/ 46482 h 159564"/>
                <a:gd name="connsiteX6" fmla="*/ 364623 w 443954"/>
                <a:gd name="connsiteY6" fmla="*/ 34861 h 159564"/>
                <a:gd name="connsiteX7" fmla="*/ 390721 w 443954"/>
                <a:gd name="connsiteY7" fmla="*/ 25336 h 159564"/>
                <a:gd name="connsiteX8" fmla="*/ 406247 w 443954"/>
                <a:gd name="connsiteY8" fmla="*/ 18193 h 159564"/>
                <a:gd name="connsiteX9" fmla="*/ 437298 w 443954"/>
                <a:gd name="connsiteY9" fmla="*/ 4096 h 159564"/>
                <a:gd name="connsiteX10" fmla="*/ 440918 w 443954"/>
                <a:gd name="connsiteY10" fmla="*/ 25813 h 159564"/>
                <a:gd name="connsiteX11" fmla="*/ 370052 w 443954"/>
                <a:gd name="connsiteY11" fmla="*/ 109633 h 159564"/>
                <a:gd name="connsiteX12" fmla="*/ 365004 w 443954"/>
                <a:gd name="connsiteY12" fmla="*/ 123635 h 159564"/>
                <a:gd name="connsiteX13" fmla="*/ 366432 w 443954"/>
                <a:gd name="connsiteY13" fmla="*/ 130112 h 159564"/>
                <a:gd name="connsiteX14" fmla="*/ 350811 w 443954"/>
                <a:gd name="connsiteY14" fmla="*/ 153638 h 159564"/>
                <a:gd name="connsiteX15" fmla="*/ 243655 w 443954"/>
                <a:gd name="connsiteY15" fmla="*/ 158305 h 159564"/>
                <a:gd name="connsiteX16" fmla="*/ 173551 w 443954"/>
                <a:gd name="connsiteY16" fmla="*/ 153162 h 159564"/>
                <a:gd name="connsiteX17" fmla="*/ 102018 w 443954"/>
                <a:gd name="connsiteY17" fmla="*/ 138970 h 159564"/>
                <a:gd name="connsiteX18" fmla="*/ 56965 w 443954"/>
                <a:gd name="connsiteY18" fmla="*/ 128397 h 159564"/>
                <a:gd name="connsiteX19" fmla="*/ 48107 w 443954"/>
                <a:gd name="connsiteY19" fmla="*/ 109347 h 159564"/>
                <a:gd name="connsiteX20" fmla="*/ 46297 w 443954"/>
                <a:gd name="connsiteY20" fmla="*/ 98393 h 159564"/>
                <a:gd name="connsiteX21" fmla="*/ 12102 w 443954"/>
                <a:gd name="connsiteY21" fmla="*/ 49530 h 159564"/>
                <a:gd name="connsiteX22" fmla="*/ 863 w 443954"/>
                <a:gd name="connsiteY22" fmla="*/ 28670 h 159564"/>
                <a:gd name="connsiteX23" fmla="*/ 863 w 443954"/>
                <a:gd name="connsiteY23" fmla="*/ 11906 h 159564"/>
                <a:gd name="connsiteX24" fmla="*/ 5054 w 443954"/>
                <a:gd name="connsiteY24" fmla="*/ 0 h 159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43954" h="159564">
                  <a:moveTo>
                    <a:pt x="5054" y="0"/>
                  </a:moveTo>
                  <a:lnTo>
                    <a:pt x="39249" y="18097"/>
                  </a:lnTo>
                  <a:cubicBezTo>
                    <a:pt x="59777" y="30290"/>
                    <a:pt x="80990" y="41294"/>
                    <a:pt x="102780" y="51054"/>
                  </a:cubicBezTo>
                  <a:cubicBezTo>
                    <a:pt x="124976" y="60058"/>
                    <a:pt x="148649" y="64870"/>
                    <a:pt x="172599" y="65246"/>
                  </a:cubicBezTo>
                  <a:cubicBezTo>
                    <a:pt x="210148" y="66092"/>
                    <a:pt x="247704" y="63894"/>
                    <a:pt x="284898" y="58674"/>
                  </a:cubicBezTo>
                  <a:cubicBezTo>
                    <a:pt x="302799" y="55613"/>
                    <a:pt x="320512" y="51542"/>
                    <a:pt x="337953" y="46482"/>
                  </a:cubicBezTo>
                  <a:cubicBezTo>
                    <a:pt x="347059" y="43127"/>
                    <a:pt x="355964" y="39247"/>
                    <a:pt x="364623" y="34861"/>
                  </a:cubicBezTo>
                  <a:cubicBezTo>
                    <a:pt x="373195" y="31337"/>
                    <a:pt x="382053" y="28480"/>
                    <a:pt x="390721" y="25336"/>
                  </a:cubicBezTo>
                  <a:cubicBezTo>
                    <a:pt x="395960" y="23241"/>
                    <a:pt x="401103" y="20574"/>
                    <a:pt x="406247" y="18193"/>
                  </a:cubicBezTo>
                  <a:lnTo>
                    <a:pt x="437298" y="4096"/>
                  </a:lnTo>
                  <a:cubicBezTo>
                    <a:pt x="445109" y="13621"/>
                    <a:pt x="445680" y="18574"/>
                    <a:pt x="440918" y="25813"/>
                  </a:cubicBezTo>
                  <a:cubicBezTo>
                    <a:pt x="420681" y="56447"/>
                    <a:pt x="396894" y="84582"/>
                    <a:pt x="370052" y="109633"/>
                  </a:cubicBezTo>
                  <a:cubicBezTo>
                    <a:pt x="365742" y="112887"/>
                    <a:pt x="363762" y="118379"/>
                    <a:pt x="365004" y="123635"/>
                  </a:cubicBezTo>
                  <a:cubicBezTo>
                    <a:pt x="365214" y="125844"/>
                    <a:pt x="365694" y="128019"/>
                    <a:pt x="366432" y="130112"/>
                  </a:cubicBezTo>
                  <a:cubicBezTo>
                    <a:pt x="374338" y="145828"/>
                    <a:pt x="371195" y="150495"/>
                    <a:pt x="350811" y="153638"/>
                  </a:cubicBezTo>
                  <a:cubicBezTo>
                    <a:pt x="315400" y="159403"/>
                    <a:pt x="279433" y="160969"/>
                    <a:pt x="243655" y="158305"/>
                  </a:cubicBezTo>
                  <a:cubicBezTo>
                    <a:pt x="220319" y="156400"/>
                    <a:pt x="196697" y="156305"/>
                    <a:pt x="173551" y="153162"/>
                  </a:cubicBezTo>
                  <a:cubicBezTo>
                    <a:pt x="150405" y="150019"/>
                    <a:pt x="125926" y="143637"/>
                    <a:pt x="102018" y="138970"/>
                  </a:cubicBezTo>
                  <a:cubicBezTo>
                    <a:pt x="86874" y="135731"/>
                    <a:pt x="71824" y="132493"/>
                    <a:pt x="56965" y="128397"/>
                  </a:cubicBezTo>
                  <a:cubicBezTo>
                    <a:pt x="45535" y="125254"/>
                    <a:pt x="43535" y="120205"/>
                    <a:pt x="48107" y="109347"/>
                  </a:cubicBezTo>
                  <a:cubicBezTo>
                    <a:pt x="49720" y="105659"/>
                    <a:pt x="49011" y="101367"/>
                    <a:pt x="46297" y="98393"/>
                  </a:cubicBezTo>
                  <a:cubicBezTo>
                    <a:pt x="34772" y="82201"/>
                    <a:pt x="23247" y="66008"/>
                    <a:pt x="12102" y="49530"/>
                  </a:cubicBezTo>
                  <a:cubicBezTo>
                    <a:pt x="7435" y="43114"/>
                    <a:pt x="3654" y="36097"/>
                    <a:pt x="863" y="28670"/>
                  </a:cubicBezTo>
                  <a:cubicBezTo>
                    <a:pt x="-288" y="23141"/>
                    <a:pt x="-288" y="17435"/>
                    <a:pt x="863" y="11906"/>
                  </a:cubicBezTo>
                  <a:cubicBezTo>
                    <a:pt x="1856" y="7807"/>
                    <a:pt x="3260" y="3818"/>
                    <a:pt x="505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50876098-2FDE-B776-1559-EF4ECB27E4EA}"/>
                </a:ext>
              </a:extLst>
            </p:cNvPr>
            <p:cNvSpPr/>
            <p:nvPr/>
          </p:nvSpPr>
          <p:spPr>
            <a:xfrm>
              <a:off x="8192206" y="3362007"/>
              <a:ext cx="133700" cy="505831"/>
            </a:xfrm>
            <a:custGeom>
              <a:avLst/>
              <a:gdLst>
                <a:gd name="connsiteX0" fmla="*/ 129120 w 133700"/>
                <a:gd name="connsiteY0" fmla="*/ 93979 h 505831"/>
                <a:gd name="connsiteX1" fmla="*/ 130834 w 133700"/>
                <a:gd name="connsiteY1" fmla="*/ 196468 h 505831"/>
                <a:gd name="connsiteX2" fmla="*/ 104069 w 133700"/>
                <a:gd name="connsiteY2" fmla="*/ 356107 h 505831"/>
                <a:gd name="connsiteX3" fmla="*/ 75494 w 133700"/>
                <a:gd name="connsiteY3" fmla="*/ 456787 h 505831"/>
                <a:gd name="connsiteX4" fmla="*/ 50348 w 133700"/>
                <a:gd name="connsiteY4" fmla="*/ 500125 h 505831"/>
                <a:gd name="connsiteX5" fmla="*/ 36346 w 133700"/>
                <a:gd name="connsiteY5" fmla="*/ 505459 h 505831"/>
                <a:gd name="connsiteX6" fmla="*/ 4533 w 133700"/>
                <a:gd name="connsiteY6" fmla="*/ 492982 h 505831"/>
                <a:gd name="connsiteX7" fmla="*/ 1170 w 133700"/>
                <a:gd name="connsiteY7" fmla="*/ 480774 h 505831"/>
                <a:gd name="connsiteX8" fmla="*/ 1389 w 133700"/>
                <a:gd name="connsiteY8" fmla="*/ 480409 h 505831"/>
                <a:gd name="connsiteX9" fmla="*/ 17487 w 133700"/>
                <a:gd name="connsiteY9" fmla="*/ 435451 h 505831"/>
                <a:gd name="connsiteX10" fmla="*/ 37203 w 133700"/>
                <a:gd name="connsiteY10" fmla="*/ 348868 h 505831"/>
                <a:gd name="connsiteX11" fmla="*/ 49491 w 133700"/>
                <a:gd name="connsiteY11" fmla="*/ 253047 h 505831"/>
                <a:gd name="connsiteX12" fmla="*/ 64921 w 133700"/>
                <a:gd name="connsiteY12" fmla="*/ 133508 h 505831"/>
                <a:gd name="connsiteX13" fmla="*/ 74446 w 133700"/>
                <a:gd name="connsiteY13" fmla="*/ 25209 h 505831"/>
                <a:gd name="connsiteX14" fmla="*/ 74446 w 133700"/>
                <a:gd name="connsiteY14" fmla="*/ 13303 h 505831"/>
                <a:gd name="connsiteX15" fmla="*/ 78256 w 133700"/>
                <a:gd name="connsiteY15" fmla="*/ 1682 h 505831"/>
                <a:gd name="connsiteX16" fmla="*/ 94068 w 133700"/>
                <a:gd name="connsiteY16" fmla="*/ 4540 h 505831"/>
                <a:gd name="connsiteX17" fmla="*/ 107403 w 133700"/>
                <a:gd name="connsiteY17" fmla="*/ 24161 h 505831"/>
                <a:gd name="connsiteX18" fmla="*/ 129120 w 133700"/>
                <a:gd name="connsiteY18" fmla="*/ 93979 h 50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3700" h="505831">
                  <a:moveTo>
                    <a:pt x="129120" y="93979"/>
                  </a:moveTo>
                  <a:cubicBezTo>
                    <a:pt x="134587" y="127885"/>
                    <a:pt x="135164" y="162399"/>
                    <a:pt x="130834" y="196468"/>
                  </a:cubicBezTo>
                  <a:cubicBezTo>
                    <a:pt x="124167" y="250189"/>
                    <a:pt x="115499" y="303529"/>
                    <a:pt x="104069" y="356107"/>
                  </a:cubicBezTo>
                  <a:cubicBezTo>
                    <a:pt x="96483" y="390187"/>
                    <a:pt x="86942" y="423803"/>
                    <a:pt x="75494" y="456787"/>
                  </a:cubicBezTo>
                  <a:cubicBezTo>
                    <a:pt x="68731" y="472113"/>
                    <a:pt x="60298" y="486648"/>
                    <a:pt x="50348" y="500125"/>
                  </a:cubicBezTo>
                  <a:cubicBezTo>
                    <a:pt x="47232" y="504627"/>
                    <a:pt x="41667" y="506747"/>
                    <a:pt x="36346" y="505459"/>
                  </a:cubicBezTo>
                  <a:cubicBezTo>
                    <a:pt x="24871" y="504004"/>
                    <a:pt x="13938" y="499715"/>
                    <a:pt x="4533" y="492982"/>
                  </a:cubicBezTo>
                  <a:cubicBezTo>
                    <a:pt x="233" y="490539"/>
                    <a:pt x="-1272" y="485074"/>
                    <a:pt x="1170" y="480774"/>
                  </a:cubicBezTo>
                  <a:cubicBezTo>
                    <a:pt x="1240" y="480651"/>
                    <a:pt x="1313" y="480529"/>
                    <a:pt x="1389" y="480409"/>
                  </a:cubicBezTo>
                  <a:cubicBezTo>
                    <a:pt x="7605" y="465741"/>
                    <a:pt x="12980" y="450730"/>
                    <a:pt x="17487" y="435451"/>
                  </a:cubicBezTo>
                  <a:cubicBezTo>
                    <a:pt x="24821" y="406876"/>
                    <a:pt x="30345" y="377634"/>
                    <a:pt x="37203" y="348868"/>
                  </a:cubicBezTo>
                  <a:cubicBezTo>
                    <a:pt x="43104" y="317185"/>
                    <a:pt x="47206" y="285194"/>
                    <a:pt x="49491" y="253047"/>
                  </a:cubicBezTo>
                  <a:cubicBezTo>
                    <a:pt x="54444" y="213137"/>
                    <a:pt x="60444" y="173418"/>
                    <a:pt x="64921" y="133508"/>
                  </a:cubicBezTo>
                  <a:cubicBezTo>
                    <a:pt x="68922" y="97504"/>
                    <a:pt x="71589" y="61309"/>
                    <a:pt x="74446" y="25209"/>
                  </a:cubicBezTo>
                  <a:cubicBezTo>
                    <a:pt x="74649" y="21243"/>
                    <a:pt x="74649" y="17269"/>
                    <a:pt x="74446" y="13303"/>
                  </a:cubicBezTo>
                  <a:cubicBezTo>
                    <a:pt x="74446" y="9016"/>
                    <a:pt x="72922" y="3778"/>
                    <a:pt x="78256" y="1682"/>
                  </a:cubicBezTo>
                  <a:cubicBezTo>
                    <a:pt x="83513" y="-1378"/>
                    <a:pt x="90214" y="-167"/>
                    <a:pt x="94068" y="4540"/>
                  </a:cubicBezTo>
                  <a:cubicBezTo>
                    <a:pt x="99307" y="10504"/>
                    <a:pt x="103786" y="17094"/>
                    <a:pt x="107403" y="24161"/>
                  </a:cubicBezTo>
                  <a:cubicBezTo>
                    <a:pt x="117773" y="46342"/>
                    <a:pt x="125079" y="69830"/>
                    <a:pt x="129120" y="939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EA540B86-40C2-7FDC-8675-920C9BF7B6B2}"/>
              </a:ext>
            </a:extLst>
          </p:cNvPr>
          <p:cNvSpPr/>
          <p:nvPr/>
        </p:nvSpPr>
        <p:spPr>
          <a:xfrm>
            <a:off x="11706557" y="195173"/>
            <a:ext cx="1591065" cy="1167060"/>
          </a:xfrm>
          <a:custGeom>
            <a:avLst/>
            <a:gdLst>
              <a:gd name="connsiteX0" fmla="*/ 1346729 w 1618969"/>
              <a:gd name="connsiteY0" fmla="*/ 286594 h 1187528"/>
              <a:gd name="connsiteX1" fmla="*/ 988948 w 1618969"/>
              <a:gd name="connsiteY1" fmla="*/ 2114 h 1187528"/>
              <a:gd name="connsiteX2" fmla="*/ 763865 w 1618969"/>
              <a:gd name="connsiteY2" fmla="*/ 133605 h 1187528"/>
              <a:gd name="connsiteX3" fmla="*/ 565626 w 1618969"/>
              <a:gd name="connsiteY3" fmla="*/ 56033 h 1187528"/>
              <a:gd name="connsiteX4" fmla="*/ 279581 w 1618969"/>
              <a:gd name="connsiteY4" fmla="*/ 277974 h 1187528"/>
              <a:gd name="connsiteX5" fmla="*/ 0 w 1618969"/>
              <a:gd name="connsiteY5" fmla="*/ 594725 h 1187528"/>
              <a:gd name="connsiteX6" fmla="*/ 350150 w 1618969"/>
              <a:gd name="connsiteY6" fmla="*/ 917940 h 1187528"/>
              <a:gd name="connsiteX7" fmla="*/ 356614 w 1618969"/>
              <a:gd name="connsiteY7" fmla="*/ 917940 h 1187528"/>
              <a:gd name="connsiteX8" fmla="*/ 808037 w 1618969"/>
              <a:gd name="connsiteY8" fmla="*/ 1187286 h 1187528"/>
              <a:gd name="connsiteX9" fmla="*/ 1191047 w 1618969"/>
              <a:gd name="connsiteY9" fmla="*/ 1022446 h 1187528"/>
              <a:gd name="connsiteX10" fmla="*/ 1615502 w 1618969"/>
              <a:gd name="connsiteY10" fmla="*/ 699610 h 1187528"/>
              <a:gd name="connsiteX11" fmla="*/ 1346729 w 1618969"/>
              <a:gd name="connsiteY11" fmla="*/ 286594 h 1187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18969" h="1187528">
                <a:moveTo>
                  <a:pt x="1346729" y="286594"/>
                </a:moveTo>
                <a:cubicBezTo>
                  <a:pt x="1326487" y="109238"/>
                  <a:pt x="1166303" y="-18127"/>
                  <a:pt x="988948" y="2114"/>
                </a:cubicBezTo>
                <a:cubicBezTo>
                  <a:pt x="898788" y="12405"/>
                  <a:pt x="817107" y="60121"/>
                  <a:pt x="763865" y="133605"/>
                </a:cubicBezTo>
                <a:cubicBezTo>
                  <a:pt x="709845" y="83813"/>
                  <a:pt x="639093" y="56127"/>
                  <a:pt x="565626" y="56033"/>
                </a:cubicBezTo>
                <a:cubicBezTo>
                  <a:pt x="430973" y="56566"/>
                  <a:pt x="313549" y="147675"/>
                  <a:pt x="279581" y="277974"/>
                </a:cubicBezTo>
                <a:cubicBezTo>
                  <a:pt x="122310" y="302529"/>
                  <a:pt x="4835" y="435623"/>
                  <a:pt x="0" y="594725"/>
                </a:cubicBezTo>
                <a:cubicBezTo>
                  <a:pt x="7874" y="780468"/>
                  <a:pt x="164372" y="924927"/>
                  <a:pt x="350150" y="917940"/>
                </a:cubicBezTo>
                <a:lnTo>
                  <a:pt x="356614" y="917940"/>
                </a:lnTo>
                <a:cubicBezTo>
                  <a:pt x="441651" y="1088106"/>
                  <a:pt x="617900" y="1193267"/>
                  <a:pt x="808037" y="1187286"/>
                </a:cubicBezTo>
                <a:cubicBezTo>
                  <a:pt x="953346" y="1189338"/>
                  <a:pt x="1092647" y="1129386"/>
                  <a:pt x="1191047" y="1022446"/>
                </a:cubicBezTo>
                <a:cubicBezTo>
                  <a:pt x="1397406" y="1050508"/>
                  <a:pt x="1587441" y="905969"/>
                  <a:pt x="1615502" y="699610"/>
                </a:cubicBezTo>
                <a:cubicBezTo>
                  <a:pt x="1640695" y="514343"/>
                  <a:pt x="1526325" y="338593"/>
                  <a:pt x="1346729" y="286594"/>
                </a:cubicBezTo>
                <a:close/>
              </a:path>
            </a:pathLst>
          </a:custGeom>
          <a:solidFill>
            <a:srgbClr val="EC1A63"/>
          </a:solidFill>
          <a:ln w="11112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58674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矩形 239">
            <a:extLst>
              <a:ext uri="{FF2B5EF4-FFF2-40B4-BE49-F238E27FC236}">
                <a16:creationId xmlns:a16="http://schemas.microsoft.com/office/drawing/2014/main" id="{896C413D-78AE-E65D-71B0-6EEE4AD8A3B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4" name="组合 233">
            <a:extLst>
              <a:ext uri="{FF2B5EF4-FFF2-40B4-BE49-F238E27FC236}">
                <a16:creationId xmlns:a16="http://schemas.microsoft.com/office/drawing/2014/main" id="{E005BC0A-923C-E580-C89A-143955EC6EA0}"/>
              </a:ext>
            </a:extLst>
          </p:cNvPr>
          <p:cNvGrpSpPr/>
          <p:nvPr/>
        </p:nvGrpSpPr>
        <p:grpSpPr>
          <a:xfrm>
            <a:off x="524552" y="328867"/>
            <a:ext cx="11142896" cy="6200267"/>
            <a:chOff x="524552" y="328867"/>
            <a:chExt cx="11142896" cy="6200267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F59D44CE-2FE9-8261-D2B9-E9039E615234}"/>
                </a:ext>
              </a:extLst>
            </p:cNvPr>
            <p:cNvGrpSpPr/>
            <p:nvPr/>
          </p:nvGrpSpPr>
          <p:grpSpPr>
            <a:xfrm>
              <a:off x="5654693" y="328867"/>
              <a:ext cx="882616" cy="1035716"/>
              <a:chOff x="3760837" y="601781"/>
              <a:chExt cx="1268035" cy="1487991"/>
            </a:xfrm>
          </p:grpSpPr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id="{D52D66BE-9396-B188-D279-E23B285C2CD0}"/>
                  </a:ext>
                </a:extLst>
              </p:cNvPr>
              <p:cNvGrpSpPr/>
              <p:nvPr/>
            </p:nvGrpSpPr>
            <p:grpSpPr>
              <a:xfrm rot="780000" flipH="1">
                <a:off x="4660777" y="876493"/>
                <a:ext cx="368095" cy="549019"/>
                <a:chOff x="6191056" y="4503771"/>
                <a:chExt cx="800763" cy="1194350"/>
              </a:xfrm>
              <a:solidFill>
                <a:srgbClr val="F26F2D"/>
              </a:solidFill>
            </p:grpSpPr>
            <p:sp>
              <p:nvSpPr>
                <p:cNvPr id="9" name="任意多边形: 形状 8">
                  <a:extLst>
                    <a:ext uri="{FF2B5EF4-FFF2-40B4-BE49-F238E27FC236}">
                      <a16:creationId xmlns:a16="http://schemas.microsoft.com/office/drawing/2014/main" id="{3DB58705-A53D-0D6F-3982-805C361549A5}"/>
                    </a:ext>
                  </a:extLst>
                </p:cNvPr>
                <p:cNvSpPr/>
                <p:nvPr/>
              </p:nvSpPr>
              <p:spPr>
                <a:xfrm>
                  <a:off x="6343630" y="4626424"/>
                  <a:ext cx="523518" cy="857808"/>
                </a:xfrm>
                <a:custGeom>
                  <a:avLst/>
                  <a:gdLst>
                    <a:gd name="connsiteX0" fmla="*/ 501833 w 523518"/>
                    <a:gd name="connsiteY0" fmla="*/ 670501 h 857808"/>
                    <a:gd name="connsiteX1" fmla="*/ 515921 w 523518"/>
                    <a:gd name="connsiteY1" fmla="*/ 762759 h 857808"/>
                    <a:gd name="connsiteX2" fmla="*/ 519013 w 523518"/>
                    <a:gd name="connsiteY2" fmla="*/ 776847 h 857808"/>
                    <a:gd name="connsiteX3" fmla="*/ 502864 w 523518"/>
                    <a:gd name="connsiteY3" fmla="*/ 814472 h 857808"/>
                    <a:gd name="connsiteX4" fmla="*/ 331061 w 523518"/>
                    <a:gd name="connsiteY4" fmla="*/ 856392 h 857808"/>
                    <a:gd name="connsiteX5" fmla="*/ 187434 w 523518"/>
                    <a:gd name="connsiteY5" fmla="*/ 856392 h 857808"/>
                    <a:gd name="connsiteX6" fmla="*/ 20098 w 523518"/>
                    <a:gd name="connsiteY6" fmla="*/ 811895 h 857808"/>
                    <a:gd name="connsiteX7" fmla="*/ 5666 w 523518"/>
                    <a:gd name="connsiteY7" fmla="*/ 800040 h 857808"/>
                    <a:gd name="connsiteX8" fmla="*/ 3948 w 523518"/>
                    <a:gd name="connsiteY8" fmla="*/ 776332 h 857808"/>
                    <a:gd name="connsiteX9" fmla="*/ 60472 w 523518"/>
                    <a:gd name="connsiteY9" fmla="*/ 652977 h 857808"/>
                    <a:gd name="connsiteX10" fmla="*/ 105827 w 523518"/>
                    <a:gd name="connsiteY10" fmla="*/ 529451 h 857808"/>
                    <a:gd name="connsiteX11" fmla="*/ 147576 w 523518"/>
                    <a:gd name="connsiteY11" fmla="*/ 347684 h 857808"/>
                    <a:gd name="connsiteX12" fmla="*/ 177641 w 523518"/>
                    <a:gd name="connsiteY12" fmla="*/ 129666 h 857808"/>
                    <a:gd name="connsiteX13" fmla="*/ 187777 w 523518"/>
                    <a:gd name="connsiteY13" fmla="*/ 26584 h 857808"/>
                    <a:gd name="connsiteX14" fmla="*/ 202209 w 523518"/>
                    <a:gd name="connsiteY14" fmla="*/ 2188 h 857808"/>
                    <a:gd name="connsiteX15" fmla="*/ 233992 w 523518"/>
                    <a:gd name="connsiteY15" fmla="*/ 11809 h 857808"/>
                    <a:gd name="connsiteX16" fmla="*/ 280379 w 523518"/>
                    <a:gd name="connsiteY16" fmla="*/ 81218 h 857808"/>
                    <a:gd name="connsiteX17" fmla="*/ 393597 w 523518"/>
                    <a:gd name="connsiteY17" fmla="*/ 329301 h 857808"/>
                    <a:gd name="connsiteX18" fmla="*/ 473314 w 523518"/>
                    <a:gd name="connsiteY18" fmla="*/ 547147 h 857808"/>
                    <a:gd name="connsiteX19" fmla="*/ 504238 w 523518"/>
                    <a:gd name="connsiteY19" fmla="*/ 670329 h 857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23518" h="857808">
                      <a:moveTo>
                        <a:pt x="501833" y="670501"/>
                      </a:moveTo>
                      <a:cubicBezTo>
                        <a:pt x="506643" y="701425"/>
                        <a:pt x="511339" y="732178"/>
                        <a:pt x="515921" y="762759"/>
                      </a:cubicBezTo>
                      <a:cubicBezTo>
                        <a:pt x="516615" y="767523"/>
                        <a:pt x="517649" y="772230"/>
                        <a:pt x="519013" y="776847"/>
                      </a:cubicBezTo>
                      <a:cubicBezTo>
                        <a:pt x="526744" y="801758"/>
                        <a:pt x="526401" y="802789"/>
                        <a:pt x="502864" y="814472"/>
                      </a:cubicBezTo>
                      <a:cubicBezTo>
                        <a:pt x="449230" y="840508"/>
                        <a:pt x="390659" y="854799"/>
                        <a:pt x="331061" y="856392"/>
                      </a:cubicBezTo>
                      <a:cubicBezTo>
                        <a:pt x="283300" y="858281"/>
                        <a:pt x="235367" y="858281"/>
                        <a:pt x="187434" y="856392"/>
                      </a:cubicBezTo>
                      <a:cubicBezTo>
                        <a:pt x="128925" y="854975"/>
                        <a:pt x="71583" y="839727"/>
                        <a:pt x="20098" y="811895"/>
                      </a:cubicBezTo>
                      <a:cubicBezTo>
                        <a:pt x="14684" y="808740"/>
                        <a:pt x="9812" y="804738"/>
                        <a:pt x="5666" y="800040"/>
                      </a:cubicBezTo>
                      <a:cubicBezTo>
                        <a:pt x="-1163" y="793873"/>
                        <a:pt x="-1921" y="783419"/>
                        <a:pt x="3948" y="776332"/>
                      </a:cubicBezTo>
                      <a:cubicBezTo>
                        <a:pt x="32124" y="739566"/>
                        <a:pt x="44322" y="695241"/>
                        <a:pt x="60472" y="652977"/>
                      </a:cubicBezTo>
                      <a:cubicBezTo>
                        <a:pt x="76621" y="610714"/>
                        <a:pt x="92770" y="571199"/>
                        <a:pt x="105827" y="529451"/>
                      </a:cubicBezTo>
                      <a:cubicBezTo>
                        <a:pt x="124620" y="470086"/>
                        <a:pt x="138581" y="409299"/>
                        <a:pt x="147576" y="347684"/>
                      </a:cubicBezTo>
                      <a:cubicBezTo>
                        <a:pt x="157884" y="275011"/>
                        <a:pt x="168192" y="202338"/>
                        <a:pt x="177641" y="129666"/>
                      </a:cubicBezTo>
                      <a:cubicBezTo>
                        <a:pt x="182108" y="95305"/>
                        <a:pt x="185372" y="60945"/>
                        <a:pt x="187777" y="26584"/>
                      </a:cubicBezTo>
                      <a:cubicBezTo>
                        <a:pt x="187777" y="15245"/>
                        <a:pt x="189839" y="6140"/>
                        <a:pt x="202209" y="2188"/>
                      </a:cubicBezTo>
                      <a:cubicBezTo>
                        <a:pt x="213724" y="-2921"/>
                        <a:pt x="227244" y="1172"/>
                        <a:pt x="233992" y="11809"/>
                      </a:cubicBezTo>
                      <a:cubicBezTo>
                        <a:pt x="251575" y="33455"/>
                        <a:pt x="267105" y="56692"/>
                        <a:pt x="280379" y="81218"/>
                      </a:cubicBezTo>
                      <a:cubicBezTo>
                        <a:pt x="319378" y="163339"/>
                        <a:pt x="355972" y="246664"/>
                        <a:pt x="393597" y="329301"/>
                      </a:cubicBezTo>
                      <a:cubicBezTo>
                        <a:pt x="425292" y="399938"/>
                        <a:pt x="451932" y="472736"/>
                        <a:pt x="473314" y="547147"/>
                      </a:cubicBezTo>
                      <a:cubicBezTo>
                        <a:pt x="485340" y="587692"/>
                        <a:pt x="494102" y="629268"/>
                        <a:pt x="504238" y="670329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10" name="任意多边形: 形状 9">
                  <a:extLst>
                    <a:ext uri="{FF2B5EF4-FFF2-40B4-BE49-F238E27FC236}">
                      <a16:creationId xmlns:a16="http://schemas.microsoft.com/office/drawing/2014/main" id="{F2A795C7-1B0A-A100-B547-D28619A2ACC8}"/>
                    </a:ext>
                  </a:extLst>
                </p:cNvPr>
                <p:cNvSpPr/>
                <p:nvPr/>
              </p:nvSpPr>
              <p:spPr>
                <a:xfrm>
                  <a:off x="6191056" y="5410315"/>
                  <a:ext cx="800763" cy="287806"/>
                </a:xfrm>
                <a:custGeom>
                  <a:avLst/>
                  <a:gdLst>
                    <a:gd name="connsiteX0" fmla="*/ 9115 w 800763"/>
                    <a:gd name="connsiteY0" fmla="*/ 0 h 287806"/>
                    <a:gd name="connsiteX1" fmla="*/ 70793 w 800763"/>
                    <a:gd name="connsiteY1" fmla="*/ 32642 h 287806"/>
                    <a:gd name="connsiteX2" fmla="*/ 185385 w 800763"/>
                    <a:gd name="connsiteY2" fmla="*/ 92086 h 287806"/>
                    <a:gd name="connsiteX3" fmla="*/ 311317 w 800763"/>
                    <a:gd name="connsiteY3" fmla="*/ 117685 h 287806"/>
                    <a:gd name="connsiteX4" fmla="*/ 513872 w 800763"/>
                    <a:gd name="connsiteY4" fmla="*/ 105830 h 287806"/>
                    <a:gd name="connsiteX5" fmla="*/ 609566 w 800763"/>
                    <a:gd name="connsiteY5" fmla="*/ 83840 h 287806"/>
                    <a:gd name="connsiteX6" fmla="*/ 657671 w 800763"/>
                    <a:gd name="connsiteY6" fmla="*/ 62880 h 287806"/>
                    <a:gd name="connsiteX7" fmla="*/ 704745 w 800763"/>
                    <a:gd name="connsiteY7" fmla="*/ 45700 h 287806"/>
                    <a:gd name="connsiteX8" fmla="*/ 732749 w 800763"/>
                    <a:gd name="connsiteY8" fmla="*/ 32814 h 287806"/>
                    <a:gd name="connsiteX9" fmla="*/ 788757 w 800763"/>
                    <a:gd name="connsiteY9" fmla="*/ 7388 h 287806"/>
                    <a:gd name="connsiteX10" fmla="*/ 795285 w 800763"/>
                    <a:gd name="connsiteY10" fmla="*/ 46559 h 287806"/>
                    <a:gd name="connsiteX11" fmla="*/ 667464 w 800763"/>
                    <a:gd name="connsiteY11" fmla="*/ 197745 h 287806"/>
                    <a:gd name="connsiteX12" fmla="*/ 658358 w 800763"/>
                    <a:gd name="connsiteY12" fmla="*/ 223000 h 287806"/>
                    <a:gd name="connsiteX13" fmla="*/ 660935 w 800763"/>
                    <a:gd name="connsiteY13" fmla="*/ 234683 h 287806"/>
                    <a:gd name="connsiteX14" fmla="*/ 632760 w 800763"/>
                    <a:gd name="connsiteY14" fmla="*/ 277118 h 287806"/>
                    <a:gd name="connsiteX15" fmla="*/ 439481 w 800763"/>
                    <a:gd name="connsiteY15" fmla="*/ 285536 h 287806"/>
                    <a:gd name="connsiteX16" fmla="*/ 313035 w 800763"/>
                    <a:gd name="connsiteY16" fmla="*/ 276259 h 287806"/>
                    <a:gd name="connsiteX17" fmla="*/ 184011 w 800763"/>
                    <a:gd name="connsiteY17" fmla="*/ 250660 h 287806"/>
                    <a:gd name="connsiteX18" fmla="*/ 102748 w 800763"/>
                    <a:gd name="connsiteY18" fmla="*/ 231590 h 287806"/>
                    <a:gd name="connsiteX19" fmla="*/ 86770 w 800763"/>
                    <a:gd name="connsiteY19" fmla="*/ 197229 h 287806"/>
                    <a:gd name="connsiteX20" fmla="*/ 83506 w 800763"/>
                    <a:gd name="connsiteY20" fmla="*/ 177472 h 287806"/>
                    <a:gd name="connsiteX21" fmla="*/ 21829 w 800763"/>
                    <a:gd name="connsiteY21" fmla="*/ 89337 h 287806"/>
                    <a:gd name="connsiteX22" fmla="*/ 1556 w 800763"/>
                    <a:gd name="connsiteY22" fmla="*/ 51713 h 287806"/>
                    <a:gd name="connsiteX23" fmla="*/ 1556 w 800763"/>
                    <a:gd name="connsiteY23" fmla="*/ 21475 h 287806"/>
                    <a:gd name="connsiteX24" fmla="*/ 9115 w 800763"/>
                    <a:gd name="connsiteY24" fmla="*/ 0 h 2878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800763" h="287806">
                      <a:moveTo>
                        <a:pt x="9115" y="0"/>
                      </a:moveTo>
                      <a:lnTo>
                        <a:pt x="70793" y="32642"/>
                      </a:lnTo>
                      <a:cubicBezTo>
                        <a:pt x="107821" y="54634"/>
                        <a:pt x="146081" y="74481"/>
                        <a:pt x="185385" y="92086"/>
                      </a:cubicBezTo>
                      <a:cubicBezTo>
                        <a:pt x="225420" y="108327"/>
                        <a:pt x="268118" y="117006"/>
                        <a:pt x="311317" y="117685"/>
                      </a:cubicBezTo>
                      <a:cubicBezTo>
                        <a:pt x="379044" y="119211"/>
                        <a:pt x="446785" y="115246"/>
                        <a:pt x="513872" y="105830"/>
                      </a:cubicBezTo>
                      <a:cubicBezTo>
                        <a:pt x="546159" y="100308"/>
                        <a:pt x="578108" y="92967"/>
                        <a:pt x="609566" y="83840"/>
                      </a:cubicBezTo>
                      <a:cubicBezTo>
                        <a:pt x="625992" y="77788"/>
                        <a:pt x="642054" y="70790"/>
                        <a:pt x="657671" y="62880"/>
                      </a:cubicBezTo>
                      <a:cubicBezTo>
                        <a:pt x="673133" y="56523"/>
                        <a:pt x="689111" y="51369"/>
                        <a:pt x="704745" y="45700"/>
                      </a:cubicBezTo>
                      <a:cubicBezTo>
                        <a:pt x="714194" y="41920"/>
                        <a:pt x="723471" y="37109"/>
                        <a:pt x="732749" y="32814"/>
                      </a:cubicBezTo>
                      <a:lnTo>
                        <a:pt x="788757" y="7388"/>
                      </a:lnTo>
                      <a:cubicBezTo>
                        <a:pt x="802844" y="24568"/>
                        <a:pt x="803875" y="33501"/>
                        <a:pt x="795285" y="46559"/>
                      </a:cubicBezTo>
                      <a:cubicBezTo>
                        <a:pt x="758783" y="101814"/>
                        <a:pt x="715878" y="152561"/>
                        <a:pt x="667464" y="197745"/>
                      </a:cubicBezTo>
                      <a:cubicBezTo>
                        <a:pt x="659691" y="203614"/>
                        <a:pt x="656119" y="213521"/>
                        <a:pt x="658358" y="223000"/>
                      </a:cubicBezTo>
                      <a:cubicBezTo>
                        <a:pt x="658738" y="226985"/>
                        <a:pt x="659604" y="230908"/>
                        <a:pt x="660935" y="234683"/>
                      </a:cubicBezTo>
                      <a:cubicBezTo>
                        <a:pt x="675195" y="263030"/>
                        <a:pt x="669525" y="271448"/>
                        <a:pt x="632760" y="277118"/>
                      </a:cubicBezTo>
                      <a:cubicBezTo>
                        <a:pt x="568889" y="287515"/>
                        <a:pt x="504014" y="290341"/>
                        <a:pt x="439481" y="285536"/>
                      </a:cubicBezTo>
                      <a:cubicBezTo>
                        <a:pt x="397390" y="282100"/>
                        <a:pt x="354783" y="281928"/>
                        <a:pt x="313035" y="276259"/>
                      </a:cubicBezTo>
                      <a:cubicBezTo>
                        <a:pt x="271287" y="270589"/>
                        <a:pt x="227133" y="259079"/>
                        <a:pt x="184011" y="250660"/>
                      </a:cubicBezTo>
                      <a:cubicBezTo>
                        <a:pt x="156694" y="244819"/>
                        <a:pt x="129549" y="238978"/>
                        <a:pt x="102748" y="231590"/>
                      </a:cubicBezTo>
                      <a:cubicBezTo>
                        <a:pt x="82132" y="225921"/>
                        <a:pt x="78524" y="216815"/>
                        <a:pt x="86770" y="197229"/>
                      </a:cubicBezTo>
                      <a:cubicBezTo>
                        <a:pt x="89680" y="190577"/>
                        <a:pt x="88401" y="182835"/>
                        <a:pt x="83506" y="177472"/>
                      </a:cubicBezTo>
                      <a:cubicBezTo>
                        <a:pt x="62718" y="148266"/>
                        <a:pt x="41930" y="119059"/>
                        <a:pt x="21829" y="89337"/>
                      </a:cubicBezTo>
                      <a:cubicBezTo>
                        <a:pt x="13410" y="77765"/>
                        <a:pt x="6591" y="65109"/>
                        <a:pt x="1556" y="51713"/>
                      </a:cubicBezTo>
                      <a:cubicBezTo>
                        <a:pt x="-519" y="41740"/>
                        <a:pt x="-519" y="31448"/>
                        <a:pt x="1556" y="21475"/>
                      </a:cubicBezTo>
                      <a:cubicBezTo>
                        <a:pt x="3348" y="14081"/>
                        <a:pt x="5881" y="6886"/>
                        <a:pt x="9115" y="0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11" name="任意多边形: 形状 10">
                  <a:extLst>
                    <a:ext uri="{FF2B5EF4-FFF2-40B4-BE49-F238E27FC236}">
                      <a16:creationId xmlns:a16="http://schemas.microsoft.com/office/drawing/2014/main" id="{C8C0C6E5-D493-2E8C-26D6-0F21B5567207}"/>
                    </a:ext>
                  </a:extLst>
                </p:cNvPr>
                <p:cNvSpPr/>
                <p:nvPr/>
              </p:nvSpPr>
              <p:spPr>
                <a:xfrm>
                  <a:off x="6225154" y="4503771"/>
                  <a:ext cx="241156" cy="912370"/>
                </a:xfrm>
                <a:custGeom>
                  <a:avLst/>
                  <a:gdLst>
                    <a:gd name="connsiteX0" fmla="*/ 232893 w 241156"/>
                    <a:gd name="connsiteY0" fmla="*/ 169511 h 912370"/>
                    <a:gd name="connsiteX1" fmla="*/ 235986 w 241156"/>
                    <a:gd name="connsiteY1" fmla="*/ 354371 h 912370"/>
                    <a:gd name="connsiteX2" fmla="*/ 187709 w 241156"/>
                    <a:gd name="connsiteY2" fmla="*/ 642312 h 912370"/>
                    <a:gd name="connsiteX3" fmla="*/ 136168 w 241156"/>
                    <a:gd name="connsiteY3" fmla="*/ 823908 h 912370"/>
                    <a:gd name="connsiteX4" fmla="*/ 90813 w 241156"/>
                    <a:gd name="connsiteY4" fmla="*/ 902078 h 912370"/>
                    <a:gd name="connsiteX5" fmla="*/ 65558 w 241156"/>
                    <a:gd name="connsiteY5" fmla="*/ 911699 h 912370"/>
                    <a:gd name="connsiteX6" fmla="*/ 8175 w 241156"/>
                    <a:gd name="connsiteY6" fmla="*/ 889193 h 912370"/>
                    <a:gd name="connsiteX7" fmla="*/ 2110 w 241156"/>
                    <a:gd name="connsiteY7" fmla="*/ 867174 h 912370"/>
                    <a:gd name="connsiteX8" fmla="*/ 2506 w 241156"/>
                    <a:gd name="connsiteY8" fmla="*/ 866515 h 912370"/>
                    <a:gd name="connsiteX9" fmla="*/ 31541 w 241156"/>
                    <a:gd name="connsiteY9" fmla="*/ 785424 h 912370"/>
                    <a:gd name="connsiteX10" fmla="*/ 67104 w 241156"/>
                    <a:gd name="connsiteY10" fmla="*/ 629255 h 912370"/>
                    <a:gd name="connsiteX11" fmla="*/ 89266 w 241156"/>
                    <a:gd name="connsiteY11" fmla="*/ 456421 h 912370"/>
                    <a:gd name="connsiteX12" fmla="*/ 117098 w 241156"/>
                    <a:gd name="connsiteY12" fmla="*/ 240809 h 912370"/>
                    <a:gd name="connsiteX13" fmla="*/ 134279 w 241156"/>
                    <a:gd name="connsiteY13" fmla="*/ 45469 h 912370"/>
                    <a:gd name="connsiteX14" fmla="*/ 134279 w 241156"/>
                    <a:gd name="connsiteY14" fmla="*/ 23994 h 912370"/>
                    <a:gd name="connsiteX15" fmla="*/ 141151 w 241156"/>
                    <a:gd name="connsiteY15" fmla="*/ 3034 h 912370"/>
                    <a:gd name="connsiteX16" fmla="*/ 169670 w 241156"/>
                    <a:gd name="connsiteY16" fmla="*/ 8188 h 912370"/>
                    <a:gd name="connsiteX17" fmla="*/ 193722 w 241156"/>
                    <a:gd name="connsiteY17" fmla="*/ 43580 h 912370"/>
                    <a:gd name="connsiteX18" fmla="*/ 232893 w 241156"/>
                    <a:gd name="connsiteY18" fmla="*/ 169511 h 9123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41156" h="912370">
                      <a:moveTo>
                        <a:pt x="232893" y="169511"/>
                      </a:moveTo>
                      <a:cubicBezTo>
                        <a:pt x="242754" y="230666"/>
                        <a:pt x="243796" y="292920"/>
                        <a:pt x="235986" y="354371"/>
                      </a:cubicBezTo>
                      <a:cubicBezTo>
                        <a:pt x="223960" y="451267"/>
                        <a:pt x="208326" y="547477"/>
                        <a:pt x="187709" y="642312"/>
                      </a:cubicBezTo>
                      <a:cubicBezTo>
                        <a:pt x="174026" y="703782"/>
                        <a:pt x="156818" y="764414"/>
                        <a:pt x="136168" y="823908"/>
                      </a:cubicBezTo>
                      <a:cubicBezTo>
                        <a:pt x="123970" y="851553"/>
                        <a:pt x="108759" y="877768"/>
                        <a:pt x="90813" y="902078"/>
                      </a:cubicBezTo>
                      <a:cubicBezTo>
                        <a:pt x="85193" y="910198"/>
                        <a:pt x="75155" y="914022"/>
                        <a:pt x="65558" y="911699"/>
                      </a:cubicBezTo>
                      <a:cubicBezTo>
                        <a:pt x="44859" y="909073"/>
                        <a:pt x="25140" y="901338"/>
                        <a:pt x="8175" y="889193"/>
                      </a:cubicBezTo>
                      <a:cubicBezTo>
                        <a:pt x="420" y="884787"/>
                        <a:pt x="-2295" y="874929"/>
                        <a:pt x="2110" y="867174"/>
                      </a:cubicBezTo>
                      <a:cubicBezTo>
                        <a:pt x="2237" y="866951"/>
                        <a:pt x="2369" y="866731"/>
                        <a:pt x="2506" y="866515"/>
                      </a:cubicBezTo>
                      <a:cubicBezTo>
                        <a:pt x="13717" y="840058"/>
                        <a:pt x="23411" y="812984"/>
                        <a:pt x="31541" y="785424"/>
                      </a:cubicBezTo>
                      <a:cubicBezTo>
                        <a:pt x="44769" y="733883"/>
                        <a:pt x="54734" y="681139"/>
                        <a:pt x="67104" y="629255"/>
                      </a:cubicBezTo>
                      <a:cubicBezTo>
                        <a:pt x="77746" y="572108"/>
                        <a:pt x="85146" y="514405"/>
                        <a:pt x="89266" y="456421"/>
                      </a:cubicBezTo>
                      <a:cubicBezTo>
                        <a:pt x="98200" y="384436"/>
                        <a:pt x="109024" y="312794"/>
                        <a:pt x="117098" y="240809"/>
                      </a:cubicBezTo>
                      <a:cubicBezTo>
                        <a:pt x="124314" y="175868"/>
                        <a:pt x="129125" y="110583"/>
                        <a:pt x="134279" y="45469"/>
                      </a:cubicBezTo>
                      <a:cubicBezTo>
                        <a:pt x="134644" y="38316"/>
                        <a:pt x="134644" y="31148"/>
                        <a:pt x="134279" y="23994"/>
                      </a:cubicBezTo>
                      <a:cubicBezTo>
                        <a:pt x="134279" y="16263"/>
                        <a:pt x="131530" y="6814"/>
                        <a:pt x="141151" y="3034"/>
                      </a:cubicBezTo>
                      <a:cubicBezTo>
                        <a:pt x="150633" y="-2486"/>
                        <a:pt x="162720" y="-302"/>
                        <a:pt x="169670" y="8188"/>
                      </a:cubicBezTo>
                      <a:cubicBezTo>
                        <a:pt x="179120" y="18946"/>
                        <a:pt x="187199" y="30833"/>
                        <a:pt x="193722" y="43580"/>
                      </a:cubicBezTo>
                      <a:cubicBezTo>
                        <a:pt x="212428" y="83587"/>
                        <a:pt x="225606" y="125952"/>
                        <a:pt x="232893" y="169511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</p:grpSp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6E420E72-9A19-834D-2357-2C49D76FCCFA}"/>
                  </a:ext>
                </a:extLst>
              </p:cNvPr>
              <p:cNvSpPr/>
              <p:nvPr/>
            </p:nvSpPr>
            <p:spPr>
              <a:xfrm rot="785053">
                <a:off x="3963127" y="601781"/>
                <a:ext cx="963403" cy="1261209"/>
              </a:xfrm>
              <a:custGeom>
                <a:avLst/>
                <a:gdLst>
                  <a:gd name="connsiteX0" fmla="*/ 946312 w 1990867"/>
                  <a:gd name="connsiteY0" fmla="*/ 422329 h 2606279"/>
                  <a:gd name="connsiteX1" fmla="*/ 946312 w 1990867"/>
                  <a:gd name="connsiteY1" fmla="*/ 1656470 h 2606279"/>
                  <a:gd name="connsiteX2" fmla="*/ 993283 w 1990867"/>
                  <a:gd name="connsiteY2" fmla="*/ 492 h 2606279"/>
                  <a:gd name="connsiteX3" fmla="*/ 1028781 w 1990867"/>
                  <a:gd name="connsiteY3" fmla="*/ 7843 h 2606279"/>
                  <a:gd name="connsiteX4" fmla="*/ 1054953 w 1990867"/>
                  <a:gd name="connsiteY4" fmla="*/ 54453 h 2606279"/>
                  <a:gd name="connsiteX5" fmla="*/ 1055314 w 1990867"/>
                  <a:gd name="connsiteY5" fmla="*/ 54453 h 2606279"/>
                  <a:gd name="connsiteX6" fmla="*/ 1055314 w 1990867"/>
                  <a:gd name="connsiteY6" fmla="*/ 282136 h 2606279"/>
                  <a:gd name="connsiteX7" fmla="*/ 1699634 w 1990867"/>
                  <a:gd name="connsiteY7" fmla="*/ 1868376 h 2606279"/>
                  <a:gd name="connsiteX8" fmla="*/ 1694256 w 1990867"/>
                  <a:gd name="connsiteY8" fmla="*/ 1919290 h 2606279"/>
                  <a:gd name="connsiteX9" fmla="*/ 1649076 w 1990867"/>
                  <a:gd name="connsiteY9" fmla="*/ 1943313 h 2606279"/>
                  <a:gd name="connsiteX10" fmla="*/ 1056747 w 1990867"/>
                  <a:gd name="connsiteY10" fmla="*/ 1943313 h 2606279"/>
                  <a:gd name="connsiteX11" fmla="*/ 1056747 w 1990867"/>
                  <a:gd name="connsiteY11" fmla="*/ 2032236 h 2606279"/>
                  <a:gd name="connsiteX12" fmla="*/ 1936280 w 1990867"/>
                  <a:gd name="connsiteY12" fmla="*/ 2032235 h 2606279"/>
                  <a:gd name="connsiteX13" fmla="*/ 1983609 w 1990867"/>
                  <a:gd name="connsiteY13" fmla="*/ 2059486 h 2606279"/>
                  <a:gd name="connsiteX14" fmla="*/ 1983609 w 1990867"/>
                  <a:gd name="connsiteY14" fmla="*/ 2113985 h 2606279"/>
                  <a:gd name="connsiteX15" fmla="*/ 1925521 w 1990867"/>
                  <a:gd name="connsiteY15" fmla="*/ 2219041 h 2606279"/>
                  <a:gd name="connsiteX16" fmla="*/ 1867890 w 1990867"/>
                  <a:gd name="connsiteY16" fmla="*/ 2323354 h 2606279"/>
                  <a:gd name="connsiteX17" fmla="*/ 1835226 w 1990867"/>
                  <a:gd name="connsiteY17" fmla="*/ 2371304 h 2606279"/>
                  <a:gd name="connsiteX18" fmla="*/ 1796578 w 1990867"/>
                  <a:gd name="connsiteY18" fmla="*/ 2436209 h 2606279"/>
                  <a:gd name="connsiteX19" fmla="*/ 1740375 w 1990867"/>
                  <a:gd name="connsiteY19" fmla="*/ 2562544 h 2606279"/>
                  <a:gd name="connsiteX20" fmla="*/ 1733877 w 1990867"/>
                  <a:gd name="connsiteY20" fmla="*/ 2594002 h 2606279"/>
                  <a:gd name="connsiteX21" fmla="*/ 1707169 w 1990867"/>
                  <a:gd name="connsiteY21" fmla="*/ 2601097 h 2606279"/>
                  <a:gd name="connsiteX22" fmla="*/ 1642983 w 1990867"/>
                  <a:gd name="connsiteY22" fmla="*/ 2606279 h 2606279"/>
                  <a:gd name="connsiteX23" fmla="*/ 1452589 w 1990867"/>
                  <a:gd name="connsiteY23" fmla="*/ 2548911 h 2606279"/>
                  <a:gd name="connsiteX24" fmla="*/ 1318851 w 1990867"/>
                  <a:gd name="connsiteY24" fmla="*/ 2507675 h 2606279"/>
                  <a:gd name="connsiteX25" fmla="*/ 1185468 w 1990867"/>
                  <a:gd name="connsiteY25" fmla="*/ 2548911 h 2606279"/>
                  <a:gd name="connsiteX26" fmla="*/ 995077 w 1990867"/>
                  <a:gd name="connsiteY26" fmla="*/ 2606279 h 2606279"/>
                  <a:gd name="connsiteX27" fmla="*/ 805042 w 1990867"/>
                  <a:gd name="connsiteY27" fmla="*/ 2548911 h 2606279"/>
                  <a:gd name="connsiteX28" fmla="*/ 671303 w 1990867"/>
                  <a:gd name="connsiteY28" fmla="*/ 2507675 h 2606279"/>
                  <a:gd name="connsiteX29" fmla="*/ 537920 w 1990867"/>
                  <a:gd name="connsiteY29" fmla="*/ 2548911 h 2606279"/>
                  <a:gd name="connsiteX30" fmla="*/ 347529 w 1990867"/>
                  <a:gd name="connsiteY30" fmla="*/ 2606279 h 2606279"/>
                  <a:gd name="connsiteX31" fmla="*/ 283347 w 1990867"/>
                  <a:gd name="connsiteY31" fmla="*/ 2601097 h 2606279"/>
                  <a:gd name="connsiteX32" fmla="*/ 275027 w 1990867"/>
                  <a:gd name="connsiteY32" fmla="*/ 2598885 h 2606279"/>
                  <a:gd name="connsiteX33" fmla="*/ 262651 w 1990867"/>
                  <a:gd name="connsiteY33" fmla="*/ 2553829 h 2606279"/>
                  <a:gd name="connsiteX34" fmla="*/ 219781 w 1990867"/>
                  <a:gd name="connsiteY34" fmla="*/ 2475108 h 2606279"/>
                  <a:gd name="connsiteX35" fmla="*/ 199294 w 1990867"/>
                  <a:gd name="connsiteY35" fmla="*/ 2447473 h 2606279"/>
                  <a:gd name="connsiteX36" fmla="*/ 200521 w 1990867"/>
                  <a:gd name="connsiteY36" fmla="*/ 2448157 h 2606279"/>
                  <a:gd name="connsiteX37" fmla="*/ 65347 w 1990867"/>
                  <a:gd name="connsiteY37" fmla="*/ 2219041 h 2606279"/>
                  <a:gd name="connsiteX38" fmla="*/ 7262 w 1990867"/>
                  <a:gd name="connsiteY38" fmla="*/ 2113985 h 2606279"/>
                  <a:gd name="connsiteX39" fmla="*/ 7262 w 1990867"/>
                  <a:gd name="connsiteY39" fmla="*/ 2059485 h 2606279"/>
                  <a:gd name="connsiteX40" fmla="*/ 54591 w 1990867"/>
                  <a:gd name="connsiteY40" fmla="*/ 2032236 h 2606279"/>
                  <a:gd name="connsiteX41" fmla="*/ 946312 w 1990867"/>
                  <a:gd name="connsiteY41" fmla="*/ 2032236 h 2606279"/>
                  <a:gd name="connsiteX42" fmla="*/ 946312 w 1990867"/>
                  <a:gd name="connsiteY42" fmla="*/ 1943313 h 2606279"/>
                  <a:gd name="connsiteX43" fmla="*/ 218809 w 1990867"/>
                  <a:gd name="connsiteY43" fmla="*/ 1943313 h 2606279"/>
                  <a:gd name="connsiteX44" fmla="*/ 179726 w 1990867"/>
                  <a:gd name="connsiteY44" fmla="*/ 1926819 h 2606279"/>
                  <a:gd name="connsiteX45" fmla="*/ 164309 w 1990867"/>
                  <a:gd name="connsiteY45" fmla="*/ 1887019 h 2606279"/>
                  <a:gd name="connsiteX46" fmla="*/ 961014 w 1990867"/>
                  <a:gd name="connsiteY46" fmla="*/ 16805 h 2606279"/>
                  <a:gd name="connsiteX47" fmla="*/ 993283 w 1990867"/>
                  <a:gd name="connsiteY47" fmla="*/ 492 h 2606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990867" h="2606279">
                    <a:moveTo>
                      <a:pt x="946312" y="422329"/>
                    </a:moveTo>
                    <a:cubicBezTo>
                      <a:pt x="822613" y="910679"/>
                      <a:pt x="822613" y="1329469"/>
                      <a:pt x="946312" y="1656470"/>
                    </a:cubicBezTo>
                    <a:close/>
                    <a:moveTo>
                      <a:pt x="993283" y="492"/>
                    </a:moveTo>
                    <a:cubicBezTo>
                      <a:pt x="1005295" y="-1121"/>
                      <a:pt x="1017844" y="1210"/>
                      <a:pt x="1028781" y="7843"/>
                    </a:cubicBezTo>
                    <a:cubicBezTo>
                      <a:pt x="1045633" y="18241"/>
                      <a:pt x="1054954" y="35810"/>
                      <a:pt x="1054953" y="54453"/>
                    </a:cubicBezTo>
                    <a:lnTo>
                      <a:pt x="1055314" y="54453"/>
                    </a:lnTo>
                    <a:lnTo>
                      <a:pt x="1055314" y="282136"/>
                    </a:lnTo>
                    <a:lnTo>
                      <a:pt x="1699634" y="1868376"/>
                    </a:lnTo>
                    <a:cubicBezTo>
                      <a:pt x="1706445" y="1885228"/>
                      <a:pt x="1704295" y="1904232"/>
                      <a:pt x="1694256" y="1919290"/>
                    </a:cubicBezTo>
                    <a:cubicBezTo>
                      <a:pt x="1683857" y="1934709"/>
                      <a:pt x="1667364" y="1943313"/>
                      <a:pt x="1649076" y="1943313"/>
                    </a:cubicBezTo>
                    <a:lnTo>
                      <a:pt x="1056747" y="1943313"/>
                    </a:lnTo>
                    <a:lnTo>
                      <a:pt x="1056747" y="2032236"/>
                    </a:lnTo>
                    <a:lnTo>
                      <a:pt x="1936280" y="2032235"/>
                    </a:lnTo>
                    <a:cubicBezTo>
                      <a:pt x="1955998" y="2032236"/>
                      <a:pt x="1973927" y="2042633"/>
                      <a:pt x="1983609" y="2059486"/>
                    </a:cubicBezTo>
                    <a:cubicBezTo>
                      <a:pt x="1993287" y="2076696"/>
                      <a:pt x="1993288" y="2097133"/>
                      <a:pt x="1983609" y="2113985"/>
                    </a:cubicBezTo>
                    <a:cubicBezTo>
                      <a:pt x="1964603" y="2146612"/>
                      <a:pt x="1945600" y="2182827"/>
                      <a:pt x="1925521" y="2219041"/>
                    </a:cubicBezTo>
                    <a:lnTo>
                      <a:pt x="1867890" y="2323354"/>
                    </a:lnTo>
                    <a:lnTo>
                      <a:pt x="1835226" y="2371304"/>
                    </a:lnTo>
                    <a:cubicBezTo>
                      <a:pt x="1820822" y="2394718"/>
                      <a:pt x="1807932" y="2417272"/>
                      <a:pt x="1796578" y="2436209"/>
                    </a:cubicBezTo>
                    <a:cubicBezTo>
                      <a:pt x="1773870" y="2474083"/>
                      <a:pt x="1753080" y="2520203"/>
                      <a:pt x="1740375" y="2562544"/>
                    </a:cubicBezTo>
                    <a:lnTo>
                      <a:pt x="1733877" y="2594002"/>
                    </a:lnTo>
                    <a:lnTo>
                      <a:pt x="1707169" y="2601097"/>
                    </a:lnTo>
                    <a:cubicBezTo>
                      <a:pt x="1688272" y="2604374"/>
                      <a:pt x="1667094" y="2606279"/>
                      <a:pt x="1642983" y="2606279"/>
                    </a:cubicBezTo>
                    <a:cubicBezTo>
                      <a:pt x="1546531" y="2606279"/>
                      <a:pt x="1496692" y="2575802"/>
                      <a:pt x="1452589" y="2548911"/>
                    </a:cubicBezTo>
                    <a:cubicBezTo>
                      <a:pt x="1414225" y="2525963"/>
                      <a:pt x="1384465" y="2507675"/>
                      <a:pt x="1318851" y="2507675"/>
                    </a:cubicBezTo>
                    <a:cubicBezTo>
                      <a:pt x="1253235" y="2507675"/>
                      <a:pt x="1223115" y="2525604"/>
                      <a:pt x="1185468" y="2548911"/>
                    </a:cubicBezTo>
                    <a:cubicBezTo>
                      <a:pt x="1141366" y="2575802"/>
                      <a:pt x="1091527" y="2606279"/>
                      <a:pt x="995077" y="2606279"/>
                    </a:cubicBezTo>
                    <a:cubicBezTo>
                      <a:pt x="898625" y="2606279"/>
                      <a:pt x="849146" y="2575802"/>
                      <a:pt x="805042" y="2548911"/>
                    </a:cubicBezTo>
                    <a:cubicBezTo>
                      <a:pt x="766678" y="2525963"/>
                      <a:pt x="736917" y="2507675"/>
                      <a:pt x="671303" y="2507675"/>
                    </a:cubicBezTo>
                    <a:cubicBezTo>
                      <a:pt x="605687" y="2507675"/>
                      <a:pt x="575570" y="2525605"/>
                      <a:pt x="537920" y="2548911"/>
                    </a:cubicBezTo>
                    <a:cubicBezTo>
                      <a:pt x="493818" y="2575802"/>
                      <a:pt x="443981" y="2606279"/>
                      <a:pt x="347529" y="2606279"/>
                    </a:cubicBezTo>
                    <a:cubicBezTo>
                      <a:pt x="323416" y="2606279"/>
                      <a:pt x="302239" y="2604374"/>
                      <a:pt x="283347" y="2601097"/>
                    </a:cubicBezTo>
                    <a:lnTo>
                      <a:pt x="275027" y="2598885"/>
                    </a:lnTo>
                    <a:lnTo>
                      <a:pt x="262651" y="2553829"/>
                    </a:lnTo>
                    <a:cubicBezTo>
                      <a:pt x="251881" y="2527927"/>
                      <a:pt x="237317" y="2501103"/>
                      <a:pt x="219781" y="2475108"/>
                    </a:cubicBezTo>
                    <a:lnTo>
                      <a:pt x="199294" y="2447473"/>
                    </a:lnTo>
                    <a:lnTo>
                      <a:pt x="200521" y="2448157"/>
                    </a:lnTo>
                    <a:cubicBezTo>
                      <a:pt x="152476" y="2380749"/>
                      <a:pt x="109091" y="2298999"/>
                      <a:pt x="65347" y="2219041"/>
                    </a:cubicBezTo>
                    <a:cubicBezTo>
                      <a:pt x="45268" y="2182110"/>
                      <a:pt x="26266" y="2146612"/>
                      <a:pt x="7262" y="2113985"/>
                    </a:cubicBezTo>
                    <a:cubicBezTo>
                      <a:pt x="-2420" y="2097133"/>
                      <a:pt x="-2420" y="2076696"/>
                      <a:pt x="7262" y="2059485"/>
                    </a:cubicBezTo>
                    <a:cubicBezTo>
                      <a:pt x="17301" y="2042634"/>
                      <a:pt x="34870" y="2032236"/>
                      <a:pt x="54591" y="2032236"/>
                    </a:cubicBezTo>
                    <a:lnTo>
                      <a:pt x="946312" y="2032236"/>
                    </a:lnTo>
                    <a:lnTo>
                      <a:pt x="946312" y="1943313"/>
                    </a:lnTo>
                    <a:lnTo>
                      <a:pt x="218809" y="1943313"/>
                    </a:lnTo>
                    <a:cubicBezTo>
                      <a:pt x="204107" y="1943313"/>
                      <a:pt x="189765" y="1937217"/>
                      <a:pt x="179726" y="1926819"/>
                    </a:cubicBezTo>
                    <a:cubicBezTo>
                      <a:pt x="169328" y="1916421"/>
                      <a:pt x="163590" y="1902080"/>
                      <a:pt x="164309" y="1887019"/>
                    </a:cubicBezTo>
                    <a:cubicBezTo>
                      <a:pt x="187615" y="1181387"/>
                      <a:pt x="455454" y="552127"/>
                      <a:pt x="961014" y="16805"/>
                    </a:cubicBezTo>
                    <a:cubicBezTo>
                      <a:pt x="969799" y="7663"/>
                      <a:pt x="981272" y="2106"/>
                      <a:pt x="993283" y="492"/>
                    </a:cubicBezTo>
                    <a:close/>
                  </a:path>
                </a:pathLst>
              </a:custGeom>
              <a:solidFill>
                <a:srgbClr val="EC1A63"/>
              </a:solidFill>
              <a:ln w="153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B68E8FBE-4857-FB94-E730-E3002A4A2B71}"/>
                  </a:ext>
                </a:extLst>
              </p:cNvPr>
              <p:cNvSpPr/>
              <p:nvPr/>
            </p:nvSpPr>
            <p:spPr>
              <a:xfrm rot="785053">
                <a:off x="3788352" y="1870752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902FE329-85A4-57F4-AEF8-10BD6257870F}"/>
                  </a:ext>
                </a:extLst>
              </p:cNvPr>
              <p:cNvSpPr/>
              <p:nvPr/>
            </p:nvSpPr>
            <p:spPr>
              <a:xfrm rot="785053">
                <a:off x="3760837" y="1989138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41FE491C-3BB5-3180-979B-9FE1771450CA}"/>
                </a:ext>
              </a:extLst>
            </p:cNvPr>
            <p:cNvGrpSpPr/>
            <p:nvPr/>
          </p:nvGrpSpPr>
          <p:grpSpPr>
            <a:xfrm>
              <a:off x="7364740" y="328867"/>
              <a:ext cx="882616" cy="1035716"/>
              <a:chOff x="3760837" y="601781"/>
              <a:chExt cx="1268035" cy="1487991"/>
            </a:xfrm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303B85EB-2716-1254-EDC8-23A6C0E8A276}"/>
                  </a:ext>
                </a:extLst>
              </p:cNvPr>
              <p:cNvGrpSpPr/>
              <p:nvPr/>
            </p:nvGrpSpPr>
            <p:grpSpPr>
              <a:xfrm rot="780000" flipH="1">
                <a:off x="4660777" y="876493"/>
                <a:ext cx="368095" cy="549019"/>
                <a:chOff x="6191056" y="4503771"/>
                <a:chExt cx="800763" cy="1194350"/>
              </a:xfrm>
              <a:solidFill>
                <a:srgbClr val="F26F2D"/>
              </a:solidFill>
            </p:grpSpPr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40949175-E01E-D8F5-82CD-9194F4FA126E}"/>
                    </a:ext>
                  </a:extLst>
                </p:cNvPr>
                <p:cNvSpPr/>
                <p:nvPr/>
              </p:nvSpPr>
              <p:spPr>
                <a:xfrm>
                  <a:off x="6343630" y="4626424"/>
                  <a:ext cx="523518" cy="857808"/>
                </a:xfrm>
                <a:custGeom>
                  <a:avLst/>
                  <a:gdLst>
                    <a:gd name="connsiteX0" fmla="*/ 501833 w 523518"/>
                    <a:gd name="connsiteY0" fmla="*/ 670501 h 857808"/>
                    <a:gd name="connsiteX1" fmla="*/ 515921 w 523518"/>
                    <a:gd name="connsiteY1" fmla="*/ 762759 h 857808"/>
                    <a:gd name="connsiteX2" fmla="*/ 519013 w 523518"/>
                    <a:gd name="connsiteY2" fmla="*/ 776847 h 857808"/>
                    <a:gd name="connsiteX3" fmla="*/ 502864 w 523518"/>
                    <a:gd name="connsiteY3" fmla="*/ 814472 h 857808"/>
                    <a:gd name="connsiteX4" fmla="*/ 331061 w 523518"/>
                    <a:gd name="connsiteY4" fmla="*/ 856392 h 857808"/>
                    <a:gd name="connsiteX5" fmla="*/ 187434 w 523518"/>
                    <a:gd name="connsiteY5" fmla="*/ 856392 h 857808"/>
                    <a:gd name="connsiteX6" fmla="*/ 20098 w 523518"/>
                    <a:gd name="connsiteY6" fmla="*/ 811895 h 857808"/>
                    <a:gd name="connsiteX7" fmla="*/ 5666 w 523518"/>
                    <a:gd name="connsiteY7" fmla="*/ 800040 h 857808"/>
                    <a:gd name="connsiteX8" fmla="*/ 3948 w 523518"/>
                    <a:gd name="connsiteY8" fmla="*/ 776332 h 857808"/>
                    <a:gd name="connsiteX9" fmla="*/ 60472 w 523518"/>
                    <a:gd name="connsiteY9" fmla="*/ 652977 h 857808"/>
                    <a:gd name="connsiteX10" fmla="*/ 105827 w 523518"/>
                    <a:gd name="connsiteY10" fmla="*/ 529451 h 857808"/>
                    <a:gd name="connsiteX11" fmla="*/ 147576 w 523518"/>
                    <a:gd name="connsiteY11" fmla="*/ 347684 h 857808"/>
                    <a:gd name="connsiteX12" fmla="*/ 177641 w 523518"/>
                    <a:gd name="connsiteY12" fmla="*/ 129666 h 857808"/>
                    <a:gd name="connsiteX13" fmla="*/ 187777 w 523518"/>
                    <a:gd name="connsiteY13" fmla="*/ 26584 h 857808"/>
                    <a:gd name="connsiteX14" fmla="*/ 202209 w 523518"/>
                    <a:gd name="connsiteY14" fmla="*/ 2188 h 857808"/>
                    <a:gd name="connsiteX15" fmla="*/ 233992 w 523518"/>
                    <a:gd name="connsiteY15" fmla="*/ 11809 h 857808"/>
                    <a:gd name="connsiteX16" fmla="*/ 280379 w 523518"/>
                    <a:gd name="connsiteY16" fmla="*/ 81218 h 857808"/>
                    <a:gd name="connsiteX17" fmla="*/ 393597 w 523518"/>
                    <a:gd name="connsiteY17" fmla="*/ 329301 h 857808"/>
                    <a:gd name="connsiteX18" fmla="*/ 473314 w 523518"/>
                    <a:gd name="connsiteY18" fmla="*/ 547147 h 857808"/>
                    <a:gd name="connsiteX19" fmla="*/ 504238 w 523518"/>
                    <a:gd name="connsiteY19" fmla="*/ 670329 h 857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23518" h="857808">
                      <a:moveTo>
                        <a:pt x="501833" y="670501"/>
                      </a:moveTo>
                      <a:cubicBezTo>
                        <a:pt x="506643" y="701425"/>
                        <a:pt x="511339" y="732178"/>
                        <a:pt x="515921" y="762759"/>
                      </a:cubicBezTo>
                      <a:cubicBezTo>
                        <a:pt x="516615" y="767523"/>
                        <a:pt x="517649" y="772230"/>
                        <a:pt x="519013" y="776847"/>
                      </a:cubicBezTo>
                      <a:cubicBezTo>
                        <a:pt x="526744" y="801758"/>
                        <a:pt x="526401" y="802789"/>
                        <a:pt x="502864" y="814472"/>
                      </a:cubicBezTo>
                      <a:cubicBezTo>
                        <a:pt x="449230" y="840508"/>
                        <a:pt x="390659" y="854799"/>
                        <a:pt x="331061" y="856392"/>
                      </a:cubicBezTo>
                      <a:cubicBezTo>
                        <a:pt x="283300" y="858281"/>
                        <a:pt x="235367" y="858281"/>
                        <a:pt x="187434" y="856392"/>
                      </a:cubicBezTo>
                      <a:cubicBezTo>
                        <a:pt x="128925" y="854975"/>
                        <a:pt x="71583" y="839727"/>
                        <a:pt x="20098" y="811895"/>
                      </a:cubicBezTo>
                      <a:cubicBezTo>
                        <a:pt x="14684" y="808740"/>
                        <a:pt x="9812" y="804738"/>
                        <a:pt x="5666" y="800040"/>
                      </a:cubicBezTo>
                      <a:cubicBezTo>
                        <a:pt x="-1163" y="793873"/>
                        <a:pt x="-1921" y="783419"/>
                        <a:pt x="3948" y="776332"/>
                      </a:cubicBezTo>
                      <a:cubicBezTo>
                        <a:pt x="32124" y="739566"/>
                        <a:pt x="44322" y="695241"/>
                        <a:pt x="60472" y="652977"/>
                      </a:cubicBezTo>
                      <a:cubicBezTo>
                        <a:pt x="76621" y="610714"/>
                        <a:pt x="92770" y="571199"/>
                        <a:pt x="105827" y="529451"/>
                      </a:cubicBezTo>
                      <a:cubicBezTo>
                        <a:pt x="124620" y="470086"/>
                        <a:pt x="138581" y="409299"/>
                        <a:pt x="147576" y="347684"/>
                      </a:cubicBezTo>
                      <a:cubicBezTo>
                        <a:pt x="157884" y="275011"/>
                        <a:pt x="168192" y="202338"/>
                        <a:pt x="177641" y="129666"/>
                      </a:cubicBezTo>
                      <a:cubicBezTo>
                        <a:pt x="182108" y="95305"/>
                        <a:pt x="185372" y="60945"/>
                        <a:pt x="187777" y="26584"/>
                      </a:cubicBezTo>
                      <a:cubicBezTo>
                        <a:pt x="187777" y="15245"/>
                        <a:pt x="189839" y="6140"/>
                        <a:pt x="202209" y="2188"/>
                      </a:cubicBezTo>
                      <a:cubicBezTo>
                        <a:pt x="213724" y="-2921"/>
                        <a:pt x="227244" y="1172"/>
                        <a:pt x="233992" y="11809"/>
                      </a:cubicBezTo>
                      <a:cubicBezTo>
                        <a:pt x="251575" y="33455"/>
                        <a:pt x="267105" y="56692"/>
                        <a:pt x="280379" y="81218"/>
                      </a:cubicBezTo>
                      <a:cubicBezTo>
                        <a:pt x="319378" y="163339"/>
                        <a:pt x="355972" y="246664"/>
                        <a:pt x="393597" y="329301"/>
                      </a:cubicBezTo>
                      <a:cubicBezTo>
                        <a:pt x="425292" y="399938"/>
                        <a:pt x="451932" y="472736"/>
                        <a:pt x="473314" y="547147"/>
                      </a:cubicBezTo>
                      <a:cubicBezTo>
                        <a:pt x="485340" y="587692"/>
                        <a:pt x="494102" y="629268"/>
                        <a:pt x="504238" y="670329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E2CD76A1-24E6-5DD1-C7CB-3A33295DAF4F}"/>
                    </a:ext>
                  </a:extLst>
                </p:cNvPr>
                <p:cNvSpPr/>
                <p:nvPr/>
              </p:nvSpPr>
              <p:spPr>
                <a:xfrm>
                  <a:off x="6191056" y="5410315"/>
                  <a:ext cx="800763" cy="287806"/>
                </a:xfrm>
                <a:custGeom>
                  <a:avLst/>
                  <a:gdLst>
                    <a:gd name="connsiteX0" fmla="*/ 9115 w 800763"/>
                    <a:gd name="connsiteY0" fmla="*/ 0 h 287806"/>
                    <a:gd name="connsiteX1" fmla="*/ 70793 w 800763"/>
                    <a:gd name="connsiteY1" fmla="*/ 32642 h 287806"/>
                    <a:gd name="connsiteX2" fmla="*/ 185385 w 800763"/>
                    <a:gd name="connsiteY2" fmla="*/ 92086 h 287806"/>
                    <a:gd name="connsiteX3" fmla="*/ 311317 w 800763"/>
                    <a:gd name="connsiteY3" fmla="*/ 117685 h 287806"/>
                    <a:gd name="connsiteX4" fmla="*/ 513872 w 800763"/>
                    <a:gd name="connsiteY4" fmla="*/ 105830 h 287806"/>
                    <a:gd name="connsiteX5" fmla="*/ 609566 w 800763"/>
                    <a:gd name="connsiteY5" fmla="*/ 83840 h 287806"/>
                    <a:gd name="connsiteX6" fmla="*/ 657671 w 800763"/>
                    <a:gd name="connsiteY6" fmla="*/ 62880 h 287806"/>
                    <a:gd name="connsiteX7" fmla="*/ 704745 w 800763"/>
                    <a:gd name="connsiteY7" fmla="*/ 45700 h 287806"/>
                    <a:gd name="connsiteX8" fmla="*/ 732749 w 800763"/>
                    <a:gd name="connsiteY8" fmla="*/ 32814 h 287806"/>
                    <a:gd name="connsiteX9" fmla="*/ 788757 w 800763"/>
                    <a:gd name="connsiteY9" fmla="*/ 7388 h 287806"/>
                    <a:gd name="connsiteX10" fmla="*/ 795285 w 800763"/>
                    <a:gd name="connsiteY10" fmla="*/ 46559 h 287806"/>
                    <a:gd name="connsiteX11" fmla="*/ 667464 w 800763"/>
                    <a:gd name="connsiteY11" fmla="*/ 197745 h 287806"/>
                    <a:gd name="connsiteX12" fmla="*/ 658358 w 800763"/>
                    <a:gd name="connsiteY12" fmla="*/ 223000 h 287806"/>
                    <a:gd name="connsiteX13" fmla="*/ 660935 w 800763"/>
                    <a:gd name="connsiteY13" fmla="*/ 234683 h 287806"/>
                    <a:gd name="connsiteX14" fmla="*/ 632760 w 800763"/>
                    <a:gd name="connsiteY14" fmla="*/ 277118 h 287806"/>
                    <a:gd name="connsiteX15" fmla="*/ 439481 w 800763"/>
                    <a:gd name="connsiteY15" fmla="*/ 285536 h 287806"/>
                    <a:gd name="connsiteX16" fmla="*/ 313035 w 800763"/>
                    <a:gd name="connsiteY16" fmla="*/ 276259 h 287806"/>
                    <a:gd name="connsiteX17" fmla="*/ 184011 w 800763"/>
                    <a:gd name="connsiteY17" fmla="*/ 250660 h 287806"/>
                    <a:gd name="connsiteX18" fmla="*/ 102748 w 800763"/>
                    <a:gd name="connsiteY18" fmla="*/ 231590 h 287806"/>
                    <a:gd name="connsiteX19" fmla="*/ 86770 w 800763"/>
                    <a:gd name="connsiteY19" fmla="*/ 197229 h 287806"/>
                    <a:gd name="connsiteX20" fmla="*/ 83506 w 800763"/>
                    <a:gd name="connsiteY20" fmla="*/ 177472 h 287806"/>
                    <a:gd name="connsiteX21" fmla="*/ 21829 w 800763"/>
                    <a:gd name="connsiteY21" fmla="*/ 89337 h 287806"/>
                    <a:gd name="connsiteX22" fmla="*/ 1556 w 800763"/>
                    <a:gd name="connsiteY22" fmla="*/ 51713 h 287806"/>
                    <a:gd name="connsiteX23" fmla="*/ 1556 w 800763"/>
                    <a:gd name="connsiteY23" fmla="*/ 21475 h 287806"/>
                    <a:gd name="connsiteX24" fmla="*/ 9115 w 800763"/>
                    <a:gd name="connsiteY24" fmla="*/ 0 h 2878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800763" h="287806">
                      <a:moveTo>
                        <a:pt x="9115" y="0"/>
                      </a:moveTo>
                      <a:lnTo>
                        <a:pt x="70793" y="32642"/>
                      </a:lnTo>
                      <a:cubicBezTo>
                        <a:pt x="107821" y="54634"/>
                        <a:pt x="146081" y="74481"/>
                        <a:pt x="185385" y="92086"/>
                      </a:cubicBezTo>
                      <a:cubicBezTo>
                        <a:pt x="225420" y="108327"/>
                        <a:pt x="268118" y="117006"/>
                        <a:pt x="311317" y="117685"/>
                      </a:cubicBezTo>
                      <a:cubicBezTo>
                        <a:pt x="379044" y="119211"/>
                        <a:pt x="446785" y="115246"/>
                        <a:pt x="513872" y="105830"/>
                      </a:cubicBezTo>
                      <a:cubicBezTo>
                        <a:pt x="546159" y="100308"/>
                        <a:pt x="578108" y="92967"/>
                        <a:pt x="609566" y="83840"/>
                      </a:cubicBezTo>
                      <a:cubicBezTo>
                        <a:pt x="625992" y="77788"/>
                        <a:pt x="642054" y="70790"/>
                        <a:pt x="657671" y="62880"/>
                      </a:cubicBezTo>
                      <a:cubicBezTo>
                        <a:pt x="673133" y="56523"/>
                        <a:pt x="689111" y="51369"/>
                        <a:pt x="704745" y="45700"/>
                      </a:cubicBezTo>
                      <a:cubicBezTo>
                        <a:pt x="714194" y="41920"/>
                        <a:pt x="723471" y="37109"/>
                        <a:pt x="732749" y="32814"/>
                      </a:cubicBezTo>
                      <a:lnTo>
                        <a:pt x="788757" y="7388"/>
                      </a:lnTo>
                      <a:cubicBezTo>
                        <a:pt x="802844" y="24568"/>
                        <a:pt x="803875" y="33501"/>
                        <a:pt x="795285" y="46559"/>
                      </a:cubicBezTo>
                      <a:cubicBezTo>
                        <a:pt x="758783" y="101814"/>
                        <a:pt x="715878" y="152561"/>
                        <a:pt x="667464" y="197745"/>
                      </a:cubicBezTo>
                      <a:cubicBezTo>
                        <a:pt x="659691" y="203614"/>
                        <a:pt x="656119" y="213521"/>
                        <a:pt x="658358" y="223000"/>
                      </a:cubicBezTo>
                      <a:cubicBezTo>
                        <a:pt x="658738" y="226985"/>
                        <a:pt x="659604" y="230908"/>
                        <a:pt x="660935" y="234683"/>
                      </a:cubicBezTo>
                      <a:cubicBezTo>
                        <a:pt x="675195" y="263030"/>
                        <a:pt x="669525" y="271448"/>
                        <a:pt x="632760" y="277118"/>
                      </a:cubicBezTo>
                      <a:cubicBezTo>
                        <a:pt x="568889" y="287515"/>
                        <a:pt x="504014" y="290341"/>
                        <a:pt x="439481" y="285536"/>
                      </a:cubicBezTo>
                      <a:cubicBezTo>
                        <a:pt x="397390" y="282100"/>
                        <a:pt x="354783" y="281928"/>
                        <a:pt x="313035" y="276259"/>
                      </a:cubicBezTo>
                      <a:cubicBezTo>
                        <a:pt x="271287" y="270589"/>
                        <a:pt x="227133" y="259079"/>
                        <a:pt x="184011" y="250660"/>
                      </a:cubicBezTo>
                      <a:cubicBezTo>
                        <a:pt x="156694" y="244819"/>
                        <a:pt x="129549" y="238978"/>
                        <a:pt x="102748" y="231590"/>
                      </a:cubicBezTo>
                      <a:cubicBezTo>
                        <a:pt x="82132" y="225921"/>
                        <a:pt x="78524" y="216815"/>
                        <a:pt x="86770" y="197229"/>
                      </a:cubicBezTo>
                      <a:cubicBezTo>
                        <a:pt x="89680" y="190577"/>
                        <a:pt x="88401" y="182835"/>
                        <a:pt x="83506" y="177472"/>
                      </a:cubicBezTo>
                      <a:cubicBezTo>
                        <a:pt x="62718" y="148266"/>
                        <a:pt x="41930" y="119059"/>
                        <a:pt x="21829" y="89337"/>
                      </a:cubicBezTo>
                      <a:cubicBezTo>
                        <a:pt x="13410" y="77765"/>
                        <a:pt x="6591" y="65109"/>
                        <a:pt x="1556" y="51713"/>
                      </a:cubicBezTo>
                      <a:cubicBezTo>
                        <a:pt x="-519" y="41740"/>
                        <a:pt x="-519" y="31448"/>
                        <a:pt x="1556" y="21475"/>
                      </a:cubicBezTo>
                      <a:cubicBezTo>
                        <a:pt x="3348" y="14081"/>
                        <a:pt x="5881" y="6886"/>
                        <a:pt x="9115" y="0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986DD08B-CCC2-AD6D-0942-FCB3D3A9AFDF}"/>
                    </a:ext>
                  </a:extLst>
                </p:cNvPr>
                <p:cNvSpPr/>
                <p:nvPr/>
              </p:nvSpPr>
              <p:spPr>
                <a:xfrm>
                  <a:off x="6225154" y="4503771"/>
                  <a:ext cx="241156" cy="912370"/>
                </a:xfrm>
                <a:custGeom>
                  <a:avLst/>
                  <a:gdLst>
                    <a:gd name="connsiteX0" fmla="*/ 232893 w 241156"/>
                    <a:gd name="connsiteY0" fmla="*/ 169511 h 912370"/>
                    <a:gd name="connsiteX1" fmla="*/ 235986 w 241156"/>
                    <a:gd name="connsiteY1" fmla="*/ 354371 h 912370"/>
                    <a:gd name="connsiteX2" fmla="*/ 187709 w 241156"/>
                    <a:gd name="connsiteY2" fmla="*/ 642312 h 912370"/>
                    <a:gd name="connsiteX3" fmla="*/ 136168 w 241156"/>
                    <a:gd name="connsiteY3" fmla="*/ 823908 h 912370"/>
                    <a:gd name="connsiteX4" fmla="*/ 90813 w 241156"/>
                    <a:gd name="connsiteY4" fmla="*/ 902078 h 912370"/>
                    <a:gd name="connsiteX5" fmla="*/ 65558 w 241156"/>
                    <a:gd name="connsiteY5" fmla="*/ 911699 h 912370"/>
                    <a:gd name="connsiteX6" fmla="*/ 8175 w 241156"/>
                    <a:gd name="connsiteY6" fmla="*/ 889193 h 912370"/>
                    <a:gd name="connsiteX7" fmla="*/ 2110 w 241156"/>
                    <a:gd name="connsiteY7" fmla="*/ 867174 h 912370"/>
                    <a:gd name="connsiteX8" fmla="*/ 2506 w 241156"/>
                    <a:gd name="connsiteY8" fmla="*/ 866515 h 912370"/>
                    <a:gd name="connsiteX9" fmla="*/ 31541 w 241156"/>
                    <a:gd name="connsiteY9" fmla="*/ 785424 h 912370"/>
                    <a:gd name="connsiteX10" fmla="*/ 67104 w 241156"/>
                    <a:gd name="connsiteY10" fmla="*/ 629255 h 912370"/>
                    <a:gd name="connsiteX11" fmla="*/ 89266 w 241156"/>
                    <a:gd name="connsiteY11" fmla="*/ 456421 h 912370"/>
                    <a:gd name="connsiteX12" fmla="*/ 117098 w 241156"/>
                    <a:gd name="connsiteY12" fmla="*/ 240809 h 912370"/>
                    <a:gd name="connsiteX13" fmla="*/ 134279 w 241156"/>
                    <a:gd name="connsiteY13" fmla="*/ 45469 h 912370"/>
                    <a:gd name="connsiteX14" fmla="*/ 134279 w 241156"/>
                    <a:gd name="connsiteY14" fmla="*/ 23994 h 912370"/>
                    <a:gd name="connsiteX15" fmla="*/ 141151 w 241156"/>
                    <a:gd name="connsiteY15" fmla="*/ 3034 h 912370"/>
                    <a:gd name="connsiteX16" fmla="*/ 169670 w 241156"/>
                    <a:gd name="connsiteY16" fmla="*/ 8188 h 912370"/>
                    <a:gd name="connsiteX17" fmla="*/ 193722 w 241156"/>
                    <a:gd name="connsiteY17" fmla="*/ 43580 h 912370"/>
                    <a:gd name="connsiteX18" fmla="*/ 232893 w 241156"/>
                    <a:gd name="connsiteY18" fmla="*/ 169511 h 9123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41156" h="912370">
                      <a:moveTo>
                        <a:pt x="232893" y="169511"/>
                      </a:moveTo>
                      <a:cubicBezTo>
                        <a:pt x="242754" y="230666"/>
                        <a:pt x="243796" y="292920"/>
                        <a:pt x="235986" y="354371"/>
                      </a:cubicBezTo>
                      <a:cubicBezTo>
                        <a:pt x="223960" y="451267"/>
                        <a:pt x="208326" y="547477"/>
                        <a:pt x="187709" y="642312"/>
                      </a:cubicBezTo>
                      <a:cubicBezTo>
                        <a:pt x="174026" y="703782"/>
                        <a:pt x="156818" y="764414"/>
                        <a:pt x="136168" y="823908"/>
                      </a:cubicBezTo>
                      <a:cubicBezTo>
                        <a:pt x="123970" y="851553"/>
                        <a:pt x="108759" y="877768"/>
                        <a:pt x="90813" y="902078"/>
                      </a:cubicBezTo>
                      <a:cubicBezTo>
                        <a:pt x="85193" y="910198"/>
                        <a:pt x="75155" y="914022"/>
                        <a:pt x="65558" y="911699"/>
                      </a:cubicBezTo>
                      <a:cubicBezTo>
                        <a:pt x="44859" y="909073"/>
                        <a:pt x="25140" y="901338"/>
                        <a:pt x="8175" y="889193"/>
                      </a:cubicBezTo>
                      <a:cubicBezTo>
                        <a:pt x="420" y="884787"/>
                        <a:pt x="-2295" y="874929"/>
                        <a:pt x="2110" y="867174"/>
                      </a:cubicBezTo>
                      <a:cubicBezTo>
                        <a:pt x="2237" y="866951"/>
                        <a:pt x="2369" y="866731"/>
                        <a:pt x="2506" y="866515"/>
                      </a:cubicBezTo>
                      <a:cubicBezTo>
                        <a:pt x="13717" y="840058"/>
                        <a:pt x="23411" y="812984"/>
                        <a:pt x="31541" y="785424"/>
                      </a:cubicBezTo>
                      <a:cubicBezTo>
                        <a:pt x="44769" y="733883"/>
                        <a:pt x="54734" y="681139"/>
                        <a:pt x="67104" y="629255"/>
                      </a:cubicBezTo>
                      <a:cubicBezTo>
                        <a:pt x="77746" y="572108"/>
                        <a:pt x="85146" y="514405"/>
                        <a:pt x="89266" y="456421"/>
                      </a:cubicBezTo>
                      <a:cubicBezTo>
                        <a:pt x="98200" y="384436"/>
                        <a:pt x="109024" y="312794"/>
                        <a:pt x="117098" y="240809"/>
                      </a:cubicBezTo>
                      <a:cubicBezTo>
                        <a:pt x="124314" y="175868"/>
                        <a:pt x="129125" y="110583"/>
                        <a:pt x="134279" y="45469"/>
                      </a:cubicBezTo>
                      <a:cubicBezTo>
                        <a:pt x="134644" y="38316"/>
                        <a:pt x="134644" y="31148"/>
                        <a:pt x="134279" y="23994"/>
                      </a:cubicBezTo>
                      <a:cubicBezTo>
                        <a:pt x="134279" y="16263"/>
                        <a:pt x="131530" y="6814"/>
                        <a:pt x="141151" y="3034"/>
                      </a:cubicBezTo>
                      <a:cubicBezTo>
                        <a:pt x="150633" y="-2486"/>
                        <a:pt x="162720" y="-302"/>
                        <a:pt x="169670" y="8188"/>
                      </a:cubicBezTo>
                      <a:cubicBezTo>
                        <a:pt x="179120" y="18946"/>
                        <a:pt x="187199" y="30833"/>
                        <a:pt x="193722" y="43580"/>
                      </a:cubicBezTo>
                      <a:cubicBezTo>
                        <a:pt x="212428" y="83587"/>
                        <a:pt x="225606" y="125952"/>
                        <a:pt x="232893" y="169511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</p:grp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F7EF5587-5675-AB36-FC88-7972A9F1B81F}"/>
                  </a:ext>
                </a:extLst>
              </p:cNvPr>
              <p:cNvSpPr/>
              <p:nvPr/>
            </p:nvSpPr>
            <p:spPr>
              <a:xfrm rot="785053">
                <a:off x="3963127" y="601781"/>
                <a:ext cx="963403" cy="1261209"/>
              </a:xfrm>
              <a:custGeom>
                <a:avLst/>
                <a:gdLst>
                  <a:gd name="connsiteX0" fmla="*/ 946312 w 1990867"/>
                  <a:gd name="connsiteY0" fmla="*/ 422329 h 2606279"/>
                  <a:gd name="connsiteX1" fmla="*/ 946312 w 1990867"/>
                  <a:gd name="connsiteY1" fmla="*/ 1656470 h 2606279"/>
                  <a:gd name="connsiteX2" fmla="*/ 993283 w 1990867"/>
                  <a:gd name="connsiteY2" fmla="*/ 492 h 2606279"/>
                  <a:gd name="connsiteX3" fmla="*/ 1028781 w 1990867"/>
                  <a:gd name="connsiteY3" fmla="*/ 7843 h 2606279"/>
                  <a:gd name="connsiteX4" fmla="*/ 1054953 w 1990867"/>
                  <a:gd name="connsiteY4" fmla="*/ 54453 h 2606279"/>
                  <a:gd name="connsiteX5" fmla="*/ 1055314 w 1990867"/>
                  <a:gd name="connsiteY5" fmla="*/ 54453 h 2606279"/>
                  <a:gd name="connsiteX6" fmla="*/ 1055314 w 1990867"/>
                  <a:gd name="connsiteY6" fmla="*/ 282136 h 2606279"/>
                  <a:gd name="connsiteX7" fmla="*/ 1699634 w 1990867"/>
                  <a:gd name="connsiteY7" fmla="*/ 1868376 h 2606279"/>
                  <a:gd name="connsiteX8" fmla="*/ 1694256 w 1990867"/>
                  <a:gd name="connsiteY8" fmla="*/ 1919290 h 2606279"/>
                  <a:gd name="connsiteX9" fmla="*/ 1649076 w 1990867"/>
                  <a:gd name="connsiteY9" fmla="*/ 1943313 h 2606279"/>
                  <a:gd name="connsiteX10" fmla="*/ 1056747 w 1990867"/>
                  <a:gd name="connsiteY10" fmla="*/ 1943313 h 2606279"/>
                  <a:gd name="connsiteX11" fmla="*/ 1056747 w 1990867"/>
                  <a:gd name="connsiteY11" fmla="*/ 2032236 h 2606279"/>
                  <a:gd name="connsiteX12" fmla="*/ 1936280 w 1990867"/>
                  <a:gd name="connsiteY12" fmla="*/ 2032235 h 2606279"/>
                  <a:gd name="connsiteX13" fmla="*/ 1983609 w 1990867"/>
                  <a:gd name="connsiteY13" fmla="*/ 2059486 h 2606279"/>
                  <a:gd name="connsiteX14" fmla="*/ 1983609 w 1990867"/>
                  <a:gd name="connsiteY14" fmla="*/ 2113985 h 2606279"/>
                  <a:gd name="connsiteX15" fmla="*/ 1925521 w 1990867"/>
                  <a:gd name="connsiteY15" fmla="*/ 2219041 h 2606279"/>
                  <a:gd name="connsiteX16" fmla="*/ 1867890 w 1990867"/>
                  <a:gd name="connsiteY16" fmla="*/ 2323354 h 2606279"/>
                  <a:gd name="connsiteX17" fmla="*/ 1835226 w 1990867"/>
                  <a:gd name="connsiteY17" fmla="*/ 2371304 h 2606279"/>
                  <a:gd name="connsiteX18" fmla="*/ 1796578 w 1990867"/>
                  <a:gd name="connsiteY18" fmla="*/ 2436209 h 2606279"/>
                  <a:gd name="connsiteX19" fmla="*/ 1740375 w 1990867"/>
                  <a:gd name="connsiteY19" fmla="*/ 2562544 h 2606279"/>
                  <a:gd name="connsiteX20" fmla="*/ 1733877 w 1990867"/>
                  <a:gd name="connsiteY20" fmla="*/ 2594002 h 2606279"/>
                  <a:gd name="connsiteX21" fmla="*/ 1707169 w 1990867"/>
                  <a:gd name="connsiteY21" fmla="*/ 2601097 h 2606279"/>
                  <a:gd name="connsiteX22" fmla="*/ 1642983 w 1990867"/>
                  <a:gd name="connsiteY22" fmla="*/ 2606279 h 2606279"/>
                  <a:gd name="connsiteX23" fmla="*/ 1452589 w 1990867"/>
                  <a:gd name="connsiteY23" fmla="*/ 2548911 h 2606279"/>
                  <a:gd name="connsiteX24" fmla="*/ 1318851 w 1990867"/>
                  <a:gd name="connsiteY24" fmla="*/ 2507675 h 2606279"/>
                  <a:gd name="connsiteX25" fmla="*/ 1185468 w 1990867"/>
                  <a:gd name="connsiteY25" fmla="*/ 2548911 h 2606279"/>
                  <a:gd name="connsiteX26" fmla="*/ 995077 w 1990867"/>
                  <a:gd name="connsiteY26" fmla="*/ 2606279 h 2606279"/>
                  <a:gd name="connsiteX27" fmla="*/ 805042 w 1990867"/>
                  <a:gd name="connsiteY27" fmla="*/ 2548911 h 2606279"/>
                  <a:gd name="connsiteX28" fmla="*/ 671303 w 1990867"/>
                  <a:gd name="connsiteY28" fmla="*/ 2507675 h 2606279"/>
                  <a:gd name="connsiteX29" fmla="*/ 537920 w 1990867"/>
                  <a:gd name="connsiteY29" fmla="*/ 2548911 h 2606279"/>
                  <a:gd name="connsiteX30" fmla="*/ 347529 w 1990867"/>
                  <a:gd name="connsiteY30" fmla="*/ 2606279 h 2606279"/>
                  <a:gd name="connsiteX31" fmla="*/ 283347 w 1990867"/>
                  <a:gd name="connsiteY31" fmla="*/ 2601097 h 2606279"/>
                  <a:gd name="connsiteX32" fmla="*/ 275027 w 1990867"/>
                  <a:gd name="connsiteY32" fmla="*/ 2598885 h 2606279"/>
                  <a:gd name="connsiteX33" fmla="*/ 262651 w 1990867"/>
                  <a:gd name="connsiteY33" fmla="*/ 2553829 h 2606279"/>
                  <a:gd name="connsiteX34" fmla="*/ 219781 w 1990867"/>
                  <a:gd name="connsiteY34" fmla="*/ 2475108 h 2606279"/>
                  <a:gd name="connsiteX35" fmla="*/ 199294 w 1990867"/>
                  <a:gd name="connsiteY35" fmla="*/ 2447473 h 2606279"/>
                  <a:gd name="connsiteX36" fmla="*/ 200521 w 1990867"/>
                  <a:gd name="connsiteY36" fmla="*/ 2448157 h 2606279"/>
                  <a:gd name="connsiteX37" fmla="*/ 65347 w 1990867"/>
                  <a:gd name="connsiteY37" fmla="*/ 2219041 h 2606279"/>
                  <a:gd name="connsiteX38" fmla="*/ 7262 w 1990867"/>
                  <a:gd name="connsiteY38" fmla="*/ 2113985 h 2606279"/>
                  <a:gd name="connsiteX39" fmla="*/ 7262 w 1990867"/>
                  <a:gd name="connsiteY39" fmla="*/ 2059485 h 2606279"/>
                  <a:gd name="connsiteX40" fmla="*/ 54591 w 1990867"/>
                  <a:gd name="connsiteY40" fmla="*/ 2032236 h 2606279"/>
                  <a:gd name="connsiteX41" fmla="*/ 946312 w 1990867"/>
                  <a:gd name="connsiteY41" fmla="*/ 2032236 h 2606279"/>
                  <a:gd name="connsiteX42" fmla="*/ 946312 w 1990867"/>
                  <a:gd name="connsiteY42" fmla="*/ 1943313 h 2606279"/>
                  <a:gd name="connsiteX43" fmla="*/ 218809 w 1990867"/>
                  <a:gd name="connsiteY43" fmla="*/ 1943313 h 2606279"/>
                  <a:gd name="connsiteX44" fmla="*/ 179726 w 1990867"/>
                  <a:gd name="connsiteY44" fmla="*/ 1926819 h 2606279"/>
                  <a:gd name="connsiteX45" fmla="*/ 164309 w 1990867"/>
                  <a:gd name="connsiteY45" fmla="*/ 1887019 h 2606279"/>
                  <a:gd name="connsiteX46" fmla="*/ 961014 w 1990867"/>
                  <a:gd name="connsiteY46" fmla="*/ 16805 h 2606279"/>
                  <a:gd name="connsiteX47" fmla="*/ 993283 w 1990867"/>
                  <a:gd name="connsiteY47" fmla="*/ 492 h 2606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990867" h="2606279">
                    <a:moveTo>
                      <a:pt x="946312" y="422329"/>
                    </a:moveTo>
                    <a:cubicBezTo>
                      <a:pt x="822613" y="910679"/>
                      <a:pt x="822613" y="1329469"/>
                      <a:pt x="946312" y="1656470"/>
                    </a:cubicBezTo>
                    <a:close/>
                    <a:moveTo>
                      <a:pt x="993283" y="492"/>
                    </a:moveTo>
                    <a:cubicBezTo>
                      <a:pt x="1005295" y="-1121"/>
                      <a:pt x="1017844" y="1210"/>
                      <a:pt x="1028781" y="7843"/>
                    </a:cubicBezTo>
                    <a:cubicBezTo>
                      <a:pt x="1045633" y="18241"/>
                      <a:pt x="1054954" y="35810"/>
                      <a:pt x="1054953" y="54453"/>
                    </a:cubicBezTo>
                    <a:lnTo>
                      <a:pt x="1055314" y="54453"/>
                    </a:lnTo>
                    <a:lnTo>
                      <a:pt x="1055314" y="282136"/>
                    </a:lnTo>
                    <a:lnTo>
                      <a:pt x="1699634" y="1868376"/>
                    </a:lnTo>
                    <a:cubicBezTo>
                      <a:pt x="1706445" y="1885228"/>
                      <a:pt x="1704295" y="1904232"/>
                      <a:pt x="1694256" y="1919290"/>
                    </a:cubicBezTo>
                    <a:cubicBezTo>
                      <a:pt x="1683857" y="1934709"/>
                      <a:pt x="1667364" y="1943313"/>
                      <a:pt x="1649076" y="1943313"/>
                    </a:cubicBezTo>
                    <a:lnTo>
                      <a:pt x="1056747" y="1943313"/>
                    </a:lnTo>
                    <a:lnTo>
                      <a:pt x="1056747" y="2032236"/>
                    </a:lnTo>
                    <a:lnTo>
                      <a:pt x="1936280" y="2032235"/>
                    </a:lnTo>
                    <a:cubicBezTo>
                      <a:pt x="1955998" y="2032236"/>
                      <a:pt x="1973927" y="2042633"/>
                      <a:pt x="1983609" y="2059486"/>
                    </a:cubicBezTo>
                    <a:cubicBezTo>
                      <a:pt x="1993287" y="2076696"/>
                      <a:pt x="1993288" y="2097133"/>
                      <a:pt x="1983609" y="2113985"/>
                    </a:cubicBezTo>
                    <a:cubicBezTo>
                      <a:pt x="1964603" y="2146612"/>
                      <a:pt x="1945600" y="2182827"/>
                      <a:pt x="1925521" y="2219041"/>
                    </a:cubicBezTo>
                    <a:lnTo>
                      <a:pt x="1867890" y="2323354"/>
                    </a:lnTo>
                    <a:lnTo>
                      <a:pt x="1835226" y="2371304"/>
                    </a:lnTo>
                    <a:cubicBezTo>
                      <a:pt x="1820822" y="2394718"/>
                      <a:pt x="1807932" y="2417272"/>
                      <a:pt x="1796578" y="2436209"/>
                    </a:cubicBezTo>
                    <a:cubicBezTo>
                      <a:pt x="1773870" y="2474083"/>
                      <a:pt x="1753080" y="2520203"/>
                      <a:pt x="1740375" y="2562544"/>
                    </a:cubicBezTo>
                    <a:lnTo>
                      <a:pt x="1733877" y="2594002"/>
                    </a:lnTo>
                    <a:lnTo>
                      <a:pt x="1707169" y="2601097"/>
                    </a:lnTo>
                    <a:cubicBezTo>
                      <a:pt x="1688272" y="2604374"/>
                      <a:pt x="1667094" y="2606279"/>
                      <a:pt x="1642983" y="2606279"/>
                    </a:cubicBezTo>
                    <a:cubicBezTo>
                      <a:pt x="1546531" y="2606279"/>
                      <a:pt x="1496692" y="2575802"/>
                      <a:pt x="1452589" y="2548911"/>
                    </a:cubicBezTo>
                    <a:cubicBezTo>
                      <a:pt x="1414225" y="2525963"/>
                      <a:pt x="1384465" y="2507675"/>
                      <a:pt x="1318851" y="2507675"/>
                    </a:cubicBezTo>
                    <a:cubicBezTo>
                      <a:pt x="1253235" y="2507675"/>
                      <a:pt x="1223115" y="2525604"/>
                      <a:pt x="1185468" y="2548911"/>
                    </a:cubicBezTo>
                    <a:cubicBezTo>
                      <a:pt x="1141366" y="2575802"/>
                      <a:pt x="1091527" y="2606279"/>
                      <a:pt x="995077" y="2606279"/>
                    </a:cubicBezTo>
                    <a:cubicBezTo>
                      <a:pt x="898625" y="2606279"/>
                      <a:pt x="849146" y="2575802"/>
                      <a:pt x="805042" y="2548911"/>
                    </a:cubicBezTo>
                    <a:cubicBezTo>
                      <a:pt x="766678" y="2525963"/>
                      <a:pt x="736917" y="2507675"/>
                      <a:pt x="671303" y="2507675"/>
                    </a:cubicBezTo>
                    <a:cubicBezTo>
                      <a:pt x="605687" y="2507675"/>
                      <a:pt x="575570" y="2525605"/>
                      <a:pt x="537920" y="2548911"/>
                    </a:cubicBezTo>
                    <a:cubicBezTo>
                      <a:pt x="493818" y="2575802"/>
                      <a:pt x="443981" y="2606279"/>
                      <a:pt x="347529" y="2606279"/>
                    </a:cubicBezTo>
                    <a:cubicBezTo>
                      <a:pt x="323416" y="2606279"/>
                      <a:pt x="302239" y="2604374"/>
                      <a:pt x="283347" y="2601097"/>
                    </a:cubicBezTo>
                    <a:lnTo>
                      <a:pt x="275027" y="2598885"/>
                    </a:lnTo>
                    <a:lnTo>
                      <a:pt x="262651" y="2553829"/>
                    </a:lnTo>
                    <a:cubicBezTo>
                      <a:pt x="251881" y="2527927"/>
                      <a:pt x="237317" y="2501103"/>
                      <a:pt x="219781" y="2475108"/>
                    </a:cubicBezTo>
                    <a:lnTo>
                      <a:pt x="199294" y="2447473"/>
                    </a:lnTo>
                    <a:lnTo>
                      <a:pt x="200521" y="2448157"/>
                    </a:lnTo>
                    <a:cubicBezTo>
                      <a:pt x="152476" y="2380749"/>
                      <a:pt x="109091" y="2298999"/>
                      <a:pt x="65347" y="2219041"/>
                    </a:cubicBezTo>
                    <a:cubicBezTo>
                      <a:pt x="45268" y="2182110"/>
                      <a:pt x="26266" y="2146612"/>
                      <a:pt x="7262" y="2113985"/>
                    </a:cubicBezTo>
                    <a:cubicBezTo>
                      <a:pt x="-2420" y="2097133"/>
                      <a:pt x="-2420" y="2076696"/>
                      <a:pt x="7262" y="2059485"/>
                    </a:cubicBezTo>
                    <a:cubicBezTo>
                      <a:pt x="17301" y="2042634"/>
                      <a:pt x="34870" y="2032236"/>
                      <a:pt x="54591" y="2032236"/>
                    </a:cubicBezTo>
                    <a:lnTo>
                      <a:pt x="946312" y="2032236"/>
                    </a:lnTo>
                    <a:lnTo>
                      <a:pt x="946312" y="1943313"/>
                    </a:lnTo>
                    <a:lnTo>
                      <a:pt x="218809" y="1943313"/>
                    </a:lnTo>
                    <a:cubicBezTo>
                      <a:pt x="204107" y="1943313"/>
                      <a:pt x="189765" y="1937217"/>
                      <a:pt x="179726" y="1926819"/>
                    </a:cubicBezTo>
                    <a:cubicBezTo>
                      <a:pt x="169328" y="1916421"/>
                      <a:pt x="163590" y="1902080"/>
                      <a:pt x="164309" y="1887019"/>
                    </a:cubicBezTo>
                    <a:cubicBezTo>
                      <a:pt x="187615" y="1181387"/>
                      <a:pt x="455454" y="552127"/>
                      <a:pt x="961014" y="16805"/>
                    </a:cubicBezTo>
                    <a:cubicBezTo>
                      <a:pt x="969799" y="7663"/>
                      <a:pt x="981272" y="2106"/>
                      <a:pt x="993283" y="492"/>
                    </a:cubicBezTo>
                    <a:close/>
                  </a:path>
                </a:pathLst>
              </a:custGeom>
              <a:solidFill>
                <a:srgbClr val="EC1A63"/>
              </a:solidFill>
              <a:ln w="153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4DBF3DA9-B1E3-032E-E693-202AB55EDE24}"/>
                  </a:ext>
                </a:extLst>
              </p:cNvPr>
              <p:cNvSpPr/>
              <p:nvPr/>
            </p:nvSpPr>
            <p:spPr>
              <a:xfrm rot="785053">
                <a:off x="3788352" y="1870752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36A9D419-9FB1-E0B5-3DA2-FC238AE34336}"/>
                  </a:ext>
                </a:extLst>
              </p:cNvPr>
              <p:cNvSpPr/>
              <p:nvPr/>
            </p:nvSpPr>
            <p:spPr>
              <a:xfrm rot="785053">
                <a:off x="3760837" y="1989138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39BDE918-3AF9-40A7-BE8A-722AB8ABEB2A}"/>
                </a:ext>
              </a:extLst>
            </p:cNvPr>
            <p:cNvGrpSpPr/>
            <p:nvPr/>
          </p:nvGrpSpPr>
          <p:grpSpPr>
            <a:xfrm>
              <a:off x="9074787" y="328867"/>
              <a:ext cx="882616" cy="1035716"/>
              <a:chOff x="3760837" y="601781"/>
              <a:chExt cx="1268035" cy="1487991"/>
            </a:xfrm>
          </p:grpSpPr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77FECD35-EEFF-9DEF-5A2C-08E16E9F3441}"/>
                  </a:ext>
                </a:extLst>
              </p:cNvPr>
              <p:cNvGrpSpPr/>
              <p:nvPr/>
            </p:nvGrpSpPr>
            <p:grpSpPr>
              <a:xfrm rot="780000" flipH="1">
                <a:off x="4660777" y="876493"/>
                <a:ext cx="368095" cy="549019"/>
                <a:chOff x="6191056" y="4503771"/>
                <a:chExt cx="800763" cy="1194350"/>
              </a:xfrm>
              <a:solidFill>
                <a:srgbClr val="F26F2D"/>
              </a:solidFill>
            </p:grpSpPr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503DB422-62BA-0AD8-EBE4-41BDA088D7D5}"/>
                    </a:ext>
                  </a:extLst>
                </p:cNvPr>
                <p:cNvSpPr/>
                <p:nvPr/>
              </p:nvSpPr>
              <p:spPr>
                <a:xfrm>
                  <a:off x="6343630" y="4626424"/>
                  <a:ext cx="523518" cy="857808"/>
                </a:xfrm>
                <a:custGeom>
                  <a:avLst/>
                  <a:gdLst>
                    <a:gd name="connsiteX0" fmla="*/ 501833 w 523518"/>
                    <a:gd name="connsiteY0" fmla="*/ 670501 h 857808"/>
                    <a:gd name="connsiteX1" fmla="*/ 515921 w 523518"/>
                    <a:gd name="connsiteY1" fmla="*/ 762759 h 857808"/>
                    <a:gd name="connsiteX2" fmla="*/ 519013 w 523518"/>
                    <a:gd name="connsiteY2" fmla="*/ 776847 h 857808"/>
                    <a:gd name="connsiteX3" fmla="*/ 502864 w 523518"/>
                    <a:gd name="connsiteY3" fmla="*/ 814472 h 857808"/>
                    <a:gd name="connsiteX4" fmla="*/ 331061 w 523518"/>
                    <a:gd name="connsiteY4" fmla="*/ 856392 h 857808"/>
                    <a:gd name="connsiteX5" fmla="*/ 187434 w 523518"/>
                    <a:gd name="connsiteY5" fmla="*/ 856392 h 857808"/>
                    <a:gd name="connsiteX6" fmla="*/ 20098 w 523518"/>
                    <a:gd name="connsiteY6" fmla="*/ 811895 h 857808"/>
                    <a:gd name="connsiteX7" fmla="*/ 5666 w 523518"/>
                    <a:gd name="connsiteY7" fmla="*/ 800040 h 857808"/>
                    <a:gd name="connsiteX8" fmla="*/ 3948 w 523518"/>
                    <a:gd name="connsiteY8" fmla="*/ 776332 h 857808"/>
                    <a:gd name="connsiteX9" fmla="*/ 60472 w 523518"/>
                    <a:gd name="connsiteY9" fmla="*/ 652977 h 857808"/>
                    <a:gd name="connsiteX10" fmla="*/ 105827 w 523518"/>
                    <a:gd name="connsiteY10" fmla="*/ 529451 h 857808"/>
                    <a:gd name="connsiteX11" fmla="*/ 147576 w 523518"/>
                    <a:gd name="connsiteY11" fmla="*/ 347684 h 857808"/>
                    <a:gd name="connsiteX12" fmla="*/ 177641 w 523518"/>
                    <a:gd name="connsiteY12" fmla="*/ 129666 h 857808"/>
                    <a:gd name="connsiteX13" fmla="*/ 187777 w 523518"/>
                    <a:gd name="connsiteY13" fmla="*/ 26584 h 857808"/>
                    <a:gd name="connsiteX14" fmla="*/ 202209 w 523518"/>
                    <a:gd name="connsiteY14" fmla="*/ 2188 h 857808"/>
                    <a:gd name="connsiteX15" fmla="*/ 233992 w 523518"/>
                    <a:gd name="connsiteY15" fmla="*/ 11809 h 857808"/>
                    <a:gd name="connsiteX16" fmla="*/ 280379 w 523518"/>
                    <a:gd name="connsiteY16" fmla="*/ 81218 h 857808"/>
                    <a:gd name="connsiteX17" fmla="*/ 393597 w 523518"/>
                    <a:gd name="connsiteY17" fmla="*/ 329301 h 857808"/>
                    <a:gd name="connsiteX18" fmla="*/ 473314 w 523518"/>
                    <a:gd name="connsiteY18" fmla="*/ 547147 h 857808"/>
                    <a:gd name="connsiteX19" fmla="*/ 504238 w 523518"/>
                    <a:gd name="connsiteY19" fmla="*/ 670329 h 857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23518" h="857808">
                      <a:moveTo>
                        <a:pt x="501833" y="670501"/>
                      </a:moveTo>
                      <a:cubicBezTo>
                        <a:pt x="506643" y="701425"/>
                        <a:pt x="511339" y="732178"/>
                        <a:pt x="515921" y="762759"/>
                      </a:cubicBezTo>
                      <a:cubicBezTo>
                        <a:pt x="516615" y="767523"/>
                        <a:pt x="517649" y="772230"/>
                        <a:pt x="519013" y="776847"/>
                      </a:cubicBezTo>
                      <a:cubicBezTo>
                        <a:pt x="526744" y="801758"/>
                        <a:pt x="526401" y="802789"/>
                        <a:pt x="502864" y="814472"/>
                      </a:cubicBezTo>
                      <a:cubicBezTo>
                        <a:pt x="449230" y="840508"/>
                        <a:pt x="390659" y="854799"/>
                        <a:pt x="331061" y="856392"/>
                      </a:cubicBezTo>
                      <a:cubicBezTo>
                        <a:pt x="283300" y="858281"/>
                        <a:pt x="235367" y="858281"/>
                        <a:pt x="187434" y="856392"/>
                      </a:cubicBezTo>
                      <a:cubicBezTo>
                        <a:pt x="128925" y="854975"/>
                        <a:pt x="71583" y="839727"/>
                        <a:pt x="20098" y="811895"/>
                      </a:cubicBezTo>
                      <a:cubicBezTo>
                        <a:pt x="14684" y="808740"/>
                        <a:pt x="9812" y="804738"/>
                        <a:pt x="5666" y="800040"/>
                      </a:cubicBezTo>
                      <a:cubicBezTo>
                        <a:pt x="-1163" y="793873"/>
                        <a:pt x="-1921" y="783419"/>
                        <a:pt x="3948" y="776332"/>
                      </a:cubicBezTo>
                      <a:cubicBezTo>
                        <a:pt x="32124" y="739566"/>
                        <a:pt x="44322" y="695241"/>
                        <a:pt x="60472" y="652977"/>
                      </a:cubicBezTo>
                      <a:cubicBezTo>
                        <a:pt x="76621" y="610714"/>
                        <a:pt x="92770" y="571199"/>
                        <a:pt x="105827" y="529451"/>
                      </a:cubicBezTo>
                      <a:cubicBezTo>
                        <a:pt x="124620" y="470086"/>
                        <a:pt x="138581" y="409299"/>
                        <a:pt x="147576" y="347684"/>
                      </a:cubicBezTo>
                      <a:cubicBezTo>
                        <a:pt x="157884" y="275011"/>
                        <a:pt x="168192" y="202338"/>
                        <a:pt x="177641" y="129666"/>
                      </a:cubicBezTo>
                      <a:cubicBezTo>
                        <a:pt x="182108" y="95305"/>
                        <a:pt x="185372" y="60945"/>
                        <a:pt x="187777" y="26584"/>
                      </a:cubicBezTo>
                      <a:cubicBezTo>
                        <a:pt x="187777" y="15245"/>
                        <a:pt x="189839" y="6140"/>
                        <a:pt x="202209" y="2188"/>
                      </a:cubicBezTo>
                      <a:cubicBezTo>
                        <a:pt x="213724" y="-2921"/>
                        <a:pt x="227244" y="1172"/>
                        <a:pt x="233992" y="11809"/>
                      </a:cubicBezTo>
                      <a:cubicBezTo>
                        <a:pt x="251575" y="33455"/>
                        <a:pt x="267105" y="56692"/>
                        <a:pt x="280379" y="81218"/>
                      </a:cubicBezTo>
                      <a:cubicBezTo>
                        <a:pt x="319378" y="163339"/>
                        <a:pt x="355972" y="246664"/>
                        <a:pt x="393597" y="329301"/>
                      </a:cubicBezTo>
                      <a:cubicBezTo>
                        <a:pt x="425292" y="399938"/>
                        <a:pt x="451932" y="472736"/>
                        <a:pt x="473314" y="547147"/>
                      </a:cubicBezTo>
                      <a:cubicBezTo>
                        <a:pt x="485340" y="587692"/>
                        <a:pt x="494102" y="629268"/>
                        <a:pt x="504238" y="670329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06655517-491D-8D79-1CE0-810A953E0516}"/>
                    </a:ext>
                  </a:extLst>
                </p:cNvPr>
                <p:cNvSpPr/>
                <p:nvPr/>
              </p:nvSpPr>
              <p:spPr>
                <a:xfrm>
                  <a:off x="6191056" y="5410315"/>
                  <a:ext cx="800763" cy="287806"/>
                </a:xfrm>
                <a:custGeom>
                  <a:avLst/>
                  <a:gdLst>
                    <a:gd name="connsiteX0" fmla="*/ 9115 w 800763"/>
                    <a:gd name="connsiteY0" fmla="*/ 0 h 287806"/>
                    <a:gd name="connsiteX1" fmla="*/ 70793 w 800763"/>
                    <a:gd name="connsiteY1" fmla="*/ 32642 h 287806"/>
                    <a:gd name="connsiteX2" fmla="*/ 185385 w 800763"/>
                    <a:gd name="connsiteY2" fmla="*/ 92086 h 287806"/>
                    <a:gd name="connsiteX3" fmla="*/ 311317 w 800763"/>
                    <a:gd name="connsiteY3" fmla="*/ 117685 h 287806"/>
                    <a:gd name="connsiteX4" fmla="*/ 513872 w 800763"/>
                    <a:gd name="connsiteY4" fmla="*/ 105830 h 287806"/>
                    <a:gd name="connsiteX5" fmla="*/ 609566 w 800763"/>
                    <a:gd name="connsiteY5" fmla="*/ 83840 h 287806"/>
                    <a:gd name="connsiteX6" fmla="*/ 657671 w 800763"/>
                    <a:gd name="connsiteY6" fmla="*/ 62880 h 287806"/>
                    <a:gd name="connsiteX7" fmla="*/ 704745 w 800763"/>
                    <a:gd name="connsiteY7" fmla="*/ 45700 h 287806"/>
                    <a:gd name="connsiteX8" fmla="*/ 732749 w 800763"/>
                    <a:gd name="connsiteY8" fmla="*/ 32814 h 287806"/>
                    <a:gd name="connsiteX9" fmla="*/ 788757 w 800763"/>
                    <a:gd name="connsiteY9" fmla="*/ 7388 h 287806"/>
                    <a:gd name="connsiteX10" fmla="*/ 795285 w 800763"/>
                    <a:gd name="connsiteY10" fmla="*/ 46559 h 287806"/>
                    <a:gd name="connsiteX11" fmla="*/ 667464 w 800763"/>
                    <a:gd name="connsiteY11" fmla="*/ 197745 h 287806"/>
                    <a:gd name="connsiteX12" fmla="*/ 658358 w 800763"/>
                    <a:gd name="connsiteY12" fmla="*/ 223000 h 287806"/>
                    <a:gd name="connsiteX13" fmla="*/ 660935 w 800763"/>
                    <a:gd name="connsiteY13" fmla="*/ 234683 h 287806"/>
                    <a:gd name="connsiteX14" fmla="*/ 632760 w 800763"/>
                    <a:gd name="connsiteY14" fmla="*/ 277118 h 287806"/>
                    <a:gd name="connsiteX15" fmla="*/ 439481 w 800763"/>
                    <a:gd name="connsiteY15" fmla="*/ 285536 h 287806"/>
                    <a:gd name="connsiteX16" fmla="*/ 313035 w 800763"/>
                    <a:gd name="connsiteY16" fmla="*/ 276259 h 287806"/>
                    <a:gd name="connsiteX17" fmla="*/ 184011 w 800763"/>
                    <a:gd name="connsiteY17" fmla="*/ 250660 h 287806"/>
                    <a:gd name="connsiteX18" fmla="*/ 102748 w 800763"/>
                    <a:gd name="connsiteY18" fmla="*/ 231590 h 287806"/>
                    <a:gd name="connsiteX19" fmla="*/ 86770 w 800763"/>
                    <a:gd name="connsiteY19" fmla="*/ 197229 h 287806"/>
                    <a:gd name="connsiteX20" fmla="*/ 83506 w 800763"/>
                    <a:gd name="connsiteY20" fmla="*/ 177472 h 287806"/>
                    <a:gd name="connsiteX21" fmla="*/ 21829 w 800763"/>
                    <a:gd name="connsiteY21" fmla="*/ 89337 h 287806"/>
                    <a:gd name="connsiteX22" fmla="*/ 1556 w 800763"/>
                    <a:gd name="connsiteY22" fmla="*/ 51713 h 287806"/>
                    <a:gd name="connsiteX23" fmla="*/ 1556 w 800763"/>
                    <a:gd name="connsiteY23" fmla="*/ 21475 h 287806"/>
                    <a:gd name="connsiteX24" fmla="*/ 9115 w 800763"/>
                    <a:gd name="connsiteY24" fmla="*/ 0 h 2878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800763" h="287806">
                      <a:moveTo>
                        <a:pt x="9115" y="0"/>
                      </a:moveTo>
                      <a:lnTo>
                        <a:pt x="70793" y="32642"/>
                      </a:lnTo>
                      <a:cubicBezTo>
                        <a:pt x="107821" y="54634"/>
                        <a:pt x="146081" y="74481"/>
                        <a:pt x="185385" y="92086"/>
                      </a:cubicBezTo>
                      <a:cubicBezTo>
                        <a:pt x="225420" y="108327"/>
                        <a:pt x="268118" y="117006"/>
                        <a:pt x="311317" y="117685"/>
                      </a:cubicBezTo>
                      <a:cubicBezTo>
                        <a:pt x="379044" y="119211"/>
                        <a:pt x="446785" y="115246"/>
                        <a:pt x="513872" y="105830"/>
                      </a:cubicBezTo>
                      <a:cubicBezTo>
                        <a:pt x="546159" y="100308"/>
                        <a:pt x="578108" y="92967"/>
                        <a:pt x="609566" y="83840"/>
                      </a:cubicBezTo>
                      <a:cubicBezTo>
                        <a:pt x="625992" y="77788"/>
                        <a:pt x="642054" y="70790"/>
                        <a:pt x="657671" y="62880"/>
                      </a:cubicBezTo>
                      <a:cubicBezTo>
                        <a:pt x="673133" y="56523"/>
                        <a:pt x="689111" y="51369"/>
                        <a:pt x="704745" y="45700"/>
                      </a:cubicBezTo>
                      <a:cubicBezTo>
                        <a:pt x="714194" y="41920"/>
                        <a:pt x="723471" y="37109"/>
                        <a:pt x="732749" y="32814"/>
                      </a:cubicBezTo>
                      <a:lnTo>
                        <a:pt x="788757" y="7388"/>
                      </a:lnTo>
                      <a:cubicBezTo>
                        <a:pt x="802844" y="24568"/>
                        <a:pt x="803875" y="33501"/>
                        <a:pt x="795285" y="46559"/>
                      </a:cubicBezTo>
                      <a:cubicBezTo>
                        <a:pt x="758783" y="101814"/>
                        <a:pt x="715878" y="152561"/>
                        <a:pt x="667464" y="197745"/>
                      </a:cubicBezTo>
                      <a:cubicBezTo>
                        <a:pt x="659691" y="203614"/>
                        <a:pt x="656119" y="213521"/>
                        <a:pt x="658358" y="223000"/>
                      </a:cubicBezTo>
                      <a:cubicBezTo>
                        <a:pt x="658738" y="226985"/>
                        <a:pt x="659604" y="230908"/>
                        <a:pt x="660935" y="234683"/>
                      </a:cubicBezTo>
                      <a:cubicBezTo>
                        <a:pt x="675195" y="263030"/>
                        <a:pt x="669525" y="271448"/>
                        <a:pt x="632760" y="277118"/>
                      </a:cubicBezTo>
                      <a:cubicBezTo>
                        <a:pt x="568889" y="287515"/>
                        <a:pt x="504014" y="290341"/>
                        <a:pt x="439481" y="285536"/>
                      </a:cubicBezTo>
                      <a:cubicBezTo>
                        <a:pt x="397390" y="282100"/>
                        <a:pt x="354783" y="281928"/>
                        <a:pt x="313035" y="276259"/>
                      </a:cubicBezTo>
                      <a:cubicBezTo>
                        <a:pt x="271287" y="270589"/>
                        <a:pt x="227133" y="259079"/>
                        <a:pt x="184011" y="250660"/>
                      </a:cubicBezTo>
                      <a:cubicBezTo>
                        <a:pt x="156694" y="244819"/>
                        <a:pt x="129549" y="238978"/>
                        <a:pt x="102748" y="231590"/>
                      </a:cubicBezTo>
                      <a:cubicBezTo>
                        <a:pt x="82132" y="225921"/>
                        <a:pt x="78524" y="216815"/>
                        <a:pt x="86770" y="197229"/>
                      </a:cubicBezTo>
                      <a:cubicBezTo>
                        <a:pt x="89680" y="190577"/>
                        <a:pt x="88401" y="182835"/>
                        <a:pt x="83506" y="177472"/>
                      </a:cubicBezTo>
                      <a:cubicBezTo>
                        <a:pt x="62718" y="148266"/>
                        <a:pt x="41930" y="119059"/>
                        <a:pt x="21829" y="89337"/>
                      </a:cubicBezTo>
                      <a:cubicBezTo>
                        <a:pt x="13410" y="77765"/>
                        <a:pt x="6591" y="65109"/>
                        <a:pt x="1556" y="51713"/>
                      </a:cubicBezTo>
                      <a:cubicBezTo>
                        <a:pt x="-519" y="41740"/>
                        <a:pt x="-519" y="31448"/>
                        <a:pt x="1556" y="21475"/>
                      </a:cubicBezTo>
                      <a:cubicBezTo>
                        <a:pt x="3348" y="14081"/>
                        <a:pt x="5881" y="6886"/>
                        <a:pt x="9115" y="0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FDC91E1-4802-D2AD-DF94-881A1932E218}"/>
                    </a:ext>
                  </a:extLst>
                </p:cNvPr>
                <p:cNvSpPr/>
                <p:nvPr/>
              </p:nvSpPr>
              <p:spPr>
                <a:xfrm>
                  <a:off x="6225154" y="4503771"/>
                  <a:ext cx="241156" cy="912370"/>
                </a:xfrm>
                <a:custGeom>
                  <a:avLst/>
                  <a:gdLst>
                    <a:gd name="connsiteX0" fmla="*/ 232893 w 241156"/>
                    <a:gd name="connsiteY0" fmla="*/ 169511 h 912370"/>
                    <a:gd name="connsiteX1" fmla="*/ 235986 w 241156"/>
                    <a:gd name="connsiteY1" fmla="*/ 354371 h 912370"/>
                    <a:gd name="connsiteX2" fmla="*/ 187709 w 241156"/>
                    <a:gd name="connsiteY2" fmla="*/ 642312 h 912370"/>
                    <a:gd name="connsiteX3" fmla="*/ 136168 w 241156"/>
                    <a:gd name="connsiteY3" fmla="*/ 823908 h 912370"/>
                    <a:gd name="connsiteX4" fmla="*/ 90813 w 241156"/>
                    <a:gd name="connsiteY4" fmla="*/ 902078 h 912370"/>
                    <a:gd name="connsiteX5" fmla="*/ 65558 w 241156"/>
                    <a:gd name="connsiteY5" fmla="*/ 911699 h 912370"/>
                    <a:gd name="connsiteX6" fmla="*/ 8175 w 241156"/>
                    <a:gd name="connsiteY6" fmla="*/ 889193 h 912370"/>
                    <a:gd name="connsiteX7" fmla="*/ 2110 w 241156"/>
                    <a:gd name="connsiteY7" fmla="*/ 867174 h 912370"/>
                    <a:gd name="connsiteX8" fmla="*/ 2506 w 241156"/>
                    <a:gd name="connsiteY8" fmla="*/ 866515 h 912370"/>
                    <a:gd name="connsiteX9" fmla="*/ 31541 w 241156"/>
                    <a:gd name="connsiteY9" fmla="*/ 785424 h 912370"/>
                    <a:gd name="connsiteX10" fmla="*/ 67104 w 241156"/>
                    <a:gd name="connsiteY10" fmla="*/ 629255 h 912370"/>
                    <a:gd name="connsiteX11" fmla="*/ 89266 w 241156"/>
                    <a:gd name="connsiteY11" fmla="*/ 456421 h 912370"/>
                    <a:gd name="connsiteX12" fmla="*/ 117098 w 241156"/>
                    <a:gd name="connsiteY12" fmla="*/ 240809 h 912370"/>
                    <a:gd name="connsiteX13" fmla="*/ 134279 w 241156"/>
                    <a:gd name="connsiteY13" fmla="*/ 45469 h 912370"/>
                    <a:gd name="connsiteX14" fmla="*/ 134279 w 241156"/>
                    <a:gd name="connsiteY14" fmla="*/ 23994 h 912370"/>
                    <a:gd name="connsiteX15" fmla="*/ 141151 w 241156"/>
                    <a:gd name="connsiteY15" fmla="*/ 3034 h 912370"/>
                    <a:gd name="connsiteX16" fmla="*/ 169670 w 241156"/>
                    <a:gd name="connsiteY16" fmla="*/ 8188 h 912370"/>
                    <a:gd name="connsiteX17" fmla="*/ 193722 w 241156"/>
                    <a:gd name="connsiteY17" fmla="*/ 43580 h 912370"/>
                    <a:gd name="connsiteX18" fmla="*/ 232893 w 241156"/>
                    <a:gd name="connsiteY18" fmla="*/ 169511 h 9123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41156" h="912370">
                      <a:moveTo>
                        <a:pt x="232893" y="169511"/>
                      </a:moveTo>
                      <a:cubicBezTo>
                        <a:pt x="242754" y="230666"/>
                        <a:pt x="243796" y="292920"/>
                        <a:pt x="235986" y="354371"/>
                      </a:cubicBezTo>
                      <a:cubicBezTo>
                        <a:pt x="223960" y="451267"/>
                        <a:pt x="208326" y="547477"/>
                        <a:pt x="187709" y="642312"/>
                      </a:cubicBezTo>
                      <a:cubicBezTo>
                        <a:pt x="174026" y="703782"/>
                        <a:pt x="156818" y="764414"/>
                        <a:pt x="136168" y="823908"/>
                      </a:cubicBezTo>
                      <a:cubicBezTo>
                        <a:pt x="123970" y="851553"/>
                        <a:pt x="108759" y="877768"/>
                        <a:pt x="90813" y="902078"/>
                      </a:cubicBezTo>
                      <a:cubicBezTo>
                        <a:pt x="85193" y="910198"/>
                        <a:pt x="75155" y="914022"/>
                        <a:pt x="65558" y="911699"/>
                      </a:cubicBezTo>
                      <a:cubicBezTo>
                        <a:pt x="44859" y="909073"/>
                        <a:pt x="25140" y="901338"/>
                        <a:pt x="8175" y="889193"/>
                      </a:cubicBezTo>
                      <a:cubicBezTo>
                        <a:pt x="420" y="884787"/>
                        <a:pt x="-2295" y="874929"/>
                        <a:pt x="2110" y="867174"/>
                      </a:cubicBezTo>
                      <a:cubicBezTo>
                        <a:pt x="2237" y="866951"/>
                        <a:pt x="2369" y="866731"/>
                        <a:pt x="2506" y="866515"/>
                      </a:cubicBezTo>
                      <a:cubicBezTo>
                        <a:pt x="13717" y="840058"/>
                        <a:pt x="23411" y="812984"/>
                        <a:pt x="31541" y="785424"/>
                      </a:cubicBezTo>
                      <a:cubicBezTo>
                        <a:pt x="44769" y="733883"/>
                        <a:pt x="54734" y="681139"/>
                        <a:pt x="67104" y="629255"/>
                      </a:cubicBezTo>
                      <a:cubicBezTo>
                        <a:pt x="77746" y="572108"/>
                        <a:pt x="85146" y="514405"/>
                        <a:pt x="89266" y="456421"/>
                      </a:cubicBezTo>
                      <a:cubicBezTo>
                        <a:pt x="98200" y="384436"/>
                        <a:pt x="109024" y="312794"/>
                        <a:pt x="117098" y="240809"/>
                      </a:cubicBezTo>
                      <a:cubicBezTo>
                        <a:pt x="124314" y="175868"/>
                        <a:pt x="129125" y="110583"/>
                        <a:pt x="134279" y="45469"/>
                      </a:cubicBezTo>
                      <a:cubicBezTo>
                        <a:pt x="134644" y="38316"/>
                        <a:pt x="134644" y="31148"/>
                        <a:pt x="134279" y="23994"/>
                      </a:cubicBezTo>
                      <a:cubicBezTo>
                        <a:pt x="134279" y="16263"/>
                        <a:pt x="131530" y="6814"/>
                        <a:pt x="141151" y="3034"/>
                      </a:cubicBezTo>
                      <a:cubicBezTo>
                        <a:pt x="150633" y="-2486"/>
                        <a:pt x="162720" y="-302"/>
                        <a:pt x="169670" y="8188"/>
                      </a:cubicBezTo>
                      <a:cubicBezTo>
                        <a:pt x="179120" y="18946"/>
                        <a:pt x="187199" y="30833"/>
                        <a:pt x="193722" y="43580"/>
                      </a:cubicBezTo>
                      <a:cubicBezTo>
                        <a:pt x="212428" y="83587"/>
                        <a:pt x="225606" y="125952"/>
                        <a:pt x="232893" y="169511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</p:grp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627B43EC-D541-5D7D-90A6-3AD43DA37F8E}"/>
                  </a:ext>
                </a:extLst>
              </p:cNvPr>
              <p:cNvSpPr/>
              <p:nvPr/>
            </p:nvSpPr>
            <p:spPr>
              <a:xfrm rot="785053">
                <a:off x="3963127" y="601781"/>
                <a:ext cx="963403" cy="1261209"/>
              </a:xfrm>
              <a:custGeom>
                <a:avLst/>
                <a:gdLst>
                  <a:gd name="connsiteX0" fmla="*/ 946312 w 1990867"/>
                  <a:gd name="connsiteY0" fmla="*/ 422329 h 2606279"/>
                  <a:gd name="connsiteX1" fmla="*/ 946312 w 1990867"/>
                  <a:gd name="connsiteY1" fmla="*/ 1656470 h 2606279"/>
                  <a:gd name="connsiteX2" fmla="*/ 993283 w 1990867"/>
                  <a:gd name="connsiteY2" fmla="*/ 492 h 2606279"/>
                  <a:gd name="connsiteX3" fmla="*/ 1028781 w 1990867"/>
                  <a:gd name="connsiteY3" fmla="*/ 7843 h 2606279"/>
                  <a:gd name="connsiteX4" fmla="*/ 1054953 w 1990867"/>
                  <a:gd name="connsiteY4" fmla="*/ 54453 h 2606279"/>
                  <a:gd name="connsiteX5" fmla="*/ 1055314 w 1990867"/>
                  <a:gd name="connsiteY5" fmla="*/ 54453 h 2606279"/>
                  <a:gd name="connsiteX6" fmla="*/ 1055314 w 1990867"/>
                  <a:gd name="connsiteY6" fmla="*/ 282136 h 2606279"/>
                  <a:gd name="connsiteX7" fmla="*/ 1699634 w 1990867"/>
                  <a:gd name="connsiteY7" fmla="*/ 1868376 h 2606279"/>
                  <a:gd name="connsiteX8" fmla="*/ 1694256 w 1990867"/>
                  <a:gd name="connsiteY8" fmla="*/ 1919290 h 2606279"/>
                  <a:gd name="connsiteX9" fmla="*/ 1649076 w 1990867"/>
                  <a:gd name="connsiteY9" fmla="*/ 1943313 h 2606279"/>
                  <a:gd name="connsiteX10" fmla="*/ 1056747 w 1990867"/>
                  <a:gd name="connsiteY10" fmla="*/ 1943313 h 2606279"/>
                  <a:gd name="connsiteX11" fmla="*/ 1056747 w 1990867"/>
                  <a:gd name="connsiteY11" fmla="*/ 2032236 h 2606279"/>
                  <a:gd name="connsiteX12" fmla="*/ 1936280 w 1990867"/>
                  <a:gd name="connsiteY12" fmla="*/ 2032235 h 2606279"/>
                  <a:gd name="connsiteX13" fmla="*/ 1983609 w 1990867"/>
                  <a:gd name="connsiteY13" fmla="*/ 2059486 h 2606279"/>
                  <a:gd name="connsiteX14" fmla="*/ 1983609 w 1990867"/>
                  <a:gd name="connsiteY14" fmla="*/ 2113985 h 2606279"/>
                  <a:gd name="connsiteX15" fmla="*/ 1925521 w 1990867"/>
                  <a:gd name="connsiteY15" fmla="*/ 2219041 h 2606279"/>
                  <a:gd name="connsiteX16" fmla="*/ 1867890 w 1990867"/>
                  <a:gd name="connsiteY16" fmla="*/ 2323354 h 2606279"/>
                  <a:gd name="connsiteX17" fmla="*/ 1835226 w 1990867"/>
                  <a:gd name="connsiteY17" fmla="*/ 2371304 h 2606279"/>
                  <a:gd name="connsiteX18" fmla="*/ 1796578 w 1990867"/>
                  <a:gd name="connsiteY18" fmla="*/ 2436209 h 2606279"/>
                  <a:gd name="connsiteX19" fmla="*/ 1740375 w 1990867"/>
                  <a:gd name="connsiteY19" fmla="*/ 2562544 h 2606279"/>
                  <a:gd name="connsiteX20" fmla="*/ 1733877 w 1990867"/>
                  <a:gd name="connsiteY20" fmla="*/ 2594002 h 2606279"/>
                  <a:gd name="connsiteX21" fmla="*/ 1707169 w 1990867"/>
                  <a:gd name="connsiteY21" fmla="*/ 2601097 h 2606279"/>
                  <a:gd name="connsiteX22" fmla="*/ 1642983 w 1990867"/>
                  <a:gd name="connsiteY22" fmla="*/ 2606279 h 2606279"/>
                  <a:gd name="connsiteX23" fmla="*/ 1452589 w 1990867"/>
                  <a:gd name="connsiteY23" fmla="*/ 2548911 h 2606279"/>
                  <a:gd name="connsiteX24" fmla="*/ 1318851 w 1990867"/>
                  <a:gd name="connsiteY24" fmla="*/ 2507675 h 2606279"/>
                  <a:gd name="connsiteX25" fmla="*/ 1185468 w 1990867"/>
                  <a:gd name="connsiteY25" fmla="*/ 2548911 h 2606279"/>
                  <a:gd name="connsiteX26" fmla="*/ 995077 w 1990867"/>
                  <a:gd name="connsiteY26" fmla="*/ 2606279 h 2606279"/>
                  <a:gd name="connsiteX27" fmla="*/ 805042 w 1990867"/>
                  <a:gd name="connsiteY27" fmla="*/ 2548911 h 2606279"/>
                  <a:gd name="connsiteX28" fmla="*/ 671303 w 1990867"/>
                  <a:gd name="connsiteY28" fmla="*/ 2507675 h 2606279"/>
                  <a:gd name="connsiteX29" fmla="*/ 537920 w 1990867"/>
                  <a:gd name="connsiteY29" fmla="*/ 2548911 h 2606279"/>
                  <a:gd name="connsiteX30" fmla="*/ 347529 w 1990867"/>
                  <a:gd name="connsiteY30" fmla="*/ 2606279 h 2606279"/>
                  <a:gd name="connsiteX31" fmla="*/ 283347 w 1990867"/>
                  <a:gd name="connsiteY31" fmla="*/ 2601097 h 2606279"/>
                  <a:gd name="connsiteX32" fmla="*/ 275027 w 1990867"/>
                  <a:gd name="connsiteY32" fmla="*/ 2598885 h 2606279"/>
                  <a:gd name="connsiteX33" fmla="*/ 262651 w 1990867"/>
                  <a:gd name="connsiteY33" fmla="*/ 2553829 h 2606279"/>
                  <a:gd name="connsiteX34" fmla="*/ 219781 w 1990867"/>
                  <a:gd name="connsiteY34" fmla="*/ 2475108 h 2606279"/>
                  <a:gd name="connsiteX35" fmla="*/ 199294 w 1990867"/>
                  <a:gd name="connsiteY35" fmla="*/ 2447473 h 2606279"/>
                  <a:gd name="connsiteX36" fmla="*/ 200521 w 1990867"/>
                  <a:gd name="connsiteY36" fmla="*/ 2448157 h 2606279"/>
                  <a:gd name="connsiteX37" fmla="*/ 65347 w 1990867"/>
                  <a:gd name="connsiteY37" fmla="*/ 2219041 h 2606279"/>
                  <a:gd name="connsiteX38" fmla="*/ 7262 w 1990867"/>
                  <a:gd name="connsiteY38" fmla="*/ 2113985 h 2606279"/>
                  <a:gd name="connsiteX39" fmla="*/ 7262 w 1990867"/>
                  <a:gd name="connsiteY39" fmla="*/ 2059485 h 2606279"/>
                  <a:gd name="connsiteX40" fmla="*/ 54591 w 1990867"/>
                  <a:gd name="connsiteY40" fmla="*/ 2032236 h 2606279"/>
                  <a:gd name="connsiteX41" fmla="*/ 946312 w 1990867"/>
                  <a:gd name="connsiteY41" fmla="*/ 2032236 h 2606279"/>
                  <a:gd name="connsiteX42" fmla="*/ 946312 w 1990867"/>
                  <a:gd name="connsiteY42" fmla="*/ 1943313 h 2606279"/>
                  <a:gd name="connsiteX43" fmla="*/ 218809 w 1990867"/>
                  <a:gd name="connsiteY43" fmla="*/ 1943313 h 2606279"/>
                  <a:gd name="connsiteX44" fmla="*/ 179726 w 1990867"/>
                  <a:gd name="connsiteY44" fmla="*/ 1926819 h 2606279"/>
                  <a:gd name="connsiteX45" fmla="*/ 164309 w 1990867"/>
                  <a:gd name="connsiteY45" fmla="*/ 1887019 h 2606279"/>
                  <a:gd name="connsiteX46" fmla="*/ 961014 w 1990867"/>
                  <a:gd name="connsiteY46" fmla="*/ 16805 h 2606279"/>
                  <a:gd name="connsiteX47" fmla="*/ 993283 w 1990867"/>
                  <a:gd name="connsiteY47" fmla="*/ 492 h 2606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990867" h="2606279">
                    <a:moveTo>
                      <a:pt x="946312" y="422329"/>
                    </a:moveTo>
                    <a:cubicBezTo>
                      <a:pt x="822613" y="910679"/>
                      <a:pt x="822613" y="1329469"/>
                      <a:pt x="946312" y="1656470"/>
                    </a:cubicBezTo>
                    <a:close/>
                    <a:moveTo>
                      <a:pt x="993283" y="492"/>
                    </a:moveTo>
                    <a:cubicBezTo>
                      <a:pt x="1005295" y="-1121"/>
                      <a:pt x="1017844" y="1210"/>
                      <a:pt x="1028781" y="7843"/>
                    </a:cubicBezTo>
                    <a:cubicBezTo>
                      <a:pt x="1045633" y="18241"/>
                      <a:pt x="1054954" y="35810"/>
                      <a:pt x="1054953" y="54453"/>
                    </a:cubicBezTo>
                    <a:lnTo>
                      <a:pt x="1055314" y="54453"/>
                    </a:lnTo>
                    <a:lnTo>
                      <a:pt x="1055314" y="282136"/>
                    </a:lnTo>
                    <a:lnTo>
                      <a:pt x="1699634" y="1868376"/>
                    </a:lnTo>
                    <a:cubicBezTo>
                      <a:pt x="1706445" y="1885228"/>
                      <a:pt x="1704295" y="1904232"/>
                      <a:pt x="1694256" y="1919290"/>
                    </a:cubicBezTo>
                    <a:cubicBezTo>
                      <a:pt x="1683857" y="1934709"/>
                      <a:pt x="1667364" y="1943313"/>
                      <a:pt x="1649076" y="1943313"/>
                    </a:cubicBezTo>
                    <a:lnTo>
                      <a:pt x="1056747" y="1943313"/>
                    </a:lnTo>
                    <a:lnTo>
                      <a:pt x="1056747" y="2032236"/>
                    </a:lnTo>
                    <a:lnTo>
                      <a:pt x="1936280" y="2032235"/>
                    </a:lnTo>
                    <a:cubicBezTo>
                      <a:pt x="1955998" y="2032236"/>
                      <a:pt x="1973927" y="2042633"/>
                      <a:pt x="1983609" y="2059486"/>
                    </a:cubicBezTo>
                    <a:cubicBezTo>
                      <a:pt x="1993287" y="2076696"/>
                      <a:pt x="1993288" y="2097133"/>
                      <a:pt x="1983609" y="2113985"/>
                    </a:cubicBezTo>
                    <a:cubicBezTo>
                      <a:pt x="1964603" y="2146612"/>
                      <a:pt x="1945600" y="2182827"/>
                      <a:pt x="1925521" y="2219041"/>
                    </a:cubicBezTo>
                    <a:lnTo>
                      <a:pt x="1867890" y="2323354"/>
                    </a:lnTo>
                    <a:lnTo>
                      <a:pt x="1835226" y="2371304"/>
                    </a:lnTo>
                    <a:cubicBezTo>
                      <a:pt x="1820822" y="2394718"/>
                      <a:pt x="1807932" y="2417272"/>
                      <a:pt x="1796578" y="2436209"/>
                    </a:cubicBezTo>
                    <a:cubicBezTo>
                      <a:pt x="1773870" y="2474083"/>
                      <a:pt x="1753080" y="2520203"/>
                      <a:pt x="1740375" y="2562544"/>
                    </a:cubicBezTo>
                    <a:lnTo>
                      <a:pt x="1733877" y="2594002"/>
                    </a:lnTo>
                    <a:lnTo>
                      <a:pt x="1707169" y="2601097"/>
                    </a:lnTo>
                    <a:cubicBezTo>
                      <a:pt x="1688272" y="2604374"/>
                      <a:pt x="1667094" y="2606279"/>
                      <a:pt x="1642983" y="2606279"/>
                    </a:cubicBezTo>
                    <a:cubicBezTo>
                      <a:pt x="1546531" y="2606279"/>
                      <a:pt x="1496692" y="2575802"/>
                      <a:pt x="1452589" y="2548911"/>
                    </a:cubicBezTo>
                    <a:cubicBezTo>
                      <a:pt x="1414225" y="2525963"/>
                      <a:pt x="1384465" y="2507675"/>
                      <a:pt x="1318851" y="2507675"/>
                    </a:cubicBezTo>
                    <a:cubicBezTo>
                      <a:pt x="1253235" y="2507675"/>
                      <a:pt x="1223115" y="2525604"/>
                      <a:pt x="1185468" y="2548911"/>
                    </a:cubicBezTo>
                    <a:cubicBezTo>
                      <a:pt x="1141366" y="2575802"/>
                      <a:pt x="1091527" y="2606279"/>
                      <a:pt x="995077" y="2606279"/>
                    </a:cubicBezTo>
                    <a:cubicBezTo>
                      <a:pt x="898625" y="2606279"/>
                      <a:pt x="849146" y="2575802"/>
                      <a:pt x="805042" y="2548911"/>
                    </a:cubicBezTo>
                    <a:cubicBezTo>
                      <a:pt x="766678" y="2525963"/>
                      <a:pt x="736917" y="2507675"/>
                      <a:pt x="671303" y="2507675"/>
                    </a:cubicBezTo>
                    <a:cubicBezTo>
                      <a:pt x="605687" y="2507675"/>
                      <a:pt x="575570" y="2525605"/>
                      <a:pt x="537920" y="2548911"/>
                    </a:cubicBezTo>
                    <a:cubicBezTo>
                      <a:pt x="493818" y="2575802"/>
                      <a:pt x="443981" y="2606279"/>
                      <a:pt x="347529" y="2606279"/>
                    </a:cubicBezTo>
                    <a:cubicBezTo>
                      <a:pt x="323416" y="2606279"/>
                      <a:pt x="302239" y="2604374"/>
                      <a:pt x="283347" y="2601097"/>
                    </a:cubicBezTo>
                    <a:lnTo>
                      <a:pt x="275027" y="2598885"/>
                    </a:lnTo>
                    <a:lnTo>
                      <a:pt x="262651" y="2553829"/>
                    </a:lnTo>
                    <a:cubicBezTo>
                      <a:pt x="251881" y="2527927"/>
                      <a:pt x="237317" y="2501103"/>
                      <a:pt x="219781" y="2475108"/>
                    </a:cubicBezTo>
                    <a:lnTo>
                      <a:pt x="199294" y="2447473"/>
                    </a:lnTo>
                    <a:lnTo>
                      <a:pt x="200521" y="2448157"/>
                    </a:lnTo>
                    <a:cubicBezTo>
                      <a:pt x="152476" y="2380749"/>
                      <a:pt x="109091" y="2298999"/>
                      <a:pt x="65347" y="2219041"/>
                    </a:cubicBezTo>
                    <a:cubicBezTo>
                      <a:pt x="45268" y="2182110"/>
                      <a:pt x="26266" y="2146612"/>
                      <a:pt x="7262" y="2113985"/>
                    </a:cubicBezTo>
                    <a:cubicBezTo>
                      <a:pt x="-2420" y="2097133"/>
                      <a:pt x="-2420" y="2076696"/>
                      <a:pt x="7262" y="2059485"/>
                    </a:cubicBezTo>
                    <a:cubicBezTo>
                      <a:pt x="17301" y="2042634"/>
                      <a:pt x="34870" y="2032236"/>
                      <a:pt x="54591" y="2032236"/>
                    </a:cubicBezTo>
                    <a:lnTo>
                      <a:pt x="946312" y="2032236"/>
                    </a:lnTo>
                    <a:lnTo>
                      <a:pt x="946312" y="1943313"/>
                    </a:lnTo>
                    <a:lnTo>
                      <a:pt x="218809" y="1943313"/>
                    </a:lnTo>
                    <a:cubicBezTo>
                      <a:pt x="204107" y="1943313"/>
                      <a:pt x="189765" y="1937217"/>
                      <a:pt x="179726" y="1926819"/>
                    </a:cubicBezTo>
                    <a:cubicBezTo>
                      <a:pt x="169328" y="1916421"/>
                      <a:pt x="163590" y="1902080"/>
                      <a:pt x="164309" y="1887019"/>
                    </a:cubicBezTo>
                    <a:cubicBezTo>
                      <a:pt x="187615" y="1181387"/>
                      <a:pt x="455454" y="552127"/>
                      <a:pt x="961014" y="16805"/>
                    </a:cubicBezTo>
                    <a:cubicBezTo>
                      <a:pt x="969799" y="7663"/>
                      <a:pt x="981272" y="2106"/>
                      <a:pt x="993283" y="492"/>
                    </a:cubicBezTo>
                    <a:close/>
                  </a:path>
                </a:pathLst>
              </a:custGeom>
              <a:solidFill>
                <a:srgbClr val="EC1A63"/>
              </a:solidFill>
              <a:ln w="153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A118C0D8-BC69-C3CA-E118-4D62F66704D8}"/>
                  </a:ext>
                </a:extLst>
              </p:cNvPr>
              <p:cNvSpPr/>
              <p:nvPr/>
            </p:nvSpPr>
            <p:spPr>
              <a:xfrm rot="785053">
                <a:off x="3788352" y="1870752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9F10D201-2A00-2845-E2BF-202FC69376C3}"/>
                  </a:ext>
                </a:extLst>
              </p:cNvPr>
              <p:cNvSpPr/>
              <p:nvPr/>
            </p:nvSpPr>
            <p:spPr>
              <a:xfrm rot="785053">
                <a:off x="3760837" y="1989138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93D37ECB-343F-65D7-5FD3-69F7018848A6}"/>
                </a:ext>
              </a:extLst>
            </p:cNvPr>
            <p:cNvGrpSpPr/>
            <p:nvPr/>
          </p:nvGrpSpPr>
          <p:grpSpPr>
            <a:xfrm>
              <a:off x="10784832" y="328867"/>
              <a:ext cx="882616" cy="1035716"/>
              <a:chOff x="3760837" y="601781"/>
              <a:chExt cx="1268035" cy="1487991"/>
            </a:xfrm>
          </p:grpSpPr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6DDB482B-67B4-D0B0-271D-89B4D7B3BE34}"/>
                  </a:ext>
                </a:extLst>
              </p:cNvPr>
              <p:cNvGrpSpPr/>
              <p:nvPr/>
            </p:nvGrpSpPr>
            <p:grpSpPr>
              <a:xfrm rot="780000" flipH="1">
                <a:off x="4660777" y="876493"/>
                <a:ext cx="368095" cy="549019"/>
                <a:chOff x="6191056" y="4503771"/>
                <a:chExt cx="800763" cy="1194350"/>
              </a:xfrm>
              <a:solidFill>
                <a:srgbClr val="F26F2D"/>
              </a:solidFill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79E99F4-AD06-DE08-9061-979DB1757504}"/>
                    </a:ext>
                  </a:extLst>
                </p:cNvPr>
                <p:cNvSpPr/>
                <p:nvPr/>
              </p:nvSpPr>
              <p:spPr>
                <a:xfrm>
                  <a:off x="6343630" y="4626424"/>
                  <a:ext cx="523518" cy="857808"/>
                </a:xfrm>
                <a:custGeom>
                  <a:avLst/>
                  <a:gdLst>
                    <a:gd name="connsiteX0" fmla="*/ 501833 w 523518"/>
                    <a:gd name="connsiteY0" fmla="*/ 670501 h 857808"/>
                    <a:gd name="connsiteX1" fmla="*/ 515921 w 523518"/>
                    <a:gd name="connsiteY1" fmla="*/ 762759 h 857808"/>
                    <a:gd name="connsiteX2" fmla="*/ 519013 w 523518"/>
                    <a:gd name="connsiteY2" fmla="*/ 776847 h 857808"/>
                    <a:gd name="connsiteX3" fmla="*/ 502864 w 523518"/>
                    <a:gd name="connsiteY3" fmla="*/ 814472 h 857808"/>
                    <a:gd name="connsiteX4" fmla="*/ 331061 w 523518"/>
                    <a:gd name="connsiteY4" fmla="*/ 856392 h 857808"/>
                    <a:gd name="connsiteX5" fmla="*/ 187434 w 523518"/>
                    <a:gd name="connsiteY5" fmla="*/ 856392 h 857808"/>
                    <a:gd name="connsiteX6" fmla="*/ 20098 w 523518"/>
                    <a:gd name="connsiteY6" fmla="*/ 811895 h 857808"/>
                    <a:gd name="connsiteX7" fmla="*/ 5666 w 523518"/>
                    <a:gd name="connsiteY7" fmla="*/ 800040 h 857808"/>
                    <a:gd name="connsiteX8" fmla="*/ 3948 w 523518"/>
                    <a:gd name="connsiteY8" fmla="*/ 776332 h 857808"/>
                    <a:gd name="connsiteX9" fmla="*/ 60472 w 523518"/>
                    <a:gd name="connsiteY9" fmla="*/ 652977 h 857808"/>
                    <a:gd name="connsiteX10" fmla="*/ 105827 w 523518"/>
                    <a:gd name="connsiteY10" fmla="*/ 529451 h 857808"/>
                    <a:gd name="connsiteX11" fmla="*/ 147576 w 523518"/>
                    <a:gd name="connsiteY11" fmla="*/ 347684 h 857808"/>
                    <a:gd name="connsiteX12" fmla="*/ 177641 w 523518"/>
                    <a:gd name="connsiteY12" fmla="*/ 129666 h 857808"/>
                    <a:gd name="connsiteX13" fmla="*/ 187777 w 523518"/>
                    <a:gd name="connsiteY13" fmla="*/ 26584 h 857808"/>
                    <a:gd name="connsiteX14" fmla="*/ 202209 w 523518"/>
                    <a:gd name="connsiteY14" fmla="*/ 2188 h 857808"/>
                    <a:gd name="connsiteX15" fmla="*/ 233992 w 523518"/>
                    <a:gd name="connsiteY15" fmla="*/ 11809 h 857808"/>
                    <a:gd name="connsiteX16" fmla="*/ 280379 w 523518"/>
                    <a:gd name="connsiteY16" fmla="*/ 81218 h 857808"/>
                    <a:gd name="connsiteX17" fmla="*/ 393597 w 523518"/>
                    <a:gd name="connsiteY17" fmla="*/ 329301 h 857808"/>
                    <a:gd name="connsiteX18" fmla="*/ 473314 w 523518"/>
                    <a:gd name="connsiteY18" fmla="*/ 547147 h 857808"/>
                    <a:gd name="connsiteX19" fmla="*/ 504238 w 523518"/>
                    <a:gd name="connsiteY19" fmla="*/ 670329 h 857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23518" h="857808">
                      <a:moveTo>
                        <a:pt x="501833" y="670501"/>
                      </a:moveTo>
                      <a:cubicBezTo>
                        <a:pt x="506643" y="701425"/>
                        <a:pt x="511339" y="732178"/>
                        <a:pt x="515921" y="762759"/>
                      </a:cubicBezTo>
                      <a:cubicBezTo>
                        <a:pt x="516615" y="767523"/>
                        <a:pt x="517649" y="772230"/>
                        <a:pt x="519013" y="776847"/>
                      </a:cubicBezTo>
                      <a:cubicBezTo>
                        <a:pt x="526744" y="801758"/>
                        <a:pt x="526401" y="802789"/>
                        <a:pt x="502864" y="814472"/>
                      </a:cubicBezTo>
                      <a:cubicBezTo>
                        <a:pt x="449230" y="840508"/>
                        <a:pt x="390659" y="854799"/>
                        <a:pt x="331061" y="856392"/>
                      </a:cubicBezTo>
                      <a:cubicBezTo>
                        <a:pt x="283300" y="858281"/>
                        <a:pt x="235367" y="858281"/>
                        <a:pt x="187434" y="856392"/>
                      </a:cubicBezTo>
                      <a:cubicBezTo>
                        <a:pt x="128925" y="854975"/>
                        <a:pt x="71583" y="839727"/>
                        <a:pt x="20098" y="811895"/>
                      </a:cubicBezTo>
                      <a:cubicBezTo>
                        <a:pt x="14684" y="808740"/>
                        <a:pt x="9812" y="804738"/>
                        <a:pt x="5666" y="800040"/>
                      </a:cubicBezTo>
                      <a:cubicBezTo>
                        <a:pt x="-1163" y="793873"/>
                        <a:pt x="-1921" y="783419"/>
                        <a:pt x="3948" y="776332"/>
                      </a:cubicBezTo>
                      <a:cubicBezTo>
                        <a:pt x="32124" y="739566"/>
                        <a:pt x="44322" y="695241"/>
                        <a:pt x="60472" y="652977"/>
                      </a:cubicBezTo>
                      <a:cubicBezTo>
                        <a:pt x="76621" y="610714"/>
                        <a:pt x="92770" y="571199"/>
                        <a:pt x="105827" y="529451"/>
                      </a:cubicBezTo>
                      <a:cubicBezTo>
                        <a:pt x="124620" y="470086"/>
                        <a:pt x="138581" y="409299"/>
                        <a:pt x="147576" y="347684"/>
                      </a:cubicBezTo>
                      <a:cubicBezTo>
                        <a:pt x="157884" y="275011"/>
                        <a:pt x="168192" y="202338"/>
                        <a:pt x="177641" y="129666"/>
                      </a:cubicBezTo>
                      <a:cubicBezTo>
                        <a:pt x="182108" y="95305"/>
                        <a:pt x="185372" y="60945"/>
                        <a:pt x="187777" y="26584"/>
                      </a:cubicBezTo>
                      <a:cubicBezTo>
                        <a:pt x="187777" y="15245"/>
                        <a:pt x="189839" y="6140"/>
                        <a:pt x="202209" y="2188"/>
                      </a:cubicBezTo>
                      <a:cubicBezTo>
                        <a:pt x="213724" y="-2921"/>
                        <a:pt x="227244" y="1172"/>
                        <a:pt x="233992" y="11809"/>
                      </a:cubicBezTo>
                      <a:cubicBezTo>
                        <a:pt x="251575" y="33455"/>
                        <a:pt x="267105" y="56692"/>
                        <a:pt x="280379" y="81218"/>
                      </a:cubicBezTo>
                      <a:cubicBezTo>
                        <a:pt x="319378" y="163339"/>
                        <a:pt x="355972" y="246664"/>
                        <a:pt x="393597" y="329301"/>
                      </a:cubicBezTo>
                      <a:cubicBezTo>
                        <a:pt x="425292" y="399938"/>
                        <a:pt x="451932" y="472736"/>
                        <a:pt x="473314" y="547147"/>
                      </a:cubicBezTo>
                      <a:cubicBezTo>
                        <a:pt x="485340" y="587692"/>
                        <a:pt x="494102" y="629268"/>
                        <a:pt x="504238" y="670329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AD108CB8-3153-4C3F-A542-745405A60C13}"/>
                    </a:ext>
                  </a:extLst>
                </p:cNvPr>
                <p:cNvSpPr/>
                <p:nvPr/>
              </p:nvSpPr>
              <p:spPr>
                <a:xfrm>
                  <a:off x="6191056" y="5410315"/>
                  <a:ext cx="800763" cy="287806"/>
                </a:xfrm>
                <a:custGeom>
                  <a:avLst/>
                  <a:gdLst>
                    <a:gd name="connsiteX0" fmla="*/ 9115 w 800763"/>
                    <a:gd name="connsiteY0" fmla="*/ 0 h 287806"/>
                    <a:gd name="connsiteX1" fmla="*/ 70793 w 800763"/>
                    <a:gd name="connsiteY1" fmla="*/ 32642 h 287806"/>
                    <a:gd name="connsiteX2" fmla="*/ 185385 w 800763"/>
                    <a:gd name="connsiteY2" fmla="*/ 92086 h 287806"/>
                    <a:gd name="connsiteX3" fmla="*/ 311317 w 800763"/>
                    <a:gd name="connsiteY3" fmla="*/ 117685 h 287806"/>
                    <a:gd name="connsiteX4" fmla="*/ 513872 w 800763"/>
                    <a:gd name="connsiteY4" fmla="*/ 105830 h 287806"/>
                    <a:gd name="connsiteX5" fmla="*/ 609566 w 800763"/>
                    <a:gd name="connsiteY5" fmla="*/ 83840 h 287806"/>
                    <a:gd name="connsiteX6" fmla="*/ 657671 w 800763"/>
                    <a:gd name="connsiteY6" fmla="*/ 62880 h 287806"/>
                    <a:gd name="connsiteX7" fmla="*/ 704745 w 800763"/>
                    <a:gd name="connsiteY7" fmla="*/ 45700 h 287806"/>
                    <a:gd name="connsiteX8" fmla="*/ 732749 w 800763"/>
                    <a:gd name="connsiteY8" fmla="*/ 32814 h 287806"/>
                    <a:gd name="connsiteX9" fmla="*/ 788757 w 800763"/>
                    <a:gd name="connsiteY9" fmla="*/ 7388 h 287806"/>
                    <a:gd name="connsiteX10" fmla="*/ 795285 w 800763"/>
                    <a:gd name="connsiteY10" fmla="*/ 46559 h 287806"/>
                    <a:gd name="connsiteX11" fmla="*/ 667464 w 800763"/>
                    <a:gd name="connsiteY11" fmla="*/ 197745 h 287806"/>
                    <a:gd name="connsiteX12" fmla="*/ 658358 w 800763"/>
                    <a:gd name="connsiteY12" fmla="*/ 223000 h 287806"/>
                    <a:gd name="connsiteX13" fmla="*/ 660935 w 800763"/>
                    <a:gd name="connsiteY13" fmla="*/ 234683 h 287806"/>
                    <a:gd name="connsiteX14" fmla="*/ 632760 w 800763"/>
                    <a:gd name="connsiteY14" fmla="*/ 277118 h 287806"/>
                    <a:gd name="connsiteX15" fmla="*/ 439481 w 800763"/>
                    <a:gd name="connsiteY15" fmla="*/ 285536 h 287806"/>
                    <a:gd name="connsiteX16" fmla="*/ 313035 w 800763"/>
                    <a:gd name="connsiteY16" fmla="*/ 276259 h 287806"/>
                    <a:gd name="connsiteX17" fmla="*/ 184011 w 800763"/>
                    <a:gd name="connsiteY17" fmla="*/ 250660 h 287806"/>
                    <a:gd name="connsiteX18" fmla="*/ 102748 w 800763"/>
                    <a:gd name="connsiteY18" fmla="*/ 231590 h 287806"/>
                    <a:gd name="connsiteX19" fmla="*/ 86770 w 800763"/>
                    <a:gd name="connsiteY19" fmla="*/ 197229 h 287806"/>
                    <a:gd name="connsiteX20" fmla="*/ 83506 w 800763"/>
                    <a:gd name="connsiteY20" fmla="*/ 177472 h 287806"/>
                    <a:gd name="connsiteX21" fmla="*/ 21829 w 800763"/>
                    <a:gd name="connsiteY21" fmla="*/ 89337 h 287806"/>
                    <a:gd name="connsiteX22" fmla="*/ 1556 w 800763"/>
                    <a:gd name="connsiteY22" fmla="*/ 51713 h 287806"/>
                    <a:gd name="connsiteX23" fmla="*/ 1556 w 800763"/>
                    <a:gd name="connsiteY23" fmla="*/ 21475 h 287806"/>
                    <a:gd name="connsiteX24" fmla="*/ 9115 w 800763"/>
                    <a:gd name="connsiteY24" fmla="*/ 0 h 2878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800763" h="287806">
                      <a:moveTo>
                        <a:pt x="9115" y="0"/>
                      </a:moveTo>
                      <a:lnTo>
                        <a:pt x="70793" y="32642"/>
                      </a:lnTo>
                      <a:cubicBezTo>
                        <a:pt x="107821" y="54634"/>
                        <a:pt x="146081" y="74481"/>
                        <a:pt x="185385" y="92086"/>
                      </a:cubicBezTo>
                      <a:cubicBezTo>
                        <a:pt x="225420" y="108327"/>
                        <a:pt x="268118" y="117006"/>
                        <a:pt x="311317" y="117685"/>
                      </a:cubicBezTo>
                      <a:cubicBezTo>
                        <a:pt x="379044" y="119211"/>
                        <a:pt x="446785" y="115246"/>
                        <a:pt x="513872" y="105830"/>
                      </a:cubicBezTo>
                      <a:cubicBezTo>
                        <a:pt x="546159" y="100308"/>
                        <a:pt x="578108" y="92967"/>
                        <a:pt x="609566" y="83840"/>
                      </a:cubicBezTo>
                      <a:cubicBezTo>
                        <a:pt x="625992" y="77788"/>
                        <a:pt x="642054" y="70790"/>
                        <a:pt x="657671" y="62880"/>
                      </a:cubicBezTo>
                      <a:cubicBezTo>
                        <a:pt x="673133" y="56523"/>
                        <a:pt x="689111" y="51369"/>
                        <a:pt x="704745" y="45700"/>
                      </a:cubicBezTo>
                      <a:cubicBezTo>
                        <a:pt x="714194" y="41920"/>
                        <a:pt x="723471" y="37109"/>
                        <a:pt x="732749" y="32814"/>
                      </a:cubicBezTo>
                      <a:lnTo>
                        <a:pt x="788757" y="7388"/>
                      </a:lnTo>
                      <a:cubicBezTo>
                        <a:pt x="802844" y="24568"/>
                        <a:pt x="803875" y="33501"/>
                        <a:pt x="795285" y="46559"/>
                      </a:cubicBezTo>
                      <a:cubicBezTo>
                        <a:pt x="758783" y="101814"/>
                        <a:pt x="715878" y="152561"/>
                        <a:pt x="667464" y="197745"/>
                      </a:cubicBezTo>
                      <a:cubicBezTo>
                        <a:pt x="659691" y="203614"/>
                        <a:pt x="656119" y="213521"/>
                        <a:pt x="658358" y="223000"/>
                      </a:cubicBezTo>
                      <a:cubicBezTo>
                        <a:pt x="658738" y="226985"/>
                        <a:pt x="659604" y="230908"/>
                        <a:pt x="660935" y="234683"/>
                      </a:cubicBezTo>
                      <a:cubicBezTo>
                        <a:pt x="675195" y="263030"/>
                        <a:pt x="669525" y="271448"/>
                        <a:pt x="632760" y="277118"/>
                      </a:cubicBezTo>
                      <a:cubicBezTo>
                        <a:pt x="568889" y="287515"/>
                        <a:pt x="504014" y="290341"/>
                        <a:pt x="439481" y="285536"/>
                      </a:cubicBezTo>
                      <a:cubicBezTo>
                        <a:pt x="397390" y="282100"/>
                        <a:pt x="354783" y="281928"/>
                        <a:pt x="313035" y="276259"/>
                      </a:cubicBezTo>
                      <a:cubicBezTo>
                        <a:pt x="271287" y="270589"/>
                        <a:pt x="227133" y="259079"/>
                        <a:pt x="184011" y="250660"/>
                      </a:cubicBezTo>
                      <a:cubicBezTo>
                        <a:pt x="156694" y="244819"/>
                        <a:pt x="129549" y="238978"/>
                        <a:pt x="102748" y="231590"/>
                      </a:cubicBezTo>
                      <a:cubicBezTo>
                        <a:pt x="82132" y="225921"/>
                        <a:pt x="78524" y="216815"/>
                        <a:pt x="86770" y="197229"/>
                      </a:cubicBezTo>
                      <a:cubicBezTo>
                        <a:pt x="89680" y="190577"/>
                        <a:pt x="88401" y="182835"/>
                        <a:pt x="83506" y="177472"/>
                      </a:cubicBezTo>
                      <a:cubicBezTo>
                        <a:pt x="62718" y="148266"/>
                        <a:pt x="41930" y="119059"/>
                        <a:pt x="21829" y="89337"/>
                      </a:cubicBezTo>
                      <a:cubicBezTo>
                        <a:pt x="13410" y="77765"/>
                        <a:pt x="6591" y="65109"/>
                        <a:pt x="1556" y="51713"/>
                      </a:cubicBezTo>
                      <a:cubicBezTo>
                        <a:pt x="-519" y="41740"/>
                        <a:pt x="-519" y="31448"/>
                        <a:pt x="1556" y="21475"/>
                      </a:cubicBezTo>
                      <a:cubicBezTo>
                        <a:pt x="3348" y="14081"/>
                        <a:pt x="5881" y="6886"/>
                        <a:pt x="9115" y="0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7FFC95E9-6250-8F14-9175-EF97ACF3FE7D}"/>
                    </a:ext>
                  </a:extLst>
                </p:cNvPr>
                <p:cNvSpPr/>
                <p:nvPr/>
              </p:nvSpPr>
              <p:spPr>
                <a:xfrm>
                  <a:off x="6225154" y="4503771"/>
                  <a:ext cx="241156" cy="912370"/>
                </a:xfrm>
                <a:custGeom>
                  <a:avLst/>
                  <a:gdLst>
                    <a:gd name="connsiteX0" fmla="*/ 232893 w 241156"/>
                    <a:gd name="connsiteY0" fmla="*/ 169511 h 912370"/>
                    <a:gd name="connsiteX1" fmla="*/ 235986 w 241156"/>
                    <a:gd name="connsiteY1" fmla="*/ 354371 h 912370"/>
                    <a:gd name="connsiteX2" fmla="*/ 187709 w 241156"/>
                    <a:gd name="connsiteY2" fmla="*/ 642312 h 912370"/>
                    <a:gd name="connsiteX3" fmla="*/ 136168 w 241156"/>
                    <a:gd name="connsiteY3" fmla="*/ 823908 h 912370"/>
                    <a:gd name="connsiteX4" fmla="*/ 90813 w 241156"/>
                    <a:gd name="connsiteY4" fmla="*/ 902078 h 912370"/>
                    <a:gd name="connsiteX5" fmla="*/ 65558 w 241156"/>
                    <a:gd name="connsiteY5" fmla="*/ 911699 h 912370"/>
                    <a:gd name="connsiteX6" fmla="*/ 8175 w 241156"/>
                    <a:gd name="connsiteY6" fmla="*/ 889193 h 912370"/>
                    <a:gd name="connsiteX7" fmla="*/ 2110 w 241156"/>
                    <a:gd name="connsiteY7" fmla="*/ 867174 h 912370"/>
                    <a:gd name="connsiteX8" fmla="*/ 2506 w 241156"/>
                    <a:gd name="connsiteY8" fmla="*/ 866515 h 912370"/>
                    <a:gd name="connsiteX9" fmla="*/ 31541 w 241156"/>
                    <a:gd name="connsiteY9" fmla="*/ 785424 h 912370"/>
                    <a:gd name="connsiteX10" fmla="*/ 67104 w 241156"/>
                    <a:gd name="connsiteY10" fmla="*/ 629255 h 912370"/>
                    <a:gd name="connsiteX11" fmla="*/ 89266 w 241156"/>
                    <a:gd name="connsiteY11" fmla="*/ 456421 h 912370"/>
                    <a:gd name="connsiteX12" fmla="*/ 117098 w 241156"/>
                    <a:gd name="connsiteY12" fmla="*/ 240809 h 912370"/>
                    <a:gd name="connsiteX13" fmla="*/ 134279 w 241156"/>
                    <a:gd name="connsiteY13" fmla="*/ 45469 h 912370"/>
                    <a:gd name="connsiteX14" fmla="*/ 134279 w 241156"/>
                    <a:gd name="connsiteY14" fmla="*/ 23994 h 912370"/>
                    <a:gd name="connsiteX15" fmla="*/ 141151 w 241156"/>
                    <a:gd name="connsiteY15" fmla="*/ 3034 h 912370"/>
                    <a:gd name="connsiteX16" fmla="*/ 169670 w 241156"/>
                    <a:gd name="connsiteY16" fmla="*/ 8188 h 912370"/>
                    <a:gd name="connsiteX17" fmla="*/ 193722 w 241156"/>
                    <a:gd name="connsiteY17" fmla="*/ 43580 h 912370"/>
                    <a:gd name="connsiteX18" fmla="*/ 232893 w 241156"/>
                    <a:gd name="connsiteY18" fmla="*/ 169511 h 9123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41156" h="912370">
                      <a:moveTo>
                        <a:pt x="232893" y="169511"/>
                      </a:moveTo>
                      <a:cubicBezTo>
                        <a:pt x="242754" y="230666"/>
                        <a:pt x="243796" y="292920"/>
                        <a:pt x="235986" y="354371"/>
                      </a:cubicBezTo>
                      <a:cubicBezTo>
                        <a:pt x="223960" y="451267"/>
                        <a:pt x="208326" y="547477"/>
                        <a:pt x="187709" y="642312"/>
                      </a:cubicBezTo>
                      <a:cubicBezTo>
                        <a:pt x="174026" y="703782"/>
                        <a:pt x="156818" y="764414"/>
                        <a:pt x="136168" y="823908"/>
                      </a:cubicBezTo>
                      <a:cubicBezTo>
                        <a:pt x="123970" y="851553"/>
                        <a:pt x="108759" y="877768"/>
                        <a:pt x="90813" y="902078"/>
                      </a:cubicBezTo>
                      <a:cubicBezTo>
                        <a:pt x="85193" y="910198"/>
                        <a:pt x="75155" y="914022"/>
                        <a:pt x="65558" y="911699"/>
                      </a:cubicBezTo>
                      <a:cubicBezTo>
                        <a:pt x="44859" y="909073"/>
                        <a:pt x="25140" y="901338"/>
                        <a:pt x="8175" y="889193"/>
                      </a:cubicBezTo>
                      <a:cubicBezTo>
                        <a:pt x="420" y="884787"/>
                        <a:pt x="-2295" y="874929"/>
                        <a:pt x="2110" y="867174"/>
                      </a:cubicBezTo>
                      <a:cubicBezTo>
                        <a:pt x="2237" y="866951"/>
                        <a:pt x="2369" y="866731"/>
                        <a:pt x="2506" y="866515"/>
                      </a:cubicBezTo>
                      <a:cubicBezTo>
                        <a:pt x="13717" y="840058"/>
                        <a:pt x="23411" y="812984"/>
                        <a:pt x="31541" y="785424"/>
                      </a:cubicBezTo>
                      <a:cubicBezTo>
                        <a:pt x="44769" y="733883"/>
                        <a:pt x="54734" y="681139"/>
                        <a:pt x="67104" y="629255"/>
                      </a:cubicBezTo>
                      <a:cubicBezTo>
                        <a:pt x="77746" y="572108"/>
                        <a:pt x="85146" y="514405"/>
                        <a:pt x="89266" y="456421"/>
                      </a:cubicBezTo>
                      <a:cubicBezTo>
                        <a:pt x="98200" y="384436"/>
                        <a:pt x="109024" y="312794"/>
                        <a:pt x="117098" y="240809"/>
                      </a:cubicBezTo>
                      <a:cubicBezTo>
                        <a:pt x="124314" y="175868"/>
                        <a:pt x="129125" y="110583"/>
                        <a:pt x="134279" y="45469"/>
                      </a:cubicBezTo>
                      <a:cubicBezTo>
                        <a:pt x="134644" y="38316"/>
                        <a:pt x="134644" y="31148"/>
                        <a:pt x="134279" y="23994"/>
                      </a:cubicBezTo>
                      <a:cubicBezTo>
                        <a:pt x="134279" y="16263"/>
                        <a:pt x="131530" y="6814"/>
                        <a:pt x="141151" y="3034"/>
                      </a:cubicBezTo>
                      <a:cubicBezTo>
                        <a:pt x="150633" y="-2486"/>
                        <a:pt x="162720" y="-302"/>
                        <a:pt x="169670" y="8188"/>
                      </a:cubicBezTo>
                      <a:cubicBezTo>
                        <a:pt x="179120" y="18946"/>
                        <a:pt x="187199" y="30833"/>
                        <a:pt x="193722" y="43580"/>
                      </a:cubicBezTo>
                      <a:cubicBezTo>
                        <a:pt x="212428" y="83587"/>
                        <a:pt x="225606" y="125952"/>
                        <a:pt x="232893" y="169511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</p:grp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21D7800F-340B-DC50-A56E-F290F92C3C1B}"/>
                  </a:ext>
                </a:extLst>
              </p:cNvPr>
              <p:cNvSpPr/>
              <p:nvPr/>
            </p:nvSpPr>
            <p:spPr>
              <a:xfrm rot="785053">
                <a:off x="3963127" y="601781"/>
                <a:ext cx="963403" cy="1261209"/>
              </a:xfrm>
              <a:custGeom>
                <a:avLst/>
                <a:gdLst>
                  <a:gd name="connsiteX0" fmla="*/ 946312 w 1990867"/>
                  <a:gd name="connsiteY0" fmla="*/ 422329 h 2606279"/>
                  <a:gd name="connsiteX1" fmla="*/ 946312 w 1990867"/>
                  <a:gd name="connsiteY1" fmla="*/ 1656470 h 2606279"/>
                  <a:gd name="connsiteX2" fmla="*/ 993283 w 1990867"/>
                  <a:gd name="connsiteY2" fmla="*/ 492 h 2606279"/>
                  <a:gd name="connsiteX3" fmla="*/ 1028781 w 1990867"/>
                  <a:gd name="connsiteY3" fmla="*/ 7843 h 2606279"/>
                  <a:gd name="connsiteX4" fmla="*/ 1054953 w 1990867"/>
                  <a:gd name="connsiteY4" fmla="*/ 54453 h 2606279"/>
                  <a:gd name="connsiteX5" fmla="*/ 1055314 w 1990867"/>
                  <a:gd name="connsiteY5" fmla="*/ 54453 h 2606279"/>
                  <a:gd name="connsiteX6" fmla="*/ 1055314 w 1990867"/>
                  <a:gd name="connsiteY6" fmla="*/ 282136 h 2606279"/>
                  <a:gd name="connsiteX7" fmla="*/ 1699634 w 1990867"/>
                  <a:gd name="connsiteY7" fmla="*/ 1868376 h 2606279"/>
                  <a:gd name="connsiteX8" fmla="*/ 1694256 w 1990867"/>
                  <a:gd name="connsiteY8" fmla="*/ 1919290 h 2606279"/>
                  <a:gd name="connsiteX9" fmla="*/ 1649076 w 1990867"/>
                  <a:gd name="connsiteY9" fmla="*/ 1943313 h 2606279"/>
                  <a:gd name="connsiteX10" fmla="*/ 1056747 w 1990867"/>
                  <a:gd name="connsiteY10" fmla="*/ 1943313 h 2606279"/>
                  <a:gd name="connsiteX11" fmla="*/ 1056747 w 1990867"/>
                  <a:gd name="connsiteY11" fmla="*/ 2032236 h 2606279"/>
                  <a:gd name="connsiteX12" fmla="*/ 1936280 w 1990867"/>
                  <a:gd name="connsiteY12" fmla="*/ 2032235 h 2606279"/>
                  <a:gd name="connsiteX13" fmla="*/ 1983609 w 1990867"/>
                  <a:gd name="connsiteY13" fmla="*/ 2059486 h 2606279"/>
                  <a:gd name="connsiteX14" fmla="*/ 1983609 w 1990867"/>
                  <a:gd name="connsiteY14" fmla="*/ 2113985 h 2606279"/>
                  <a:gd name="connsiteX15" fmla="*/ 1925521 w 1990867"/>
                  <a:gd name="connsiteY15" fmla="*/ 2219041 h 2606279"/>
                  <a:gd name="connsiteX16" fmla="*/ 1867890 w 1990867"/>
                  <a:gd name="connsiteY16" fmla="*/ 2323354 h 2606279"/>
                  <a:gd name="connsiteX17" fmla="*/ 1835226 w 1990867"/>
                  <a:gd name="connsiteY17" fmla="*/ 2371304 h 2606279"/>
                  <a:gd name="connsiteX18" fmla="*/ 1796578 w 1990867"/>
                  <a:gd name="connsiteY18" fmla="*/ 2436209 h 2606279"/>
                  <a:gd name="connsiteX19" fmla="*/ 1740375 w 1990867"/>
                  <a:gd name="connsiteY19" fmla="*/ 2562544 h 2606279"/>
                  <a:gd name="connsiteX20" fmla="*/ 1733877 w 1990867"/>
                  <a:gd name="connsiteY20" fmla="*/ 2594002 h 2606279"/>
                  <a:gd name="connsiteX21" fmla="*/ 1707169 w 1990867"/>
                  <a:gd name="connsiteY21" fmla="*/ 2601097 h 2606279"/>
                  <a:gd name="connsiteX22" fmla="*/ 1642983 w 1990867"/>
                  <a:gd name="connsiteY22" fmla="*/ 2606279 h 2606279"/>
                  <a:gd name="connsiteX23" fmla="*/ 1452589 w 1990867"/>
                  <a:gd name="connsiteY23" fmla="*/ 2548911 h 2606279"/>
                  <a:gd name="connsiteX24" fmla="*/ 1318851 w 1990867"/>
                  <a:gd name="connsiteY24" fmla="*/ 2507675 h 2606279"/>
                  <a:gd name="connsiteX25" fmla="*/ 1185468 w 1990867"/>
                  <a:gd name="connsiteY25" fmla="*/ 2548911 h 2606279"/>
                  <a:gd name="connsiteX26" fmla="*/ 995077 w 1990867"/>
                  <a:gd name="connsiteY26" fmla="*/ 2606279 h 2606279"/>
                  <a:gd name="connsiteX27" fmla="*/ 805042 w 1990867"/>
                  <a:gd name="connsiteY27" fmla="*/ 2548911 h 2606279"/>
                  <a:gd name="connsiteX28" fmla="*/ 671303 w 1990867"/>
                  <a:gd name="connsiteY28" fmla="*/ 2507675 h 2606279"/>
                  <a:gd name="connsiteX29" fmla="*/ 537920 w 1990867"/>
                  <a:gd name="connsiteY29" fmla="*/ 2548911 h 2606279"/>
                  <a:gd name="connsiteX30" fmla="*/ 347529 w 1990867"/>
                  <a:gd name="connsiteY30" fmla="*/ 2606279 h 2606279"/>
                  <a:gd name="connsiteX31" fmla="*/ 283347 w 1990867"/>
                  <a:gd name="connsiteY31" fmla="*/ 2601097 h 2606279"/>
                  <a:gd name="connsiteX32" fmla="*/ 275027 w 1990867"/>
                  <a:gd name="connsiteY32" fmla="*/ 2598885 h 2606279"/>
                  <a:gd name="connsiteX33" fmla="*/ 262651 w 1990867"/>
                  <a:gd name="connsiteY33" fmla="*/ 2553829 h 2606279"/>
                  <a:gd name="connsiteX34" fmla="*/ 219781 w 1990867"/>
                  <a:gd name="connsiteY34" fmla="*/ 2475108 h 2606279"/>
                  <a:gd name="connsiteX35" fmla="*/ 199294 w 1990867"/>
                  <a:gd name="connsiteY35" fmla="*/ 2447473 h 2606279"/>
                  <a:gd name="connsiteX36" fmla="*/ 200521 w 1990867"/>
                  <a:gd name="connsiteY36" fmla="*/ 2448157 h 2606279"/>
                  <a:gd name="connsiteX37" fmla="*/ 65347 w 1990867"/>
                  <a:gd name="connsiteY37" fmla="*/ 2219041 h 2606279"/>
                  <a:gd name="connsiteX38" fmla="*/ 7262 w 1990867"/>
                  <a:gd name="connsiteY38" fmla="*/ 2113985 h 2606279"/>
                  <a:gd name="connsiteX39" fmla="*/ 7262 w 1990867"/>
                  <a:gd name="connsiteY39" fmla="*/ 2059485 h 2606279"/>
                  <a:gd name="connsiteX40" fmla="*/ 54591 w 1990867"/>
                  <a:gd name="connsiteY40" fmla="*/ 2032236 h 2606279"/>
                  <a:gd name="connsiteX41" fmla="*/ 946312 w 1990867"/>
                  <a:gd name="connsiteY41" fmla="*/ 2032236 h 2606279"/>
                  <a:gd name="connsiteX42" fmla="*/ 946312 w 1990867"/>
                  <a:gd name="connsiteY42" fmla="*/ 1943313 h 2606279"/>
                  <a:gd name="connsiteX43" fmla="*/ 218809 w 1990867"/>
                  <a:gd name="connsiteY43" fmla="*/ 1943313 h 2606279"/>
                  <a:gd name="connsiteX44" fmla="*/ 179726 w 1990867"/>
                  <a:gd name="connsiteY44" fmla="*/ 1926819 h 2606279"/>
                  <a:gd name="connsiteX45" fmla="*/ 164309 w 1990867"/>
                  <a:gd name="connsiteY45" fmla="*/ 1887019 h 2606279"/>
                  <a:gd name="connsiteX46" fmla="*/ 961014 w 1990867"/>
                  <a:gd name="connsiteY46" fmla="*/ 16805 h 2606279"/>
                  <a:gd name="connsiteX47" fmla="*/ 993283 w 1990867"/>
                  <a:gd name="connsiteY47" fmla="*/ 492 h 2606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990867" h="2606279">
                    <a:moveTo>
                      <a:pt x="946312" y="422329"/>
                    </a:moveTo>
                    <a:cubicBezTo>
                      <a:pt x="822613" y="910679"/>
                      <a:pt x="822613" y="1329469"/>
                      <a:pt x="946312" y="1656470"/>
                    </a:cubicBezTo>
                    <a:close/>
                    <a:moveTo>
                      <a:pt x="993283" y="492"/>
                    </a:moveTo>
                    <a:cubicBezTo>
                      <a:pt x="1005295" y="-1121"/>
                      <a:pt x="1017844" y="1210"/>
                      <a:pt x="1028781" y="7843"/>
                    </a:cubicBezTo>
                    <a:cubicBezTo>
                      <a:pt x="1045633" y="18241"/>
                      <a:pt x="1054954" y="35810"/>
                      <a:pt x="1054953" y="54453"/>
                    </a:cubicBezTo>
                    <a:lnTo>
                      <a:pt x="1055314" y="54453"/>
                    </a:lnTo>
                    <a:lnTo>
                      <a:pt x="1055314" y="282136"/>
                    </a:lnTo>
                    <a:lnTo>
                      <a:pt x="1699634" y="1868376"/>
                    </a:lnTo>
                    <a:cubicBezTo>
                      <a:pt x="1706445" y="1885228"/>
                      <a:pt x="1704295" y="1904232"/>
                      <a:pt x="1694256" y="1919290"/>
                    </a:cubicBezTo>
                    <a:cubicBezTo>
                      <a:pt x="1683857" y="1934709"/>
                      <a:pt x="1667364" y="1943313"/>
                      <a:pt x="1649076" y="1943313"/>
                    </a:cubicBezTo>
                    <a:lnTo>
                      <a:pt x="1056747" y="1943313"/>
                    </a:lnTo>
                    <a:lnTo>
                      <a:pt x="1056747" y="2032236"/>
                    </a:lnTo>
                    <a:lnTo>
                      <a:pt x="1936280" y="2032235"/>
                    </a:lnTo>
                    <a:cubicBezTo>
                      <a:pt x="1955998" y="2032236"/>
                      <a:pt x="1973927" y="2042633"/>
                      <a:pt x="1983609" y="2059486"/>
                    </a:cubicBezTo>
                    <a:cubicBezTo>
                      <a:pt x="1993287" y="2076696"/>
                      <a:pt x="1993288" y="2097133"/>
                      <a:pt x="1983609" y="2113985"/>
                    </a:cubicBezTo>
                    <a:cubicBezTo>
                      <a:pt x="1964603" y="2146612"/>
                      <a:pt x="1945600" y="2182827"/>
                      <a:pt x="1925521" y="2219041"/>
                    </a:cubicBezTo>
                    <a:lnTo>
                      <a:pt x="1867890" y="2323354"/>
                    </a:lnTo>
                    <a:lnTo>
                      <a:pt x="1835226" y="2371304"/>
                    </a:lnTo>
                    <a:cubicBezTo>
                      <a:pt x="1820822" y="2394718"/>
                      <a:pt x="1807932" y="2417272"/>
                      <a:pt x="1796578" y="2436209"/>
                    </a:cubicBezTo>
                    <a:cubicBezTo>
                      <a:pt x="1773870" y="2474083"/>
                      <a:pt x="1753080" y="2520203"/>
                      <a:pt x="1740375" y="2562544"/>
                    </a:cubicBezTo>
                    <a:lnTo>
                      <a:pt x="1733877" y="2594002"/>
                    </a:lnTo>
                    <a:lnTo>
                      <a:pt x="1707169" y="2601097"/>
                    </a:lnTo>
                    <a:cubicBezTo>
                      <a:pt x="1688272" y="2604374"/>
                      <a:pt x="1667094" y="2606279"/>
                      <a:pt x="1642983" y="2606279"/>
                    </a:cubicBezTo>
                    <a:cubicBezTo>
                      <a:pt x="1546531" y="2606279"/>
                      <a:pt x="1496692" y="2575802"/>
                      <a:pt x="1452589" y="2548911"/>
                    </a:cubicBezTo>
                    <a:cubicBezTo>
                      <a:pt x="1414225" y="2525963"/>
                      <a:pt x="1384465" y="2507675"/>
                      <a:pt x="1318851" y="2507675"/>
                    </a:cubicBezTo>
                    <a:cubicBezTo>
                      <a:pt x="1253235" y="2507675"/>
                      <a:pt x="1223115" y="2525604"/>
                      <a:pt x="1185468" y="2548911"/>
                    </a:cubicBezTo>
                    <a:cubicBezTo>
                      <a:pt x="1141366" y="2575802"/>
                      <a:pt x="1091527" y="2606279"/>
                      <a:pt x="995077" y="2606279"/>
                    </a:cubicBezTo>
                    <a:cubicBezTo>
                      <a:pt x="898625" y="2606279"/>
                      <a:pt x="849146" y="2575802"/>
                      <a:pt x="805042" y="2548911"/>
                    </a:cubicBezTo>
                    <a:cubicBezTo>
                      <a:pt x="766678" y="2525963"/>
                      <a:pt x="736917" y="2507675"/>
                      <a:pt x="671303" y="2507675"/>
                    </a:cubicBezTo>
                    <a:cubicBezTo>
                      <a:pt x="605687" y="2507675"/>
                      <a:pt x="575570" y="2525605"/>
                      <a:pt x="537920" y="2548911"/>
                    </a:cubicBezTo>
                    <a:cubicBezTo>
                      <a:pt x="493818" y="2575802"/>
                      <a:pt x="443981" y="2606279"/>
                      <a:pt x="347529" y="2606279"/>
                    </a:cubicBezTo>
                    <a:cubicBezTo>
                      <a:pt x="323416" y="2606279"/>
                      <a:pt x="302239" y="2604374"/>
                      <a:pt x="283347" y="2601097"/>
                    </a:cubicBezTo>
                    <a:lnTo>
                      <a:pt x="275027" y="2598885"/>
                    </a:lnTo>
                    <a:lnTo>
                      <a:pt x="262651" y="2553829"/>
                    </a:lnTo>
                    <a:cubicBezTo>
                      <a:pt x="251881" y="2527927"/>
                      <a:pt x="237317" y="2501103"/>
                      <a:pt x="219781" y="2475108"/>
                    </a:cubicBezTo>
                    <a:lnTo>
                      <a:pt x="199294" y="2447473"/>
                    </a:lnTo>
                    <a:lnTo>
                      <a:pt x="200521" y="2448157"/>
                    </a:lnTo>
                    <a:cubicBezTo>
                      <a:pt x="152476" y="2380749"/>
                      <a:pt x="109091" y="2298999"/>
                      <a:pt x="65347" y="2219041"/>
                    </a:cubicBezTo>
                    <a:cubicBezTo>
                      <a:pt x="45268" y="2182110"/>
                      <a:pt x="26266" y="2146612"/>
                      <a:pt x="7262" y="2113985"/>
                    </a:cubicBezTo>
                    <a:cubicBezTo>
                      <a:pt x="-2420" y="2097133"/>
                      <a:pt x="-2420" y="2076696"/>
                      <a:pt x="7262" y="2059485"/>
                    </a:cubicBezTo>
                    <a:cubicBezTo>
                      <a:pt x="17301" y="2042634"/>
                      <a:pt x="34870" y="2032236"/>
                      <a:pt x="54591" y="2032236"/>
                    </a:cubicBezTo>
                    <a:lnTo>
                      <a:pt x="946312" y="2032236"/>
                    </a:lnTo>
                    <a:lnTo>
                      <a:pt x="946312" y="1943313"/>
                    </a:lnTo>
                    <a:lnTo>
                      <a:pt x="218809" y="1943313"/>
                    </a:lnTo>
                    <a:cubicBezTo>
                      <a:pt x="204107" y="1943313"/>
                      <a:pt x="189765" y="1937217"/>
                      <a:pt x="179726" y="1926819"/>
                    </a:cubicBezTo>
                    <a:cubicBezTo>
                      <a:pt x="169328" y="1916421"/>
                      <a:pt x="163590" y="1902080"/>
                      <a:pt x="164309" y="1887019"/>
                    </a:cubicBezTo>
                    <a:cubicBezTo>
                      <a:pt x="187615" y="1181387"/>
                      <a:pt x="455454" y="552127"/>
                      <a:pt x="961014" y="16805"/>
                    </a:cubicBezTo>
                    <a:cubicBezTo>
                      <a:pt x="969799" y="7663"/>
                      <a:pt x="981272" y="2106"/>
                      <a:pt x="993283" y="492"/>
                    </a:cubicBezTo>
                    <a:close/>
                  </a:path>
                </a:pathLst>
              </a:custGeom>
              <a:solidFill>
                <a:srgbClr val="EC1A63"/>
              </a:solidFill>
              <a:ln w="153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EB50B2D9-2735-DD09-C28A-022791DD6F8C}"/>
                  </a:ext>
                </a:extLst>
              </p:cNvPr>
              <p:cNvSpPr/>
              <p:nvPr/>
            </p:nvSpPr>
            <p:spPr>
              <a:xfrm rot="785053">
                <a:off x="3788352" y="1870752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0CA35B9B-397B-994A-F088-B3A5C1DB6C8F}"/>
                  </a:ext>
                </a:extLst>
              </p:cNvPr>
              <p:cNvSpPr/>
              <p:nvPr/>
            </p:nvSpPr>
            <p:spPr>
              <a:xfrm rot="785053">
                <a:off x="3760837" y="1989138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DE94C0EF-3EAF-BC69-1450-1DDEF6765C9F}"/>
                </a:ext>
              </a:extLst>
            </p:cNvPr>
            <p:cNvGrpSpPr/>
            <p:nvPr/>
          </p:nvGrpSpPr>
          <p:grpSpPr>
            <a:xfrm>
              <a:off x="524552" y="328867"/>
              <a:ext cx="882616" cy="1035716"/>
              <a:chOff x="3760837" y="601781"/>
              <a:chExt cx="1268035" cy="1487991"/>
            </a:xfrm>
          </p:grpSpPr>
          <p:grpSp>
            <p:nvGrpSpPr>
              <p:cNvPr id="37" name="组合 36">
                <a:extLst>
                  <a:ext uri="{FF2B5EF4-FFF2-40B4-BE49-F238E27FC236}">
                    <a16:creationId xmlns:a16="http://schemas.microsoft.com/office/drawing/2014/main" id="{38B7174A-B9C1-F386-CE9A-04CD635F96CC}"/>
                  </a:ext>
                </a:extLst>
              </p:cNvPr>
              <p:cNvGrpSpPr/>
              <p:nvPr/>
            </p:nvGrpSpPr>
            <p:grpSpPr>
              <a:xfrm rot="780000" flipH="1">
                <a:off x="4660777" y="876493"/>
                <a:ext cx="368095" cy="549019"/>
                <a:chOff x="6191056" y="4503771"/>
                <a:chExt cx="800763" cy="1194350"/>
              </a:xfrm>
              <a:solidFill>
                <a:srgbClr val="F26F2D"/>
              </a:solidFill>
            </p:grpSpPr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C68227B0-3190-6790-79A5-E139754F0E87}"/>
                    </a:ext>
                  </a:extLst>
                </p:cNvPr>
                <p:cNvSpPr/>
                <p:nvPr/>
              </p:nvSpPr>
              <p:spPr>
                <a:xfrm>
                  <a:off x="6343630" y="4626424"/>
                  <a:ext cx="523518" cy="857808"/>
                </a:xfrm>
                <a:custGeom>
                  <a:avLst/>
                  <a:gdLst>
                    <a:gd name="connsiteX0" fmla="*/ 501833 w 523518"/>
                    <a:gd name="connsiteY0" fmla="*/ 670501 h 857808"/>
                    <a:gd name="connsiteX1" fmla="*/ 515921 w 523518"/>
                    <a:gd name="connsiteY1" fmla="*/ 762759 h 857808"/>
                    <a:gd name="connsiteX2" fmla="*/ 519013 w 523518"/>
                    <a:gd name="connsiteY2" fmla="*/ 776847 h 857808"/>
                    <a:gd name="connsiteX3" fmla="*/ 502864 w 523518"/>
                    <a:gd name="connsiteY3" fmla="*/ 814472 h 857808"/>
                    <a:gd name="connsiteX4" fmla="*/ 331061 w 523518"/>
                    <a:gd name="connsiteY4" fmla="*/ 856392 h 857808"/>
                    <a:gd name="connsiteX5" fmla="*/ 187434 w 523518"/>
                    <a:gd name="connsiteY5" fmla="*/ 856392 h 857808"/>
                    <a:gd name="connsiteX6" fmla="*/ 20098 w 523518"/>
                    <a:gd name="connsiteY6" fmla="*/ 811895 h 857808"/>
                    <a:gd name="connsiteX7" fmla="*/ 5666 w 523518"/>
                    <a:gd name="connsiteY7" fmla="*/ 800040 h 857808"/>
                    <a:gd name="connsiteX8" fmla="*/ 3948 w 523518"/>
                    <a:gd name="connsiteY8" fmla="*/ 776332 h 857808"/>
                    <a:gd name="connsiteX9" fmla="*/ 60472 w 523518"/>
                    <a:gd name="connsiteY9" fmla="*/ 652977 h 857808"/>
                    <a:gd name="connsiteX10" fmla="*/ 105827 w 523518"/>
                    <a:gd name="connsiteY10" fmla="*/ 529451 h 857808"/>
                    <a:gd name="connsiteX11" fmla="*/ 147576 w 523518"/>
                    <a:gd name="connsiteY11" fmla="*/ 347684 h 857808"/>
                    <a:gd name="connsiteX12" fmla="*/ 177641 w 523518"/>
                    <a:gd name="connsiteY12" fmla="*/ 129666 h 857808"/>
                    <a:gd name="connsiteX13" fmla="*/ 187777 w 523518"/>
                    <a:gd name="connsiteY13" fmla="*/ 26584 h 857808"/>
                    <a:gd name="connsiteX14" fmla="*/ 202209 w 523518"/>
                    <a:gd name="connsiteY14" fmla="*/ 2188 h 857808"/>
                    <a:gd name="connsiteX15" fmla="*/ 233992 w 523518"/>
                    <a:gd name="connsiteY15" fmla="*/ 11809 h 857808"/>
                    <a:gd name="connsiteX16" fmla="*/ 280379 w 523518"/>
                    <a:gd name="connsiteY16" fmla="*/ 81218 h 857808"/>
                    <a:gd name="connsiteX17" fmla="*/ 393597 w 523518"/>
                    <a:gd name="connsiteY17" fmla="*/ 329301 h 857808"/>
                    <a:gd name="connsiteX18" fmla="*/ 473314 w 523518"/>
                    <a:gd name="connsiteY18" fmla="*/ 547147 h 857808"/>
                    <a:gd name="connsiteX19" fmla="*/ 504238 w 523518"/>
                    <a:gd name="connsiteY19" fmla="*/ 670329 h 857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23518" h="857808">
                      <a:moveTo>
                        <a:pt x="501833" y="670501"/>
                      </a:moveTo>
                      <a:cubicBezTo>
                        <a:pt x="506643" y="701425"/>
                        <a:pt x="511339" y="732178"/>
                        <a:pt x="515921" y="762759"/>
                      </a:cubicBezTo>
                      <a:cubicBezTo>
                        <a:pt x="516615" y="767523"/>
                        <a:pt x="517649" y="772230"/>
                        <a:pt x="519013" y="776847"/>
                      </a:cubicBezTo>
                      <a:cubicBezTo>
                        <a:pt x="526744" y="801758"/>
                        <a:pt x="526401" y="802789"/>
                        <a:pt x="502864" y="814472"/>
                      </a:cubicBezTo>
                      <a:cubicBezTo>
                        <a:pt x="449230" y="840508"/>
                        <a:pt x="390659" y="854799"/>
                        <a:pt x="331061" y="856392"/>
                      </a:cubicBezTo>
                      <a:cubicBezTo>
                        <a:pt x="283300" y="858281"/>
                        <a:pt x="235367" y="858281"/>
                        <a:pt x="187434" y="856392"/>
                      </a:cubicBezTo>
                      <a:cubicBezTo>
                        <a:pt x="128925" y="854975"/>
                        <a:pt x="71583" y="839727"/>
                        <a:pt x="20098" y="811895"/>
                      </a:cubicBezTo>
                      <a:cubicBezTo>
                        <a:pt x="14684" y="808740"/>
                        <a:pt x="9812" y="804738"/>
                        <a:pt x="5666" y="800040"/>
                      </a:cubicBezTo>
                      <a:cubicBezTo>
                        <a:pt x="-1163" y="793873"/>
                        <a:pt x="-1921" y="783419"/>
                        <a:pt x="3948" y="776332"/>
                      </a:cubicBezTo>
                      <a:cubicBezTo>
                        <a:pt x="32124" y="739566"/>
                        <a:pt x="44322" y="695241"/>
                        <a:pt x="60472" y="652977"/>
                      </a:cubicBezTo>
                      <a:cubicBezTo>
                        <a:pt x="76621" y="610714"/>
                        <a:pt x="92770" y="571199"/>
                        <a:pt x="105827" y="529451"/>
                      </a:cubicBezTo>
                      <a:cubicBezTo>
                        <a:pt x="124620" y="470086"/>
                        <a:pt x="138581" y="409299"/>
                        <a:pt x="147576" y="347684"/>
                      </a:cubicBezTo>
                      <a:cubicBezTo>
                        <a:pt x="157884" y="275011"/>
                        <a:pt x="168192" y="202338"/>
                        <a:pt x="177641" y="129666"/>
                      </a:cubicBezTo>
                      <a:cubicBezTo>
                        <a:pt x="182108" y="95305"/>
                        <a:pt x="185372" y="60945"/>
                        <a:pt x="187777" y="26584"/>
                      </a:cubicBezTo>
                      <a:cubicBezTo>
                        <a:pt x="187777" y="15245"/>
                        <a:pt x="189839" y="6140"/>
                        <a:pt x="202209" y="2188"/>
                      </a:cubicBezTo>
                      <a:cubicBezTo>
                        <a:pt x="213724" y="-2921"/>
                        <a:pt x="227244" y="1172"/>
                        <a:pt x="233992" y="11809"/>
                      </a:cubicBezTo>
                      <a:cubicBezTo>
                        <a:pt x="251575" y="33455"/>
                        <a:pt x="267105" y="56692"/>
                        <a:pt x="280379" y="81218"/>
                      </a:cubicBezTo>
                      <a:cubicBezTo>
                        <a:pt x="319378" y="163339"/>
                        <a:pt x="355972" y="246664"/>
                        <a:pt x="393597" y="329301"/>
                      </a:cubicBezTo>
                      <a:cubicBezTo>
                        <a:pt x="425292" y="399938"/>
                        <a:pt x="451932" y="472736"/>
                        <a:pt x="473314" y="547147"/>
                      </a:cubicBezTo>
                      <a:cubicBezTo>
                        <a:pt x="485340" y="587692"/>
                        <a:pt x="494102" y="629268"/>
                        <a:pt x="504238" y="670329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8A6EA575-3B10-EAF2-A325-81308432F8E2}"/>
                    </a:ext>
                  </a:extLst>
                </p:cNvPr>
                <p:cNvSpPr/>
                <p:nvPr/>
              </p:nvSpPr>
              <p:spPr>
                <a:xfrm>
                  <a:off x="6191056" y="5410315"/>
                  <a:ext cx="800763" cy="287806"/>
                </a:xfrm>
                <a:custGeom>
                  <a:avLst/>
                  <a:gdLst>
                    <a:gd name="connsiteX0" fmla="*/ 9115 w 800763"/>
                    <a:gd name="connsiteY0" fmla="*/ 0 h 287806"/>
                    <a:gd name="connsiteX1" fmla="*/ 70793 w 800763"/>
                    <a:gd name="connsiteY1" fmla="*/ 32642 h 287806"/>
                    <a:gd name="connsiteX2" fmla="*/ 185385 w 800763"/>
                    <a:gd name="connsiteY2" fmla="*/ 92086 h 287806"/>
                    <a:gd name="connsiteX3" fmla="*/ 311317 w 800763"/>
                    <a:gd name="connsiteY3" fmla="*/ 117685 h 287806"/>
                    <a:gd name="connsiteX4" fmla="*/ 513872 w 800763"/>
                    <a:gd name="connsiteY4" fmla="*/ 105830 h 287806"/>
                    <a:gd name="connsiteX5" fmla="*/ 609566 w 800763"/>
                    <a:gd name="connsiteY5" fmla="*/ 83840 h 287806"/>
                    <a:gd name="connsiteX6" fmla="*/ 657671 w 800763"/>
                    <a:gd name="connsiteY6" fmla="*/ 62880 h 287806"/>
                    <a:gd name="connsiteX7" fmla="*/ 704745 w 800763"/>
                    <a:gd name="connsiteY7" fmla="*/ 45700 h 287806"/>
                    <a:gd name="connsiteX8" fmla="*/ 732749 w 800763"/>
                    <a:gd name="connsiteY8" fmla="*/ 32814 h 287806"/>
                    <a:gd name="connsiteX9" fmla="*/ 788757 w 800763"/>
                    <a:gd name="connsiteY9" fmla="*/ 7388 h 287806"/>
                    <a:gd name="connsiteX10" fmla="*/ 795285 w 800763"/>
                    <a:gd name="connsiteY10" fmla="*/ 46559 h 287806"/>
                    <a:gd name="connsiteX11" fmla="*/ 667464 w 800763"/>
                    <a:gd name="connsiteY11" fmla="*/ 197745 h 287806"/>
                    <a:gd name="connsiteX12" fmla="*/ 658358 w 800763"/>
                    <a:gd name="connsiteY12" fmla="*/ 223000 h 287806"/>
                    <a:gd name="connsiteX13" fmla="*/ 660935 w 800763"/>
                    <a:gd name="connsiteY13" fmla="*/ 234683 h 287806"/>
                    <a:gd name="connsiteX14" fmla="*/ 632760 w 800763"/>
                    <a:gd name="connsiteY14" fmla="*/ 277118 h 287806"/>
                    <a:gd name="connsiteX15" fmla="*/ 439481 w 800763"/>
                    <a:gd name="connsiteY15" fmla="*/ 285536 h 287806"/>
                    <a:gd name="connsiteX16" fmla="*/ 313035 w 800763"/>
                    <a:gd name="connsiteY16" fmla="*/ 276259 h 287806"/>
                    <a:gd name="connsiteX17" fmla="*/ 184011 w 800763"/>
                    <a:gd name="connsiteY17" fmla="*/ 250660 h 287806"/>
                    <a:gd name="connsiteX18" fmla="*/ 102748 w 800763"/>
                    <a:gd name="connsiteY18" fmla="*/ 231590 h 287806"/>
                    <a:gd name="connsiteX19" fmla="*/ 86770 w 800763"/>
                    <a:gd name="connsiteY19" fmla="*/ 197229 h 287806"/>
                    <a:gd name="connsiteX20" fmla="*/ 83506 w 800763"/>
                    <a:gd name="connsiteY20" fmla="*/ 177472 h 287806"/>
                    <a:gd name="connsiteX21" fmla="*/ 21829 w 800763"/>
                    <a:gd name="connsiteY21" fmla="*/ 89337 h 287806"/>
                    <a:gd name="connsiteX22" fmla="*/ 1556 w 800763"/>
                    <a:gd name="connsiteY22" fmla="*/ 51713 h 287806"/>
                    <a:gd name="connsiteX23" fmla="*/ 1556 w 800763"/>
                    <a:gd name="connsiteY23" fmla="*/ 21475 h 287806"/>
                    <a:gd name="connsiteX24" fmla="*/ 9115 w 800763"/>
                    <a:gd name="connsiteY24" fmla="*/ 0 h 2878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800763" h="287806">
                      <a:moveTo>
                        <a:pt x="9115" y="0"/>
                      </a:moveTo>
                      <a:lnTo>
                        <a:pt x="70793" y="32642"/>
                      </a:lnTo>
                      <a:cubicBezTo>
                        <a:pt x="107821" y="54634"/>
                        <a:pt x="146081" y="74481"/>
                        <a:pt x="185385" y="92086"/>
                      </a:cubicBezTo>
                      <a:cubicBezTo>
                        <a:pt x="225420" y="108327"/>
                        <a:pt x="268118" y="117006"/>
                        <a:pt x="311317" y="117685"/>
                      </a:cubicBezTo>
                      <a:cubicBezTo>
                        <a:pt x="379044" y="119211"/>
                        <a:pt x="446785" y="115246"/>
                        <a:pt x="513872" y="105830"/>
                      </a:cubicBezTo>
                      <a:cubicBezTo>
                        <a:pt x="546159" y="100308"/>
                        <a:pt x="578108" y="92967"/>
                        <a:pt x="609566" y="83840"/>
                      </a:cubicBezTo>
                      <a:cubicBezTo>
                        <a:pt x="625992" y="77788"/>
                        <a:pt x="642054" y="70790"/>
                        <a:pt x="657671" y="62880"/>
                      </a:cubicBezTo>
                      <a:cubicBezTo>
                        <a:pt x="673133" y="56523"/>
                        <a:pt x="689111" y="51369"/>
                        <a:pt x="704745" y="45700"/>
                      </a:cubicBezTo>
                      <a:cubicBezTo>
                        <a:pt x="714194" y="41920"/>
                        <a:pt x="723471" y="37109"/>
                        <a:pt x="732749" y="32814"/>
                      </a:cubicBezTo>
                      <a:lnTo>
                        <a:pt x="788757" y="7388"/>
                      </a:lnTo>
                      <a:cubicBezTo>
                        <a:pt x="802844" y="24568"/>
                        <a:pt x="803875" y="33501"/>
                        <a:pt x="795285" y="46559"/>
                      </a:cubicBezTo>
                      <a:cubicBezTo>
                        <a:pt x="758783" y="101814"/>
                        <a:pt x="715878" y="152561"/>
                        <a:pt x="667464" y="197745"/>
                      </a:cubicBezTo>
                      <a:cubicBezTo>
                        <a:pt x="659691" y="203614"/>
                        <a:pt x="656119" y="213521"/>
                        <a:pt x="658358" y="223000"/>
                      </a:cubicBezTo>
                      <a:cubicBezTo>
                        <a:pt x="658738" y="226985"/>
                        <a:pt x="659604" y="230908"/>
                        <a:pt x="660935" y="234683"/>
                      </a:cubicBezTo>
                      <a:cubicBezTo>
                        <a:pt x="675195" y="263030"/>
                        <a:pt x="669525" y="271448"/>
                        <a:pt x="632760" y="277118"/>
                      </a:cubicBezTo>
                      <a:cubicBezTo>
                        <a:pt x="568889" y="287515"/>
                        <a:pt x="504014" y="290341"/>
                        <a:pt x="439481" y="285536"/>
                      </a:cubicBezTo>
                      <a:cubicBezTo>
                        <a:pt x="397390" y="282100"/>
                        <a:pt x="354783" y="281928"/>
                        <a:pt x="313035" y="276259"/>
                      </a:cubicBezTo>
                      <a:cubicBezTo>
                        <a:pt x="271287" y="270589"/>
                        <a:pt x="227133" y="259079"/>
                        <a:pt x="184011" y="250660"/>
                      </a:cubicBezTo>
                      <a:cubicBezTo>
                        <a:pt x="156694" y="244819"/>
                        <a:pt x="129549" y="238978"/>
                        <a:pt x="102748" y="231590"/>
                      </a:cubicBezTo>
                      <a:cubicBezTo>
                        <a:pt x="82132" y="225921"/>
                        <a:pt x="78524" y="216815"/>
                        <a:pt x="86770" y="197229"/>
                      </a:cubicBezTo>
                      <a:cubicBezTo>
                        <a:pt x="89680" y="190577"/>
                        <a:pt x="88401" y="182835"/>
                        <a:pt x="83506" y="177472"/>
                      </a:cubicBezTo>
                      <a:cubicBezTo>
                        <a:pt x="62718" y="148266"/>
                        <a:pt x="41930" y="119059"/>
                        <a:pt x="21829" y="89337"/>
                      </a:cubicBezTo>
                      <a:cubicBezTo>
                        <a:pt x="13410" y="77765"/>
                        <a:pt x="6591" y="65109"/>
                        <a:pt x="1556" y="51713"/>
                      </a:cubicBezTo>
                      <a:cubicBezTo>
                        <a:pt x="-519" y="41740"/>
                        <a:pt x="-519" y="31448"/>
                        <a:pt x="1556" y="21475"/>
                      </a:cubicBezTo>
                      <a:cubicBezTo>
                        <a:pt x="3348" y="14081"/>
                        <a:pt x="5881" y="6886"/>
                        <a:pt x="9115" y="0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4E6F2099-8284-E91A-9BBE-7211D06E2B3C}"/>
                    </a:ext>
                  </a:extLst>
                </p:cNvPr>
                <p:cNvSpPr/>
                <p:nvPr/>
              </p:nvSpPr>
              <p:spPr>
                <a:xfrm>
                  <a:off x="6225154" y="4503771"/>
                  <a:ext cx="241156" cy="912370"/>
                </a:xfrm>
                <a:custGeom>
                  <a:avLst/>
                  <a:gdLst>
                    <a:gd name="connsiteX0" fmla="*/ 232893 w 241156"/>
                    <a:gd name="connsiteY0" fmla="*/ 169511 h 912370"/>
                    <a:gd name="connsiteX1" fmla="*/ 235986 w 241156"/>
                    <a:gd name="connsiteY1" fmla="*/ 354371 h 912370"/>
                    <a:gd name="connsiteX2" fmla="*/ 187709 w 241156"/>
                    <a:gd name="connsiteY2" fmla="*/ 642312 h 912370"/>
                    <a:gd name="connsiteX3" fmla="*/ 136168 w 241156"/>
                    <a:gd name="connsiteY3" fmla="*/ 823908 h 912370"/>
                    <a:gd name="connsiteX4" fmla="*/ 90813 w 241156"/>
                    <a:gd name="connsiteY4" fmla="*/ 902078 h 912370"/>
                    <a:gd name="connsiteX5" fmla="*/ 65558 w 241156"/>
                    <a:gd name="connsiteY5" fmla="*/ 911699 h 912370"/>
                    <a:gd name="connsiteX6" fmla="*/ 8175 w 241156"/>
                    <a:gd name="connsiteY6" fmla="*/ 889193 h 912370"/>
                    <a:gd name="connsiteX7" fmla="*/ 2110 w 241156"/>
                    <a:gd name="connsiteY7" fmla="*/ 867174 h 912370"/>
                    <a:gd name="connsiteX8" fmla="*/ 2506 w 241156"/>
                    <a:gd name="connsiteY8" fmla="*/ 866515 h 912370"/>
                    <a:gd name="connsiteX9" fmla="*/ 31541 w 241156"/>
                    <a:gd name="connsiteY9" fmla="*/ 785424 h 912370"/>
                    <a:gd name="connsiteX10" fmla="*/ 67104 w 241156"/>
                    <a:gd name="connsiteY10" fmla="*/ 629255 h 912370"/>
                    <a:gd name="connsiteX11" fmla="*/ 89266 w 241156"/>
                    <a:gd name="connsiteY11" fmla="*/ 456421 h 912370"/>
                    <a:gd name="connsiteX12" fmla="*/ 117098 w 241156"/>
                    <a:gd name="connsiteY12" fmla="*/ 240809 h 912370"/>
                    <a:gd name="connsiteX13" fmla="*/ 134279 w 241156"/>
                    <a:gd name="connsiteY13" fmla="*/ 45469 h 912370"/>
                    <a:gd name="connsiteX14" fmla="*/ 134279 w 241156"/>
                    <a:gd name="connsiteY14" fmla="*/ 23994 h 912370"/>
                    <a:gd name="connsiteX15" fmla="*/ 141151 w 241156"/>
                    <a:gd name="connsiteY15" fmla="*/ 3034 h 912370"/>
                    <a:gd name="connsiteX16" fmla="*/ 169670 w 241156"/>
                    <a:gd name="connsiteY16" fmla="*/ 8188 h 912370"/>
                    <a:gd name="connsiteX17" fmla="*/ 193722 w 241156"/>
                    <a:gd name="connsiteY17" fmla="*/ 43580 h 912370"/>
                    <a:gd name="connsiteX18" fmla="*/ 232893 w 241156"/>
                    <a:gd name="connsiteY18" fmla="*/ 169511 h 9123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41156" h="912370">
                      <a:moveTo>
                        <a:pt x="232893" y="169511"/>
                      </a:moveTo>
                      <a:cubicBezTo>
                        <a:pt x="242754" y="230666"/>
                        <a:pt x="243796" y="292920"/>
                        <a:pt x="235986" y="354371"/>
                      </a:cubicBezTo>
                      <a:cubicBezTo>
                        <a:pt x="223960" y="451267"/>
                        <a:pt x="208326" y="547477"/>
                        <a:pt x="187709" y="642312"/>
                      </a:cubicBezTo>
                      <a:cubicBezTo>
                        <a:pt x="174026" y="703782"/>
                        <a:pt x="156818" y="764414"/>
                        <a:pt x="136168" y="823908"/>
                      </a:cubicBezTo>
                      <a:cubicBezTo>
                        <a:pt x="123970" y="851553"/>
                        <a:pt x="108759" y="877768"/>
                        <a:pt x="90813" y="902078"/>
                      </a:cubicBezTo>
                      <a:cubicBezTo>
                        <a:pt x="85193" y="910198"/>
                        <a:pt x="75155" y="914022"/>
                        <a:pt x="65558" y="911699"/>
                      </a:cubicBezTo>
                      <a:cubicBezTo>
                        <a:pt x="44859" y="909073"/>
                        <a:pt x="25140" y="901338"/>
                        <a:pt x="8175" y="889193"/>
                      </a:cubicBezTo>
                      <a:cubicBezTo>
                        <a:pt x="420" y="884787"/>
                        <a:pt x="-2295" y="874929"/>
                        <a:pt x="2110" y="867174"/>
                      </a:cubicBezTo>
                      <a:cubicBezTo>
                        <a:pt x="2237" y="866951"/>
                        <a:pt x="2369" y="866731"/>
                        <a:pt x="2506" y="866515"/>
                      </a:cubicBezTo>
                      <a:cubicBezTo>
                        <a:pt x="13717" y="840058"/>
                        <a:pt x="23411" y="812984"/>
                        <a:pt x="31541" y="785424"/>
                      </a:cubicBezTo>
                      <a:cubicBezTo>
                        <a:pt x="44769" y="733883"/>
                        <a:pt x="54734" y="681139"/>
                        <a:pt x="67104" y="629255"/>
                      </a:cubicBezTo>
                      <a:cubicBezTo>
                        <a:pt x="77746" y="572108"/>
                        <a:pt x="85146" y="514405"/>
                        <a:pt x="89266" y="456421"/>
                      </a:cubicBezTo>
                      <a:cubicBezTo>
                        <a:pt x="98200" y="384436"/>
                        <a:pt x="109024" y="312794"/>
                        <a:pt x="117098" y="240809"/>
                      </a:cubicBezTo>
                      <a:cubicBezTo>
                        <a:pt x="124314" y="175868"/>
                        <a:pt x="129125" y="110583"/>
                        <a:pt x="134279" y="45469"/>
                      </a:cubicBezTo>
                      <a:cubicBezTo>
                        <a:pt x="134644" y="38316"/>
                        <a:pt x="134644" y="31148"/>
                        <a:pt x="134279" y="23994"/>
                      </a:cubicBezTo>
                      <a:cubicBezTo>
                        <a:pt x="134279" y="16263"/>
                        <a:pt x="131530" y="6814"/>
                        <a:pt x="141151" y="3034"/>
                      </a:cubicBezTo>
                      <a:cubicBezTo>
                        <a:pt x="150633" y="-2486"/>
                        <a:pt x="162720" y="-302"/>
                        <a:pt x="169670" y="8188"/>
                      </a:cubicBezTo>
                      <a:cubicBezTo>
                        <a:pt x="179120" y="18946"/>
                        <a:pt x="187199" y="30833"/>
                        <a:pt x="193722" y="43580"/>
                      </a:cubicBezTo>
                      <a:cubicBezTo>
                        <a:pt x="212428" y="83587"/>
                        <a:pt x="225606" y="125952"/>
                        <a:pt x="232893" y="169511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</p:grp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341A8EFB-F0EF-F384-F7B7-AFA80A6FD12D}"/>
                  </a:ext>
                </a:extLst>
              </p:cNvPr>
              <p:cNvSpPr/>
              <p:nvPr/>
            </p:nvSpPr>
            <p:spPr>
              <a:xfrm rot="785053">
                <a:off x="3963127" y="601781"/>
                <a:ext cx="963403" cy="1261209"/>
              </a:xfrm>
              <a:custGeom>
                <a:avLst/>
                <a:gdLst>
                  <a:gd name="connsiteX0" fmla="*/ 946312 w 1990867"/>
                  <a:gd name="connsiteY0" fmla="*/ 422329 h 2606279"/>
                  <a:gd name="connsiteX1" fmla="*/ 946312 w 1990867"/>
                  <a:gd name="connsiteY1" fmla="*/ 1656470 h 2606279"/>
                  <a:gd name="connsiteX2" fmla="*/ 993283 w 1990867"/>
                  <a:gd name="connsiteY2" fmla="*/ 492 h 2606279"/>
                  <a:gd name="connsiteX3" fmla="*/ 1028781 w 1990867"/>
                  <a:gd name="connsiteY3" fmla="*/ 7843 h 2606279"/>
                  <a:gd name="connsiteX4" fmla="*/ 1054953 w 1990867"/>
                  <a:gd name="connsiteY4" fmla="*/ 54453 h 2606279"/>
                  <a:gd name="connsiteX5" fmla="*/ 1055314 w 1990867"/>
                  <a:gd name="connsiteY5" fmla="*/ 54453 h 2606279"/>
                  <a:gd name="connsiteX6" fmla="*/ 1055314 w 1990867"/>
                  <a:gd name="connsiteY6" fmla="*/ 282136 h 2606279"/>
                  <a:gd name="connsiteX7" fmla="*/ 1699634 w 1990867"/>
                  <a:gd name="connsiteY7" fmla="*/ 1868376 h 2606279"/>
                  <a:gd name="connsiteX8" fmla="*/ 1694256 w 1990867"/>
                  <a:gd name="connsiteY8" fmla="*/ 1919290 h 2606279"/>
                  <a:gd name="connsiteX9" fmla="*/ 1649076 w 1990867"/>
                  <a:gd name="connsiteY9" fmla="*/ 1943313 h 2606279"/>
                  <a:gd name="connsiteX10" fmla="*/ 1056747 w 1990867"/>
                  <a:gd name="connsiteY10" fmla="*/ 1943313 h 2606279"/>
                  <a:gd name="connsiteX11" fmla="*/ 1056747 w 1990867"/>
                  <a:gd name="connsiteY11" fmla="*/ 2032236 h 2606279"/>
                  <a:gd name="connsiteX12" fmla="*/ 1936280 w 1990867"/>
                  <a:gd name="connsiteY12" fmla="*/ 2032235 h 2606279"/>
                  <a:gd name="connsiteX13" fmla="*/ 1983609 w 1990867"/>
                  <a:gd name="connsiteY13" fmla="*/ 2059486 h 2606279"/>
                  <a:gd name="connsiteX14" fmla="*/ 1983609 w 1990867"/>
                  <a:gd name="connsiteY14" fmla="*/ 2113985 h 2606279"/>
                  <a:gd name="connsiteX15" fmla="*/ 1925521 w 1990867"/>
                  <a:gd name="connsiteY15" fmla="*/ 2219041 h 2606279"/>
                  <a:gd name="connsiteX16" fmla="*/ 1867890 w 1990867"/>
                  <a:gd name="connsiteY16" fmla="*/ 2323354 h 2606279"/>
                  <a:gd name="connsiteX17" fmla="*/ 1835226 w 1990867"/>
                  <a:gd name="connsiteY17" fmla="*/ 2371304 h 2606279"/>
                  <a:gd name="connsiteX18" fmla="*/ 1796578 w 1990867"/>
                  <a:gd name="connsiteY18" fmla="*/ 2436209 h 2606279"/>
                  <a:gd name="connsiteX19" fmla="*/ 1740375 w 1990867"/>
                  <a:gd name="connsiteY19" fmla="*/ 2562544 h 2606279"/>
                  <a:gd name="connsiteX20" fmla="*/ 1733877 w 1990867"/>
                  <a:gd name="connsiteY20" fmla="*/ 2594002 h 2606279"/>
                  <a:gd name="connsiteX21" fmla="*/ 1707169 w 1990867"/>
                  <a:gd name="connsiteY21" fmla="*/ 2601097 h 2606279"/>
                  <a:gd name="connsiteX22" fmla="*/ 1642983 w 1990867"/>
                  <a:gd name="connsiteY22" fmla="*/ 2606279 h 2606279"/>
                  <a:gd name="connsiteX23" fmla="*/ 1452589 w 1990867"/>
                  <a:gd name="connsiteY23" fmla="*/ 2548911 h 2606279"/>
                  <a:gd name="connsiteX24" fmla="*/ 1318851 w 1990867"/>
                  <a:gd name="connsiteY24" fmla="*/ 2507675 h 2606279"/>
                  <a:gd name="connsiteX25" fmla="*/ 1185468 w 1990867"/>
                  <a:gd name="connsiteY25" fmla="*/ 2548911 h 2606279"/>
                  <a:gd name="connsiteX26" fmla="*/ 995077 w 1990867"/>
                  <a:gd name="connsiteY26" fmla="*/ 2606279 h 2606279"/>
                  <a:gd name="connsiteX27" fmla="*/ 805042 w 1990867"/>
                  <a:gd name="connsiteY27" fmla="*/ 2548911 h 2606279"/>
                  <a:gd name="connsiteX28" fmla="*/ 671303 w 1990867"/>
                  <a:gd name="connsiteY28" fmla="*/ 2507675 h 2606279"/>
                  <a:gd name="connsiteX29" fmla="*/ 537920 w 1990867"/>
                  <a:gd name="connsiteY29" fmla="*/ 2548911 h 2606279"/>
                  <a:gd name="connsiteX30" fmla="*/ 347529 w 1990867"/>
                  <a:gd name="connsiteY30" fmla="*/ 2606279 h 2606279"/>
                  <a:gd name="connsiteX31" fmla="*/ 283347 w 1990867"/>
                  <a:gd name="connsiteY31" fmla="*/ 2601097 h 2606279"/>
                  <a:gd name="connsiteX32" fmla="*/ 275027 w 1990867"/>
                  <a:gd name="connsiteY32" fmla="*/ 2598885 h 2606279"/>
                  <a:gd name="connsiteX33" fmla="*/ 262651 w 1990867"/>
                  <a:gd name="connsiteY33" fmla="*/ 2553829 h 2606279"/>
                  <a:gd name="connsiteX34" fmla="*/ 219781 w 1990867"/>
                  <a:gd name="connsiteY34" fmla="*/ 2475108 h 2606279"/>
                  <a:gd name="connsiteX35" fmla="*/ 199294 w 1990867"/>
                  <a:gd name="connsiteY35" fmla="*/ 2447473 h 2606279"/>
                  <a:gd name="connsiteX36" fmla="*/ 200521 w 1990867"/>
                  <a:gd name="connsiteY36" fmla="*/ 2448157 h 2606279"/>
                  <a:gd name="connsiteX37" fmla="*/ 65347 w 1990867"/>
                  <a:gd name="connsiteY37" fmla="*/ 2219041 h 2606279"/>
                  <a:gd name="connsiteX38" fmla="*/ 7262 w 1990867"/>
                  <a:gd name="connsiteY38" fmla="*/ 2113985 h 2606279"/>
                  <a:gd name="connsiteX39" fmla="*/ 7262 w 1990867"/>
                  <a:gd name="connsiteY39" fmla="*/ 2059485 h 2606279"/>
                  <a:gd name="connsiteX40" fmla="*/ 54591 w 1990867"/>
                  <a:gd name="connsiteY40" fmla="*/ 2032236 h 2606279"/>
                  <a:gd name="connsiteX41" fmla="*/ 946312 w 1990867"/>
                  <a:gd name="connsiteY41" fmla="*/ 2032236 h 2606279"/>
                  <a:gd name="connsiteX42" fmla="*/ 946312 w 1990867"/>
                  <a:gd name="connsiteY42" fmla="*/ 1943313 h 2606279"/>
                  <a:gd name="connsiteX43" fmla="*/ 218809 w 1990867"/>
                  <a:gd name="connsiteY43" fmla="*/ 1943313 h 2606279"/>
                  <a:gd name="connsiteX44" fmla="*/ 179726 w 1990867"/>
                  <a:gd name="connsiteY44" fmla="*/ 1926819 h 2606279"/>
                  <a:gd name="connsiteX45" fmla="*/ 164309 w 1990867"/>
                  <a:gd name="connsiteY45" fmla="*/ 1887019 h 2606279"/>
                  <a:gd name="connsiteX46" fmla="*/ 961014 w 1990867"/>
                  <a:gd name="connsiteY46" fmla="*/ 16805 h 2606279"/>
                  <a:gd name="connsiteX47" fmla="*/ 993283 w 1990867"/>
                  <a:gd name="connsiteY47" fmla="*/ 492 h 2606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990867" h="2606279">
                    <a:moveTo>
                      <a:pt x="946312" y="422329"/>
                    </a:moveTo>
                    <a:cubicBezTo>
                      <a:pt x="822613" y="910679"/>
                      <a:pt x="822613" y="1329469"/>
                      <a:pt x="946312" y="1656470"/>
                    </a:cubicBezTo>
                    <a:close/>
                    <a:moveTo>
                      <a:pt x="993283" y="492"/>
                    </a:moveTo>
                    <a:cubicBezTo>
                      <a:pt x="1005295" y="-1121"/>
                      <a:pt x="1017844" y="1210"/>
                      <a:pt x="1028781" y="7843"/>
                    </a:cubicBezTo>
                    <a:cubicBezTo>
                      <a:pt x="1045633" y="18241"/>
                      <a:pt x="1054954" y="35810"/>
                      <a:pt x="1054953" y="54453"/>
                    </a:cubicBezTo>
                    <a:lnTo>
                      <a:pt x="1055314" y="54453"/>
                    </a:lnTo>
                    <a:lnTo>
                      <a:pt x="1055314" y="282136"/>
                    </a:lnTo>
                    <a:lnTo>
                      <a:pt x="1699634" y="1868376"/>
                    </a:lnTo>
                    <a:cubicBezTo>
                      <a:pt x="1706445" y="1885228"/>
                      <a:pt x="1704295" y="1904232"/>
                      <a:pt x="1694256" y="1919290"/>
                    </a:cubicBezTo>
                    <a:cubicBezTo>
                      <a:pt x="1683857" y="1934709"/>
                      <a:pt x="1667364" y="1943313"/>
                      <a:pt x="1649076" y="1943313"/>
                    </a:cubicBezTo>
                    <a:lnTo>
                      <a:pt x="1056747" y="1943313"/>
                    </a:lnTo>
                    <a:lnTo>
                      <a:pt x="1056747" y="2032236"/>
                    </a:lnTo>
                    <a:lnTo>
                      <a:pt x="1936280" y="2032235"/>
                    </a:lnTo>
                    <a:cubicBezTo>
                      <a:pt x="1955998" y="2032236"/>
                      <a:pt x="1973927" y="2042633"/>
                      <a:pt x="1983609" y="2059486"/>
                    </a:cubicBezTo>
                    <a:cubicBezTo>
                      <a:pt x="1993287" y="2076696"/>
                      <a:pt x="1993288" y="2097133"/>
                      <a:pt x="1983609" y="2113985"/>
                    </a:cubicBezTo>
                    <a:cubicBezTo>
                      <a:pt x="1964603" y="2146612"/>
                      <a:pt x="1945600" y="2182827"/>
                      <a:pt x="1925521" y="2219041"/>
                    </a:cubicBezTo>
                    <a:lnTo>
                      <a:pt x="1867890" y="2323354"/>
                    </a:lnTo>
                    <a:lnTo>
                      <a:pt x="1835226" y="2371304"/>
                    </a:lnTo>
                    <a:cubicBezTo>
                      <a:pt x="1820822" y="2394718"/>
                      <a:pt x="1807932" y="2417272"/>
                      <a:pt x="1796578" y="2436209"/>
                    </a:cubicBezTo>
                    <a:cubicBezTo>
                      <a:pt x="1773870" y="2474083"/>
                      <a:pt x="1753080" y="2520203"/>
                      <a:pt x="1740375" y="2562544"/>
                    </a:cubicBezTo>
                    <a:lnTo>
                      <a:pt x="1733877" y="2594002"/>
                    </a:lnTo>
                    <a:lnTo>
                      <a:pt x="1707169" y="2601097"/>
                    </a:lnTo>
                    <a:cubicBezTo>
                      <a:pt x="1688272" y="2604374"/>
                      <a:pt x="1667094" y="2606279"/>
                      <a:pt x="1642983" y="2606279"/>
                    </a:cubicBezTo>
                    <a:cubicBezTo>
                      <a:pt x="1546531" y="2606279"/>
                      <a:pt x="1496692" y="2575802"/>
                      <a:pt x="1452589" y="2548911"/>
                    </a:cubicBezTo>
                    <a:cubicBezTo>
                      <a:pt x="1414225" y="2525963"/>
                      <a:pt x="1384465" y="2507675"/>
                      <a:pt x="1318851" y="2507675"/>
                    </a:cubicBezTo>
                    <a:cubicBezTo>
                      <a:pt x="1253235" y="2507675"/>
                      <a:pt x="1223115" y="2525604"/>
                      <a:pt x="1185468" y="2548911"/>
                    </a:cubicBezTo>
                    <a:cubicBezTo>
                      <a:pt x="1141366" y="2575802"/>
                      <a:pt x="1091527" y="2606279"/>
                      <a:pt x="995077" y="2606279"/>
                    </a:cubicBezTo>
                    <a:cubicBezTo>
                      <a:pt x="898625" y="2606279"/>
                      <a:pt x="849146" y="2575802"/>
                      <a:pt x="805042" y="2548911"/>
                    </a:cubicBezTo>
                    <a:cubicBezTo>
                      <a:pt x="766678" y="2525963"/>
                      <a:pt x="736917" y="2507675"/>
                      <a:pt x="671303" y="2507675"/>
                    </a:cubicBezTo>
                    <a:cubicBezTo>
                      <a:pt x="605687" y="2507675"/>
                      <a:pt x="575570" y="2525605"/>
                      <a:pt x="537920" y="2548911"/>
                    </a:cubicBezTo>
                    <a:cubicBezTo>
                      <a:pt x="493818" y="2575802"/>
                      <a:pt x="443981" y="2606279"/>
                      <a:pt x="347529" y="2606279"/>
                    </a:cubicBezTo>
                    <a:cubicBezTo>
                      <a:pt x="323416" y="2606279"/>
                      <a:pt x="302239" y="2604374"/>
                      <a:pt x="283347" y="2601097"/>
                    </a:cubicBezTo>
                    <a:lnTo>
                      <a:pt x="275027" y="2598885"/>
                    </a:lnTo>
                    <a:lnTo>
                      <a:pt x="262651" y="2553829"/>
                    </a:lnTo>
                    <a:cubicBezTo>
                      <a:pt x="251881" y="2527927"/>
                      <a:pt x="237317" y="2501103"/>
                      <a:pt x="219781" y="2475108"/>
                    </a:cubicBezTo>
                    <a:lnTo>
                      <a:pt x="199294" y="2447473"/>
                    </a:lnTo>
                    <a:lnTo>
                      <a:pt x="200521" y="2448157"/>
                    </a:lnTo>
                    <a:cubicBezTo>
                      <a:pt x="152476" y="2380749"/>
                      <a:pt x="109091" y="2298999"/>
                      <a:pt x="65347" y="2219041"/>
                    </a:cubicBezTo>
                    <a:cubicBezTo>
                      <a:pt x="45268" y="2182110"/>
                      <a:pt x="26266" y="2146612"/>
                      <a:pt x="7262" y="2113985"/>
                    </a:cubicBezTo>
                    <a:cubicBezTo>
                      <a:pt x="-2420" y="2097133"/>
                      <a:pt x="-2420" y="2076696"/>
                      <a:pt x="7262" y="2059485"/>
                    </a:cubicBezTo>
                    <a:cubicBezTo>
                      <a:pt x="17301" y="2042634"/>
                      <a:pt x="34870" y="2032236"/>
                      <a:pt x="54591" y="2032236"/>
                    </a:cubicBezTo>
                    <a:lnTo>
                      <a:pt x="946312" y="2032236"/>
                    </a:lnTo>
                    <a:lnTo>
                      <a:pt x="946312" y="1943313"/>
                    </a:lnTo>
                    <a:lnTo>
                      <a:pt x="218809" y="1943313"/>
                    </a:lnTo>
                    <a:cubicBezTo>
                      <a:pt x="204107" y="1943313"/>
                      <a:pt x="189765" y="1937217"/>
                      <a:pt x="179726" y="1926819"/>
                    </a:cubicBezTo>
                    <a:cubicBezTo>
                      <a:pt x="169328" y="1916421"/>
                      <a:pt x="163590" y="1902080"/>
                      <a:pt x="164309" y="1887019"/>
                    </a:cubicBezTo>
                    <a:cubicBezTo>
                      <a:pt x="187615" y="1181387"/>
                      <a:pt x="455454" y="552127"/>
                      <a:pt x="961014" y="16805"/>
                    </a:cubicBezTo>
                    <a:cubicBezTo>
                      <a:pt x="969799" y="7663"/>
                      <a:pt x="981272" y="2106"/>
                      <a:pt x="993283" y="492"/>
                    </a:cubicBezTo>
                    <a:close/>
                  </a:path>
                </a:pathLst>
              </a:custGeom>
              <a:solidFill>
                <a:srgbClr val="EC1A63"/>
              </a:solidFill>
              <a:ln w="153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83E014DF-2FD7-BC5E-9B9A-1F30CA1EA3AF}"/>
                  </a:ext>
                </a:extLst>
              </p:cNvPr>
              <p:cNvSpPr/>
              <p:nvPr/>
            </p:nvSpPr>
            <p:spPr>
              <a:xfrm rot="785053">
                <a:off x="3788352" y="1870752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1C453F20-1955-2A18-6067-81A4CE5CC073}"/>
                  </a:ext>
                </a:extLst>
              </p:cNvPr>
              <p:cNvSpPr/>
              <p:nvPr/>
            </p:nvSpPr>
            <p:spPr>
              <a:xfrm rot="785053">
                <a:off x="3760837" y="1989138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AF231F2D-449E-78B6-DBFD-5DC2A91C8336}"/>
                </a:ext>
              </a:extLst>
            </p:cNvPr>
            <p:cNvGrpSpPr/>
            <p:nvPr/>
          </p:nvGrpSpPr>
          <p:grpSpPr>
            <a:xfrm>
              <a:off x="2234599" y="328867"/>
              <a:ext cx="882616" cy="1035716"/>
              <a:chOff x="3760837" y="601781"/>
              <a:chExt cx="1268035" cy="1487991"/>
            </a:xfrm>
          </p:grpSpPr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8DD7EED5-F623-9361-3E3A-DBDAD913F0C8}"/>
                  </a:ext>
                </a:extLst>
              </p:cNvPr>
              <p:cNvGrpSpPr/>
              <p:nvPr/>
            </p:nvGrpSpPr>
            <p:grpSpPr>
              <a:xfrm rot="780000" flipH="1">
                <a:off x="4660777" y="876493"/>
                <a:ext cx="368095" cy="549019"/>
                <a:chOff x="6191056" y="4503771"/>
                <a:chExt cx="800763" cy="1194350"/>
              </a:xfrm>
              <a:solidFill>
                <a:srgbClr val="F26F2D"/>
              </a:solidFill>
            </p:grpSpPr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5DC2FBD1-02F6-CD75-A8C7-F3E4E22FB85C}"/>
                    </a:ext>
                  </a:extLst>
                </p:cNvPr>
                <p:cNvSpPr/>
                <p:nvPr/>
              </p:nvSpPr>
              <p:spPr>
                <a:xfrm>
                  <a:off x="6343630" y="4626424"/>
                  <a:ext cx="523518" cy="857808"/>
                </a:xfrm>
                <a:custGeom>
                  <a:avLst/>
                  <a:gdLst>
                    <a:gd name="connsiteX0" fmla="*/ 501833 w 523518"/>
                    <a:gd name="connsiteY0" fmla="*/ 670501 h 857808"/>
                    <a:gd name="connsiteX1" fmla="*/ 515921 w 523518"/>
                    <a:gd name="connsiteY1" fmla="*/ 762759 h 857808"/>
                    <a:gd name="connsiteX2" fmla="*/ 519013 w 523518"/>
                    <a:gd name="connsiteY2" fmla="*/ 776847 h 857808"/>
                    <a:gd name="connsiteX3" fmla="*/ 502864 w 523518"/>
                    <a:gd name="connsiteY3" fmla="*/ 814472 h 857808"/>
                    <a:gd name="connsiteX4" fmla="*/ 331061 w 523518"/>
                    <a:gd name="connsiteY4" fmla="*/ 856392 h 857808"/>
                    <a:gd name="connsiteX5" fmla="*/ 187434 w 523518"/>
                    <a:gd name="connsiteY5" fmla="*/ 856392 h 857808"/>
                    <a:gd name="connsiteX6" fmla="*/ 20098 w 523518"/>
                    <a:gd name="connsiteY6" fmla="*/ 811895 h 857808"/>
                    <a:gd name="connsiteX7" fmla="*/ 5666 w 523518"/>
                    <a:gd name="connsiteY7" fmla="*/ 800040 h 857808"/>
                    <a:gd name="connsiteX8" fmla="*/ 3948 w 523518"/>
                    <a:gd name="connsiteY8" fmla="*/ 776332 h 857808"/>
                    <a:gd name="connsiteX9" fmla="*/ 60472 w 523518"/>
                    <a:gd name="connsiteY9" fmla="*/ 652977 h 857808"/>
                    <a:gd name="connsiteX10" fmla="*/ 105827 w 523518"/>
                    <a:gd name="connsiteY10" fmla="*/ 529451 h 857808"/>
                    <a:gd name="connsiteX11" fmla="*/ 147576 w 523518"/>
                    <a:gd name="connsiteY11" fmla="*/ 347684 h 857808"/>
                    <a:gd name="connsiteX12" fmla="*/ 177641 w 523518"/>
                    <a:gd name="connsiteY12" fmla="*/ 129666 h 857808"/>
                    <a:gd name="connsiteX13" fmla="*/ 187777 w 523518"/>
                    <a:gd name="connsiteY13" fmla="*/ 26584 h 857808"/>
                    <a:gd name="connsiteX14" fmla="*/ 202209 w 523518"/>
                    <a:gd name="connsiteY14" fmla="*/ 2188 h 857808"/>
                    <a:gd name="connsiteX15" fmla="*/ 233992 w 523518"/>
                    <a:gd name="connsiteY15" fmla="*/ 11809 h 857808"/>
                    <a:gd name="connsiteX16" fmla="*/ 280379 w 523518"/>
                    <a:gd name="connsiteY16" fmla="*/ 81218 h 857808"/>
                    <a:gd name="connsiteX17" fmla="*/ 393597 w 523518"/>
                    <a:gd name="connsiteY17" fmla="*/ 329301 h 857808"/>
                    <a:gd name="connsiteX18" fmla="*/ 473314 w 523518"/>
                    <a:gd name="connsiteY18" fmla="*/ 547147 h 857808"/>
                    <a:gd name="connsiteX19" fmla="*/ 504238 w 523518"/>
                    <a:gd name="connsiteY19" fmla="*/ 670329 h 857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23518" h="857808">
                      <a:moveTo>
                        <a:pt x="501833" y="670501"/>
                      </a:moveTo>
                      <a:cubicBezTo>
                        <a:pt x="506643" y="701425"/>
                        <a:pt x="511339" y="732178"/>
                        <a:pt x="515921" y="762759"/>
                      </a:cubicBezTo>
                      <a:cubicBezTo>
                        <a:pt x="516615" y="767523"/>
                        <a:pt x="517649" y="772230"/>
                        <a:pt x="519013" y="776847"/>
                      </a:cubicBezTo>
                      <a:cubicBezTo>
                        <a:pt x="526744" y="801758"/>
                        <a:pt x="526401" y="802789"/>
                        <a:pt x="502864" y="814472"/>
                      </a:cubicBezTo>
                      <a:cubicBezTo>
                        <a:pt x="449230" y="840508"/>
                        <a:pt x="390659" y="854799"/>
                        <a:pt x="331061" y="856392"/>
                      </a:cubicBezTo>
                      <a:cubicBezTo>
                        <a:pt x="283300" y="858281"/>
                        <a:pt x="235367" y="858281"/>
                        <a:pt x="187434" y="856392"/>
                      </a:cubicBezTo>
                      <a:cubicBezTo>
                        <a:pt x="128925" y="854975"/>
                        <a:pt x="71583" y="839727"/>
                        <a:pt x="20098" y="811895"/>
                      </a:cubicBezTo>
                      <a:cubicBezTo>
                        <a:pt x="14684" y="808740"/>
                        <a:pt x="9812" y="804738"/>
                        <a:pt x="5666" y="800040"/>
                      </a:cubicBezTo>
                      <a:cubicBezTo>
                        <a:pt x="-1163" y="793873"/>
                        <a:pt x="-1921" y="783419"/>
                        <a:pt x="3948" y="776332"/>
                      </a:cubicBezTo>
                      <a:cubicBezTo>
                        <a:pt x="32124" y="739566"/>
                        <a:pt x="44322" y="695241"/>
                        <a:pt x="60472" y="652977"/>
                      </a:cubicBezTo>
                      <a:cubicBezTo>
                        <a:pt x="76621" y="610714"/>
                        <a:pt x="92770" y="571199"/>
                        <a:pt x="105827" y="529451"/>
                      </a:cubicBezTo>
                      <a:cubicBezTo>
                        <a:pt x="124620" y="470086"/>
                        <a:pt x="138581" y="409299"/>
                        <a:pt x="147576" y="347684"/>
                      </a:cubicBezTo>
                      <a:cubicBezTo>
                        <a:pt x="157884" y="275011"/>
                        <a:pt x="168192" y="202338"/>
                        <a:pt x="177641" y="129666"/>
                      </a:cubicBezTo>
                      <a:cubicBezTo>
                        <a:pt x="182108" y="95305"/>
                        <a:pt x="185372" y="60945"/>
                        <a:pt x="187777" y="26584"/>
                      </a:cubicBezTo>
                      <a:cubicBezTo>
                        <a:pt x="187777" y="15245"/>
                        <a:pt x="189839" y="6140"/>
                        <a:pt x="202209" y="2188"/>
                      </a:cubicBezTo>
                      <a:cubicBezTo>
                        <a:pt x="213724" y="-2921"/>
                        <a:pt x="227244" y="1172"/>
                        <a:pt x="233992" y="11809"/>
                      </a:cubicBezTo>
                      <a:cubicBezTo>
                        <a:pt x="251575" y="33455"/>
                        <a:pt x="267105" y="56692"/>
                        <a:pt x="280379" y="81218"/>
                      </a:cubicBezTo>
                      <a:cubicBezTo>
                        <a:pt x="319378" y="163339"/>
                        <a:pt x="355972" y="246664"/>
                        <a:pt x="393597" y="329301"/>
                      </a:cubicBezTo>
                      <a:cubicBezTo>
                        <a:pt x="425292" y="399938"/>
                        <a:pt x="451932" y="472736"/>
                        <a:pt x="473314" y="547147"/>
                      </a:cubicBezTo>
                      <a:cubicBezTo>
                        <a:pt x="485340" y="587692"/>
                        <a:pt x="494102" y="629268"/>
                        <a:pt x="504238" y="670329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55DB0C54-15BB-6211-2678-36A7853C42B0}"/>
                    </a:ext>
                  </a:extLst>
                </p:cNvPr>
                <p:cNvSpPr/>
                <p:nvPr/>
              </p:nvSpPr>
              <p:spPr>
                <a:xfrm>
                  <a:off x="6191056" y="5410315"/>
                  <a:ext cx="800763" cy="287806"/>
                </a:xfrm>
                <a:custGeom>
                  <a:avLst/>
                  <a:gdLst>
                    <a:gd name="connsiteX0" fmla="*/ 9115 w 800763"/>
                    <a:gd name="connsiteY0" fmla="*/ 0 h 287806"/>
                    <a:gd name="connsiteX1" fmla="*/ 70793 w 800763"/>
                    <a:gd name="connsiteY1" fmla="*/ 32642 h 287806"/>
                    <a:gd name="connsiteX2" fmla="*/ 185385 w 800763"/>
                    <a:gd name="connsiteY2" fmla="*/ 92086 h 287806"/>
                    <a:gd name="connsiteX3" fmla="*/ 311317 w 800763"/>
                    <a:gd name="connsiteY3" fmla="*/ 117685 h 287806"/>
                    <a:gd name="connsiteX4" fmla="*/ 513872 w 800763"/>
                    <a:gd name="connsiteY4" fmla="*/ 105830 h 287806"/>
                    <a:gd name="connsiteX5" fmla="*/ 609566 w 800763"/>
                    <a:gd name="connsiteY5" fmla="*/ 83840 h 287806"/>
                    <a:gd name="connsiteX6" fmla="*/ 657671 w 800763"/>
                    <a:gd name="connsiteY6" fmla="*/ 62880 h 287806"/>
                    <a:gd name="connsiteX7" fmla="*/ 704745 w 800763"/>
                    <a:gd name="connsiteY7" fmla="*/ 45700 h 287806"/>
                    <a:gd name="connsiteX8" fmla="*/ 732749 w 800763"/>
                    <a:gd name="connsiteY8" fmla="*/ 32814 h 287806"/>
                    <a:gd name="connsiteX9" fmla="*/ 788757 w 800763"/>
                    <a:gd name="connsiteY9" fmla="*/ 7388 h 287806"/>
                    <a:gd name="connsiteX10" fmla="*/ 795285 w 800763"/>
                    <a:gd name="connsiteY10" fmla="*/ 46559 h 287806"/>
                    <a:gd name="connsiteX11" fmla="*/ 667464 w 800763"/>
                    <a:gd name="connsiteY11" fmla="*/ 197745 h 287806"/>
                    <a:gd name="connsiteX12" fmla="*/ 658358 w 800763"/>
                    <a:gd name="connsiteY12" fmla="*/ 223000 h 287806"/>
                    <a:gd name="connsiteX13" fmla="*/ 660935 w 800763"/>
                    <a:gd name="connsiteY13" fmla="*/ 234683 h 287806"/>
                    <a:gd name="connsiteX14" fmla="*/ 632760 w 800763"/>
                    <a:gd name="connsiteY14" fmla="*/ 277118 h 287806"/>
                    <a:gd name="connsiteX15" fmla="*/ 439481 w 800763"/>
                    <a:gd name="connsiteY15" fmla="*/ 285536 h 287806"/>
                    <a:gd name="connsiteX16" fmla="*/ 313035 w 800763"/>
                    <a:gd name="connsiteY16" fmla="*/ 276259 h 287806"/>
                    <a:gd name="connsiteX17" fmla="*/ 184011 w 800763"/>
                    <a:gd name="connsiteY17" fmla="*/ 250660 h 287806"/>
                    <a:gd name="connsiteX18" fmla="*/ 102748 w 800763"/>
                    <a:gd name="connsiteY18" fmla="*/ 231590 h 287806"/>
                    <a:gd name="connsiteX19" fmla="*/ 86770 w 800763"/>
                    <a:gd name="connsiteY19" fmla="*/ 197229 h 287806"/>
                    <a:gd name="connsiteX20" fmla="*/ 83506 w 800763"/>
                    <a:gd name="connsiteY20" fmla="*/ 177472 h 287806"/>
                    <a:gd name="connsiteX21" fmla="*/ 21829 w 800763"/>
                    <a:gd name="connsiteY21" fmla="*/ 89337 h 287806"/>
                    <a:gd name="connsiteX22" fmla="*/ 1556 w 800763"/>
                    <a:gd name="connsiteY22" fmla="*/ 51713 h 287806"/>
                    <a:gd name="connsiteX23" fmla="*/ 1556 w 800763"/>
                    <a:gd name="connsiteY23" fmla="*/ 21475 h 287806"/>
                    <a:gd name="connsiteX24" fmla="*/ 9115 w 800763"/>
                    <a:gd name="connsiteY24" fmla="*/ 0 h 2878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800763" h="287806">
                      <a:moveTo>
                        <a:pt x="9115" y="0"/>
                      </a:moveTo>
                      <a:lnTo>
                        <a:pt x="70793" y="32642"/>
                      </a:lnTo>
                      <a:cubicBezTo>
                        <a:pt x="107821" y="54634"/>
                        <a:pt x="146081" y="74481"/>
                        <a:pt x="185385" y="92086"/>
                      </a:cubicBezTo>
                      <a:cubicBezTo>
                        <a:pt x="225420" y="108327"/>
                        <a:pt x="268118" y="117006"/>
                        <a:pt x="311317" y="117685"/>
                      </a:cubicBezTo>
                      <a:cubicBezTo>
                        <a:pt x="379044" y="119211"/>
                        <a:pt x="446785" y="115246"/>
                        <a:pt x="513872" y="105830"/>
                      </a:cubicBezTo>
                      <a:cubicBezTo>
                        <a:pt x="546159" y="100308"/>
                        <a:pt x="578108" y="92967"/>
                        <a:pt x="609566" y="83840"/>
                      </a:cubicBezTo>
                      <a:cubicBezTo>
                        <a:pt x="625992" y="77788"/>
                        <a:pt x="642054" y="70790"/>
                        <a:pt x="657671" y="62880"/>
                      </a:cubicBezTo>
                      <a:cubicBezTo>
                        <a:pt x="673133" y="56523"/>
                        <a:pt x="689111" y="51369"/>
                        <a:pt x="704745" y="45700"/>
                      </a:cubicBezTo>
                      <a:cubicBezTo>
                        <a:pt x="714194" y="41920"/>
                        <a:pt x="723471" y="37109"/>
                        <a:pt x="732749" y="32814"/>
                      </a:cubicBezTo>
                      <a:lnTo>
                        <a:pt x="788757" y="7388"/>
                      </a:lnTo>
                      <a:cubicBezTo>
                        <a:pt x="802844" y="24568"/>
                        <a:pt x="803875" y="33501"/>
                        <a:pt x="795285" y="46559"/>
                      </a:cubicBezTo>
                      <a:cubicBezTo>
                        <a:pt x="758783" y="101814"/>
                        <a:pt x="715878" y="152561"/>
                        <a:pt x="667464" y="197745"/>
                      </a:cubicBezTo>
                      <a:cubicBezTo>
                        <a:pt x="659691" y="203614"/>
                        <a:pt x="656119" y="213521"/>
                        <a:pt x="658358" y="223000"/>
                      </a:cubicBezTo>
                      <a:cubicBezTo>
                        <a:pt x="658738" y="226985"/>
                        <a:pt x="659604" y="230908"/>
                        <a:pt x="660935" y="234683"/>
                      </a:cubicBezTo>
                      <a:cubicBezTo>
                        <a:pt x="675195" y="263030"/>
                        <a:pt x="669525" y="271448"/>
                        <a:pt x="632760" y="277118"/>
                      </a:cubicBezTo>
                      <a:cubicBezTo>
                        <a:pt x="568889" y="287515"/>
                        <a:pt x="504014" y="290341"/>
                        <a:pt x="439481" y="285536"/>
                      </a:cubicBezTo>
                      <a:cubicBezTo>
                        <a:pt x="397390" y="282100"/>
                        <a:pt x="354783" y="281928"/>
                        <a:pt x="313035" y="276259"/>
                      </a:cubicBezTo>
                      <a:cubicBezTo>
                        <a:pt x="271287" y="270589"/>
                        <a:pt x="227133" y="259079"/>
                        <a:pt x="184011" y="250660"/>
                      </a:cubicBezTo>
                      <a:cubicBezTo>
                        <a:pt x="156694" y="244819"/>
                        <a:pt x="129549" y="238978"/>
                        <a:pt x="102748" y="231590"/>
                      </a:cubicBezTo>
                      <a:cubicBezTo>
                        <a:pt x="82132" y="225921"/>
                        <a:pt x="78524" y="216815"/>
                        <a:pt x="86770" y="197229"/>
                      </a:cubicBezTo>
                      <a:cubicBezTo>
                        <a:pt x="89680" y="190577"/>
                        <a:pt x="88401" y="182835"/>
                        <a:pt x="83506" y="177472"/>
                      </a:cubicBezTo>
                      <a:cubicBezTo>
                        <a:pt x="62718" y="148266"/>
                        <a:pt x="41930" y="119059"/>
                        <a:pt x="21829" y="89337"/>
                      </a:cubicBezTo>
                      <a:cubicBezTo>
                        <a:pt x="13410" y="77765"/>
                        <a:pt x="6591" y="65109"/>
                        <a:pt x="1556" y="51713"/>
                      </a:cubicBezTo>
                      <a:cubicBezTo>
                        <a:pt x="-519" y="41740"/>
                        <a:pt x="-519" y="31448"/>
                        <a:pt x="1556" y="21475"/>
                      </a:cubicBezTo>
                      <a:cubicBezTo>
                        <a:pt x="3348" y="14081"/>
                        <a:pt x="5881" y="6886"/>
                        <a:pt x="9115" y="0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81A839D8-CE57-1EF2-E9CD-FDE67ED32437}"/>
                    </a:ext>
                  </a:extLst>
                </p:cNvPr>
                <p:cNvSpPr/>
                <p:nvPr/>
              </p:nvSpPr>
              <p:spPr>
                <a:xfrm>
                  <a:off x="6225154" y="4503771"/>
                  <a:ext cx="241156" cy="912370"/>
                </a:xfrm>
                <a:custGeom>
                  <a:avLst/>
                  <a:gdLst>
                    <a:gd name="connsiteX0" fmla="*/ 232893 w 241156"/>
                    <a:gd name="connsiteY0" fmla="*/ 169511 h 912370"/>
                    <a:gd name="connsiteX1" fmla="*/ 235986 w 241156"/>
                    <a:gd name="connsiteY1" fmla="*/ 354371 h 912370"/>
                    <a:gd name="connsiteX2" fmla="*/ 187709 w 241156"/>
                    <a:gd name="connsiteY2" fmla="*/ 642312 h 912370"/>
                    <a:gd name="connsiteX3" fmla="*/ 136168 w 241156"/>
                    <a:gd name="connsiteY3" fmla="*/ 823908 h 912370"/>
                    <a:gd name="connsiteX4" fmla="*/ 90813 w 241156"/>
                    <a:gd name="connsiteY4" fmla="*/ 902078 h 912370"/>
                    <a:gd name="connsiteX5" fmla="*/ 65558 w 241156"/>
                    <a:gd name="connsiteY5" fmla="*/ 911699 h 912370"/>
                    <a:gd name="connsiteX6" fmla="*/ 8175 w 241156"/>
                    <a:gd name="connsiteY6" fmla="*/ 889193 h 912370"/>
                    <a:gd name="connsiteX7" fmla="*/ 2110 w 241156"/>
                    <a:gd name="connsiteY7" fmla="*/ 867174 h 912370"/>
                    <a:gd name="connsiteX8" fmla="*/ 2506 w 241156"/>
                    <a:gd name="connsiteY8" fmla="*/ 866515 h 912370"/>
                    <a:gd name="connsiteX9" fmla="*/ 31541 w 241156"/>
                    <a:gd name="connsiteY9" fmla="*/ 785424 h 912370"/>
                    <a:gd name="connsiteX10" fmla="*/ 67104 w 241156"/>
                    <a:gd name="connsiteY10" fmla="*/ 629255 h 912370"/>
                    <a:gd name="connsiteX11" fmla="*/ 89266 w 241156"/>
                    <a:gd name="connsiteY11" fmla="*/ 456421 h 912370"/>
                    <a:gd name="connsiteX12" fmla="*/ 117098 w 241156"/>
                    <a:gd name="connsiteY12" fmla="*/ 240809 h 912370"/>
                    <a:gd name="connsiteX13" fmla="*/ 134279 w 241156"/>
                    <a:gd name="connsiteY13" fmla="*/ 45469 h 912370"/>
                    <a:gd name="connsiteX14" fmla="*/ 134279 w 241156"/>
                    <a:gd name="connsiteY14" fmla="*/ 23994 h 912370"/>
                    <a:gd name="connsiteX15" fmla="*/ 141151 w 241156"/>
                    <a:gd name="connsiteY15" fmla="*/ 3034 h 912370"/>
                    <a:gd name="connsiteX16" fmla="*/ 169670 w 241156"/>
                    <a:gd name="connsiteY16" fmla="*/ 8188 h 912370"/>
                    <a:gd name="connsiteX17" fmla="*/ 193722 w 241156"/>
                    <a:gd name="connsiteY17" fmla="*/ 43580 h 912370"/>
                    <a:gd name="connsiteX18" fmla="*/ 232893 w 241156"/>
                    <a:gd name="connsiteY18" fmla="*/ 169511 h 9123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41156" h="912370">
                      <a:moveTo>
                        <a:pt x="232893" y="169511"/>
                      </a:moveTo>
                      <a:cubicBezTo>
                        <a:pt x="242754" y="230666"/>
                        <a:pt x="243796" y="292920"/>
                        <a:pt x="235986" y="354371"/>
                      </a:cubicBezTo>
                      <a:cubicBezTo>
                        <a:pt x="223960" y="451267"/>
                        <a:pt x="208326" y="547477"/>
                        <a:pt x="187709" y="642312"/>
                      </a:cubicBezTo>
                      <a:cubicBezTo>
                        <a:pt x="174026" y="703782"/>
                        <a:pt x="156818" y="764414"/>
                        <a:pt x="136168" y="823908"/>
                      </a:cubicBezTo>
                      <a:cubicBezTo>
                        <a:pt x="123970" y="851553"/>
                        <a:pt x="108759" y="877768"/>
                        <a:pt x="90813" y="902078"/>
                      </a:cubicBezTo>
                      <a:cubicBezTo>
                        <a:pt x="85193" y="910198"/>
                        <a:pt x="75155" y="914022"/>
                        <a:pt x="65558" y="911699"/>
                      </a:cubicBezTo>
                      <a:cubicBezTo>
                        <a:pt x="44859" y="909073"/>
                        <a:pt x="25140" y="901338"/>
                        <a:pt x="8175" y="889193"/>
                      </a:cubicBezTo>
                      <a:cubicBezTo>
                        <a:pt x="420" y="884787"/>
                        <a:pt x="-2295" y="874929"/>
                        <a:pt x="2110" y="867174"/>
                      </a:cubicBezTo>
                      <a:cubicBezTo>
                        <a:pt x="2237" y="866951"/>
                        <a:pt x="2369" y="866731"/>
                        <a:pt x="2506" y="866515"/>
                      </a:cubicBezTo>
                      <a:cubicBezTo>
                        <a:pt x="13717" y="840058"/>
                        <a:pt x="23411" y="812984"/>
                        <a:pt x="31541" y="785424"/>
                      </a:cubicBezTo>
                      <a:cubicBezTo>
                        <a:pt x="44769" y="733883"/>
                        <a:pt x="54734" y="681139"/>
                        <a:pt x="67104" y="629255"/>
                      </a:cubicBezTo>
                      <a:cubicBezTo>
                        <a:pt x="77746" y="572108"/>
                        <a:pt x="85146" y="514405"/>
                        <a:pt x="89266" y="456421"/>
                      </a:cubicBezTo>
                      <a:cubicBezTo>
                        <a:pt x="98200" y="384436"/>
                        <a:pt x="109024" y="312794"/>
                        <a:pt x="117098" y="240809"/>
                      </a:cubicBezTo>
                      <a:cubicBezTo>
                        <a:pt x="124314" y="175868"/>
                        <a:pt x="129125" y="110583"/>
                        <a:pt x="134279" y="45469"/>
                      </a:cubicBezTo>
                      <a:cubicBezTo>
                        <a:pt x="134644" y="38316"/>
                        <a:pt x="134644" y="31148"/>
                        <a:pt x="134279" y="23994"/>
                      </a:cubicBezTo>
                      <a:cubicBezTo>
                        <a:pt x="134279" y="16263"/>
                        <a:pt x="131530" y="6814"/>
                        <a:pt x="141151" y="3034"/>
                      </a:cubicBezTo>
                      <a:cubicBezTo>
                        <a:pt x="150633" y="-2486"/>
                        <a:pt x="162720" y="-302"/>
                        <a:pt x="169670" y="8188"/>
                      </a:cubicBezTo>
                      <a:cubicBezTo>
                        <a:pt x="179120" y="18946"/>
                        <a:pt x="187199" y="30833"/>
                        <a:pt x="193722" y="43580"/>
                      </a:cubicBezTo>
                      <a:cubicBezTo>
                        <a:pt x="212428" y="83587"/>
                        <a:pt x="225606" y="125952"/>
                        <a:pt x="232893" y="169511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838B4E2A-DB12-361D-8701-A17E8435B2A6}"/>
                  </a:ext>
                </a:extLst>
              </p:cNvPr>
              <p:cNvSpPr/>
              <p:nvPr/>
            </p:nvSpPr>
            <p:spPr>
              <a:xfrm rot="785053">
                <a:off x="3963127" y="601781"/>
                <a:ext cx="963403" cy="1261209"/>
              </a:xfrm>
              <a:custGeom>
                <a:avLst/>
                <a:gdLst>
                  <a:gd name="connsiteX0" fmla="*/ 946312 w 1990867"/>
                  <a:gd name="connsiteY0" fmla="*/ 422329 h 2606279"/>
                  <a:gd name="connsiteX1" fmla="*/ 946312 w 1990867"/>
                  <a:gd name="connsiteY1" fmla="*/ 1656470 h 2606279"/>
                  <a:gd name="connsiteX2" fmla="*/ 993283 w 1990867"/>
                  <a:gd name="connsiteY2" fmla="*/ 492 h 2606279"/>
                  <a:gd name="connsiteX3" fmla="*/ 1028781 w 1990867"/>
                  <a:gd name="connsiteY3" fmla="*/ 7843 h 2606279"/>
                  <a:gd name="connsiteX4" fmla="*/ 1054953 w 1990867"/>
                  <a:gd name="connsiteY4" fmla="*/ 54453 h 2606279"/>
                  <a:gd name="connsiteX5" fmla="*/ 1055314 w 1990867"/>
                  <a:gd name="connsiteY5" fmla="*/ 54453 h 2606279"/>
                  <a:gd name="connsiteX6" fmla="*/ 1055314 w 1990867"/>
                  <a:gd name="connsiteY6" fmla="*/ 282136 h 2606279"/>
                  <a:gd name="connsiteX7" fmla="*/ 1699634 w 1990867"/>
                  <a:gd name="connsiteY7" fmla="*/ 1868376 h 2606279"/>
                  <a:gd name="connsiteX8" fmla="*/ 1694256 w 1990867"/>
                  <a:gd name="connsiteY8" fmla="*/ 1919290 h 2606279"/>
                  <a:gd name="connsiteX9" fmla="*/ 1649076 w 1990867"/>
                  <a:gd name="connsiteY9" fmla="*/ 1943313 h 2606279"/>
                  <a:gd name="connsiteX10" fmla="*/ 1056747 w 1990867"/>
                  <a:gd name="connsiteY10" fmla="*/ 1943313 h 2606279"/>
                  <a:gd name="connsiteX11" fmla="*/ 1056747 w 1990867"/>
                  <a:gd name="connsiteY11" fmla="*/ 2032236 h 2606279"/>
                  <a:gd name="connsiteX12" fmla="*/ 1936280 w 1990867"/>
                  <a:gd name="connsiteY12" fmla="*/ 2032235 h 2606279"/>
                  <a:gd name="connsiteX13" fmla="*/ 1983609 w 1990867"/>
                  <a:gd name="connsiteY13" fmla="*/ 2059486 h 2606279"/>
                  <a:gd name="connsiteX14" fmla="*/ 1983609 w 1990867"/>
                  <a:gd name="connsiteY14" fmla="*/ 2113985 h 2606279"/>
                  <a:gd name="connsiteX15" fmla="*/ 1925521 w 1990867"/>
                  <a:gd name="connsiteY15" fmla="*/ 2219041 h 2606279"/>
                  <a:gd name="connsiteX16" fmla="*/ 1867890 w 1990867"/>
                  <a:gd name="connsiteY16" fmla="*/ 2323354 h 2606279"/>
                  <a:gd name="connsiteX17" fmla="*/ 1835226 w 1990867"/>
                  <a:gd name="connsiteY17" fmla="*/ 2371304 h 2606279"/>
                  <a:gd name="connsiteX18" fmla="*/ 1796578 w 1990867"/>
                  <a:gd name="connsiteY18" fmla="*/ 2436209 h 2606279"/>
                  <a:gd name="connsiteX19" fmla="*/ 1740375 w 1990867"/>
                  <a:gd name="connsiteY19" fmla="*/ 2562544 h 2606279"/>
                  <a:gd name="connsiteX20" fmla="*/ 1733877 w 1990867"/>
                  <a:gd name="connsiteY20" fmla="*/ 2594002 h 2606279"/>
                  <a:gd name="connsiteX21" fmla="*/ 1707169 w 1990867"/>
                  <a:gd name="connsiteY21" fmla="*/ 2601097 h 2606279"/>
                  <a:gd name="connsiteX22" fmla="*/ 1642983 w 1990867"/>
                  <a:gd name="connsiteY22" fmla="*/ 2606279 h 2606279"/>
                  <a:gd name="connsiteX23" fmla="*/ 1452589 w 1990867"/>
                  <a:gd name="connsiteY23" fmla="*/ 2548911 h 2606279"/>
                  <a:gd name="connsiteX24" fmla="*/ 1318851 w 1990867"/>
                  <a:gd name="connsiteY24" fmla="*/ 2507675 h 2606279"/>
                  <a:gd name="connsiteX25" fmla="*/ 1185468 w 1990867"/>
                  <a:gd name="connsiteY25" fmla="*/ 2548911 h 2606279"/>
                  <a:gd name="connsiteX26" fmla="*/ 995077 w 1990867"/>
                  <a:gd name="connsiteY26" fmla="*/ 2606279 h 2606279"/>
                  <a:gd name="connsiteX27" fmla="*/ 805042 w 1990867"/>
                  <a:gd name="connsiteY27" fmla="*/ 2548911 h 2606279"/>
                  <a:gd name="connsiteX28" fmla="*/ 671303 w 1990867"/>
                  <a:gd name="connsiteY28" fmla="*/ 2507675 h 2606279"/>
                  <a:gd name="connsiteX29" fmla="*/ 537920 w 1990867"/>
                  <a:gd name="connsiteY29" fmla="*/ 2548911 h 2606279"/>
                  <a:gd name="connsiteX30" fmla="*/ 347529 w 1990867"/>
                  <a:gd name="connsiteY30" fmla="*/ 2606279 h 2606279"/>
                  <a:gd name="connsiteX31" fmla="*/ 283347 w 1990867"/>
                  <a:gd name="connsiteY31" fmla="*/ 2601097 h 2606279"/>
                  <a:gd name="connsiteX32" fmla="*/ 275027 w 1990867"/>
                  <a:gd name="connsiteY32" fmla="*/ 2598885 h 2606279"/>
                  <a:gd name="connsiteX33" fmla="*/ 262651 w 1990867"/>
                  <a:gd name="connsiteY33" fmla="*/ 2553829 h 2606279"/>
                  <a:gd name="connsiteX34" fmla="*/ 219781 w 1990867"/>
                  <a:gd name="connsiteY34" fmla="*/ 2475108 h 2606279"/>
                  <a:gd name="connsiteX35" fmla="*/ 199294 w 1990867"/>
                  <a:gd name="connsiteY35" fmla="*/ 2447473 h 2606279"/>
                  <a:gd name="connsiteX36" fmla="*/ 200521 w 1990867"/>
                  <a:gd name="connsiteY36" fmla="*/ 2448157 h 2606279"/>
                  <a:gd name="connsiteX37" fmla="*/ 65347 w 1990867"/>
                  <a:gd name="connsiteY37" fmla="*/ 2219041 h 2606279"/>
                  <a:gd name="connsiteX38" fmla="*/ 7262 w 1990867"/>
                  <a:gd name="connsiteY38" fmla="*/ 2113985 h 2606279"/>
                  <a:gd name="connsiteX39" fmla="*/ 7262 w 1990867"/>
                  <a:gd name="connsiteY39" fmla="*/ 2059485 h 2606279"/>
                  <a:gd name="connsiteX40" fmla="*/ 54591 w 1990867"/>
                  <a:gd name="connsiteY40" fmla="*/ 2032236 h 2606279"/>
                  <a:gd name="connsiteX41" fmla="*/ 946312 w 1990867"/>
                  <a:gd name="connsiteY41" fmla="*/ 2032236 h 2606279"/>
                  <a:gd name="connsiteX42" fmla="*/ 946312 w 1990867"/>
                  <a:gd name="connsiteY42" fmla="*/ 1943313 h 2606279"/>
                  <a:gd name="connsiteX43" fmla="*/ 218809 w 1990867"/>
                  <a:gd name="connsiteY43" fmla="*/ 1943313 h 2606279"/>
                  <a:gd name="connsiteX44" fmla="*/ 179726 w 1990867"/>
                  <a:gd name="connsiteY44" fmla="*/ 1926819 h 2606279"/>
                  <a:gd name="connsiteX45" fmla="*/ 164309 w 1990867"/>
                  <a:gd name="connsiteY45" fmla="*/ 1887019 h 2606279"/>
                  <a:gd name="connsiteX46" fmla="*/ 961014 w 1990867"/>
                  <a:gd name="connsiteY46" fmla="*/ 16805 h 2606279"/>
                  <a:gd name="connsiteX47" fmla="*/ 993283 w 1990867"/>
                  <a:gd name="connsiteY47" fmla="*/ 492 h 2606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990867" h="2606279">
                    <a:moveTo>
                      <a:pt x="946312" y="422329"/>
                    </a:moveTo>
                    <a:cubicBezTo>
                      <a:pt x="822613" y="910679"/>
                      <a:pt x="822613" y="1329469"/>
                      <a:pt x="946312" y="1656470"/>
                    </a:cubicBezTo>
                    <a:close/>
                    <a:moveTo>
                      <a:pt x="993283" y="492"/>
                    </a:moveTo>
                    <a:cubicBezTo>
                      <a:pt x="1005295" y="-1121"/>
                      <a:pt x="1017844" y="1210"/>
                      <a:pt x="1028781" y="7843"/>
                    </a:cubicBezTo>
                    <a:cubicBezTo>
                      <a:pt x="1045633" y="18241"/>
                      <a:pt x="1054954" y="35810"/>
                      <a:pt x="1054953" y="54453"/>
                    </a:cubicBezTo>
                    <a:lnTo>
                      <a:pt x="1055314" y="54453"/>
                    </a:lnTo>
                    <a:lnTo>
                      <a:pt x="1055314" y="282136"/>
                    </a:lnTo>
                    <a:lnTo>
                      <a:pt x="1699634" y="1868376"/>
                    </a:lnTo>
                    <a:cubicBezTo>
                      <a:pt x="1706445" y="1885228"/>
                      <a:pt x="1704295" y="1904232"/>
                      <a:pt x="1694256" y="1919290"/>
                    </a:cubicBezTo>
                    <a:cubicBezTo>
                      <a:pt x="1683857" y="1934709"/>
                      <a:pt x="1667364" y="1943313"/>
                      <a:pt x="1649076" y="1943313"/>
                    </a:cubicBezTo>
                    <a:lnTo>
                      <a:pt x="1056747" y="1943313"/>
                    </a:lnTo>
                    <a:lnTo>
                      <a:pt x="1056747" y="2032236"/>
                    </a:lnTo>
                    <a:lnTo>
                      <a:pt x="1936280" y="2032235"/>
                    </a:lnTo>
                    <a:cubicBezTo>
                      <a:pt x="1955998" y="2032236"/>
                      <a:pt x="1973927" y="2042633"/>
                      <a:pt x="1983609" y="2059486"/>
                    </a:cubicBezTo>
                    <a:cubicBezTo>
                      <a:pt x="1993287" y="2076696"/>
                      <a:pt x="1993288" y="2097133"/>
                      <a:pt x="1983609" y="2113985"/>
                    </a:cubicBezTo>
                    <a:cubicBezTo>
                      <a:pt x="1964603" y="2146612"/>
                      <a:pt x="1945600" y="2182827"/>
                      <a:pt x="1925521" y="2219041"/>
                    </a:cubicBezTo>
                    <a:lnTo>
                      <a:pt x="1867890" y="2323354"/>
                    </a:lnTo>
                    <a:lnTo>
                      <a:pt x="1835226" y="2371304"/>
                    </a:lnTo>
                    <a:cubicBezTo>
                      <a:pt x="1820822" y="2394718"/>
                      <a:pt x="1807932" y="2417272"/>
                      <a:pt x="1796578" y="2436209"/>
                    </a:cubicBezTo>
                    <a:cubicBezTo>
                      <a:pt x="1773870" y="2474083"/>
                      <a:pt x="1753080" y="2520203"/>
                      <a:pt x="1740375" y="2562544"/>
                    </a:cubicBezTo>
                    <a:lnTo>
                      <a:pt x="1733877" y="2594002"/>
                    </a:lnTo>
                    <a:lnTo>
                      <a:pt x="1707169" y="2601097"/>
                    </a:lnTo>
                    <a:cubicBezTo>
                      <a:pt x="1688272" y="2604374"/>
                      <a:pt x="1667094" y="2606279"/>
                      <a:pt x="1642983" y="2606279"/>
                    </a:cubicBezTo>
                    <a:cubicBezTo>
                      <a:pt x="1546531" y="2606279"/>
                      <a:pt x="1496692" y="2575802"/>
                      <a:pt x="1452589" y="2548911"/>
                    </a:cubicBezTo>
                    <a:cubicBezTo>
                      <a:pt x="1414225" y="2525963"/>
                      <a:pt x="1384465" y="2507675"/>
                      <a:pt x="1318851" y="2507675"/>
                    </a:cubicBezTo>
                    <a:cubicBezTo>
                      <a:pt x="1253235" y="2507675"/>
                      <a:pt x="1223115" y="2525604"/>
                      <a:pt x="1185468" y="2548911"/>
                    </a:cubicBezTo>
                    <a:cubicBezTo>
                      <a:pt x="1141366" y="2575802"/>
                      <a:pt x="1091527" y="2606279"/>
                      <a:pt x="995077" y="2606279"/>
                    </a:cubicBezTo>
                    <a:cubicBezTo>
                      <a:pt x="898625" y="2606279"/>
                      <a:pt x="849146" y="2575802"/>
                      <a:pt x="805042" y="2548911"/>
                    </a:cubicBezTo>
                    <a:cubicBezTo>
                      <a:pt x="766678" y="2525963"/>
                      <a:pt x="736917" y="2507675"/>
                      <a:pt x="671303" y="2507675"/>
                    </a:cubicBezTo>
                    <a:cubicBezTo>
                      <a:pt x="605687" y="2507675"/>
                      <a:pt x="575570" y="2525605"/>
                      <a:pt x="537920" y="2548911"/>
                    </a:cubicBezTo>
                    <a:cubicBezTo>
                      <a:pt x="493818" y="2575802"/>
                      <a:pt x="443981" y="2606279"/>
                      <a:pt x="347529" y="2606279"/>
                    </a:cubicBezTo>
                    <a:cubicBezTo>
                      <a:pt x="323416" y="2606279"/>
                      <a:pt x="302239" y="2604374"/>
                      <a:pt x="283347" y="2601097"/>
                    </a:cubicBezTo>
                    <a:lnTo>
                      <a:pt x="275027" y="2598885"/>
                    </a:lnTo>
                    <a:lnTo>
                      <a:pt x="262651" y="2553829"/>
                    </a:lnTo>
                    <a:cubicBezTo>
                      <a:pt x="251881" y="2527927"/>
                      <a:pt x="237317" y="2501103"/>
                      <a:pt x="219781" y="2475108"/>
                    </a:cubicBezTo>
                    <a:lnTo>
                      <a:pt x="199294" y="2447473"/>
                    </a:lnTo>
                    <a:lnTo>
                      <a:pt x="200521" y="2448157"/>
                    </a:lnTo>
                    <a:cubicBezTo>
                      <a:pt x="152476" y="2380749"/>
                      <a:pt x="109091" y="2298999"/>
                      <a:pt x="65347" y="2219041"/>
                    </a:cubicBezTo>
                    <a:cubicBezTo>
                      <a:pt x="45268" y="2182110"/>
                      <a:pt x="26266" y="2146612"/>
                      <a:pt x="7262" y="2113985"/>
                    </a:cubicBezTo>
                    <a:cubicBezTo>
                      <a:pt x="-2420" y="2097133"/>
                      <a:pt x="-2420" y="2076696"/>
                      <a:pt x="7262" y="2059485"/>
                    </a:cubicBezTo>
                    <a:cubicBezTo>
                      <a:pt x="17301" y="2042634"/>
                      <a:pt x="34870" y="2032236"/>
                      <a:pt x="54591" y="2032236"/>
                    </a:cubicBezTo>
                    <a:lnTo>
                      <a:pt x="946312" y="2032236"/>
                    </a:lnTo>
                    <a:lnTo>
                      <a:pt x="946312" y="1943313"/>
                    </a:lnTo>
                    <a:lnTo>
                      <a:pt x="218809" y="1943313"/>
                    </a:lnTo>
                    <a:cubicBezTo>
                      <a:pt x="204107" y="1943313"/>
                      <a:pt x="189765" y="1937217"/>
                      <a:pt x="179726" y="1926819"/>
                    </a:cubicBezTo>
                    <a:cubicBezTo>
                      <a:pt x="169328" y="1916421"/>
                      <a:pt x="163590" y="1902080"/>
                      <a:pt x="164309" y="1887019"/>
                    </a:cubicBezTo>
                    <a:cubicBezTo>
                      <a:pt x="187615" y="1181387"/>
                      <a:pt x="455454" y="552127"/>
                      <a:pt x="961014" y="16805"/>
                    </a:cubicBezTo>
                    <a:cubicBezTo>
                      <a:pt x="969799" y="7663"/>
                      <a:pt x="981272" y="2106"/>
                      <a:pt x="993283" y="492"/>
                    </a:cubicBezTo>
                    <a:close/>
                  </a:path>
                </a:pathLst>
              </a:custGeom>
              <a:solidFill>
                <a:srgbClr val="EC1A63"/>
              </a:solidFill>
              <a:ln w="153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C32A11AF-6F0B-BC56-3EF8-0AD6CA286686}"/>
                  </a:ext>
                </a:extLst>
              </p:cNvPr>
              <p:cNvSpPr/>
              <p:nvPr/>
            </p:nvSpPr>
            <p:spPr>
              <a:xfrm rot="785053">
                <a:off x="3788352" y="1870752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34C75B11-944F-DB61-7A0C-EE07CE9A939D}"/>
                  </a:ext>
                </a:extLst>
              </p:cNvPr>
              <p:cNvSpPr/>
              <p:nvPr/>
            </p:nvSpPr>
            <p:spPr>
              <a:xfrm rot="785053">
                <a:off x="3760837" y="1989138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06D60688-19BD-B97C-C09B-153E4A9985A6}"/>
                </a:ext>
              </a:extLst>
            </p:cNvPr>
            <p:cNvGrpSpPr/>
            <p:nvPr/>
          </p:nvGrpSpPr>
          <p:grpSpPr>
            <a:xfrm>
              <a:off x="3944646" y="328867"/>
              <a:ext cx="882616" cy="1035716"/>
              <a:chOff x="3760837" y="601781"/>
              <a:chExt cx="1268035" cy="1487991"/>
            </a:xfrm>
          </p:grpSpPr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F3C29477-2841-25D5-5C6F-593205CEC8FD}"/>
                  </a:ext>
                </a:extLst>
              </p:cNvPr>
              <p:cNvGrpSpPr/>
              <p:nvPr/>
            </p:nvGrpSpPr>
            <p:grpSpPr>
              <a:xfrm rot="780000" flipH="1">
                <a:off x="4660777" y="876493"/>
                <a:ext cx="368095" cy="549019"/>
                <a:chOff x="6191056" y="4503771"/>
                <a:chExt cx="800763" cy="1194350"/>
              </a:xfrm>
              <a:solidFill>
                <a:srgbClr val="F26F2D"/>
              </a:solidFill>
            </p:grpSpPr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282C11B8-95E7-04D7-0B90-F6FEFF415EE1}"/>
                    </a:ext>
                  </a:extLst>
                </p:cNvPr>
                <p:cNvSpPr/>
                <p:nvPr/>
              </p:nvSpPr>
              <p:spPr>
                <a:xfrm>
                  <a:off x="6343630" y="4626424"/>
                  <a:ext cx="523518" cy="857808"/>
                </a:xfrm>
                <a:custGeom>
                  <a:avLst/>
                  <a:gdLst>
                    <a:gd name="connsiteX0" fmla="*/ 501833 w 523518"/>
                    <a:gd name="connsiteY0" fmla="*/ 670501 h 857808"/>
                    <a:gd name="connsiteX1" fmla="*/ 515921 w 523518"/>
                    <a:gd name="connsiteY1" fmla="*/ 762759 h 857808"/>
                    <a:gd name="connsiteX2" fmla="*/ 519013 w 523518"/>
                    <a:gd name="connsiteY2" fmla="*/ 776847 h 857808"/>
                    <a:gd name="connsiteX3" fmla="*/ 502864 w 523518"/>
                    <a:gd name="connsiteY3" fmla="*/ 814472 h 857808"/>
                    <a:gd name="connsiteX4" fmla="*/ 331061 w 523518"/>
                    <a:gd name="connsiteY4" fmla="*/ 856392 h 857808"/>
                    <a:gd name="connsiteX5" fmla="*/ 187434 w 523518"/>
                    <a:gd name="connsiteY5" fmla="*/ 856392 h 857808"/>
                    <a:gd name="connsiteX6" fmla="*/ 20098 w 523518"/>
                    <a:gd name="connsiteY6" fmla="*/ 811895 h 857808"/>
                    <a:gd name="connsiteX7" fmla="*/ 5666 w 523518"/>
                    <a:gd name="connsiteY7" fmla="*/ 800040 h 857808"/>
                    <a:gd name="connsiteX8" fmla="*/ 3948 w 523518"/>
                    <a:gd name="connsiteY8" fmla="*/ 776332 h 857808"/>
                    <a:gd name="connsiteX9" fmla="*/ 60472 w 523518"/>
                    <a:gd name="connsiteY9" fmla="*/ 652977 h 857808"/>
                    <a:gd name="connsiteX10" fmla="*/ 105827 w 523518"/>
                    <a:gd name="connsiteY10" fmla="*/ 529451 h 857808"/>
                    <a:gd name="connsiteX11" fmla="*/ 147576 w 523518"/>
                    <a:gd name="connsiteY11" fmla="*/ 347684 h 857808"/>
                    <a:gd name="connsiteX12" fmla="*/ 177641 w 523518"/>
                    <a:gd name="connsiteY12" fmla="*/ 129666 h 857808"/>
                    <a:gd name="connsiteX13" fmla="*/ 187777 w 523518"/>
                    <a:gd name="connsiteY13" fmla="*/ 26584 h 857808"/>
                    <a:gd name="connsiteX14" fmla="*/ 202209 w 523518"/>
                    <a:gd name="connsiteY14" fmla="*/ 2188 h 857808"/>
                    <a:gd name="connsiteX15" fmla="*/ 233992 w 523518"/>
                    <a:gd name="connsiteY15" fmla="*/ 11809 h 857808"/>
                    <a:gd name="connsiteX16" fmla="*/ 280379 w 523518"/>
                    <a:gd name="connsiteY16" fmla="*/ 81218 h 857808"/>
                    <a:gd name="connsiteX17" fmla="*/ 393597 w 523518"/>
                    <a:gd name="connsiteY17" fmla="*/ 329301 h 857808"/>
                    <a:gd name="connsiteX18" fmla="*/ 473314 w 523518"/>
                    <a:gd name="connsiteY18" fmla="*/ 547147 h 857808"/>
                    <a:gd name="connsiteX19" fmla="*/ 504238 w 523518"/>
                    <a:gd name="connsiteY19" fmla="*/ 670329 h 857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23518" h="857808">
                      <a:moveTo>
                        <a:pt x="501833" y="670501"/>
                      </a:moveTo>
                      <a:cubicBezTo>
                        <a:pt x="506643" y="701425"/>
                        <a:pt x="511339" y="732178"/>
                        <a:pt x="515921" y="762759"/>
                      </a:cubicBezTo>
                      <a:cubicBezTo>
                        <a:pt x="516615" y="767523"/>
                        <a:pt x="517649" y="772230"/>
                        <a:pt x="519013" y="776847"/>
                      </a:cubicBezTo>
                      <a:cubicBezTo>
                        <a:pt x="526744" y="801758"/>
                        <a:pt x="526401" y="802789"/>
                        <a:pt x="502864" y="814472"/>
                      </a:cubicBezTo>
                      <a:cubicBezTo>
                        <a:pt x="449230" y="840508"/>
                        <a:pt x="390659" y="854799"/>
                        <a:pt x="331061" y="856392"/>
                      </a:cubicBezTo>
                      <a:cubicBezTo>
                        <a:pt x="283300" y="858281"/>
                        <a:pt x="235367" y="858281"/>
                        <a:pt x="187434" y="856392"/>
                      </a:cubicBezTo>
                      <a:cubicBezTo>
                        <a:pt x="128925" y="854975"/>
                        <a:pt x="71583" y="839727"/>
                        <a:pt x="20098" y="811895"/>
                      </a:cubicBezTo>
                      <a:cubicBezTo>
                        <a:pt x="14684" y="808740"/>
                        <a:pt x="9812" y="804738"/>
                        <a:pt x="5666" y="800040"/>
                      </a:cubicBezTo>
                      <a:cubicBezTo>
                        <a:pt x="-1163" y="793873"/>
                        <a:pt x="-1921" y="783419"/>
                        <a:pt x="3948" y="776332"/>
                      </a:cubicBezTo>
                      <a:cubicBezTo>
                        <a:pt x="32124" y="739566"/>
                        <a:pt x="44322" y="695241"/>
                        <a:pt x="60472" y="652977"/>
                      </a:cubicBezTo>
                      <a:cubicBezTo>
                        <a:pt x="76621" y="610714"/>
                        <a:pt x="92770" y="571199"/>
                        <a:pt x="105827" y="529451"/>
                      </a:cubicBezTo>
                      <a:cubicBezTo>
                        <a:pt x="124620" y="470086"/>
                        <a:pt x="138581" y="409299"/>
                        <a:pt x="147576" y="347684"/>
                      </a:cubicBezTo>
                      <a:cubicBezTo>
                        <a:pt x="157884" y="275011"/>
                        <a:pt x="168192" y="202338"/>
                        <a:pt x="177641" y="129666"/>
                      </a:cubicBezTo>
                      <a:cubicBezTo>
                        <a:pt x="182108" y="95305"/>
                        <a:pt x="185372" y="60945"/>
                        <a:pt x="187777" y="26584"/>
                      </a:cubicBezTo>
                      <a:cubicBezTo>
                        <a:pt x="187777" y="15245"/>
                        <a:pt x="189839" y="6140"/>
                        <a:pt x="202209" y="2188"/>
                      </a:cubicBezTo>
                      <a:cubicBezTo>
                        <a:pt x="213724" y="-2921"/>
                        <a:pt x="227244" y="1172"/>
                        <a:pt x="233992" y="11809"/>
                      </a:cubicBezTo>
                      <a:cubicBezTo>
                        <a:pt x="251575" y="33455"/>
                        <a:pt x="267105" y="56692"/>
                        <a:pt x="280379" y="81218"/>
                      </a:cubicBezTo>
                      <a:cubicBezTo>
                        <a:pt x="319378" y="163339"/>
                        <a:pt x="355972" y="246664"/>
                        <a:pt x="393597" y="329301"/>
                      </a:cubicBezTo>
                      <a:cubicBezTo>
                        <a:pt x="425292" y="399938"/>
                        <a:pt x="451932" y="472736"/>
                        <a:pt x="473314" y="547147"/>
                      </a:cubicBezTo>
                      <a:cubicBezTo>
                        <a:pt x="485340" y="587692"/>
                        <a:pt x="494102" y="629268"/>
                        <a:pt x="504238" y="670329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8733ECF5-AE5B-7FA4-498F-204435963DFC}"/>
                    </a:ext>
                  </a:extLst>
                </p:cNvPr>
                <p:cNvSpPr/>
                <p:nvPr/>
              </p:nvSpPr>
              <p:spPr>
                <a:xfrm>
                  <a:off x="6191056" y="5410315"/>
                  <a:ext cx="800763" cy="287806"/>
                </a:xfrm>
                <a:custGeom>
                  <a:avLst/>
                  <a:gdLst>
                    <a:gd name="connsiteX0" fmla="*/ 9115 w 800763"/>
                    <a:gd name="connsiteY0" fmla="*/ 0 h 287806"/>
                    <a:gd name="connsiteX1" fmla="*/ 70793 w 800763"/>
                    <a:gd name="connsiteY1" fmla="*/ 32642 h 287806"/>
                    <a:gd name="connsiteX2" fmla="*/ 185385 w 800763"/>
                    <a:gd name="connsiteY2" fmla="*/ 92086 h 287806"/>
                    <a:gd name="connsiteX3" fmla="*/ 311317 w 800763"/>
                    <a:gd name="connsiteY3" fmla="*/ 117685 h 287806"/>
                    <a:gd name="connsiteX4" fmla="*/ 513872 w 800763"/>
                    <a:gd name="connsiteY4" fmla="*/ 105830 h 287806"/>
                    <a:gd name="connsiteX5" fmla="*/ 609566 w 800763"/>
                    <a:gd name="connsiteY5" fmla="*/ 83840 h 287806"/>
                    <a:gd name="connsiteX6" fmla="*/ 657671 w 800763"/>
                    <a:gd name="connsiteY6" fmla="*/ 62880 h 287806"/>
                    <a:gd name="connsiteX7" fmla="*/ 704745 w 800763"/>
                    <a:gd name="connsiteY7" fmla="*/ 45700 h 287806"/>
                    <a:gd name="connsiteX8" fmla="*/ 732749 w 800763"/>
                    <a:gd name="connsiteY8" fmla="*/ 32814 h 287806"/>
                    <a:gd name="connsiteX9" fmla="*/ 788757 w 800763"/>
                    <a:gd name="connsiteY9" fmla="*/ 7388 h 287806"/>
                    <a:gd name="connsiteX10" fmla="*/ 795285 w 800763"/>
                    <a:gd name="connsiteY10" fmla="*/ 46559 h 287806"/>
                    <a:gd name="connsiteX11" fmla="*/ 667464 w 800763"/>
                    <a:gd name="connsiteY11" fmla="*/ 197745 h 287806"/>
                    <a:gd name="connsiteX12" fmla="*/ 658358 w 800763"/>
                    <a:gd name="connsiteY12" fmla="*/ 223000 h 287806"/>
                    <a:gd name="connsiteX13" fmla="*/ 660935 w 800763"/>
                    <a:gd name="connsiteY13" fmla="*/ 234683 h 287806"/>
                    <a:gd name="connsiteX14" fmla="*/ 632760 w 800763"/>
                    <a:gd name="connsiteY14" fmla="*/ 277118 h 287806"/>
                    <a:gd name="connsiteX15" fmla="*/ 439481 w 800763"/>
                    <a:gd name="connsiteY15" fmla="*/ 285536 h 287806"/>
                    <a:gd name="connsiteX16" fmla="*/ 313035 w 800763"/>
                    <a:gd name="connsiteY16" fmla="*/ 276259 h 287806"/>
                    <a:gd name="connsiteX17" fmla="*/ 184011 w 800763"/>
                    <a:gd name="connsiteY17" fmla="*/ 250660 h 287806"/>
                    <a:gd name="connsiteX18" fmla="*/ 102748 w 800763"/>
                    <a:gd name="connsiteY18" fmla="*/ 231590 h 287806"/>
                    <a:gd name="connsiteX19" fmla="*/ 86770 w 800763"/>
                    <a:gd name="connsiteY19" fmla="*/ 197229 h 287806"/>
                    <a:gd name="connsiteX20" fmla="*/ 83506 w 800763"/>
                    <a:gd name="connsiteY20" fmla="*/ 177472 h 287806"/>
                    <a:gd name="connsiteX21" fmla="*/ 21829 w 800763"/>
                    <a:gd name="connsiteY21" fmla="*/ 89337 h 287806"/>
                    <a:gd name="connsiteX22" fmla="*/ 1556 w 800763"/>
                    <a:gd name="connsiteY22" fmla="*/ 51713 h 287806"/>
                    <a:gd name="connsiteX23" fmla="*/ 1556 w 800763"/>
                    <a:gd name="connsiteY23" fmla="*/ 21475 h 287806"/>
                    <a:gd name="connsiteX24" fmla="*/ 9115 w 800763"/>
                    <a:gd name="connsiteY24" fmla="*/ 0 h 2878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800763" h="287806">
                      <a:moveTo>
                        <a:pt x="9115" y="0"/>
                      </a:moveTo>
                      <a:lnTo>
                        <a:pt x="70793" y="32642"/>
                      </a:lnTo>
                      <a:cubicBezTo>
                        <a:pt x="107821" y="54634"/>
                        <a:pt x="146081" y="74481"/>
                        <a:pt x="185385" y="92086"/>
                      </a:cubicBezTo>
                      <a:cubicBezTo>
                        <a:pt x="225420" y="108327"/>
                        <a:pt x="268118" y="117006"/>
                        <a:pt x="311317" y="117685"/>
                      </a:cubicBezTo>
                      <a:cubicBezTo>
                        <a:pt x="379044" y="119211"/>
                        <a:pt x="446785" y="115246"/>
                        <a:pt x="513872" y="105830"/>
                      </a:cubicBezTo>
                      <a:cubicBezTo>
                        <a:pt x="546159" y="100308"/>
                        <a:pt x="578108" y="92967"/>
                        <a:pt x="609566" y="83840"/>
                      </a:cubicBezTo>
                      <a:cubicBezTo>
                        <a:pt x="625992" y="77788"/>
                        <a:pt x="642054" y="70790"/>
                        <a:pt x="657671" y="62880"/>
                      </a:cubicBezTo>
                      <a:cubicBezTo>
                        <a:pt x="673133" y="56523"/>
                        <a:pt x="689111" y="51369"/>
                        <a:pt x="704745" y="45700"/>
                      </a:cubicBezTo>
                      <a:cubicBezTo>
                        <a:pt x="714194" y="41920"/>
                        <a:pt x="723471" y="37109"/>
                        <a:pt x="732749" y="32814"/>
                      </a:cubicBezTo>
                      <a:lnTo>
                        <a:pt x="788757" y="7388"/>
                      </a:lnTo>
                      <a:cubicBezTo>
                        <a:pt x="802844" y="24568"/>
                        <a:pt x="803875" y="33501"/>
                        <a:pt x="795285" y="46559"/>
                      </a:cubicBezTo>
                      <a:cubicBezTo>
                        <a:pt x="758783" y="101814"/>
                        <a:pt x="715878" y="152561"/>
                        <a:pt x="667464" y="197745"/>
                      </a:cubicBezTo>
                      <a:cubicBezTo>
                        <a:pt x="659691" y="203614"/>
                        <a:pt x="656119" y="213521"/>
                        <a:pt x="658358" y="223000"/>
                      </a:cubicBezTo>
                      <a:cubicBezTo>
                        <a:pt x="658738" y="226985"/>
                        <a:pt x="659604" y="230908"/>
                        <a:pt x="660935" y="234683"/>
                      </a:cubicBezTo>
                      <a:cubicBezTo>
                        <a:pt x="675195" y="263030"/>
                        <a:pt x="669525" y="271448"/>
                        <a:pt x="632760" y="277118"/>
                      </a:cubicBezTo>
                      <a:cubicBezTo>
                        <a:pt x="568889" y="287515"/>
                        <a:pt x="504014" y="290341"/>
                        <a:pt x="439481" y="285536"/>
                      </a:cubicBezTo>
                      <a:cubicBezTo>
                        <a:pt x="397390" y="282100"/>
                        <a:pt x="354783" y="281928"/>
                        <a:pt x="313035" y="276259"/>
                      </a:cubicBezTo>
                      <a:cubicBezTo>
                        <a:pt x="271287" y="270589"/>
                        <a:pt x="227133" y="259079"/>
                        <a:pt x="184011" y="250660"/>
                      </a:cubicBezTo>
                      <a:cubicBezTo>
                        <a:pt x="156694" y="244819"/>
                        <a:pt x="129549" y="238978"/>
                        <a:pt x="102748" y="231590"/>
                      </a:cubicBezTo>
                      <a:cubicBezTo>
                        <a:pt x="82132" y="225921"/>
                        <a:pt x="78524" y="216815"/>
                        <a:pt x="86770" y="197229"/>
                      </a:cubicBezTo>
                      <a:cubicBezTo>
                        <a:pt x="89680" y="190577"/>
                        <a:pt x="88401" y="182835"/>
                        <a:pt x="83506" y="177472"/>
                      </a:cubicBezTo>
                      <a:cubicBezTo>
                        <a:pt x="62718" y="148266"/>
                        <a:pt x="41930" y="119059"/>
                        <a:pt x="21829" y="89337"/>
                      </a:cubicBezTo>
                      <a:cubicBezTo>
                        <a:pt x="13410" y="77765"/>
                        <a:pt x="6591" y="65109"/>
                        <a:pt x="1556" y="51713"/>
                      </a:cubicBezTo>
                      <a:cubicBezTo>
                        <a:pt x="-519" y="41740"/>
                        <a:pt x="-519" y="31448"/>
                        <a:pt x="1556" y="21475"/>
                      </a:cubicBezTo>
                      <a:cubicBezTo>
                        <a:pt x="3348" y="14081"/>
                        <a:pt x="5881" y="6886"/>
                        <a:pt x="9115" y="0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B052C2-2068-EE6B-6008-ED42FACD6207}"/>
                    </a:ext>
                  </a:extLst>
                </p:cNvPr>
                <p:cNvSpPr/>
                <p:nvPr/>
              </p:nvSpPr>
              <p:spPr>
                <a:xfrm>
                  <a:off x="6225154" y="4503771"/>
                  <a:ext cx="241156" cy="912370"/>
                </a:xfrm>
                <a:custGeom>
                  <a:avLst/>
                  <a:gdLst>
                    <a:gd name="connsiteX0" fmla="*/ 232893 w 241156"/>
                    <a:gd name="connsiteY0" fmla="*/ 169511 h 912370"/>
                    <a:gd name="connsiteX1" fmla="*/ 235986 w 241156"/>
                    <a:gd name="connsiteY1" fmla="*/ 354371 h 912370"/>
                    <a:gd name="connsiteX2" fmla="*/ 187709 w 241156"/>
                    <a:gd name="connsiteY2" fmla="*/ 642312 h 912370"/>
                    <a:gd name="connsiteX3" fmla="*/ 136168 w 241156"/>
                    <a:gd name="connsiteY3" fmla="*/ 823908 h 912370"/>
                    <a:gd name="connsiteX4" fmla="*/ 90813 w 241156"/>
                    <a:gd name="connsiteY4" fmla="*/ 902078 h 912370"/>
                    <a:gd name="connsiteX5" fmla="*/ 65558 w 241156"/>
                    <a:gd name="connsiteY5" fmla="*/ 911699 h 912370"/>
                    <a:gd name="connsiteX6" fmla="*/ 8175 w 241156"/>
                    <a:gd name="connsiteY6" fmla="*/ 889193 h 912370"/>
                    <a:gd name="connsiteX7" fmla="*/ 2110 w 241156"/>
                    <a:gd name="connsiteY7" fmla="*/ 867174 h 912370"/>
                    <a:gd name="connsiteX8" fmla="*/ 2506 w 241156"/>
                    <a:gd name="connsiteY8" fmla="*/ 866515 h 912370"/>
                    <a:gd name="connsiteX9" fmla="*/ 31541 w 241156"/>
                    <a:gd name="connsiteY9" fmla="*/ 785424 h 912370"/>
                    <a:gd name="connsiteX10" fmla="*/ 67104 w 241156"/>
                    <a:gd name="connsiteY10" fmla="*/ 629255 h 912370"/>
                    <a:gd name="connsiteX11" fmla="*/ 89266 w 241156"/>
                    <a:gd name="connsiteY11" fmla="*/ 456421 h 912370"/>
                    <a:gd name="connsiteX12" fmla="*/ 117098 w 241156"/>
                    <a:gd name="connsiteY12" fmla="*/ 240809 h 912370"/>
                    <a:gd name="connsiteX13" fmla="*/ 134279 w 241156"/>
                    <a:gd name="connsiteY13" fmla="*/ 45469 h 912370"/>
                    <a:gd name="connsiteX14" fmla="*/ 134279 w 241156"/>
                    <a:gd name="connsiteY14" fmla="*/ 23994 h 912370"/>
                    <a:gd name="connsiteX15" fmla="*/ 141151 w 241156"/>
                    <a:gd name="connsiteY15" fmla="*/ 3034 h 912370"/>
                    <a:gd name="connsiteX16" fmla="*/ 169670 w 241156"/>
                    <a:gd name="connsiteY16" fmla="*/ 8188 h 912370"/>
                    <a:gd name="connsiteX17" fmla="*/ 193722 w 241156"/>
                    <a:gd name="connsiteY17" fmla="*/ 43580 h 912370"/>
                    <a:gd name="connsiteX18" fmla="*/ 232893 w 241156"/>
                    <a:gd name="connsiteY18" fmla="*/ 169511 h 9123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41156" h="912370">
                      <a:moveTo>
                        <a:pt x="232893" y="169511"/>
                      </a:moveTo>
                      <a:cubicBezTo>
                        <a:pt x="242754" y="230666"/>
                        <a:pt x="243796" y="292920"/>
                        <a:pt x="235986" y="354371"/>
                      </a:cubicBezTo>
                      <a:cubicBezTo>
                        <a:pt x="223960" y="451267"/>
                        <a:pt x="208326" y="547477"/>
                        <a:pt x="187709" y="642312"/>
                      </a:cubicBezTo>
                      <a:cubicBezTo>
                        <a:pt x="174026" y="703782"/>
                        <a:pt x="156818" y="764414"/>
                        <a:pt x="136168" y="823908"/>
                      </a:cubicBezTo>
                      <a:cubicBezTo>
                        <a:pt x="123970" y="851553"/>
                        <a:pt x="108759" y="877768"/>
                        <a:pt x="90813" y="902078"/>
                      </a:cubicBezTo>
                      <a:cubicBezTo>
                        <a:pt x="85193" y="910198"/>
                        <a:pt x="75155" y="914022"/>
                        <a:pt x="65558" y="911699"/>
                      </a:cubicBezTo>
                      <a:cubicBezTo>
                        <a:pt x="44859" y="909073"/>
                        <a:pt x="25140" y="901338"/>
                        <a:pt x="8175" y="889193"/>
                      </a:cubicBezTo>
                      <a:cubicBezTo>
                        <a:pt x="420" y="884787"/>
                        <a:pt x="-2295" y="874929"/>
                        <a:pt x="2110" y="867174"/>
                      </a:cubicBezTo>
                      <a:cubicBezTo>
                        <a:pt x="2237" y="866951"/>
                        <a:pt x="2369" y="866731"/>
                        <a:pt x="2506" y="866515"/>
                      </a:cubicBezTo>
                      <a:cubicBezTo>
                        <a:pt x="13717" y="840058"/>
                        <a:pt x="23411" y="812984"/>
                        <a:pt x="31541" y="785424"/>
                      </a:cubicBezTo>
                      <a:cubicBezTo>
                        <a:pt x="44769" y="733883"/>
                        <a:pt x="54734" y="681139"/>
                        <a:pt x="67104" y="629255"/>
                      </a:cubicBezTo>
                      <a:cubicBezTo>
                        <a:pt x="77746" y="572108"/>
                        <a:pt x="85146" y="514405"/>
                        <a:pt x="89266" y="456421"/>
                      </a:cubicBezTo>
                      <a:cubicBezTo>
                        <a:pt x="98200" y="384436"/>
                        <a:pt x="109024" y="312794"/>
                        <a:pt x="117098" y="240809"/>
                      </a:cubicBezTo>
                      <a:cubicBezTo>
                        <a:pt x="124314" y="175868"/>
                        <a:pt x="129125" y="110583"/>
                        <a:pt x="134279" y="45469"/>
                      </a:cubicBezTo>
                      <a:cubicBezTo>
                        <a:pt x="134644" y="38316"/>
                        <a:pt x="134644" y="31148"/>
                        <a:pt x="134279" y="23994"/>
                      </a:cubicBezTo>
                      <a:cubicBezTo>
                        <a:pt x="134279" y="16263"/>
                        <a:pt x="131530" y="6814"/>
                        <a:pt x="141151" y="3034"/>
                      </a:cubicBezTo>
                      <a:cubicBezTo>
                        <a:pt x="150633" y="-2486"/>
                        <a:pt x="162720" y="-302"/>
                        <a:pt x="169670" y="8188"/>
                      </a:cubicBezTo>
                      <a:cubicBezTo>
                        <a:pt x="179120" y="18946"/>
                        <a:pt x="187199" y="30833"/>
                        <a:pt x="193722" y="43580"/>
                      </a:cubicBezTo>
                      <a:cubicBezTo>
                        <a:pt x="212428" y="83587"/>
                        <a:pt x="225606" y="125952"/>
                        <a:pt x="232893" y="169511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</p:grp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16AFCBC1-E53A-8FE6-0D6B-167785348ED9}"/>
                  </a:ext>
                </a:extLst>
              </p:cNvPr>
              <p:cNvSpPr/>
              <p:nvPr/>
            </p:nvSpPr>
            <p:spPr>
              <a:xfrm rot="785053">
                <a:off x="3963127" y="601781"/>
                <a:ext cx="963403" cy="1261209"/>
              </a:xfrm>
              <a:custGeom>
                <a:avLst/>
                <a:gdLst>
                  <a:gd name="connsiteX0" fmla="*/ 946312 w 1990867"/>
                  <a:gd name="connsiteY0" fmla="*/ 422329 h 2606279"/>
                  <a:gd name="connsiteX1" fmla="*/ 946312 w 1990867"/>
                  <a:gd name="connsiteY1" fmla="*/ 1656470 h 2606279"/>
                  <a:gd name="connsiteX2" fmla="*/ 993283 w 1990867"/>
                  <a:gd name="connsiteY2" fmla="*/ 492 h 2606279"/>
                  <a:gd name="connsiteX3" fmla="*/ 1028781 w 1990867"/>
                  <a:gd name="connsiteY3" fmla="*/ 7843 h 2606279"/>
                  <a:gd name="connsiteX4" fmla="*/ 1054953 w 1990867"/>
                  <a:gd name="connsiteY4" fmla="*/ 54453 h 2606279"/>
                  <a:gd name="connsiteX5" fmla="*/ 1055314 w 1990867"/>
                  <a:gd name="connsiteY5" fmla="*/ 54453 h 2606279"/>
                  <a:gd name="connsiteX6" fmla="*/ 1055314 w 1990867"/>
                  <a:gd name="connsiteY6" fmla="*/ 282136 h 2606279"/>
                  <a:gd name="connsiteX7" fmla="*/ 1699634 w 1990867"/>
                  <a:gd name="connsiteY7" fmla="*/ 1868376 h 2606279"/>
                  <a:gd name="connsiteX8" fmla="*/ 1694256 w 1990867"/>
                  <a:gd name="connsiteY8" fmla="*/ 1919290 h 2606279"/>
                  <a:gd name="connsiteX9" fmla="*/ 1649076 w 1990867"/>
                  <a:gd name="connsiteY9" fmla="*/ 1943313 h 2606279"/>
                  <a:gd name="connsiteX10" fmla="*/ 1056747 w 1990867"/>
                  <a:gd name="connsiteY10" fmla="*/ 1943313 h 2606279"/>
                  <a:gd name="connsiteX11" fmla="*/ 1056747 w 1990867"/>
                  <a:gd name="connsiteY11" fmla="*/ 2032236 h 2606279"/>
                  <a:gd name="connsiteX12" fmla="*/ 1936280 w 1990867"/>
                  <a:gd name="connsiteY12" fmla="*/ 2032235 h 2606279"/>
                  <a:gd name="connsiteX13" fmla="*/ 1983609 w 1990867"/>
                  <a:gd name="connsiteY13" fmla="*/ 2059486 h 2606279"/>
                  <a:gd name="connsiteX14" fmla="*/ 1983609 w 1990867"/>
                  <a:gd name="connsiteY14" fmla="*/ 2113985 h 2606279"/>
                  <a:gd name="connsiteX15" fmla="*/ 1925521 w 1990867"/>
                  <a:gd name="connsiteY15" fmla="*/ 2219041 h 2606279"/>
                  <a:gd name="connsiteX16" fmla="*/ 1867890 w 1990867"/>
                  <a:gd name="connsiteY16" fmla="*/ 2323354 h 2606279"/>
                  <a:gd name="connsiteX17" fmla="*/ 1835226 w 1990867"/>
                  <a:gd name="connsiteY17" fmla="*/ 2371304 h 2606279"/>
                  <a:gd name="connsiteX18" fmla="*/ 1796578 w 1990867"/>
                  <a:gd name="connsiteY18" fmla="*/ 2436209 h 2606279"/>
                  <a:gd name="connsiteX19" fmla="*/ 1740375 w 1990867"/>
                  <a:gd name="connsiteY19" fmla="*/ 2562544 h 2606279"/>
                  <a:gd name="connsiteX20" fmla="*/ 1733877 w 1990867"/>
                  <a:gd name="connsiteY20" fmla="*/ 2594002 h 2606279"/>
                  <a:gd name="connsiteX21" fmla="*/ 1707169 w 1990867"/>
                  <a:gd name="connsiteY21" fmla="*/ 2601097 h 2606279"/>
                  <a:gd name="connsiteX22" fmla="*/ 1642983 w 1990867"/>
                  <a:gd name="connsiteY22" fmla="*/ 2606279 h 2606279"/>
                  <a:gd name="connsiteX23" fmla="*/ 1452589 w 1990867"/>
                  <a:gd name="connsiteY23" fmla="*/ 2548911 h 2606279"/>
                  <a:gd name="connsiteX24" fmla="*/ 1318851 w 1990867"/>
                  <a:gd name="connsiteY24" fmla="*/ 2507675 h 2606279"/>
                  <a:gd name="connsiteX25" fmla="*/ 1185468 w 1990867"/>
                  <a:gd name="connsiteY25" fmla="*/ 2548911 h 2606279"/>
                  <a:gd name="connsiteX26" fmla="*/ 995077 w 1990867"/>
                  <a:gd name="connsiteY26" fmla="*/ 2606279 h 2606279"/>
                  <a:gd name="connsiteX27" fmla="*/ 805042 w 1990867"/>
                  <a:gd name="connsiteY27" fmla="*/ 2548911 h 2606279"/>
                  <a:gd name="connsiteX28" fmla="*/ 671303 w 1990867"/>
                  <a:gd name="connsiteY28" fmla="*/ 2507675 h 2606279"/>
                  <a:gd name="connsiteX29" fmla="*/ 537920 w 1990867"/>
                  <a:gd name="connsiteY29" fmla="*/ 2548911 h 2606279"/>
                  <a:gd name="connsiteX30" fmla="*/ 347529 w 1990867"/>
                  <a:gd name="connsiteY30" fmla="*/ 2606279 h 2606279"/>
                  <a:gd name="connsiteX31" fmla="*/ 283347 w 1990867"/>
                  <a:gd name="connsiteY31" fmla="*/ 2601097 h 2606279"/>
                  <a:gd name="connsiteX32" fmla="*/ 275027 w 1990867"/>
                  <a:gd name="connsiteY32" fmla="*/ 2598885 h 2606279"/>
                  <a:gd name="connsiteX33" fmla="*/ 262651 w 1990867"/>
                  <a:gd name="connsiteY33" fmla="*/ 2553829 h 2606279"/>
                  <a:gd name="connsiteX34" fmla="*/ 219781 w 1990867"/>
                  <a:gd name="connsiteY34" fmla="*/ 2475108 h 2606279"/>
                  <a:gd name="connsiteX35" fmla="*/ 199294 w 1990867"/>
                  <a:gd name="connsiteY35" fmla="*/ 2447473 h 2606279"/>
                  <a:gd name="connsiteX36" fmla="*/ 200521 w 1990867"/>
                  <a:gd name="connsiteY36" fmla="*/ 2448157 h 2606279"/>
                  <a:gd name="connsiteX37" fmla="*/ 65347 w 1990867"/>
                  <a:gd name="connsiteY37" fmla="*/ 2219041 h 2606279"/>
                  <a:gd name="connsiteX38" fmla="*/ 7262 w 1990867"/>
                  <a:gd name="connsiteY38" fmla="*/ 2113985 h 2606279"/>
                  <a:gd name="connsiteX39" fmla="*/ 7262 w 1990867"/>
                  <a:gd name="connsiteY39" fmla="*/ 2059485 h 2606279"/>
                  <a:gd name="connsiteX40" fmla="*/ 54591 w 1990867"/>
                  <a:gd name="connsiteY40" fmla="*/ 2032236 h 2606279"/>
                  <a:gd name="connsiteX41" fmla="*/ 946312 w 1990867"/>
                  <a:gd name="connsiteY41" fmla="*/ 2032236 h 2606279"/>
                  <a:gd name="connsiteX42" fmla="*/ 946312 w 1990867"/>
                  <a:gd name="connsiteY42" fmla="*/ 1943313 h 2606279"/>
                  <a:gd name="connsiteX43" fmla="*/ 218809 w 1990867"/>
                  <a:gd name="connsiteY43" fmla="*/ 1943313 h 2606279"/>
                  <a:gd name="connsiteX44" fmla="*/ 179726 w 1990867"/>
                  <a:gd name="connsiteY44" fmla="*/ 1926819 h 2606279"/>
                  <a:gd name="connsiteX45" fmla="*/ 164309 w 1990867"/>
                  <a:gd name="connsiteY45" fmla="*/ 1887019 h 2606279"/>
                  <a:gd name="connsiteX46" fmla="*/ 961014 w 1990867"/>
                  <a:gd name="connsiteY46" fmla="*/ 16805 h 2606279"/>
                  <a:gd name="connsiteX47" fmla="*/ 993283 w 1990867"/>
                  <a:gd name="connsiteY47" fmla="*/ 492 h 2606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990867" h="2606279">
                    <a:moveTo>
                      <a:pt x="946312" y="422329"/>
                    </a:moveTo>
                    <a:cubicBezTo>
                      <a:pt x="822613" y="910679"/>
                      <a:pt x="822613" y="1329469"/>
                      <a:pt x="946312" y="1656470"/>
                    </a:cubicBezTo>
                    <a:close/>
                    <a:moveTo>
                      <a:pt x="993283" y="492"/>
                    </a:moveTo>
                    <a:cubicBezTo>
                      <a:pt x="1005295" y="-1121"/>
                      <a:pt x="1017844" y="1210"/>
                      <a:pt x="1028781" y="7843"/>
                    </a:cubicBezTo>
                    <a:cubicBezTo>
                      <a:pt x="1045633" y="18241"/>
                      <a:pt x="1054954" y="35810"/>
                      <a:pt x="1054953" y="54453"/>
                    </a:cubicBezTo>
                    <a:lnTo>
                      <a:pt x="1055314" y="54453"/>
                    </a:lnTo>
                    <a:lnTo>
                      <a:pt x="1055314" y="282136"/>
                    </a:lnTo>
                    <a:lnTo>
                      <a:pt x="1699634" y="1868376"/>
                    </a:lnTo>
                    <a:cubicBezTo>
                      <a:pt x="1706445" y="1885228"/>
                      <a:pt x="1704295" y="1904232"/>
                      <a:pt x="1694256" y="1919290"/>
                    </a:cubicBezTo>
                    <a:cubicBezTo>
                      <a:pt x="1683857" y="1934709"/>
                      <a:pt x="1667364" y="1943313"/>
                      <a:pt x="1649076" y="1943313"/>
                    </a:cubicBezTo>
                    <a:lnTo>
                      <a:pt x="1056747" y="1943313"/>
                    </a:lnTo>
                    <a:lnTo>
                      <a:pt x="1056747" y="2032236"/>
                    </a:lnTo>
                    <a:lnTo>
                      <a:pt x="1936280" y="2032235"/>
                    </a:lnTo>
                    <a:cubicBezTo>
                      <a:pt x="1955998" y="2032236"/>
                      <a:pt x="1973927" y="2042633"/>
                      <a:pt x="1983609" y="2059486"/>
                    </a:cubicBezTo>
                    <a:cubicBezTo>
                      <a:pt x="1993287" y="2076696"/>
                      <a:pt x="1993288" y="2097133"/>
                      <a:pt x="1983609" y="2113985"/>
                    </a:cubicBezTo>
                    <a:cubicBezTo>
                      <a:pt x="1964603" y="2146612"/>
                      <a:pt x="1945600" y="2182827"/>
                      <a:pt x="1925521" y="2219041"/>
                    </a:cubicBezTo>
                    <a:lnTo>
                      <a:pt x="1867890" y="2323354"/>
                    </a:lnTo>
                    <a:lnTo>
                      <a:pt x="1835226" y="2371304"/>
                    </a:lnTo>
                    <a:cubicBezTo>
                      <a:pt x="1820822" y="2394718"/>
                      <a:pt x="1807932" y="2417272"/>
                      <a:pt x="1796578" y="2436209"/>
                    </a:cubicBezTo>
                    <a:cubicBezTo>
                      <a:pt x="1773870" y="2474083"/>
                      <a:pt x="1753080" y="2520203"/>
                      <a:pt x="1740375" y="2562544"/>
                    </a:cubicBezTo>
                    <a:lnTo>
                      <a:pt x="1733877" y="2594002"/>
                    </a:lnTo>
                    <a:lnTo>
                      <a:pt x="1707169" y="2601097"/>
                    </a:lnTo>
                    <a:cubicBezTo>
                      <a:pt x="1688272" y="2604374"/>
                      <a:pt x="1667094" y="2606279"/>
                      <a:pt x="1642983" y="2606279"/>
                    </a:cubicBezTo>
                    <a:cubicBezTo>
                      <a:pt x="1546531" y="2606279"/>
                      <a:pt x="1496692" y="2575802"/>
                      <a:pt x="1452589" y="2548911"/>
                    </a:cubicBezTo>
                    <a:cubicBezTo>
                      <a:pt x="1414225" y="2525963"/>
                      <a:pt x="1384465" y="2507675"/>
                      <a:pt x="1318851" y="2507675"/>
                    </a:cubicBezTo>
                    <a:cubicBezTo>
                      <a:pt x="1253235" y="2507675"/>
                      <a:pt x="1223115" y="2525604"/>
                      <a:pt x="1185468" y="2548911"/>
                    </a:cubicBezTo>
                    <a:cubicBezTo>
                      <a:pt x="1141366" y="2575802"/>
                      <a:pt x="1091527" y="2606279"/>
                      <a:pt x="995077" y="2606279"/>
                    </a:cubicBezTo>
                    <a:cubicBezTo>
                      <a:pt x="898625" y="2606279"/>
                      <a:pt x="849146" y="2575802"/>
                      <a:pt x="805042" y="2548911"/>
                    </a:cubicBezTo>
                    <a:cubicBezTo>
                      <a:pt x="766678" y="2525963"/>
                      <a:pt x="736917" y="2507675"/>
                      <a:pt x="671303" y="2507675"/>
                    </a:cubicBezTo>
                    <a:cubicBezTo>
                      <a:pt x="605687" y="2507675"/>
                      <a:pt x="575570" y="2525605"/>
                      <a:pt x="537920" y="2548911"/>
                    </a:cubicBezTo>
                    <a:cubicBezTo>
                      <a:pt x="493818" y="2575802"/>
                      <a:pt x="443981" y="2606279"/>
                      <a:pt x="347529" y="2606279"/>
                    </a:cubicBezTo>
                    <a:cubicBezTo>
                      <a:pt x="323416" y="2606279"/>
                      <a:pt x="302239" y="2604374"/>
                      <a:pt x="283347" y="2601097"/>
                    </a:cubicBezTo>
                    <a:lnTo>
                      <a:pt x="275027" y="2598885"/>
                    </a:lnTo>
                    <a:lnTo>
                      <a:pt x="262651" y="2553829"/>
                    </a:lnTo>
                    <a:cubicBezTo>
                      <a:pt x="251881" y="2527927"/>
                      <a:pt x="237317" y="2501103"/>
                      <a:pt x="219781" y="2475108"/>
                    </a:cubicBezTo>
                    <a:lnTo>
                      <a:pt x="199294" y="2447473"/>
                    </a:lnTo>
                    <a:lnTo>
                      <a:pt x="200521" y="2448157"/>
                    </a:lnTo>
                    <a:cubicBezTo>
                      <a:pt x="152476" y="2380749"/>
                      <a:pt x="109091" y="2298999"/>
                      <a:pt x="65347" y="2219041"/>
                    </a:cubicBezTo>
                    <a:cubicBezTo>
                      <a:pt x="45268" y="2182110"/>
                      <a:pt x="26266" y="2146612"/>
                      <a:pt x="7262" y="2113985"/>
                    </a:cubicBezTo>
                    <a:cubicBezTo>
                      <a:pt x="-2420" y="2097133"/>
                      <a:pt x="-2420" y="2076696"/>
                      <a:pt x="7262" y="2059485"/>
                    </a:cubicBezTo>
                    <a:cubicBezTo>
                      <a:pt x="17301" y="2042634"/>
                      <a:pt x="34870" y="2032236"/>
                      <a:pt x="54591" y="2032236"/>
                    </a:cubicBezTo>
                    <a:lnTo>
                      <a:pt x="946312" y="2032236"/>
                    </a:lnTo>
                    <a:lnTo>
                      <a:pt x="946312" y="1943313"/>
                    </a:lnTo>
                    <a:lnTo>
                      <a:pt x="218809" y="1943313"/>
                    </a:lnTo>
                    <a:cubicBezTo>
                      <a:pt x="204107" y="1943313"/>
                      <a:pt x="189765" y="1937217"/>
                      <a:pt x="179726" y="1926819"/>
                    </a:cubicBezTo>
                    <a:cubicBezTo>
                      <a:pt x="169328" y="1916421"/>
                      <a:pt x="163590" y="1902080"/>
                      <a:pt x="164309" y="1887019"/>
                    </a:cubicBezTo>
                    <a:cubicBezTo>
                      <a:pt x="187615" y="1181387"/>
                      <a:pt x="455454" y="552127"/>
                      <a:pt x="961014" y="16805"/>
                    </a:cubicBezTo>
                    <a:cubicBezTo>
                      <a:pt x="969799" y="7663"/>
                      <a:pt x="981272" y="2106"/>
                      <a:pt x="993283" y="492"/>
                    </a:cubicBezTo>
                    <a:close/>
                  </a:path>
                </a:pathLst>
              </a:custGeom>
              <a:solidFill>
                <a:srgbClr val="EC1A63"/>
              </a:solidFill>
              <a:ln w="153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0B7B968F-1481-11E2-33E8-97EA4B0605AE}"/>
                  </a:ext>
                </a:extLst>
              </p:cNvPr>
              <p:cNvSpPr/>
              <p:nvPr/>
            </p:nvSpPr>
            <p:spPr>
              <a:xfrm rot="785053">
                <a:off x="3788352" y="1870752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DB8760B7-F89A-A8C4-F995-3C59CE2EB7FC}"/>
                  </a:ext>
                </a:extLst>
              </p:cNvPr>
              <p:cNvSpPr/>
              <p:nvPr/>
            </p:nvSpPr>
            <p:spPr>
              <a:xfrm rot="785053">
                <a:off x="3760837" y="1989138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</p:grp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DB56C9F6-58F4-955D-A576-3BF1CD2AD301}"/>
                </a:ext>
              </a:extLst>
            </p:cNvPr>
            <p:cNvGrpSpPr/>
            <p:nvPr/>
          </p:nvGrpSpPr>
          <p:grpSpPr>
            <a:xfrm>
              <a:off x="5654693" y="2050384"/>
              <a:ext cx="882616" cy="1035716"/>
              <a:chOff x="3760837" y="601781"/>
              <a:chExt cx="1268035" cy="1487991"/>
            </a:xfrm>
          </p:grpSpPr>
          <p:grpSp>
            <p:nvGrpSpPr>
              <p:cNvPr id="112" name="组合 111">
                <a:extLst>
                  <a:ext uri="{FF2B5EF4-FFF2-40B4-BE49-F238E27FC236}">
                    <a16:creationId xmlns:a16="http://schemas.microsoft.com/office/drawing/2014/main" id="{2D18CB2E-474B-EA7A-B536-41DDC1867BDE}"/>
                  </a:ext>
                </a:extLst>
              </p:cNvPr>
              <p:cNvGrpSpPr/>
              <p:nvPr/>
            </p:nvGrpSpPr>
            <p:grpSpPr>
              <a:xfrm rot="780000" flipH="1">
                <a:off x="4660777" y="876493"/>
                <a:ext cx="368095" cy="549019"/>
                <a:chOff x="6191056" y="4503771"/>
                <a:chExt cx="800763" cy="1194350"/>
              </a:xfrm>
              <a:solidFill>
                <a:srgbClr val="F26F2D"/>
              </a:solidFill>
            </p:grpSpPr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4DB29C3E-4B7B-0941-01EF-8E5A50FB18EC}"/>
                    </a:ext>
                  </a:extLst>
                </p:cNvPr>
                <p:cNvSpPr/>
                <p:nvPr/>
              </p:nvSpPr>
              <p:spPr>
                <a:xfrm>
                  <a:off x="6343630" y="4626424"/>
                  <a:ext cx="523518" cy="857808"/>
                </a:xfrm>
                <a:custGeom>
                  <a:avLst/>
                  <a:gdLst>
                    <a:gd name="connsiteX0" fmla="*/ 501833 w 523518"/>
                    <a:gd name="connsiteY0" fmla="*/ 670501 h 857808"/>
                    <a:gd name="connsiteX1" fmla="*/ 515921 w 523518"/>
                    <a:gd name="connsiteY1" fmla="*/ 762759 h 857808"/>
                    <a:gd name="connsiteX2" fmla="*/ 519013 w 523518"/>
                    <a:gd name="connsiteY2" fmla="*/ 776847 h 857808"/>
                    <a:gd name="connsiteX3" fmla="*/ 502864 w 523518"/>
                    <a:gd name="connsiteY3" fmla="*/ 814472 h 857808"/>
                    <a:gd name="connsiteX4" fmla="*/ 331061 w 523518"/>
                    <a:gd name="connsiteY4" fmla="*/ 856392 h 857808"/>
                    <a:gd name="connsiteX5" fmla="*/ 187434 w 523518"/>
                    <a:gd name="connsiteY5" fmla="*/ 856392 h 857808"/>
                    <a:gd name="connsiteX6" fmla="*/ 20098 w 523518"/>
                    <a:gd name="connsiteY6" fmla="*/ 811895 h 857808"/>
                    <a:gd name="connsiteX7" fmla="*/ 5666 w 523518"/>
                    <a:gd name="connsiteY7" fmla="*/ 800040 h 857808"/>
                    <a:gd name="connsiteX8" fmla="*/ 3948 w 523518"/>
                    <a:gd name="connsiteY8" fmla="*/ 776332 h 857808"/>
                    <a:gd name="connsiteX9" fmla="*/ 60472 w 523518"/>
                    <a:gd name="connsiteY9" fmla="*/ 652977 h 857808"/>
                    <a:gd name="connsiteX10" fmla="*/ 105827 w 523518"/>
                    <a:gd name="connsiteY10" fmla="*/ 529451 h 857808"/>
                    <a:gd name="connsiteX11" fmla="*/ 147576 w 523518"/>
                    <a:gd name="connsiteY11" fmla="*/ 347684 h 857808"/>
                    <a:gd name="connsiteX12" fmla="*/ 177641 w 523518"/>
                    <a:gd name="connsiteY12" fmla="*/ 129666 h 857808"/>
                    <a:gd name="connsiteX13" fmla="*/ 187777 w 523518"/>
                    <a:gd name="connsiteY13" fmla="*/ 26584 h 857808"/>
                    <a:gd name="connsiteX14" fmla="*/ 202209 w 523518"/>
                    <a:gd name="connsiteY14" fmla="*/ 2188 h 857808"/>
                    <a:gd name="connsiteX15" fmla="*/ 233992 w 523518"/>
                    <a:gd name="connsiteY15" fmla="*/ 11809 h 857808"/>
                    <a:gd name="connsiteX16" fmla="*/ 280379 w 523518"/>
                    <a:gd name="connsiteY16" fmla="*/ 81218 h 857808"/>
                    <a:gd name="connsiteX17" fmla="*/ 393597 w 523518"/>
                    <a:gd name="connsiteY17" fmla="*/ 329301 h 857808"/>
                    <a:gd name="connsiteX18" fmla="*/ 473314 w 523518"/>
                    <a:gd name="connsiteY18" fmla="*/ 547147 h 857808"/>
                    <a:gd name="connsiteX19" fmla="*/ 504238 w 523518"/>
                    <a:gd name="connsiteY19" fmla="*/ 670329 h 857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23518" h="857808">
                      <a:moveTo>
                        <a:pt x="501833" y="670501"/>
                      </a:moveTo>
                      <a:cubicBezTo>
                        <a:pt x="506643" y="701425"/>
                        <a:pt x="511339" y="732178"/>
                        <a:pt x="515921" y="762759"/>
                      </a:cubicBezTo>
                      <a:cubicBezTo>
                        <a:pt x="516615" y="767523"/>
                        <a:pt x="517649" y="772230"/>
                        <a:pt x="519013" y="776847"/>
                      </a:cubicBezTo>
                      <a:cubicBezTo>
                        <a:pt x="526744" y="801758"/>
                        <a:pt x="526401" y="802789"/>
                        <a:pt x="502864" y="814472"/>
                      </a:cubicBezTo>
                      <a:cubicBezTo>
                        <a:pt x="449230" y="840508"/>
                        <a:pt x="390659" y="854799"/>
                        <a:pt x="331061" y="856392"/>
                      </a:cubicBezTo>
                      <a:cubicBezTo>
                        <a:pt x="283300" y="858281"/>
                        <a:pt x="235367" y="858281"/>
                        <a:pt x="187434" y="856392"/>
                      </a:cubicBezTo>
                      <a:cubicBezTo>
                        <a:pt x="128925" y="854975"/>
                        <a:pt x="71583" y="839727"/>
                        <a:pt x="20098" y="811895"/>
                      </a:cubicBezTo>
                      <a:cubicBezTo>
                        <a:pt x="14684" y="808740"/>
                        <a:pt x="9812" y="804738"/>
                        <a:pt x="5666" y="800040"/>
                      </a:cubicBezTo>
                      <a:cubicBezTo>
                        <a:pt x="-1163" y="793873"/>
                        <a:pt x="-1921" y="783419"/>
                        <a:pt x="3948" y="776332"/>
                      </a:cubicBezTo>
                      <a:cubicBezTo>
                        <a:pt x="32124" y="739566"/>
                        <a:pt x="44322" y="695241"/>
                        <a:pt x="60472" y="652977"/>
                      </a:cubicBezTo>
                      <a:cubicBezTo>
                        <a:pt x="76621" y="610714"/>
                        <a:pt x="92770" y="571199"/>
                        <a:pt x="105827" y="529451"/>
                      </a:cubicBezTo>
                      <a:cubicBezTo>
                        <a:pt x="124620" y="470086"/>
                        <a:pt x="138581" y="409299"/>
                        <a:pt x="147576" y="347684"/>
                      </a:cubicBezTo>
                      <a:cubicBezTo>
                        <a:pt x="157884" y="275011"/>
                        <a:pt x="168192" y="202338"/>
                        <a:pt x="177641" y="129666"/>
                      </a:cubicBezTo>
                      <a:cubicBezTo>
                        <a:pt x="182108" y="95305"/>
                        <a:pt x="185372" y="60945"/>
                        <a:pt x="187777" y="26584"/>
                      </a:cubicBezTo>
                      <a:cubicBezTo>
                        <a:pt x="187777" y="15245"/>
                        <a:pt x="189839" y="6140"/>
                        <a:pt x="202209" y="2188"/>
                      </a:cubicBezTo>
                      <a:cubicBezTo>
                        <a:pt x="213724" y="-2921"/>
                        <a:pt x="227244" y="1172"/>
                        <a:pt x="233992" y="11809"/>
                      </a:cubicBezTo>
                      <a:cubicBezTo>
                        <a:pt x="251575" y="33455"/>
                        <a:pt x="267105" y="56692"/>
                        <a:pt x="280379" y="81218"/>
                      </a:cubicBezTo>
                      <a:cubicBezTo>
                        <a:pt x="319378" y="163339"/>
                        <a:pt x="355972" y="246664"/>
                        <a:pt x="393597" y="329301"/>
                      </a:cubicBezTo>
                      <a:cubicBezTo>
                        <a:pt x="425292" y="399938"/>
                        <a:pt x="451932" y="472736"/>
                        <a:pt x="473314" y="547147"/>
                      </a:cubicBezTo>
                      <a:cubicBezTo>
                        <a:pt x="485340" y="587692"/>
                        <a:pt x="494102" y="629268"/>
                        <a:pt x="504238" y="670329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6E46E17D-1CDF-F179-08B7-CC42F101DF6C}"/>
                    </a:ext>
                  </a:extLst>
                </p:cNvPr>
                <p:cNvSpPr/>
                <p:nvPr/>
              </p:nvSpPr>
              <p:spPr>
                <a:xfrm>
                  <a:off x="6191056" y="5410315"/>
                  <a:ext cx="800763" cy="287806"/>
                </a:xfrm>
                <a:custGeom>
                  <a:avLst/>
                  <a:gdLst>
                    <a:gd name="connsiteX0" fmla="*/ 9115 w 800763"/>
                    <a:gd name="connsiteY0" fmla="*/ 0 h 287806"/>
                    <a:gd name="connsiteX1" fmla="*/ 70793 w 800763"/>
                    <a:gd name="connsiteY1" fmla="*/ 32642 h 287806"/>
                    <a:gd name="connsiteX2" fmla="*/ 185385 w 800763"/>
                    <a:gd name="connsiteY2" fmla="*/ 92086 h 287806"/>
                    <a:gd name="connsiteX3" fmla="*/ 311317 w 800763"/>
                    <a:gd name="connsiteY3" fmla="*/ 117685 h 287806"/>
                    <a:gd name="connsiteX4" fmla="*/ 513872 w 800763"/>
                    <a:gd name="connsiteY4" fmla="*/ 105830 h 287806"/>
                    <a:gd name="connsiteX5" fmla="*/ 609566 w 800763"/>
                    <a:gd name="connsiteY5" fmla="*/ 83840 h 287806"/>
                    <a:gd name="connsiteX6" fmla="*/ 657671 w 800763"/>
                    <a:gd name="connsiteY6" fmla="*/ 62880 h 287806"/>
                    <a:gd name="connsiteX7" fmla="*/ 704745 w 800763"/>
                    <a:gd name="connsiteY7" fmla="*/ 45700 h 287806"/>
                    <a:gd name="connsiteX8" fmla="*/ 732749 w 800763"/>
                    <a:gd name="connsiteY8" fmla="*/ 32814 h 287806"/>
                    <a:gd name="connsiteX9" fmla="*/ 788757 w 800763"/>
                    <a:gd name="connsiteY9" fmla="*/ 7388 h 287806"/>
                    <a:gd name="connsiteX10" fmla="*/ 795285 w 800763"/>
                    <a:gd name="connsiteY10" fmla="*/ 46559 h 287806"/>
                    <a:gd name="connsiteX11" fmla="*/ 667464 w 800763"/>
                    <a:gd name="connsiteY11" fmla="*/ 197745 h 287806"/>
                    <a:gd name="connsiteX12" fmla="*/ 658358 w 800763"/>
                    <a:gd name="connsiteY12" fmla="*/ 223000 h 287806"/>
                    <a:gd name="connsiteX13" fmla="*/ 660935 w 800763"/>
                    <a:gd name="connsiteY13" fmla="*/ 234683 h 287806"/>
                    <a:gd name="connsiteX14" fmla="*/ 632760 w 800763"/>
                    <a:gd name="connsiteY14" fmla="*/ 277118 h 287806"/>
                    <a:gd name="connsiteX15" fmla="*/ 439481 w 800763"/>
                    <a:gd name="connsiteY15" fmla="*/ 285536 h 287806"/>
                    <a:gd name="connsiteX16" fmla="*/ 313035 w 800763"/>
                    <a:gd name="connsiteY16" fmla="*/ 276259 h 287806"/>
                    <a:gd name="connsiteX17" fmla="*/ 184011 w 800763"/>
                    <a:gd name="connsiteY17" fmla="*/ 250660 h 287806"/>
                    <a:gd name="connsiteX18" fmla="*/ 102748 w 800763"/>
                    <a:gd name="connsiteY18" fmla="*/ 231590 h 287806"/>
                    <a:gd name="connsiteX19" fmla="*/ 86770 w 800763"/>
                    <a:gd name="connsiteY19" fmla="*/ 197229 h 287806"/>
                    <a:gd name="connsiteX20" fmla="*/ 83506 w 800763"/>
                    <a:gd name="connsiteY20" fmla="*/ 177472 h 287806"/>
                    <a:gd name="connsiteX21" fmla="*/ 21829 w 800763"/>
                    <a:gd name="connsiteY21" fmla="*/ 89337 h 287806"/>
                    <a:gd name="connsiteX22" fmla="*/ 1556 w 800763"/>
                    <a:gd name="connsiteY22" fmla="*/ 51713 h 287806"/>
                    <a:gd name="connsiteX23" fmla="*/ 1556 w 800763"/>
                    <a:gd name="connsiteY23" fmla="*/ 21475 h 287806"/>
                    <a:gd name="connsiteX24" fmla="*/ 9115 w 800763"/>
                    <a:gd name="connsiteY24" fmla="*/ 0 h 2878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800763" h="287806">
                      <a:moveTo>
                        <a:pt x="9115" y="0"/>
                      </a:moveTo>
                      <a:lnTo>
                        <a:pt x="70793" y="32642"/>
                      </a:lnTo>
                      <a:cubicBezTo>
                        <a:pt x="107821" y="54634"/>
                        <a:pt x="146081" y="74481"/>
                        <a:pt x="185385" y="92086"/>
                      </a:cubicBezTo>
                      <a:cubicBezTo>
                        <a:pt x="225420" y="108327"/>
                        <a:pt x="268118" y="117006"/>
                        <a:pt x="311317" y="117685"/>
                      </a:cubicBezTo>
                      <a:cubicBezTo>
                        <a:pt x="379044" y="119211"/>
                        <a:pt x="446785" y="115246"/>
                        <a:pt x="513872" y="105830"/>
                      </a:cubicBezTo>
                      <a:cubicBezTo>
                        <a:pt x="546159" y="100308"/>
                        <a:pt x="578108" y="92967"/>
                        <a:pt x="609566" y="83840"/>
                      </a:cubicBezTo>
                      <a:cubicBezTo>
                        <a:pt x="625992" y="77788"/>
                        <a:pt x="642054" y="70790"/>
                        <a:pt x="657671" y="62880"/>
                      </a:cubicBezTo>
                      <a:cubicBezTo>
                        <a:pt x="673133" y="56523"/>
                        <a:pt x="689111" y="51369"/>
                        <a:pt x="704745" y="45700"/>
                      </a:cubicBezTo>
                      <a:cubicBezTo>
                        <a:pt x="714194" y="41920"/>
                        <a:pt x="723471" y="37109"/>
                        <a:pt x="732749" y="32814"/>
                      </a:cubicBezTo>
                      <a:lnTo>
                        <a:pt x="788757" y="7388"/>
                      </a:lnTo>
                      <a:cubicBezTo>
                        <a:pt x="802844" y="24568"/>
                        <a:pt x="803875" y="33501"/>
                        <a:pt x="795285" y="46559"/>
                      </a:cubicBezTo>
                      <a:cubicBezTo>
                        <a:pt x="758783" y="101814"/>
                        <a:pt x="715878" y="152561"/>
                        <a:pt x="667464" y="197745"/>
                      </a:cubicBezTo>
                      <a:cubicBezTo>
                        <a:pt x="659691" y="203614"/>
                        <a:pt x="656119" y="213521"/>
                        <a:pt x="658358" y="223000"/>
                      </a:cubicBezTo>
                      <a:cubicBezTo>
                        <a:pt x="658738" y="226985"/>
                        <a:pt x="659604" y="230908"/>
                        <a:pt x="660935" y="234683"/>
                      </a:cubicBezTo>
                      <a:cubicBezTo>
                        <a:pt x="675195" y="263030"/>
                        <a:pt x="669525" y="271448"/>
                        <a:pt x="632760" y="277118"/>
                      </a:cubicBezTo>
                      <a:cubicBezTo>
                        <a:pt x="568889" y="287515"/>
                        <a:pt x="504014" y="290341"/>
                        <a:pt x="439481" y="285536"/>
                      </a:cubicBezTo>
                      <a:cubicBezTo>
                        <a:pt x="397390" y="282100"/>
                        <a:pt x="354783" y="281928"/>
                        <a:pt x="313035" y="276259"/>
                      </a:cubicBezTo>
                      <a:cubicBezTo>
                        <a:pt x="271287" y="270589"/>
                        <a:pt x="227133" y="259079"/>
                        <a:pt x="184011" y="250660"/>
                      </a:cubicBezTo>
                      <a:cubicBezTo>
                        <a:pt x="156694" y="244819"/>
                        <a:pt x="129549" y="238978"/>
                        <a:pt x="102748" y="231590"/>
                      </a:cubicBezTo>
                      <a:cubicBezTo>
                        <a:pt x="82132" y="225921"/>
                        <a:pt x="78524" y="216815"/>
                        <a:pt x="86770" y="197229"/>
                      </a:cubicBezTo>
                      <a:cubicBezTo>
                        <a:pt x="89680" y="190577"/>
                        <a:pt x="88401" y="182835"/>
                        <a:pt x="83506" y="177472"/>
                      </a:cubicBezTo>
                      <a:cubicBezTo>
                        <a:pt x="62718" y="148266"/>
                        <a:pt x="41930" y="119059"/>
                        <a:pt x="21829" y="89337"/>
                      </a:cubicBezTo>
                      <a:cubicBezTo>
                        <a:pt x="13410" y="77765"/>
                        <a:pt x="6591" y="65109"/>
                        <a:pt x="1556" y="51713"/>
                      </a:cubicBezTo>
                      <a:cubicBezTo>
                        <a:pt x="-519" y="41740"/>
                        <a:pt x="-519" y="31448"/>
                        <a:pt x="1556" y="21475"/>
                      </a:cubicBezTo>
                      <a:cubicBezTo>
                        <a:pt x="3348" y="14081"/>
                        <a:pt x="5881" y="6886"/>
                        <a:pt x="9115" y="0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id="{E36D30B8-42CC-7A4A-6337-4CA769729CF6}"/>
                    </a:ext>
                  </a:extLst>
                </p:cNvPr>
                <p:cNvSpPr/>
                <p:nvPr/>
              </p:nvSpPr>
              <p:spPr>
                <a:xfrm>
                  <a:off x="6225154" y="4503771"/>
                  <a:ext cx="241156" cy="912370"/>
                </a:xfrm>
                <a:custGeom>
                  <a:avLst/>
                  <a:gdLst>
                    <a:gd name="connsiteX0" fmla="*/ 232893 w 241156"/>
                    <a:gd name="connsiteY0" fmla="*/ 169511 h 912370"/>
                    <a:gd name="connsiteX1" fmla="*/ 235986 w 241156"/>
                    <a:gd name="connsiteY1" fmla="*/ 354371 h 912370"/>
                    <a:gd name="connsiteX2" fmla="*/ 187709 w 241156"/>
                    <a:gd name="connsiteY2" fmla="*/ 642312 h 912370"/>
                    <a:gd name="connsiteX3" fmla="*/ 136168 w 241156"/>
                    <a:gd name="connsiteY3" fmla="*/ 823908 h 912370"/>
                    <a:gd name="connsiteX4" fmla="*/ 90813 w 241156"/>
                    <a:gd name="connsiteY4" fmla="*/ 902078 h 912370"/>
                    <a:gd name="connsiteX5" fmla="*/ 65558 w 241156"/>
                    <a:gd name="connsiteY5" fmla="*/ 911699 h 912370"/>
                    <a:gd name="connsiteX6" fmla="*/ 8175 w 241156"/>
                    <a:gd name="connsiteY6" fmla="*/ 889193 h 912370"/>
                    <a:gd name="connsiteX7" fmla="*/ 2110 w 241156"/>
                    <a:gd name="connsiteY7" fmla="*/ 867174 h 912370"/>
                    <a:gd name="connsiteX8" fmla="*/ 2506 w 241156"/>
                    <a:gd name="connsiteY8" fmla="*/ 866515 h 912370"/>
                    <a:gd name="connsiteX9" fmla="*/ 31541 w 241156"/>
                    <a:gd name="connsiteY9" fmla="*/ 785424 h 912370"/>
                    <a:gd name="connsiteX10" fmla="*/ 67104 w 241156"/>
                    <a:gd name="connsiteY10" fmla="*/ 629255 h 912370"/>
                    <a:gd name="connsiteX11" fmla="*/ 89266 w 241156"/>
                    <a:gd name="connsiteY11" fmla="*/ 456421 h 912370"/>
                    <a:gd name="connsiteX12" fmla="*/ 117098 w 241156"/>
                    <a:gd name="connsiteY12" fmla="*/ 240809 h 912370"/>
                    <a:gd name="connsiteX13" fmla="*/ 134279 w 241156"/>
                    <a:gd name="connsiteY13" fmla="*/ 45469 h 912370"/>
                    <a:gd name="connsiteX14" fmla="*/ 134279 w 241156"/>
                    <a:gd name="connsiteY14" fmla="*/ 23994 h 912370"/>
                    <a:gd name="connsiteX15" fmla="*/ 141151 w 241156"/>
                    <a:gd name="connsiteY15" fmla="*/ 3034 h 912370"/>
                    <a:gd name="connsiteX16" fmla="*/ 169670 w 241156"/>
                    <a:gd name="connsiteY16" fmla="*/ 8188 h 912370"/>
                    <a:gd name="connsiteX17" fmla="*/ 193722 w 241156"/>
                    <a:gd name="connsiteY17" fmla="*/ 43580 h 912370"/>
                    <a:gd name="connsiteX18" fmla="*/ 232893 w 241156"/>
                    <a:gd name="connsiteY18" fmla="*/ 169511 h 9123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41156" h="912370">
                      <a:moveTo>
                        <a:pt x="232893" y="169511"/>
                      </a:moveTo>
                      <a:cubicBezTo>
                        <a:pt x="242754" y="230666"/>
                        <a:pt x="243796" y="292920"/>
                        <a:pt x="235986" y="354371"/>
                      </a:cubicBezTo>
                      <a:cubicBezTo>
                        <a:pt x="223960" y="451267"/>
                        <a:pt x="208326" y="547477"/>
                        <a:pt x="187709" y="642312"/>
                      </a:cubicBezTo>
                      <a:cubicBezTo>
                        <a:pt x="174026" y="703782"/>
                        <a:pt x="156818" y="764414"/>
                        <a:pt x="136168" y="823908"/>
                      </a:cubicBezTo>
                      <a:cubicBezTo>
                        <a:pt x="123970" y="851553"/>
                        <a:pt x="108759" y="877768"/>
                        <a:pt x="90813" y="902078"/>
                      </a:cubicBezTo>
                      <a:cubicBezTo>
                        <a:pt x="85193" y="910198"/>
                        <a:pt x="75155" y="914022"/>
                        <a:pt x="65558" y="911699"/>
                      </a:cubicBezTo>
                      <a:cubicBezTo>
                        <a:pt x="44859" y="909073"/>
                        <a:pt x="25140" y="901338"/>
                        <a:pt x="8175" y="889193"/>
                      </a:cubicBezTo>
                      <a:cubicBezTo>
                        <a:pt x="420" y="884787"/>
                        <a:pt x="-2295" y="874929"/>
                        <a:pt x="2110" y="867174"/>
                      </a:cubicBezTo>
                      <a:cubicBezTo>
                        <a:pt x="2237" y="866951"/>
                        <a:pt x="2369" y="866731"/>
                        <a:pt x="2506" y="866515"/>
                      </a:cubicBezTo>
                      <a:cubicBezTo>
                        <a:pt x="13717" y="840058"/>
                        <a:pt x="23411" y="812984"/>
                        <a:pt x="31541" y="785424"/>
                      </a:cubicBezTo>
                      <a:cubicBezTo>
                        <a:pt x="44769" y="733883"/>
                        <a:pt x="54734" y="681139"/>
                        <a:pt x="67104" y="629255"/>
                      </a:cubicBezTo>
                      <a:cubicBezTo>
                        <a:pt x="77746" y="572108"/>
                        <a:pt x="85146" y="514405"/>
                        <a:pt x="89266" y="456421"/>
                      </a:cubicBezTo>
                      <a:cubicBezTo>
                        <a:pt x="98200" y="384436"/>
                        <a:pt x="109024" y="312794"/>
                        <a:pt x="117098" y="240809"/>
                      </a:cubicBezTo>
                      <a:cubicBezTo>
                        <a:pt x="124314" y="175868"/>
                        <a:pt x="129125" y="110583"/>
                        <a:pt x="134279" y="45469"/>
                      </a:cubicBezTo>
                      <a:cubicBezTo>
                        <a:pt x="134644" y="38316"/>
                        <a:pt x="134644" y="31148"/>
                        <a:pt x="134279" y="23994"/>
                      </a:cubicBezTo>
                      <a:cubicBezTo>
                        <a:pt x="134279" y="16263"/>
                        <a:pt x="131530" y="6814"/>
                        <a:pt x="141151" y="3034"/>
                      </a:cubicBezTo>
                      <a:cubicBezTo>
                        <a:pt x="150633" y="-2486"/>
                        <a:pt x="162720" y="-302"/>
                        <a:pt x="169670" y="8188"/>
                      </a:cubicBezTo>
                      <a:cubicBezTo>
                        <a:pt x="179120" y="18946"/>
                        <a:pt x="187199" y="30833"/>
                        <a:pt x="193722" y="43580"/>
                      </a:cubicBezTo>
                      <a:cubicBezTo>
                        <a:pt x="212428" y="83587"/>
                        <a:pt x="225606" y="125952"/>
                        <a:pt x="232893" y="169511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</p:grp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591B2B17-1CD5-1571-8DE0-5C4EB307809E}"/>
                  </a:ext>
                </a:extLst>
              </p:cNvPr>
              <p:cNvSpPr/>
              <p:nvPr/>
            </p:nvSpPr>
            <p:spPr>
              <a:xfrm rot="785053">
                <a:off x="3963127" y="601781"/>
                <a:ext cx="963403" cy="1261209"/>
              </a:xfrm>
              <a:custGeom>
                <a:avLst/>
                <a:gdLst>
                  <a:gd name="connsiteX0" fmla="*/ 946312 w 1990867"/>
                  <a:gd name="connsiteY0" fmla="*/ 422329 h 2606279"/>
                  <a:gd name="connsiteX1" fmla="*/ 946312 w 1990867"/>
                  <a:gd name="connsiteY1" fmla="*/ 1656470 h 2606279"/>
                  <a:gd name="connsiteX2" fmla="*/ 993283 w 1990867"/>
                  <a:gd name="connsiteY2" fmla="*/ 492 h 2606279"/>
                  <a:gd name="connsiteX3" fmla="*/ 1028781 w 1990867"/>
                  <a:gd name="connsiteY3" fmla="*/ 7843 h 2606279"/>
                  <a:gd name="connsiteX4" fmla="*/ 1054953 w 1990867"/>
                  <a:gd name="connsiteY4" fmla="*/ 54453 h 2606279"/>
                  <a:gd name="connsiteX5" fmla="*/ 1055314 w 1990867"/>
                  <a:gd name="connsiteY5" fmla="*/ 54453 h 2606279"/>
                  <a:gd name="connsiteX6" fmla="*/ 1055314 w 1990867"/>
                  <a:gd name="connsiteY6" fmla="*/ 282136 h 2606279"/>
                  <a:gd name="connsiteX7" fmla="*/ 1699634 w 1990867"/>
                  <a:gd name="connsiteY7" fmla="*/ 1868376 h 2606279"/>
                  <a:gd name="connsiteX8" fmla="*/ 1694256 w 1990867"/>
                  <a:gd name="connsiteY8" fmla="*/ 1919290 h 2606279"/>
                  <a:gd name="connsiteX9" fmla="*/ 1649076 w 1990867"/>
                  <a:gd name="connsiteY9" fmla="*/ 1943313 h 2606279"/>
                  <a:gd name="connsiteX10" fmla="*/ 1056747 w 1990867"/>
                  <a:gd name="connsiteY10" fmla="*/ 1943313 h 2606279"/>
                  <a:gd name="connsiteX11" fmla="*/ 1056747 w 1990867"/>
                  <a:gd name="connsiteY11" fmla="*/ 2032236 h 2606279"/>
                  <a:gd name="connsiteX12" fmla="*/ 1936280 w 1990867"/>
                  <a:gd name="connsiteY12" fmla="*/ 2032235 h 2606279"/>
                  <a:gd name="connsiteX13" fmla="*/ 1983609 w 1990867"/>
                  <a:gd name="connsiteY13" fmla="*/ 2059486 h 2606279"/>
                  <a:gd name="connsiteX14" fmla="*/ 1983609 w 1990867"/>
                  <a:gd name="connsiteY14" fmla="*/ 2113985 h 2606279"/>
                  <a:gd name="connsiteX15" fmla="*/ 1925521 w 1990867"/>
                  <a:gd name="connsiteY15" fmla="*/ 2219041 h 2606279"/>
                  <a:gd name="connsiteX16" fmla="*/ 1867890 w 1990867"/>
                  <a:gd name="connsiteY16" fmla="*/ 2323354 h 2606279"/>
                  <a:gd name="connsiteX17" fmla="*/ 1835226 w 1990867"/>
                  <a:gd name="connsiteY17" fmla="*/ 2371304 h 2606279"/>
                  <a:gd name="connsiteX18" fmla="*/ 1796578 w 1990867"/>
                  <a:gd name="connsiteY18" fmla="*/ 2436209 h 2606279"/>
                  <a:gd name="connsiteX19" fmla="*/ 1740375 w 1990867"/>
                  <a:gd name="connsiteY19" fmla="*/ 2562544 h 2606279"/>
                  <a:gd name="connsiteX20" fmla="*/ 1733877 w 1990867"/>
                  <a:gd name="connsiteY20" fmla="*/ 2594002 h 2606279"/>
                  <a:gd name="connsiteX21" fmla="*/ 1707169 w 1990867"/>
                  <a:gd name="connsiteY21" fmla="*/ 2601097 h 2606279"/>
                  <a:gd name="connsiteX22" fmla="*/ 1642983 w 1990867"/>
                  <a:gd name="connsiteY22" fmla="*/ 2606279 h 2606279"/>
                  <a:gd name="connsiteX23" fmla="*/ 1452589 w 1990867"/>
                  <a:gd name="connsiteY23" fmla="*/ 2548911 h 2606279"/>
                  <a:gd name="connsiteX24" fmla="*/ 1318851 w 1990867"/>
                  <a:gd name="connsiteY24" fmla="*/ 2507675 h 2606279"/>
                  <a:gd name="connsiteX25" fmla="*/ 1185468 w 1990867"/>
                  <a:gd name="connsiteY25" fmla="*/ 2548911 h 2606279"/>
                  <a:gd name="connsiteX26" fmla="*/ 995077 w 1990867"/>
                  <a:gd name="connsiteY26" fmla="*/ 2606279 h 2606279"/>
                  <a:gd name="connsiteX27" fmla="*/ 805042 w 1990867"/>
                  <a:gd name="connsiteY27" fmla="*/ 2548911 h 2606279"/>
                  <a:gd name="connsiteX28" fmla="*/ 671303 w 1990867"/>
                  <a:gd name="connsiteY28" fmla="*/ 2507675 h 2606279"/>
                  <a:gd name="connsiteX29" fmla="*/ 537920 w 1990867"/>
                  <a:gd name="connsiteY29" fmla="*/ 2548911 h 2606279"/>
                  <a:gd name="connsiteX30" fmla="*/ 347529 w 1990867"/>
                  <a:gd name="connsiteY30" fmla="*/ 2606279 h 2606279"/>
                  <a:gd name="connsiteX31" fmla="*/ 283347 w 1990867"/>
                  <a:gd name="connsiteY31" fmla="*/ 2601097 h 2606279"/>
                  <a:gd name="connsiteX32" fmla="*/ 275027 w 1990867"/>
                  <a:gd name="connsiteY32" fmla="*/ 2598885 h 2606279"/>
                  <a:gd name="connsiteX33" fmla="*/ 262651 w 1990867"/>
                  <a:gd name="connsiteY33" fmla="*/ 2553829 h 2606279"/>
                  <a:gd name="connsiteX34" fmla="*/ 219781 w 1990867"/>
                  <a:gd name="connsiteY34" fmla="*/ 2475108 h 2606279"/>
                  <a:gd name="connsiteX35" fmla="*/ 199294 w 1990867"/>
                  <a:gd name="connsiteY35" fmla="*/ 2447473 h 2606279"/>
                  <a:gd name="connsiteX36" fmla="*/ 200521 w 1990867"/>
                  <a:gd name="connsiteY36" fmla="*/ 2448157 h 2606279"/>
                  <a:gd name="connsiteX37" fmla="*/ 65347 w 1990867"/>
                  <a:gd name="connsiteY37" fmla="*/ 2219041 h 2606279"/>
                  <a:gd name="connsiteX38" fmla="*/ 7262 w 1990867"/>
                  <a:gd name="connsiteY38" fmla="*/ 2113985 h 2606279"/>
                  <a:gd name="connsiteX39" fmla="*/ 7262 w 1990867"/>
                  <a:gd name="connsiteY39" fmla="*/ 2059485 h 2606279"/>
                  <a:gd name="connsiteX40" fmla="*/ 54591 w 1990867"/>
                  <a:gd name="connsiteY40" fmla="*/ 2032236 h 2606279"/>
                  <a:gd name="connsiteX41" fmla="*/ 946312 w 1990867"/>
                  <a:gd name="connsiteY41" fmla="*/ 2032236 h 2606279"/>
                  <a:gd name="connsiteX42" fmla="*/ 946312 w 1990867"/>
                  <a:gd name="connsiteY42" fmla="*/ 1943313 h 2606279"/>
                  <a:gd name="connsiteX43" fmla="*/ 218809 w 1990867"/>
                  <a:gd name="connsiteY43" fmla="*/ 1943313 h 2606279"/>
                  <a:gd name="connsiteX44" fmla="*/ 179726 w 1990867"/>
                  <a:gd name="connsiteY44" fmla="*/ 1926819 h 2606279"/>
                  <a:gd name="connsiteX45" fmla="*/ 164309 w 1990867"/>
                  <a:gd name="connsiteY45" fmla="*/ 1887019 h 2606279"/>
                  <a:gd name="connsiteX46" fmla="*/ 961014 w 1990867"/>
                  <a:gd name="connsiteY46" fmla="*/ 16805 h 2606279"/>
                  <a:gd name="connsiteX47" fmla="*/ 993283 w 1990867"/>
                  <a:gd name="connsiteY47" fmla="*/ 492 h 2606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990867" h="2606279">
                    <a:moveTo>
                      <a:pt x="946312" y="422329"/>
                    </a:moveTo>
                    <a:cubicBezTo>
                      <a:pt x="822613" y="910679"/>
                      <a:pt x="822613" y="1329469"/>
                      <a:pt x="946312" y="1656470"/>
                    </a:cubicBezTo>
                    <a:close/>
                    <a:moveTo>
                      <a:pt x="993283" y="492"/>
                    </a:moveTo>
                    <a:cubicBezTo>
                      <a:pt x="1005295" y="-1121"/>
                      <a:pt x="1017844" y="1210"/>
                      <a:pt x="1028781" y="7843"/>
                    </a:cubicBezTo>
                    <a:cubicBezTo>
                      <a:pt x="1045633" y="18241"/>
                      <a:pt x="1054954" y="35810"/>
                      <a:pt x="1054953" y="54453"/>
                    </a:cubicBezTo>
                    <a:lnTo>
                      <a:pt x="1055314" y="54453"/>
                    </a:lnTo>
                    <a:lnTo>
                      <a:pt x="1055314" y="282136"/>
                    </a:lnTo>
                    <a:lnTo>
                      <a:pt x="1699634" y="1868376"/>
                    </a:lnTo>
                    <a:cubicBezTo>
                      <a:pt x="1706445" y="1885228"/>
                      <a:pt x="1704295" y="1904232"/>
                      <a:pt x="1694256" y="1919290"/>
                    </a:cubicBezTo>
                    <a:cubicBezTo>
                      <a:pt x="1683857" y="1934709"/>
                      <a:pt x="1667364" y="1943313"/>
                      <a:pt x="1649076" y="1943313"/>
                    </a:cubicBezTo>
                    <a:lnTo>
                      <a:pt x="1056747" y="1943313"/>
                    </a:lnTo>
                    <a:lnTo>
                      <a:pt x="1056747" y="2032236"/>
                    </a:lnTo>
                    <a:lnTo>
                      <a:pt x="1936280" y="2032235"/>
                    </a:lnTo>
                    <a:cubicBezTo>
                      <a:pt x="1955998" y="2032236"/>
                      <a:pt x="1973927" y="2042633"/>
                      <a:pt x="1983609" y="2059486"/>
                    </a:cubicBezTo>
                    <a:cubicBezTo>
                      <a:pt x="1993287" y="2076696"/>
                      <a:pt x="1993288" y="2097133"/>
                      <a:pt x="1983609" y="2113985"/>
                    </a:cubicBezTo>
                    <a:cubicBezTo>
                      <a:pt x="1964603" y="2146612"/>
                      <a:pt x="1945600" y="2182827"/>
                      <a:pt x="1925521" y="2219041"/>
                    </a:cubicBezTo>
                    <a:lnTo>
                      <a:pt x="1867890" y="2323354"/>
                    </a:lnTo>
                    <a:lnTo>
                      <a:pt x="1835226" y="2371304"/>
                    </a:lnTo>
                    <a:cubicBezTo>
                      <a:pt x="1820822" y="2394718"/>
                      <a:pt x="1807932" y="2417272"/>
                      <a:pt x="1796578" y="2436209"/>
                    </a:cubicBezTo>
                    <a:cubicBezTo>
                      <a:pt x="1773870" y="2474083"/>
                      <a:pt x="1753080" y="2520203"/>
                      <a:pt x="1740375" y="2562544"/>
                    </a:cubicBezTo>
                    <a:lnTo>
                      <a:pt x="1733877" y="2594002"/>
                    </a:lnTo>
                    <a:lnTo>
                      <a:pt x="1707169" y="2601097"/>
                    </a:lnTo>
                    <a:cubicBezTo>
                      <a:pt x="1688272" y="2604374"/>
                      <a:pt x="1667094" y="2606279"/>
                      <a:pt x="1642983" y="2606279"/>
                    </a:cubicBezTo>
                    <a:cubicBezTo>
                      <a:pt x="1546531" y="2606279"/>
                      <a:pt x="1496692" y="2575802"/>
                      <a:pt x="1452589" y="2548911"/>
                    </a:cubicBezTo>
                    <a:cubicBezTo>
                      <a:pt x="1414225" y="2525963"/>
                      <a:pt x="1384465" y="2507675"/>
                      <a:pt x="1318851" y="2507675"/>
                    </a:cubicBezTo>
                    <a:cubicBezTo>
                      <a:pt x="1253235" y="2507675"/>
                      <a:pt x="1223115" y="2525604"/>
                      <a:pt x="1185468" y="2548911"/>
                    </a:cubicBezTo>
                    <a:cubicBezTo>
                      <a:pt x="1141366" y="2575802"/>
                      <a:pt x="1091527" y="2606279"/>
                      <a:pt x="995077" y="2606279"/>
                    </a:cubicBezTo>
                    <a:cubicBezTo>
                      <a:pt x="898625" y="2606279"/>
                      <a:pt x="849146" y="2575802"/>
                      <a:pt x="805042" y="2548911"/>
                    </a:cubicBezTo>
                    <a:cubicBezTo>
                      <a:pt x="766678" y="2525963"/>
                      <a:pt x="736917" y="2507675"/>
                      <a:pt x="671303" y="2507675"/>
                    </a:cubicBezTo>
                    <a:cubicBezTo>
                      <a:pt x="605687" y="2507675"/>
                      <a:pt x="575570" y="2525605"/>
                      <a:pt x="537920" y="2548911"/>
                    </a:cubicBezTo>
                    <a:cubicBezTo>
                      <a:pt x="493818" y="2575802"/>
                      <a:pt x="443981" y="2606279"/>
                      <a:pt x="347529" y="2606279"/>
                    </a:cubicBezTo>
                    <a:cubicBezTo>
                      <a:pt x="323416" y="2606279"/>
                      <a:pt x="302239" y="2604374"/>
                      <a:pt x="283347" y="2601097"/>
                    </a:cubicBezTo>
                    <a:lnTo>
                      <a:pt x="275027" y="2598885"/>
                    </a:lnTo>
                    <a:lnTo>
                      <a:pt x="262651" y="2553829"/>
                    </a:lnTo>
                    <a:cubicBezTo>
                      <a:pt x="251881" y="2527927"/>
                      <a:pt x="237317" y="2501103"/>
                      <a:pt x="219781" y="2475108"/>
                    </a:cubicBezTo>
                    <a:lnTo>
                      <a:pt x="199294" y="2447473"/>
                    </a:lnTo>
                    <a:lnTo>
                      <a:pt x="200521" y="2448157"/>
                    </a:lnTo>
                    <a:cubicBezTo>
                      <a:pt x="152476" y="2380749"/>
                      <a:pt x="109091" y="2298999"/>
                      <a:pt x="65347" y="2219041"/>
                    </a:cubicBezTo>
                    <a:cubicBezTo>
                      <a:pt x="45268" y="2182110"/>
                      <a:pt x="26266" y="2146612"/>
                      <a:pt x="7262" y="2113985"/>
                    </a:cubicBezTo>
                    <a:cubicBezTo>
                      <a:pt x="-2420" y="2097133"/>
                      <a:pt x="-2420" y="2076696"/>
                      <a:pt x="7262" y="2059485"/>
                    </a:cubicBezTo>
                    <a:cubicBezTo>
                      <a:pt x="17301" y="2042634"/>
                      <a:pt x="34870" y="2032236"/>
                      <a:pt x="54591" y="2032236"/>
                    </a:cubicBezTo>
                    <a:lnTo>
                      <a:pt x="946312" y="2032236"/>
                    </a:lnTo>
                    <a:lnTo>
                      <a:pt x="946312" y="1943313"/>
                    </a:lnTo>
                    <a:lnTo>
                      <a:pt x="218809" y="1943313"/>
                    </a:lnTo>
                    <a:cubicBezTo>
                      <a:pt x="204107" y="1943313"/>
                      <a:pt x="189765" y="1937217"/>
                      <a:pt x="179726" y="1926819"/>
                    </a:cubicBezTo>
                    <a:cubicBezTo>
                      <a:pt x="169328" y="1916421"/>
                      <a:pt x="163590" y="1902080"/>
                      <a:pt x="164309" y="1887019"/>
                    </a:cubicBezTo>
                    <a:cubicBezTo>
                      <a:pt x="187615" y="1181387"/>
                      <a:pt x="455454" y="552127"/>
                      <a:pt x="961014" y="16805"/>
                    </a:cubicBezTo>
                    <a:cubicBezTo>
                      <a:pt x="969799" y="7663"/>
                      <a:pt x="981272" y="2106"/>
                      <a:pt x="993283" y="492"/>
                    </a:cubicBezTo>
                    <a:close/>
                  </a:path>
                </a:pathLst>
              </a:custGeom>
              <a:solidFill>
                <a:srgbClr val="EC1A63"/>
              </a:solidFill>
              <a:ln w="153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0D35FCD7-7835-91FE-059C-89E4785FCF72}"/>
                  </a:ext>
                </a:extLst>
              </p:cNvPr>
              <p:cNvSpPr/>
              <p:nvPr/>
            </p:nvSpPr>
            <p:spPr>
              <a:xfrm rot="785053">
                <a:off x="3788352" y="1870752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6C9BB5C1-3998-D99A-253C-CB8C430EC54B}"/>
                  </a:ext>
                </a:extLst>
              </p:cNvPr>
              <p:cNvSpPr/>
              <p:nvPr/>
            </p:nvSpPr>
            <p:spPr>
              <a:xfrm rot="785053">
                <a:off x="3760837" y="1989138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</p:grp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90C7163F-CCCB-0738-5054-B7D87DF4D9C1}"/>
                </a:ext>
              </a:extLst>
            </p:cNvPr>
            <p:cNvGrpSpPr/>
            <p:nvPr/>
          </p:nvGrpSpPr>
          <p:grpSpPr>
            <a:xfrm>
              <a:off x="7364740" y="2050384"/>
              <a:ext cx="882616" cy="1035716"/>
              <a:chOff x="3760837" y="601781"/>
              <a:chExt cx="1268035" cy="1487991"/>
            </a:xfrm>
          </p:grpSpPr>
          <p:grpSp>
            <p:nvGrpSpPr>
              <p:cNvPr id="105" name="组合 104">
                <a:extLst>
                  <a:ext uri="{FF2B5EF4-FFF2-40B4-BE49-F238E27FC236}">
                    <a16:creationId xmlns:a16="http://schemas.microsoft.com/office/drawing/2014/main" id="{26BD93F4-2A2A-34BC-7132-ECC290766B57}"/>
                  </a:ext>
                </a:extLst>
              </p:cNvPr>
              <p:cNvGrpSpPr/>
              <p:nvPr/>
            </p:nvGrpSpPr>
            <p:grpSpPr>
              <a:xfrm rot="780000" flipH="1">
                <a:off x="4660777" y="876493"/>
                <a:ext cx="368095" cy="549019"/>
                <a:chOff x="6191056" y="4503771"/>
                <a:chExt cx="800763" cy="1194350"/>
              </a:xfrm>
              <a:solidFill>
                <a:srgbClr val="F26F2D"/>
              </a:solidFill>
            </p:grpSpPr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D36C5683-2369-68C0-048E-FE5F011819B3}"/>
                    </a:ext>
                  </a:extLst>
                </p:cNvPr>
                <p:cNvSpPr/>
                <p:nvPr/>
              </p:nvSpPr>
              <p:spPr>
                <a:xfrm>
                  <a:off x="6343630" y="4626424"/>
                  <a:ext cx="523518" cy="857808"/>
                </a:xfrm>
                <a:custGeom>
                  <a:avLst/>
                  <a:gdLst>
                    <a:gd name="connsiteX0" fmla="*/ 501833 w 523518"/>
                    <a:gd name="connsiteY0" fmla="*/ 670501 h 857808"/>
                    <a:gd name="connsiteX1" fmla="*/ 515921 w 523518"/>
                    <a:gd name="connsiteY1" fmla="*/ 762759 h 857808"/>
                    <a:gd name="connsiteX2" fmla="*/ 519013 w 523518"/>
                    <a:gd name="connsiteY2" fmla="*/ 776847 h 857808"/>
                    <a:gd name="connsiteX3" fmla="*/ 502864 w 523518"/>
                    <a:gd name="connsiteY3" fmla="*/ 814472 h 857808"/>
                    <a:gd name="connsiteX4" fmla="*/ 331061 w 523518"/>
                    <a:gd name="connsiteY4" fmla="*/ 856392 h 857808"/>
                    <a:gd name="connsiteX5" fmla="*/ 187434 w 523518"/>
                    <a:gd name="connsiteY5" fmla="*/ 856392 h 857808"/>
                    <a:gd name="connsiteX6" fmla="*/ 20098 w 523518"/>
                    <a:gd name="connsiteY6" fmla="*/ 811895 h 857808"/>
                    <a:gd name="connsiteX7" fmla="*/ 5666 w 523518"/>
                    <a:gd name="connsiteY7" fmla="*/ 800040 h 857808"/>
                    <a:gd name="connsiteX8" fmla="*/ 3948 w 523518"/>
                    <a:gd name="connsiteY8" fmla="*/ 776332 h 857808"/>
                    <a:gd name="connsiteX9" fmla="*/ 60472 w 523518"/>
                    <a:gd name="connsiteY9" fmla="*/ 652977 h 857808"/>
                    <a:gd name="connsiteX10" fmla="*/ 105827 w 523518"/>
                    <a:gd name="connsiteY10" fmla="*/ 529451 h 857808"/>
                    <a:gd name="connsiteX11" fmla="*/ 147576 w 523518"/>
                    <a:gd name="connsiteY11" fmla="*/ 347684 h 857808"/>
                    <a:gd name="connsiteX12" fmla="*/ 177641 w 523518"/>
                    <a:gd name="connsiteY12" fmla="*/ 129666 h 857808"/>
                    <a:gd name="connsiteX13" fmla="*/ 187777 w 523518"/>
                    <a:gd name="connsiteY13" fmla="*/ 26584 h 857808"/>
                    <a:gd name="connsiteX14" fmla="*/ 202209 w 523518"/>
                    <a:gd name="connsiteY14" fmla="*/ 2188 h 857808"/>
                    <a:gd name="connsiteX15" fmla="*/ 233992 w 523518"/>
                    <a:gd name="connsiteY15" fmla="*/ 11809 h 857808"/>
                    <a:gd name="connsiteX16" fmla="*/ 280379 w 523518"/>
                    <a:gd name="connsiteY16" fmla="*/ 81218 h 857808"/>
                    <a:gd name="connsiteX17" fmla="*/ 393597 w 523518"/>
                    <a:gd name="connsiteY17" fmla="*/ 329301 h 857808"/>
                    <a:gd name="connsiteX18" fmla="*/ 473314 w 523518"/>
                    <a:gd name="connsiteY18" fmla="*/ 547147 h 857808"/>
                    <a:gd name="connsiteX19" fmla="*/ 504238 w 523518"/>
                    <a:gd name="connsiteY19" fmla="*/ 670329 h 857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23518" h="857808">
                      <a:moveTo>
                        <a:pt x="501833" y="670501"/>
                      </a:moveTo>
                      <a:cubicBezTo>
                        <a:pt x="506643" y="701425"/>
                        <a:pt x="511339" y="732178"/>
                        <a:pt x="515921" y="762759"/>
                      </a:cubicBezTo>
                      <a:cubicBezTo>
                        <a:pt x="516615" y="767523"/>
                        <a:pt x="517649" y="772230"/>
                        <a:pt x="519013" y="776847"/>
                      </a:cubicBezTo>
                      <a:cubicBezTo>
                        <a:pt x="526744" y="801758"/>
                        <a:pt x="526401" y="802789"/>
                        <a:pt x="502864" y="814472"/>
                      </a:cubicBezTo>
                      <a:cubicBezTo>
                        <a:pt x="449230" y="840508"/>
                        <a:pt x="390659" y="854799"/>
                        <a:pt x="331061" y="856392"/>
                      </a:cubicBezTo>
                      <a:cubicBezTo>
                        <a:pt x="283300" y="858281"/>
                        <a:pt x="235367" y="858281"/>
                        <a:pt x="187434" y="856392"/>
                      </a:cubicBezTo>
                      <a:cubicBezTo>
                        <a:pt x="128925" y="854975"/>
                        <a:pt x="71583" y="839727"/>
                        <a:pt x="20098" y="811895"/>
                      </a:cubicBezTo>
                      <a:cubicBezTo>
                        <a:pt x="14684" y="808740"/>
                        <a:pt x="9812" y="804738"/>
                        <a:pt x="5666" y="800040"/>
                      </a:cubicBezTo>
                      <a:cubicBezTo>
                        <a:pt x="-1163" y="793873"/>
                        <a:pt x="-1921" y="783419"/>
                        <a:pt x="3948" y="776332"/>
                      </a:cubicBezTo>
                      <a:cubicBezTo>
                        <a:pt x="32124" y="739566"/>
                        <a:pt x="44322" y="695241"/>
                        <a:pt x="60472" y="652977"/>
                      </a:cubicBezTo>
                      <a:cubicBezTo>
                        <a:pt x="76621" y="610714"/>
                        <a:pt x="92770" y="571199"/>
                        <a:pt x="105827" y="529451"/>
                      </a:cubicBezTo>
                      <a:cubicBezTo>
                        <a:pt x="124620" y="470086"/>
                        <a:pt x="138581" y="409299"/>
                        <a:pt x="147576" y="347684"/>
                      </a:cubicBezTo>
                      <a:cubicBezTo>
                        <a:pt x="157884" y="275011"/>
                        <a:pt x="168192" y="202338"/>
                        <a:pt x="177641" y="129666"/>
                      </a:cubicBezTo>
                      <a:cubicBezTo>
                        <a:pt x="182108" y="95305"/>
                        <a:pt x="185372" y="60945"/>
                        <a:pt x="187777" y="26584"/>
                      </a:cubicBezTo>
                      <a:cubicBezTo>
                        <a:pt x="187777" y="15245"/>
                        <a:pt x="189839" y="6140"/>
                        <a:pt x="202209" y="2188"/>
                      </a:cubicBezTo>
                      <a:cubicBezTo>
                        <a:pt x="213724" y="-2921"/>
                        <a:pt x="227244" y="1172"/>
                        <a:pt x="233992" y="11809"/>
                      </a:cubicBezTo>
                      <a:cubicBezTo>
                        <a:pt x="251575" y="33455"/>
                        <a:pt x="267105" y="56692"/>
                        <a:pt x="280379" y="81218"/>
                      </a:cubicBezTo>
                      <a:cubicBezTo>
                        <a:pt x="319378" y="163339"/>
                        <a:pt x="355972" y="246664"/>
                        <a:pt x="393597" y="329301"/>
                      </a:cubicBezTo>
                      <a:cubicBezTo>
                        <a:pt x="425292" y="399938"/>
                        <a:pt x="451932" y="472736"/>
                        <a:pt x="473314" y="547147"/>
                      </a:cubicBezTo>
                      <a:cubicBezTo>
                        <a:pt x="485340" y="587692"/>
                        <a:pt x="494102" y="629268"/>
                        <a:pt x="504238" y="670329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55B41875-0115-CA51-1EF7-EC7448C2B1DE}"/>
                    </a:ext>
                  </a:extLst>
                </p:cNvPr>
                <p:cNvSpPr/>
                <p:nvPr/>
              </p:nvSpPr>
              <p:spPr>
                <a:xfrm>
                  <a:off x="6191056" y="5410315"/>
                  <a:ext cx="800763" cy="287806"/>
                </a:xfrm>
                <a:custGeom>
                  <a:avLst/>
                  <a:gdLst>
                    <a:gd name="connsiteX0" fmla="*/ 9115 w 800763"/>
                    <a:gd name="connsiteY0" fmla="*/ 0 h 287806"/>
                    <a:gd name="connsiteX1" fmla="*/ 70793 w 800763"/>
                    <a:gd name="connsiteY1" fmla="*/ 32642 h 287806"/>
                    <a:gd name="connsiteX2" fmla="*/ 185385 w 800763"/>
                    <a:gd name="connsiteY2" fmla="*/ 92086 h 287806"/>
                    <a:gd name="connsiteX3" fmla="*/ 311317 w 800763"/>
                    <a:gd name="connsiteY3" fmla="*/ 117685 h 287806"/>
                    <a:gd name="connsiteX4" fmla="*/ 513872 w 800763"/>
                    <a:gd name="connsiteY4" fmla="*/ 105830 h 287806"/>
                    <a:gd name="connsiteX5" fmla="*/ 609566 w 800763"/>
                    <a:gd name="connsiteY5" fmla="*/ 83840 h 287806"/>
                    <a:gd name="connsiteX6" fmla="*/ 657671 w 800763"/>
                    <a:gd name="connsiteY6" fmla="*/ 62880 h 287806"/>
                    <a:gd name="connsiteX7" fmla="*/ 704745 w 800763"/>
                    <a:gd name="connsiteY7" fmla="*/ 45700 h 287806"/>
                    <a:gd name="connsiteX8" fmla="*/ 732749 w 800763"/>
                    <a:gd name="connsiteY8" fmla="*/ 32814 h 287806"/>
                    <a:gd name="connsiteX9" fmla="*/ 788757 w 800763"/>
                    <a:gd name="connsiteY9" fmla="*/ 7388 h 287806"/>
                    <a:gd name="connsiteX10" fmla="*/ 795285 w 800763"/>
                    <a:gd name="connsiteY10" fmla="*/ 46559 h 287806"/>
                    <a:gd name="connsiteX11" fmla="*/ 667464 w 800763"/>
                    <a:gd name="connsiteY11" fmla="*/ 197745 h 287806"/>
                    <a:gd name="connsiteX12" fmla="*/ 658358 w 800763"/>
                    <a:gd name="connsiteY12" fmla="*/ 223000 h 287806"/>
                    <a:gd name="connsiteX13" fmla="*/ 660935 w 800763"/>
                    <a:gd name="connsiteY13" fmla="*/ 234683 h 287806"/>
                    <a:gd name="connsiteX14" fmla="*/ 632760 w 800763"/>
                    <a:gd name="connsiteY14" fmla="*/ 277118 h 287806"/>
                    <a:gd name="connsiteX15" fmla="*/ 439481 w 800763"/>
                    <a:gd name="connsiteY15" fmla="*/ 285536 h 287806"/>
                    <a:gd name="connsiteX16" fmla="*/ 313035 w 800763"/>
                    <a:gd name="connsiteY16" fmla="*/ 276259 h 287806"/>
                    <a:gd name="connsiteX17" fmla="*/ 184011 w 800763"/>
                    <a:gd name="connsiteY17" fmla="*/ 250660 h 287806"/>
                    <a:gd name="connsiteX18" fmla="*/ 102748 w 800763"/>
                    <a:gd name="connsiteY18" fmla="*/ 231590 h 287806"/>
                    <a:gd name="connsiteX19" fmla="*/ 86770 w 800763"/>
                    <a:gd name="connsiteY19" fmla="*/ 197229 h 287806"/>
                    <a:gd name="connsiteX20" fmla="*/ 83506 w 800763"/>
                    <a:gd name="connsiteY20" fmla="*/ 177472 h 287806"/>
                    <a:gd name="connsiteX21" fmla="*/ 21829 w 800763"/>
                    <a:gd name="connsiteY21" fmla="*/ 89337 h 287806"/>
                    <a:gd name="connsiteX22" fmla="*/ 1556 w 800763"/>
                    <a:gd name="connsiteY22" fmla="*/ 51713 h 287806"/>
                    <a:gd name="connsiteX23" fmla="*/ 1556 w 800763"/>
                    <a:gd name="connsiteY23" fmla="*/ 21475 h 287806"/>
                    <a:gd name="connsiteX24" fmla="*/ 9115 w 800763"/>
                    <a:gd name="connsiteY24" fmla="*/ 0 h 2878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800763" h="287806">
                      <a:moveTo>
                        <a:pt x="9115" y="0"/>
                      </a:moveTo>
                      <a:lnTo>
                        <a:pt x="70793" y="32642"/>
                      </a:lnTo>
                      <a:cubicBezTo>
                        <a:pt x="107821" y="54634"/>
                        <a:pt x="146081" y="74481"/>
                        <a:pt x="185385" y="92086"/>
                      </a:cubicBezTo>
                      <a:cubicBezTo>
                        <a:pt x="225420" y="108327"/>
                        <a:pt x="268118" y="117006"/>
                        <a:pt x="311317" y="117685"/>
                      </a:cubicBezTo>
                      <a:cubicBezTo>
                        <a:pt x="379044" y="119211"/>
                        <a:pt x="446785" y="115246"/>
                        <a:pt x="513872" y="105830"/>
                      </a:cubicBezTo>
                      <a:cubicBezTo>
                        <a:pt x="546159" y="100308"/>
                        <a:pt x="578108" y="92967"/>
                        <a:pt x="609566" y="83840"/>
                      </a:cubicBezTo>
                      <a:cubicBezTo>
                        <a:pt x="625992" y="77788"/>
                        <a:pt x="642054" y="70790"/>
                        <a:pt x="657671" y="62880"/>
                      </a:cubicBezTo>
                      <a:cubicBezTo>
                        <a:pt x="673133" y="56523"/>
                        <a:pt x="689111" y="51369"/>
                        <a:pt x="704745" y="45700"/>
                      </a:cubicBezTo>
                      <a:cubicBezTo>
                        <a:pt x="714194" y="41920"/>
                        <a:pt x="723471" y="37109"/>
                        <a:pt x="732749" y="32814"/>
                      </a:cubicBezTo>
                      <a:lnTo>
                        <a:pt x="788757" y="7388"/>
                      </a:lnTo>
                      <a:cubicBezTo>
                        <a:pt x="802844" y="24568"/>
                        <a:pt x="803875" y="33501"/>
                        <a:pt x="795285" y="46559"/>
                      </a:cubicBezTo>
                      <a:cubicBezTo>
                        <a:pt x="758783" y="101814"/>
                        <a:pt x="715878" y="152561"/>
                        <a:pt x="667464" y="197745"/>
                      </a:cubicBezTo>
                      <a:cubicBezTo>
                        <a:pt x="659691" y="203614"/>
                        <a:pt x="656119" y="213521"/>
                        <a:pt x="658358" y="223000"/>
                      </a:cubicBezTo>
                      <a:cubicBezTo>
                        <a:pt x="658738" y="226985"/>
                        <a:pt x="659604" y="230908"/>
                        <a:pt x="660935" y="234683"/>
                      </a:cubicBezTo>
                      <a:cubicBezTo>
                        <a:pt x="675195" y="263030"/>
                        <a:pt x="669525" y="271448"/>
                        <a:pt x="632760" y="277118"/>
                      </a:cubicBezTo>
                      <a:cubicBezTo>
                        <a:pt x="568889" y="287515"/>
                        <a:pt x="504014" y="290341"/>
                        <a:pt x="439481" y="285536"/>
                      </a:cubicBezTo>
                      <a:cubicBezTo>
                        <a:pt x="397390" y="282100"/>
                        <a:pt x="354783" y="281928"/>
                        <a:pt x="313035" y="276259"/>
                      </a:cubicBezTo>
                      <a:cubicBezTo>
                        <a:pt x="271287" y="270589"/>
                        <a:pt x="227133" y="259079"/>
                        <a:pt x="184011" y="250660"/>
                      </a:cubicBezTo>
                      <a:cubicBezTo>
                        <a:pt x="156694" y="244819"/>
                        <a:pt x="129549" y="238978"/>
                        <a:pt x="102748" y="231590"/>
                      </a:cubicBezTo>
                      <a:cubicBezTo>
                        <a:pt x="82132" y="225921"/>
                        <a:pt x="78524" y="216815"/>
                        <a:pt x="86770" y="197229"/>
                      </a:cubicBezTo>
                      <a:cubicBezTo>
                        <a:pt x="89680" y="190577"/>
                        <a:pt x="88401" y="182835"/>
                        <a:pt x="83506" y="177472"/>
                      </a:cubicBezTo>
                      <a:cubicBezTo>
                        <a:pt x="62718" y="148266"/>
                        <a:pt x="41930" y="119059"/>
                        <a:pt x="21829" y="89337"/>
                      </a:cubicBezTo>
                      <a:cubicBezTo>
                        <a:pt x="13410" y="77765"/>
                        <a:pt x="6591" y="65109"/>
                        <a:pt x="1556" y="51713"/>
                      </a:cubicBezTo>
                      <a:cubicBezTo>
                        <a:pt x="-519" y="41740"/>
                        <a:pt x="-519" y="31448"/>
                        <a:pt x="1556" y="21475"/>
                      </a:cubicBezTo>
                      <a:cubicBezTo>
                        <a:pt x="3348" y="14081"/>
                        <a:pt x="5881" y="6886"/>
                        <a:pt x="9115" y="0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111" name="任意多边形: 形状 110">
                  <a:extLst>
                    <a:ext uri="{FF2B5EF4-FFF2-40B4-BE49-F238E27FC236}">
                      <a16:creationId xmlns:a16="http://schemas.microsoft.com/office/drawing/2014/main" id="{7F2E53ED-2F00-97E3-4E07-DABF57BFF12F}"/>
                    </a:ext>
                  </a:extLst>
                </p:cNvPr>
                <p:cNvSpPr/>
                <p:nvPr/>
              </p:nvSpPr>
              <p:spPr>
                <a:xfrm>
                  <a:off x="6225154" y="4503771"/>
                  <a:ext cx="241156" cy="912370"/>
                </a:xfrm>
                <a:custGeom>
                  <a:avLst/>
                  <a:gdLst>
                    <a:gd name="connsiteX0" fmla="*/ 232893 w 241156"/>
                    <a:gd name="connsiteY0" fmla="*/ 169511 h 912370"/>
                    <a:gd name="connsiteX1" fmla="*/ 235986 w 241156"/>
                    <a:gd name="connsiteY1" fmla="*/ 354371 h 912370"/>
                    <a:gd name="connsiteX2" fmla="*/ 187709 w 241156"/>
                    <a:gd name="connsiteY2" fmla="*/ 642312 h 912370"/>
                    <a:gd name="connsiteX3" fmla="*/ 136168 w 241156"/>
                    <a:gd name="connsiteY3" fmla="*/ 823908 h 912370"/>
                    <a:gd name="connsiteX4" fmla="*/ 90813 w 241156"/>
                    <a:gd name="connsiteY4" fmla="*/ 902078 h 912370"/>
                    <a:gd name="connsiteX5" fmla="*/ 65558 w 241156"/>
                    <a:gd name="connsiteY5" fmla="*/ 911699 h 912370"/>
                    <a:gd name="connsiteX6" fmla="*/ 8175 w 241156"/>
                    <a:gd name="connsiteY6" fmla="*/ 889193 h 912370"/>
                    <a:gd name="connsiteX7" fmla="*/ 2110 w 241156"/>
                    <a:gd name="connsiteY7" fmla="*/ 867174 h 912370"/>
                    <a:gd name="connsiteX8" fmla="*/ 2506 w 241156"/>
                    <a:gd name="connsiteY8" fmla="*/ 866515 h 912370"/>
                    <a:gd name="connsiteX9" fmla="*/ 31541 w 241156"/>
                    <a:gd name="connsiteY9" fmla="*/ 785424 h 912370"/>
                    <a:gd name="connsiteX10" fmla="*/ 67104 w 241156"/>
                    <a:gd name="connsiteY10" fmla="*/ 629255 h 912370"/>
                    <a:gd name="connsiteX11" fmla="*/ 89266 w 241156"/>
                    <a:gd name="connsiteY11" fmla="*/ 456421 h 912370"/>
                    <a:gd name="connsiteX12" fmla="*/ 117098 w 241156"/>
                    <a:gd name="connsiteY12" fmla="*/ 240809 h 912370"/>
                    <a:gd name="connsiteX13" fmla="*/ 134279 w 241156"/>
                    <a:gd name="connsiteY13" fmla="*/ 45469 h 912370"/>
                    <a:gd name="connsiteX14" fmla="*/ 134279 w 241156"/>
                    <a:gd name="connsiteY14" fmla="*/ 23994 h 912370"/>
                    <a:gd name="connsiteX15" fmla="*/ 141151 w 241156"/>
                    <a:gd name="connsiteY15" fmla="*/ 3034 h 912370"/>
                    <a:gd name="connsiteX16" fmla="*/ 169670 w 241156"/>
                    <a:gd name="connsiteY16" fmla="*/ 8188 h 912370"/>
                    <a:gd name="connsiteX17" fmla="*/ 193722 w 241156"/>
                    <a:gd name="connsiteY17" fmla="*/ 43580 h 912370"/>
                    <a:gd name="connsiteX18" fmla="*/ 232893 w 241156"/>
                    <a:gd name="connsiteY18" fmla="*/ 169511 h 9123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41156" h="912370">
                      <a:moveTo>
                        <a:pt x="232893" y="169511"/>
                      </a:moveTo>
                      <a:cubicBezTo>
                        <a:pt x="242754" y="230666"/>
                        <a:pt x="243796" y="292920"/>
                        <a:pt x="235986" y="354371"/>
                      </a:cubicBezTo>
                      <a:cubicBezTo>
                        <a:pt x="223960" y="451267"/>
                        <a:pt x="208326" y="547477"/>
                        <a:pt x="187709" y="642312"/>
                      </a:cubicBezTo>
                      <a:cubicBezTo>
                        <a:pt x="174026" y="703782"/>
                        <a:pt x="156818" y="764414"/>
                        <a:pt x="136168" y="823908"/>
                      </a:cubicBezTo>
                      <a:cubicBezTo>
                        <a:pt x="123970" y="851553"/>
                        <a:pt x="108759" y="877768"/>
                        <a:pt x="90813" y="902078"/>
                      </a:cubicBezTo>
                      <a:cubicBezTo>
                        <a:pt x="85193" y="910198"/>
                        <a:pt x="75155" y="914022"/>
                        <a:pt x="65558" y="911699"/>
                      </a:cubicBezTo>
                      <a:cubicBezTo>
                        <a:pt x="44859" y="909073"/>
                        <a:pt x="25140" y="901338"/>
                        <a:pt x="8175" y="889193"/>
                      </a:cubicBezTo>
                      <a:cubicBezTo>
                        <a:pt x="420" y="884787"/>
                        <a:pt x="-2295" y="874929"/>
                        <a:pt x="2110" y="867174"/>
                      </a:cubicBezTo>
                      <a:cubicBezTo>
                        <a:pt x="2237" y="866951"/>
                        <a:pt x="2369" y="866731"/>
                        <a:pt x="2506" y="866515"/>
                      </a:cubicBezTo>
                      <a:cubicBezTo>
                        <a:pt x="13717" y="840058"/>
                        <a:pt x="23411" y="812984"/>
                        <a:pt x="31541" y="785424"/>
                      </a:cubicBezTo>
                      <a:cubicBezTo>
                        <a:pt x="44769" y="733883"/>
                        <a:pt x="54734" y="681139"/>
                        <a:pt x="67104" y="629255"/>
                      </a:cubicBezTo>
                      <a:cubicBezTo>
                        <a:pt x="77746" y="572108"/>
                        <a:pt x="85146" y="514405"/>
                        <a:pt x="89266" y="456421"/>
                      </a:cubicBezTo>
                      <a:cubicBezTo>
                        <a:pt x="98200" y="384436"/>
                        <a:pt x="109024" y="312794"/>
                        <a:pt x="117098" y="240809"/>
                      </a:cubicBezTo>
                      <a:cubicBezTo>
                        <a:pt x="124314" y="175868"/>
                        <a:pt x="129125" y="110583"/>
                        <a:pt x="134279" y="45469"/>
                      </a:cubicBezTo>
                      <a:cubicBezTo>
                        <a:pt x="134644" y="38316"/>
                        <a:pt x="134644" y="31148"/>
                        <a:pt x="134279" y="23994"/>
                      </a:cubicBezTo>
                      <a:cubicBezTo>
                        <a:pt x="134279" y="16263"/>
                        <a:pt x="131530" y="6814"/>
                        <a:pt x="141151" y="3034"/>
                      </a:cubicBezTo>
                      <a:cubicBezTo>
                        <a:pt x="150633" y="-2486"/>
                        <a:pt x="162720" y="-302"/>
                        <a:pt x="169670" y="8188"/>
                      </a:cubicBezTo>
                      <a:cubicBezTo>
                        <a:pt x="179120" y="18946"/>
                        <a:pt x="187199" y="30833"/>
                        <a:pt x="193722" y="43580"/>
                      </a:cubicBezTo>
                      <a:cubicBezTo>
                        <a:pt x="212428" y="83587"/>
                        <a:pt x="225606" y="125952"/>
                        <a:pt x="232893" y="169511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</p:grp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EC530EF3-2BBE-54E0-66A9-F929CBCC7BD6}"/>
                  </a:ext>
                </a:extLst>
              </p:cNvPr>
              <p:cNvSpPr/>
              <p:nvPr/>
            </p:nvSpPr>
            <p:spPr>
              <a:xfrm rot="785053">
                <a:off x="3963127" y="601781"/>
                <a:ext cx="963403" cy="1261209"/>
              </a:xfrm>
              <a:custGeom>
                <a:avLst/>
                <a:gdLst>
                  <a:gd name="connsiteX0" fmla="*/ 946312 w 1990867"/>
                  <a:gd name="connsiteY0" fmla="*/ 422329 h 2606279"/>
                  <a:gd name="connsiteX1" fmla="*/ 946312 w 1990867"/>
                  <a:gd name="connsiteY1" fmla="*/ 1656470 h 2606279"/>
                  <a:gd name="connsiteX2" fmla="*/ 993283 w 1990867"/>
                  <a:gd name="connsiteY2" fmla="*/ 492 h 2606279"/>
                  <a:gd name="connsiteX3" fmla="*/ 1028781 w 1990867"/>
                  <a:gd name="connsiteY3" fmla="*/ 7843 h 2606279"/>
                  <a:gd name="connsiteX4" fmla="*/ 1054953 w 1990867"/>
                  <a:gd name="connsiteY4" fmla="*/ 54453 h 2606279"/>
                  <a:gd name="connsiteX5" fmla="*/ 1055314 w 1990867"/>
                  <a:gd name="connsiteY5" fmla="*/ 54453 h 2606279"/>
                  <a:gd name="connsiteX6" fmla="*/ 1055314 w 1990867"/>
                  <a:gd name="connsiteY6" fmla="*/ 282136 h 2606279"/>
                  <a:gd name="connsiteX7" fmla="*/ 1699634 w 1990867"/>
                  <a:gd name="connsiteY7" fmla="*/ 1868376 h 2606279"/>
                  <a:gd name="connsiteX8" fmla="*/ 1694256 w 1990867"/>
                  <a:gd name="connsiteY8" fmla="*/ 1919290 h 2606279"/>
                  <a:gd name="connsiteX9" fmla="*/ 1649076 w 1990867"/>
                  <a:gd name="connsiteY9" fmla="*/ 1943313 h 2606279"/>
                  <a:gd name="connsiteX10" fmla="*/ 1056747 w 1990867"/>
                  <a:gd name="connsiteY10" fmla="*/ 1943313 h 2606279"/>
                  <a:gd name="connsiteX11" fmla="*/ 1056747 w 1990867"/>
                  <a:gd name="connsiteY11" fmla="*/ 2032236 h 2606279"/>
                  <a:gd name="connsiteX12" fmla="*/ 1936280 w 1990867"/>
                  <a:gd name="connsiteY12" fmla="*/ 2032235 h 2606279"/>
                  <a:gd name="connsiteX13" fmla="*/ 1983609 w 1990867"/>
                  <a:gd name="connsiteY13" fmla="*/ 2059486 h 2606279"/>
                  <a:gd name="connsiteX14" fmla="*/ 1983609 w 1990867"/>
                  <a:gd name="connsiteY14" fmla="*/ 2113985 h 2606279"/>
                  <a:gd name="connsiteX15" fmla="*/ 1925521 w 1990867"/>
                  <a:gd name="connsiteY15" fmla="*/ 2219041 h 2606279"/>
                  <a:gd name="connsiteX16" fmla="*/ 1867890 w 1990867"/>
                  <a:gd name="connsiteY16" fmla="*/ 2323354 h 2606279"/>
                  <a:gd name="connsiteX17" fmla="*/ 1835226 w 1990867"/>
                  <a:gd name="connsiteY17" fmla="*/ 2371304 h 2606279"/>
                  <a:gd name="connsiteX18" fmla="*/ 1796578 w 1990867"/>
                  <a:gd name="connsiteY18" fmla="*/ 2436209 h 2606279"/>
                  <a:gd name="connsiteX19" fmla="*/ 1740375 w 1990867"/>
                  <a:gd name="connsiteY19" fmla="*/ 2562544 h 2606279"/>
                  <a:gd name="connsiteX20" fmla="*/ 1733877 w 1990867"/>
                  <a:gd name="connsiteY20" fmla="*/ 2594002 h 2606279"/>
                  <a:gd name="connsiteX21" fmla="*/ 1707169 w 1990867"/>
                  <a:gd name="connsiteY21" fmla="*/ 2601097 h 2606279"/>
                  <a:gd name="connsiteX22" fmla="*/ 1642983 w 1990867"/>
                  <a:gd name="connsiteY22" fmla="*/ 2606279 h 2606279"/>
                  <a:gd name="connsiteX23" fmla="*/ 1452589 w 1990867"/>
                  <a:gd name="connsiteY23" fmla="*/ 2548911 h 2606279"/>
                  <a:gd name="connsiteX24" fmla="*/ 1318851 w 1990867"/>
                  <a:gd name="connsiteY24" fmla="*/ 2507675 h 2606279"/>
                  <a:gd name="connsiteX25" fmla="*/ 1185468 w 1990867"/>
                  <a:gd name="connsiteY25" fmla="*/ 2548911 h 2606279"/>
                  <a:gd name="connsiteX26" fmla="*/ 995077 w 1990867"/>
                  <a:gd name="connsiteY26" fmla="*/ 2606279 h 2606279"/>
                  <a:gd name="connsiteX27" fmla="*/ 805042 w 1990867"/>
                  <a:gd name="connsiteY27" fmla="*/ 2548911 h 2606279"/>
                  <a:gd name="connsiteX28" fmla="*/ 671303 w 1990867"/>
                  <a:gd name="connsiteY28" fmla="*/ 2507675 h 2606279"/>
                  <a:gd name="connsiteX29" fmla="*/ 537920 w 1990867"/>
                  <a:gd name="connsiteY29" fmla="*/ 2548911 h 2606279"/>
                  <a:gd name="connsiteX30" fmla="*/ 347529 w 1990867"/>
                  <a:gd name="connsiteY30" fmla="*/ 2606279 h 2606279"/>
                  <a:gd name="connsiteX31" fmla="*/ 283347 w 1990867"/>
                  <a:gd name="connsiteY31" fmla="*/ 2601097 h 2606279"/>
                  <a:gd name="connsiteX32" fmla="*/ 275027 w 1990867"/>
                  <a:gd name="connsiteY32" fmla="*/ 2598885 h 2606279"/>
                  <a:gd name="connsiteX33" fmla="*/ 262651 w 1990867"/>
                  <a:gd name="connsiteY33" fmla="*/ 2553829 h 2606279"/>
                  <a:gd name="connsiteX34" fmla="*/ 219781 w 1990867"/>
                  <a:gd name="connsiteY34" fmla="*/ 2475108 h 2606279"/>
                  <a:gd name="connsiteX35" fmla="*/ 199294 w 1990867"/>
                  <a:gd name="connsiteY35" fmla="*/ 2447473 h 2606279"/>
                  <a:gd name="connsiteX36" fmla="*/ 200521 w 1990867"/>
                  <a:gd name="connsiteY36" fmla="*/ 2448157 h 2606279"/>
                  <a:gd name="connsiteX37" fmla="*/ 65347 w 1990867"/>
                  <a:gd name="connsiteY37" fmla="*/ 2219041 h 2606279"/>
                  <a:gd name="connsiteX38" fmla="*/ 7262 w 1990867"/>
                  <a:gd name="connsiteY38" fmla="*/ 2113985 h 2606279"/>
                  <a:gd name="connsiteX39" fmla="*/ 7262 w 1990867"/>
                  <a:gd name="connsiteY39" fmla="*/ 2059485 h 2606279"/>
                  <a:gd name="connsiteX40" fmla="*/ 54591 w 1990867"/>
                  <a:gd name="connsiteY40" fmla="*/ 2032236 h 2606279"/>
                  <a:gd name="connsiteX41" fmla="*/ 946312 w 1990867"/>
                  <a:gd name="connsiteY41" fmla="*/ 2032236 h 2606279"/>
                  <a:gd name="connsiteX42" fmla="*/ 946312 w 1990867"/>
                  <a:gd name="connsiteY42" fmla="*/ 1943313 h 2606279"/>
                  <a:gd name="connsiteX43" fmla="*/ 218809 w 1990867"/>
                  <a:gd name="connsiteY43" fmla="*/ 1943313 h 2606279"/>
                  <a:gd name="connsiteX44" fmla="*/ 179726 w 1990867"/>
                  <a:gd name="connsiteY44" fmla="*/ 1926819 h 2606279"/>
                  <a:gd name="connsiteX45" fmla="*/ 164309 w 1990867"/>
                  <a:gd name="connsiteY45" fmla="*/ 1887019 h 2606279"/>
                  <a:gd name="connsiteX46" fmla="*/ 961014 w 1990867"/>
                  <a:gd name="connsiteY46" fmla="*/ 16805 h 2606279"/>
                  <a:gd name="connsiteX47" fmla="*/ 993283 w 1990867"/>
                  <a:gd name="connsiteY47" fmla="*/ 492 h 2606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990867" h="2606279">
                    <a:moveTo>
                      <a:pt x="946312" y="422329"/>
                    </a:moveTo>
                    <a:cubicBezTo>
                      <a:pt x="822613" y="910679"/>
                      <a:pt x="822613" y="1329469"/>
                      <a:pt x="946312" y="1656470"/>
                    </a:cubicBezTo>
                    <a:close/>
                    <a:moveTo>
                      <a:pt x="993283" y="492"/>
                    </a:moveTo>
                    <a:cubicBezTo>
                      <a:pt x="1005295" y="-1121"/>
                      <a:pt x="1017844" y="1210"/>
                      <a:pt x="1028781" y="7843"/>
                    </a:cubicBezTo>
                    <a:cubicBezTo>
                      <a:pt x="1045633" y="18241"/>
                      <a:pt x="1054954" y="35810"/>
                      <a:pt x="1054953" y="54453"/>
                    </a:cubicBezTo>
                    <a:lnTo>
                      <a:pt x="1055314" y="54453"/>
                    </a:lnTo>
                    <a:lnTo>
                      <a:pt x="1055314" y="282136"/>
                    </a:lnTo>
                    <a:lnTo>
                      <a:pt x="1699634" y="1868376"/>
                    </a:lnTo>
                    <a:cubicBezTo>
                      <a:pt x="1706445" y="1885228"/>
                      <a:pt x="1704295" y="1904232"/>
                      <a:pt x="1694256" y="1919290"/>
                    </a:cubicBezTo>
                    <a:cubicBezTo>
                      <a:pt x="1683857" y="1934709"/>
                      <a:pt x="1667364" y="1943313"/>
                      <a:pt x="1649076" y="1943313"/>
                    </a:cubicBezTo>
                    <a:lnTo>
                      <a:pt x="1056747" y="1943313"/>
                    </a:lnTo>
                    <a:lnTo>
                      <a:pt x="1056747" y="2032236"/>
                    </a:lnTo>
                    <a:lnTo>
                      <a:pt x="1936280" y="2032235"/>
                    </a:lnTo>
                    <a:cubicBezTo>
                      <a:pt x="1955998" y="2032236"/>
                      <a:pt x="1973927" y="2042633"/>
                      <a:pt x="1983609" y="2059486"/>
                    </a:cubicBezTo>
                    <a:cubicBezTo>
                      <a:pt x="1993287" y="2076696"/>
                      <a:pt x="1993288" y="2097133"/>
                      <a:pt x="1983609" y="2113985"/>
                    </a:cubicBezTo>
                    <a:cubicBezTo>
                      <a:pt x="1964603" y="2146612"/>
                      <a:pt x="1945600" y="2182827"/>
                      <a:pt x="1925521" y="2219041"/>
                    </a:cubicBezTo>
                    <a:lnTo>
                      <a:pt x="1867890" y="2323354"/>
                    </a:lnTo>
                    <a:lnTo>
                      <a:pt x="1835226" y="2371304"/>
                    </a:lnTo>
                    <a:cubicBezTo>
                      <a:pt x="1820822" y="2394718"/>
                      <a:pt x="1807932" y="2417272"/>
                      <a:pt x="1796578" y="2436209"/>
                    </a:cubicBezTo>
                    <a:cubicBezTo>
                      <a:pt x="1773870" y="2474083"/>
                      <a:pt x="1753080" y="2520203"/>
                      <a:pt x="1740375" y="2562544"/>
                    </a:cubicBezTo>
                    <a:lnTo>
                      <a:pt x="1733877" y="2594002"/>
                    </a:lnTo>
                    <a:lnTo>
                      <a:pt x="1707169" y="2601097"/>
                    </a:lnTo>
                    <a:cubicBezTo>
                      <a:pt x="1688272" y="2604374"/>
                      <a:pt x="1667094" y="2606279"/>
                      <a:pt x="1642983" y="2606279"/>
                    </a:cubicBezTo>
                    <a:cubicBezTo>
                      <a:pt x="1546531" y="2606279"/>
                      <a:pt x="1496692" y="2575802"/>
                      <a:pt x="1452589" y="2548911"/>
                    </a:cubicBezTo>
                    <a:cubicBezTo>
                      <a:pt x="1414225" y="2525963"/>
                      <a:pt x="1384465" y="2507675"/>
                      <a:pt x="1318851" y="2507675"/>
                    </a:cubicBezTo>
                    <a:cubicBezTo>
                      <a:pt x="1253235" y="2507675"/>
                      <a:pt x="1223115" y="2525604"/>
                      <a:pt x="1185468" y="2548911"/>
                    </a:cubicBezTo>
                    <a:cubicBezTo>
                      <a:pt x="1141366" y="2575802"/>
                      <a:pt x="1091527" y="2606279"/>
                      <a:pt x="995077" y="2606279"/>
                    </a:cubicBezTo>
                    <a:cubicBezTo>
                      <a:pt x="898625" y="2606279"/>
                      <a:pt x="849146" y="2575802"/>
                      <a:pt x="805042" y="2548911"/>
                    </a:cubicBezTo>
                    <a:cubicBezTo>
                      <a:pt x="766678" y="2525963"/>
                      <a:pt x="736917" y="2507675"/>
                      <a:pt x="671303" y="2507675"/>
                    </a:cubicBezTo>
                    <a:cubicBezTo>
                      <a:pt x="605687" y="2507675"/>
                      <a:pt x="575570" y="2525605"/>
                      <a:pt x="537920" y="2548911"/>
                    </a:cubicBezTo>
                    <a:cubicBezTo>
                      <a:pt x="493818" y="2575802"/>
                      <a:pt x="443981" y="2606279"/>
                      <a:pt x="347529" y="2606279"/>
                    </a:cubicBezTo>
                    <a:cubicBezTo>
                      <a:pt x="323416" y="2606279"/>
                      <a:pt x="302239" y="2604374"/>
                      <a:pt x="283347" y="2601097"/>
                    </a:cubicBezTo>
                    <a:lnTo>
                      <a:pt x="275027" y="2598885"/>
                    </a:lnTo>
                    <a:lnTo>
                      <a:pt x="262651" y="2553829"/>
                    </a:lnTo>
                    <a:cubicBezTo>
                      <a:pt x="251881" y="2527927"/>
                      <a:pt x="237317" y="2501103"/>
                      <a:pt x="219781" y="2475108"/>
                    </a:cubicBezTo>
                    <a:lnTo>
                      <a:pt x="199294" y="2447473"/>
                    </a:lnTo>
                    <a:lnTo>
                      <a:pt x="200521" y="2448157"/>
                    </a:lnTo>
                    <a:cubicBezTo>
                      <a:pt x="152476" y="2380749"/>
                      <a:pt x="109091" y="2298999"/>
                      <a:pt x="65347" y="2219041"/>
                    </a:cubicBezTo>
                    <a:cubicBezTo>
                      <a:pt x="45268" y="2182110"/>
                      <a:pt x="26266" y="2146612"/>
                      <a:pt x="7262" y="2113985"/>
                    </a:cubicBezTo>
                    <a:cubicBezTo>
                      <a:pt x="-2420" y="2097133"/>
                      <a:pt x="-2420" y="2076696"/>
                      <a:pt x="7262" y="2059485"/>
                    </a:cubicBezTo>
                    <a:cubicBezTo>
                      <a:pt x="17301" y="2042634"/>
                      <a:pt x="34870" y="2032236"/>
                      <a:pt x="54591" y="2032236"/>
                    </a:cubicBezTo>
                    <a:lnTo>
                      <a:pt x="946312" y="2032236"/>
                    </a:lnTo>
                    <a:lnTo>
                      <a:pt x="946312" y="1943313"/>
                    </a:lnTo>
                    <a:lnTo>
                      <a:pt x="218809" y="1943313"/>
                    </a:lnTo>
                    <a:cubicBezTo>
                      <a:pt x="204107" y="1943313"/>
                      <a:pt x="189765" y="1937217"/>
                      <a:pt x="179726" y="1926819"/>
                    </a:cubicBezTo>
                    <a:cubicBezTo>
                      <a:pt x="169328" y="1916421"/>
                      <a:pt x="163590" y="1902080"/>
                      <a:pt x="164309" y="1887019"/>
                    </a:cubicBezTo>
                    <a:cubicBezTo>
                      <a:pt x="187615" y="1181387"/>
                      <a:pt x="455454" y="552127"/>
                      <a:pt x="961014" y="16805"/>
                    </a:cubicBezTo>
                    <a:cubicBezTo>
                      <a:pt x="969799" y="7663"/>
                      <a:pt x="981272" y="2106"/>
                      <a:pt x="993283" y="492"/>
                    </a:cubicBezTo>
                    <a:close/>
                  </a:path>
                </a:pathLst>
              </a:custGeom>
              <a:solidFill>
                <a:srgbClr val="EC1A63"/>
              </a:solidFill>
              <a:ln w="153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867650D7-05D7-FC1D-2F05-7E93DFA8B43B}"/>
                  </a:ext>
                </a:extLst>
              </p:cNvPr>
              <p:cNvSpPr/>
              <p:nvPr/>
            </p:nvSpPr>
            <p:spPr>
              <a:xfrm rot="785053">
                <a:off x="3788352" y="1870752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464CD732-8D19-54FE-B4FE-8DBDF85A8A32}"/>
                  </a:ext>
                </a:extLst>
              </p:cNvPr>
              <p:cNvSpPr/>
              <p:nvPr/>
            </p:nvSpPr>
            <p:spPr>
              <a:xfrm rot="785053">
                <a:off x="3760837" y="1989138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</p:grp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8BF845D2-3914-AA9E-F0A3-1A289729D01D}"/>
                </a:ext>
              </a:extLst>
            </p:cNvPr>
            <p:cNvGrpSpPr/>
            <p:nvPr/>
          </p:nvGrpSpPr>
          <p:grpSpPr>
            <a:xfrm>
              <a:off x="9074787" y="2050384"/>
              <a:ext cx="882616" cy="1035716"/>
              <a:chOff x="3760837" y="601781"/>
              <a:chExt cx="1268035" cy="1487991"/>
            </a:xfrm>
          </p:grpSpPr>
          <p:grpSp>
            <p:nvGrpSpPr>
              <p:cNvPr id="98" name="组合 97">
                <a:extLst>
                  <a:ext uri="{FF2B5EF4-FFF2-40B4-BE49-F238E27FC236}">
                    <a16:creationId xmlns:a16="http://schemas.microsoft.com/office/drawing/2014/main" id="{F5E67891-36B0-714A-73D7-791D8B1DF8DF}"/>
                  </a:ext>
                </a:extLst>
              </p:cNvPr>
              <p:cNvGrpSpPr/>
              <p:nvPr/>
            </p:nvGrpSpPr>
            <p:grpSpPr>
              <a:xfrm rot="780000" flipH="1">
                <a:off x="4660777" y="876493"/>
                <a:ext cx="368095" cy="549019"/>
                <a:chOff x="6191056" y="4503771"/>
                <a:chExt cx="800763" cy="1194350"/>
              </a:xfrm>
              <a:solidFill>
                <a:srgbClr val="F26F2D"/>
              </a:solidFill>
            </p:grpSpPr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id="{7FA47671-6555-74CB-D74E-B993813ECFF2}"/>
                    </a:ext>
                  </a:extLst>
                </p:cNvPr>
                <p:cNvSpPr/>
                <p:nvPr/>
              </p:nvSpPr>
              <p:spPr>
                <a:xfrm>
                  <a:off x="6343630" y="4626424"/>
                  <a:ext cx="523518" cy="857808"/>
                </a:xfrm>
                <a:custGeom>
                  <a:avLst/>
                  <a:gdLst>
                    <a:gd name="connsiteX0" fmla="*/ 501833 w 523518"/>
                    <a:gd name="connsiteY0" fmla="*/ 670501 h 857808"/>
                    <a:gd name="connsiteX1" fmla="*/ 515921 w 523518"/>
                    <a:gd name="connsiteY1" fmla="*/ 762759 h 857808"/>
                    <a:gd name="connsiteX2" fmla="*/ 519013 w 523518"/>
                    <a:gd name="connsiteY2" fmla="*/ 776847 h 857808"/>
                    <a:gd name="connsiteX3" fmla="*/ 502864 w 523518"/>
                    <a:gd name="connsiteY3" fmla="*/ 814472 h 857808"/>
                    <a:gd name="connsiteX4" fmla="*/ 331061 w 523518"/>
                    <a:gd name="connsiteY4" fmla="*/ 856392 h 857808"/>
                    <a:gd name="connsiteX5" fmla="*/ 187434 w 523518"/>
                    <a:gd name="connsiteY5" fmla="*/ 856392 h 857808"/>
                    <a:gd name="connsiteX6" fmla="*/ 20098 w 523518"/>
                    <a:gd name="connsiteY6" fmla="*/ 811895 h 857808"/>
                    <a:gd name="connsiteX7" fmla="*/ 5666 w 523518"/>
                    <a:gd name="connsiteY7" fmla="*/ 800040 h 857808"/>
                    <a:gd name="connsiteX8" fmla="*/ 3948 w 523518"/>
                    <a:gd name="connsiteY8" fmla="*/ 776332 h 857808"/>
                    <a:gd name="connsiteX9" fmla="*/ 60472 w 523518"/>
                    <a:gd name="connsiteY9" fmla="*/ 652977 h 857808"/>
                    <a:gd name="connsiteX10" fmla="*/ 105827 w 523518"/>
                    <a:gd name="connsiteY10" fmla="*/ 529451 h 857808"/>
                    <a:gd name="connsiteX11" fmla="*/ 147576 w 523518"/>
                    <a:gd name="connsiteY11" fmla="*/ 347684 h 857808"/>
                    <a:gd name="connsiteX12" fmla="*/ 177641 w 523518"/>
                    <a:gd name="connsiteY12" fmla="*/ 129666 h 857808"/>
                    <a:gd name="connsiteX13" fmla="*/ 187777 w 523518"/>
                    <a:gd name="connsiteY13" fmla="*/ 26584 h 857808"/>
                    <a:gd name="connsiteX14" fmla="*/ 202209 w 523518"/>
                    <a:gd name="connsiteY14" fmla="*/ 2188 h 857808"/>
                    <a:gd name="connsiteX15" fmla="*/ 233992 w 523518"/>
                    <a:gd name="connsiteY15" fmla="*/ 11809 h 857808"/>
                    <a:gd name="connsiteX16" fmla="*/ 280379 w 523518"/>
                    <a:gd name="connsiteY16" fmla="*/ 81218 h 857808"/>
                    <a:gd name="connsiteX17" fmla="*/ 393597 w 523518"/>
                    <a:gd name="connsiteY17" fmla="*/ 329301 h 857808"/>
                    <a:gd name="connsiteX18" fmla="*/ 473314 w 523518"/>
                    <a:gd name="connsiteY18" fmla="*/ 547147 h 857808"/>
                    <a:gd name="connsiteX19" fmla="*/ 504238 w 523518"/>
                    <a:gd name="connsiteY19" fmla="*/ 670329 h 857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23518" h="857808">
                      <a:moveTo>
                        <a:pt x="501833" y="670501"/>
                      </a:moveTo>
                      <a:cubicBezTo>
                        <a:pt x="506643" y="701425"/>
                        <a:pt x="511339" y="732178"/>
                        <a:pt x="515921" y="762759"/>
                      </a:cubicBezTo>
                      <a:cubicBezTo>
                        <a:pt x="516615" y="767523"/>
                        <a:pt x="517649" y="772230"/>
                        <a:pt x="519013" y="776847"/>
                      </a:cubicBezTo>
                      <a:cubicBezTo>
                        <a:pt x="526744" y="801758"/>
                        <a:pt x="526401" y="802789"/>
                        <a:pt x="502864" y="814472"/>
                      </a:cubicBezTo>
                      <a:cubicBezTo>
                        <a:pt x="449230" y="840508"/>
                        <a:pt x="390659" y="854799"/>
                        <a:pt x="331061" y="856392"/>
                      </a:cubicBezTo>
                      <a:cubicBezTo>
                        <a:pt x="283300" y="858281"/>
                        <a:pt x="235367" y="858281"/>
                        <a:pt x="187434" y="856392"/>
                      </a:cubicBezTo>
                      <a:cubicBezTo>
                        <a:pt x="128925" y="854975"/>
                        <a:pt x="71583" y="839727"/>
                        <a:pt x="20098" y="811895"/>
                      </a:cubicBezTo>
                      <a:cubicBezTo>
                        <a:pt x="14684" y="808740"/>
                        <a:pt x="9812" y="804738"/>
                        <a:pt x="5666" y="800040"/>
                      </a:cubicBezTo>
                      <a:cubicBezTo>
                        <a:pt x="-1163" y="793873"/>
                        <a:pt x="-1921" y="783419"/>
                        <a:pt x="3948" y="776332"/>
                      </a:cubicBezTo>
                      <a:cubicBezTo>
                        <a:pt x="32124" y="739566"/>
                        <a:pt x="44322" y="695241"/>
                        <a:pt x="60472" y="652977"/>
                      </a:cubicBezTo>
                      <a:cubicBezTo>
                        <a:pt x="76621" y="610714"/>
                        <a:pt x="92770" y="571199"/>
                        <a:pt x="105827" y="529451"/>
                      </a:cubicBezTo>
                      <a:cubicBezTo>
                        <a:pt x="124620" y="470086"/>
                        <a:pt x="138581" y="409299"/>
                        <a:pt x="147576" y="347684"/>
                      </a:cubicBezTo>
                      <a:cubicBezTo>
                        <a:pt x="157884" y="275011"/>
                        <a:pt x="168192" y="202338"/>
                        <a:pt x="177641" y="129666"/>
                      </a:cubicBezTo>
                      <a:cubicBezTo>
                        <a:pt x="182108" y="95305"/>
                        <a:pt x="185372" y="60945"/>
                        <a:pt x="187777" y="26584"/>
                      </a:cubicBezTo>
                      <a:cubicBezTo>
                        <a:pt x="187777" y="15245"/>
                        <a:pt x="189839" y="6140"/>
                        <a:pt x="202209" y="2188"/>
                      </a:cubicBezTo>
                      <a:cubicBezTo>
                        <a:pt x="213724" y="-2921"/>
                        <a:pt x="227244" y="1172"/>
                        <a:pt x="233992" y="11809"/>
                      </a:cubicBezTo>
                      <a:cubicBezTo>
                        <a:pt x="251575" y="33455"/>
                        <a:pt x="267105" y="56692"/>
                        <a:pt x="280379" y="81218"/>
                      </a:cubicBezTo>
                      <a:cubicBezTo>
                        <a:pt x="319378" y="163339"/>
                        <a:pt x="355972" y="246664"/>
                        <a:pt x="393597" y="329301"/>
                      </a:cubicBezTo>
                      <a:cubicBezTo>
                        <a:pt x="425292" y="399938"/>
                        <a:pt x="451932" y="472736"/>
                        <a:pt x="473314" y="547147"/>
                      </a:cubicBezTo>
                      <a:cubicBezTo>
                        <a:pt x="485340" y="587692"/>
                        <a:pt x="494102" y="629268"/>
                        <a:pt x="504238" y="670329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EDCF2920-75E1-3EC3-49BF-4B7EB3174AF9}"/>
                    </a:ext>
                  </a:extLst>
                </p:cNvPr>
                <p:cNvSpPr/>
                <p:nvPr/>
              </p:nvSpPr>
              <p:spPr>
                <a:xfrm>
                  <a:off x="6191056" y="5410315"/>
                  <a:ext cx="800763" cy="287806"/>
                </a:xfrm>
                <a:custGeom>
                  <a:avLst/>
                  <a:gdLst>
                    <a:gd name="connsiteX0" fmla="*/ 9115 w 800763"/>
                    <a:gd name="connsiteY0" fmla="*/ 0 h 287806"/>
                    <a:gd name="connsiteX1" fmla="*/ 70793 w 800763"/>
                    <a:gd name="connsiteY1" fmla="*/ 32642 h 287806"/>
                    <a:gd name="connsiteX2" fmla="*/ 185385 w 800763"/>
                    <a:gd name="connsiteY2" fmla="*/ 92086 h 287806"/>
                    <a:gd name="connsiteX3" fmla="*/ 311317 w 800763"/>
                    <a:gd name="connsiteY3" fmla="*/ 117685 h 287806"/>
                    <a:gd name="connsiteX4" fmla="*/ 513872 w 800763"/>
                    <a:gd name="connsiteY4" fmla="*/ 105830 h 287806"/>
                    <a:gd name="connsiteX5" fmla="*/ 609566 w 800763"/>
                    <a:gd name="connsiteY5" fmla="*/ 83840 h 287806"/>
                    <a:gd name="connsiteX6" fmla="*/ 657671 w 800763"/>
                    <a:gd name="connsiteY6" fmla="*/ 62880 h 287806"/>
                    <a:gd name="connsiteX7" fmla="*/ 704745 w 800763"/>
                    <a:gd name="connsiteY7" fmla="*/ 45700 h 287806"/>
                    <a:gd name="connsiteX8" fmla="*/ 732749 w 800763"/>
                    <a:gd name="connsiteY8" fmla="*/ 32814 h 287806"/>
                    <a:gd name="connsiteX9" fmla="*/ 788757 w 800763"/>
                    <a:gd name="connsiteY9" fmla="*/ 7388 h 287806"/>
                    <a:gd name="connsiteX10" fmla="*/ 795285 w 800763"/>
                    <a:gd name="connsiteY10" fmla="*/ 46559 h 287806"/>
                    <a:gd name="connsiteX11" fmla="*/ 667464 w 800763"/>
                    <a:gd name="connsiteY11" fmla="*/ 197745 h 287806"/>
                    <a:gd name="connsiteX12" fmla="*/ 658358 w 800763"/>
                    <a:gd name="connsiteY12" fmla="*/ 223000 h 287806"/>
                    <a:gd name="connsiteX13" fmla="*/ 660935 w 800763"/>
                    <a:gd name="connsiteY13" fmla="*/ 234683 h 287806"/>
                    <a:gd name="connsiteX14" fmla="*/ 632760 w 800763"/>
                    <a:gd name="connsiteY14" fmla="*/ 277118 h 287806"/>
                    <a:gd name="connsiteX15" fmla="*/ 439481 w 800763"/>
                    <a:gd name="connsiteY15" fmla="*/ 285536 h 287806"/>
                    <a:gd name="connsiteX16" fmla="*/ 313035 w 800763"/>
                    <a:gd name="connsiteY16" fmla="*/ 276259 h 287806"/>
                    <a:gd name="connsiteX17" fmla="*/ 184011 w 800763"/>
                    <a:gd name="connsiteY17" fmla="*/ 250660 h 287806"/>
                    <a:gd name="connsiteX18" fmla="*/ 102748 w 800763"/>
                    <a:gd name="connsiteY18" fmla="*/ 231590 h 287806"/>
                    <a:gd name="connsiteX19" fmla="*/ 86770 w 800763"/>
                    <a:gd name="connsiteY19" fmla="*/ 197229 h 287806"/>
                    <a:gd name="connsiteX20" fmla="*/ 83506 w 800763"/>
                    <a:gd name="connsiteY20" fmla="*/ 177472 h 287806"/>
                    <a:gd name="connsiteX21" fmla="*/ 21829 w 800763"/>
                    <a:gd name="connsiteY21" fmla="*/ 89337 h 287806"/>
                    <a:gd name="connsiteX22" fmla="*/ 1556 w 800763"/>
                    <a:gd name="connsiteY22" fmla="*/ 51713 h 287806"/>
                    <a:gd name="connsiteX23" fmla="*/ 1556 w 800763"/>
                    <a:gd name="connsiteY23" fmla="*/ 21475 h 287806"/>
                    <a:gd name="connsiteX24" fmla="*/ 9115 w 800763"/>
                    <a:gd name="connsiteY24" fmla="*/ 0 h 2878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800763" h="287806">
                      <a:moveTo>
                        <a:pt x="9115" y="0"/>
                      </a:moveTo>
                      <a:lnTo>
                        <a:pt x="70793" y="32642"/>
                      </a:lnTo>
                      <a:cubicBezTo>
                        <a:pt x="107821" y="54634"/>
                        <a:pt x="146081" y="74481"/>
                        <a:pt x="185385" y="92086"/>
                      </a:cubicBezTo>
                      <a:cubicBezTo>
                        <a:pt x="225420" y="108327"/>
                        <a:pt x="268118" y="117006"/>
                        <a:pt x="311317" y="117685"/>
                      </a:cubicBezTo>
                      <a:cubicBezTo>
                        <a:pt x="379044" y="119211"/>
                        <a:pt x="446785" y="115246"/>
                        <a:pt x="513872" y="105830"/>
                      </a:cubicBezTo>
                      <a:cubicBezTo>
                        <a:pt x="546159" y="100308"/>
                        <a:pt x="578108" y="92967"/>
                        <a:pt x="609566" y="83840"/>
                      </a:cubicBezTo>
                      <a:cubicBezTo>
                        <a:pt x="625992" y="77788"/>
                        <a:pt x="642054" y="70790"/>
                        <a:pt x="657671" y="62880"/>
                      </a:cubicBezTo>
                      <a:cubicBezTo>
                        <a:pt x="673133" y="56523"/>
                        <a:pt x="689111" y="51369"/>
                        <a:pt x="704745" y="45700"/>
                      </a:cubicBezTo>
                      <a:cubicBezTo>
                        <a:pt x="714194" y="41920"/>
                        <a:pt x="723471" y="37109"/>
                        <a:pt x="732749" y="32814"/>
                      </a:cubicBezTo>
                      <a:lnTo>
                        <a:pt x="788757" y="7388"/>
                      </a:lnTo>
                      <a:cubicBezTo>
                        <a:pt x="802844" y="24568"/>
                        <a:pt x="803875" y="33501"/>
                        <a:pt x="795285" y="46559"/>
                      </a:cubicBezTo>
                      <a:cubicBezTo>
                        <a:pt x="758783" y="101814"/>
                        <a:pt x="715878" y="152561"/>
                        <a:pt x="667464" y="197745"/>
                      </a:cubicBezTo>
                      <a:cubicBezTo>
                        <a:pt x="659691" y="203614"/>
                        <a:pt x="656119" y="213521"/>
                        <a:pt x="658358" y="223000"/>
                      </a:cubicBezTo>
                      <a:cubicBezTo>
                        <a:pt x="658738" y="226985"/>
                        <a:pt x="659604" y="230908"/>
                        <a:pt x="660935" y="234683"/>
                      </a:cubicBezTo>
                      <a:cubicBezTo>
                        <a:pt x="675195" y="263030"/>
                        <a:pt x="669525" y="271448"/>
                        <a:pt x="632760" y="277118"/>
                      </a:cubicBezTo>
                      <a:cubicBezTo>
                        <a:pt x="568889" y="287515"/>
                        <a:pt x="504014" y="290341"/>
                        <a:pt x="439481" y="285536"/>
                      </a:cubicBezTo>
                      <a:cubicBezTo>
                        <a:pt x="397390" y="282100"/>
                        <a:pt x="354783" y="281928"/>
                        <a:pt x="313035" y="276259"/>
                      </a:cubicBezTo>
                      <a:cubicBezTo>
                        <a:pt x="271287" y="270589"/>
                        <a:pt x="227133" y="259079"/>
                        <a:pt x="184011" y="250660"/>
                      </a:cubicBezTo>
                      <a:cubicBezTo>
                        <a:pt x="156694" y="244819"/>
                        <a:pt x="129549" y="238978"/>
                        <a:pt x="102748" y="231590"/>
                      </a:cubicBezTo>
                      <a:cubicBezTo>
                        <a:pt x="82132" y="225921"/>
                        <a:pt x="78524" y="216815"/>
                        <a:pt x="86770" y="197229"/>
                      </a:cubicBezTo>
                      <a:cubicBezTo>
                        <a:pt x="89680" y="190577"/>
                        <a:pt x="88401" y="182835"/>
                        <a:pt x="83506" y="177472"/>
                      </a:cubicBezTo>
                      <a:cubicBezTo>
                        <a:pt x="62718" y="148266"/>
                        <a:pt x="41930" y="119059"/>
                        <a:pt x="21829" y="89337"/>
                      </a:cubicBezTo>
                      <a:cubicBezTo>
                        <a:pt x="13410" y="77765"/>
                        <a:pt x="6591" y="65109"/>
                        <a:pt x="1556" y="51713"/>
                      </a:cubicBezTo>
                      <a:cubicBezTo>
                        <a:pt x="-519" y="41740"/>
                        <a:pt x="-519" y="31448"/>
                        <a:pt x="1556" y="21475"/>
                      </a:cubicBezTo>
                      <a:cubicBezTo>
                        <a:pt x="3348" y="14081"/>
                        <a:pt x="5881" y="6886"/>
                        <a:pt x="9115" y="0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24874F46-5119-4066-5A67-A59D66C46530}"/>
                    </a:ext>
                  </a:extLst>
                </p:cNvPr>
                <p:cNvSpPr/>
                <p:nvPr/>
              </p:nvSpPr>
              <p:spPr>
                <a:xfrm>
                  <a:off x="6225154" y="4503771"/>
                  <a:ext cx="241156" cy="912370"/>
                </a:xfrm>
                <a:custGeom>
                  <a:avLst/>
                  <a:gdLst>
                    <a:gd name="connsiteX0" fmla="*/ 232893 w 241156"/>
                    <a:gd name="connsiteY0" fmla="*/ 169511 h 912370"/>
                    <a:gd name="connsiteX1" fmla="*/ 235986 w 241156"/>
                    <a:gd name="connsiteY1" fmla="*/ 354371 h 912370"/>
                    <a:gd name="connsiteX2" fmla="*/ 187709 w 241156"/>
                    <a:gd name="connsiteY2" fmla="*/ 642312 h 912370"/>
                    <a:gd name="connsiteX3" fmla="*/ 136168 w 241156"/>
                    <a:gd name="connsiteY3" fmla="*/ 823908 h 912370"/>
                    <a:gd name="connsiteX4" fmla="*/ 90813 w 241156"/>
                    <a:gd name="connsiteY4" fmla="*/ 902078 h 912370"/>
                    <a:gd name="connsiteX5" fmla="*/ 65558 w 241156"/>
                    <a:gd name="connsiteY5" fmla="*/ 911699 h 912370"/>
                    <a:gd name="connsiteX6" fmla="*/ 8175 w 241156"/>
                    <a:gd name="connsiteY6" fmla="*/ 889193 h 912370"/>
                    <a:gd name="connsiteX7" fmla="*/ 2110 w 241156"/>
                    <a:gd name="connsiteY7" fmla="*/ 867174 h 912370"/>
                    <a:gd name="connsiteX8" fmla="*/ 2506 w 241156"/>
                    <a:gd name="connsiteY8" fmla="*/ 866515 h 912370"/>
                    <a:gd name="connsiteX9" fmla="*/ 31541 w 241156"/>
                    <a:gd name="connsiteY9" fmla="*/ 785424 h 912370"/>
                    <a:gd name="connsiteX10" fmla="*/ 67104 w 241156"/>
                    <a:gd name="connsiteY10" fmla="*/ 629255 h 912370"/>
                    <a:gd name="connsiteX11" fmla="*/ 89266 w 241156"/>
                    <a:gd name="connsiteY11" fmla="*/ 456421 h 912370"/>
                    <a:gd name="connsiteX12" fmla="*/ 117098 w 241156"/>
                    <a:gd name="connsiteY12" fmla="*/ 240809 h 912370"/>
                    <a:gd name="connsiteX13" fmla="*/ 134279 w 241156"/>
                    <a:gd name="connsiteY13" fmla="*/ 45469 h 912370"/>
                    <a:gd name="connsiteX14" fmla="*/ 134279 w 241156"/>
                    <a:gd name="connsiteY14" fmla="*/ 23994 h 912370"/>
                    <a:gd name="connsiteX15" fmla="*/ 141151 w 241156"/>
                    <a:gd name="connsiteY15" fmla="*/ 3034 h 912370"/>
                    <a:gd name="connsiteX16" fmla="*/ 169670 w 241156"/>
                    <a:gd name="connsiteY16" fmla="*/ 8188 h 912370"/>
                    <a:gd name="connsiteX17" fmla="*/ 193722 w 241156"/>
                    <a:gd name="connsiteY17" fmla="*/ 43580 h 912370"/>
                    <a:gd name="connsiteX18" fmla="*/ 232893 w 241156"/>
                    <a:gd name="connsiteY18" fmla="*/ 169511 h 9123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41156" h="912370">
                      <a:moveTo>
                        <a:pt x="232893" y="169511"/>
                      </a:moveTo>
                      <a:cubicBezTo>
                        <a:pt x="242754" y="230666"/>
                        <a:pt x="243796" y="292920"/>
                        <a:pt x="235986" y="354371"/>
                      </a:cubicBezTo>
                      <a:cubicBezTo>
                        <a:pt x="223960" y="451267"/>
                        <a:pt x="208326" y="547477"/>
                        <a:pt x="187709" y="642312"/>
                      </a:cubicBezTo>
                      <a:cubicBezTo>
                        <a:pt x="174026" y="703782"/>
                        <a:pt x="156818" y="764414"/>
                        <a:pt x="136168" y="823908"/>
                      </a:cubicBezTo>
                      <a:cubicBezTo>
                        <a:pt x="123970" y="851553"/>
                        <a:pt x="108759" y="877768"/>
                        <a:pt x="90813" y="902078"/>
                      </a:cubicBezTo>
                      <a:cubicBezTo>
                        <a:pt x="85193" y="910198"/>
                        <a:pt x="75155" y="914022"/>
                        <a:pt x="65558" y="911699"/>
                      </a:cubicBezTo>
                      <a:cubicBezTo>
                        <a:pt x="44859" y="909073"/>
                        <a:pt x="25140" y="901338"/>
                        <a:pt x="8175" y="889193"/>
                      </a:cubicBezTo>
                      <a:cubicBezTo>
                        <a:pt x="420" y="884787"/>
                        <a:pt x="-2295" y="874929"/>
                        <a:pt x="2110" y="867174"/>
                      </a:cubicBezTo>
                      <a:cubicBezTo>
                        <a:pt x="2237" y="866951"/>
                        <a:pt x="2369" y="866731"/>
                        <a:pt x="2506" y="866515"/>
                      </a:cubicBezTo>
                      <a:cubicBezTo>
                        <a:pt x="13717" y="840058"/>
                        <a:pt x="23411" y="812984"/>
                        <a:pt x="31541" y="785424"/>
                      </a:cubicBezTo>
                      <a:cubicBezTo>
                        <a:pt x="44769" y="733883"/>
                        <a:pt x="54734" y="681139"/>
                        <a:pt x="67104" y="629255"/>
                      </a:cubicBezTo>
                      <a:cubicBezTo>
                        <a:pt x="77746" y="572108"/>
                        <a:pt x="85146" y="514405"/>
                        <a:pt x="89266" y="456421"/>
                      </a:cubicBezTo>
                      <a:cubicBezTo>
                        <a:pt x="98200" y="384436"/>
                        <a:pt x="109024" y="312794"/>
                        <a:pt x="117098" y="240809"/>
                      </a:cubicBezTo>
                      <a:cubicBezTo>
                        <a:pt x="124314" y="175868"/>
                        <a:pt x="129125" y="110583"/>
                        <a:pt x="134279" y="45469"/>
                      </a:cubicBezTo>
                      <a:cubicBezTo>
                        <a:pt x="134644" y="38316"/>
                        <a:pt x="134644" y="31148"/>
                        <a:pt x="134279" y="23994"/>
                      </a:cubicBezTo>
                      <a:cubicBezTo>
                        <a:pt x="134279" y="16263"/>
                        <a:pt x="131530" y="6814"/>
                        <a:pt x="141151" y="3034"/>
                      </a:cubicBezTo>
                      <a:cubicBezTo>
                        <a:pt x="150633" y="-2486"/>
                        <a:pt x="162720" y="-302"/>
                        <a:pt x="169670" y="8188"/>
                      </a:cubicBezTo>
                      <a:cubicBezTo>
                        <a:pt x="179120" y="18946"/>
                        <a:pt x="187199" y="30833"/>
                        <a:pt x="193722" y="43580"/>
                      </a:cubicBezTo>
                      <a:cubicBezTo>
                        <a:pt x="212428" y="83587"/>
                        <a:pt x="225606" y="125952"/>
                        <a:pt x="232893" y="169511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</p:grp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5621F1BE-E4F7-571C-B975-9450EBFA4A5D}"/>
                  </a:ext>
                </a:extLst>
              </p:cNvPr>
              <p:cNvSpPr/>
              <p:nvPr/>
            </p:nvSpPr>
            <p:spPr>
              <a:xfrm rot="785053">
                <a:off x="3963127" y="601781"/>
                <a:ext cx="963403" cy="1261209"/>
              </a:xfrm>
              <a:custGeom>
                <a:avLst/>
                <a:gdLst>
                  <a:gd name="connsiteX0" fmla="*/ 946312 w 1990867"/>
                  <a:gd name="connsiteY0" fmla="*/ 422329 h 2606279"/>
                  <a:gd name="connsiteX1" fmla="*/ 946312 w 1990867"/>
                  <a:gd name="connsiteY1" fmla="*/ 1656470 h 2606279"/>
                  <a:gd name="connsiteX2" fmla="*/ 993283 w 1990867"/>
                  <a:gd name="connsiteY2" fmla="*/ 492 h 2606279"/>
                  <a:gd name="connsiteX3" fmla="*/ 1028781 w 1990867"/>
                  <a:gd name="connsiteY3" fmla="*/ 7843 h 2606279"/>
                  <a:gd name="connsiteX4" fmla="*/ 1054953 w 1990867"/>
                  <a:gd name="connsiteY4" fmla="*/ 54453 h 2606279"/>
                  <a:gd name="connsiteX5" fmla="*/ 1055314 w 1990867"/>
                  <a:gd name="connsiteY5" fmla="*/ 54453 h 2606279"/>
                  <a:gd name="connsiteX6" fmla="*/ 1055314 w 1990867"/>
                  <a:gd name="connsiteY6" fmla="*/ 282136 h 2606279"/>
                  <a:gd name="connsiteX7" fmla="*/ 1699634 w 1990867"/>
                  <a:gd name="connsiteY7" fmla="*/ 1868376 h 2606279"/>
                  <a:gd name="connsiteX8" fmla="*/ 1694256 w 1990867"/>
                  <a:gd name="connsiteY8" fmla="*/ 1919290 h 2606279"/>
                  <a:gd name="connsiteX9" fmla="*/ 1649076 w 1990867"/>
                  <a:gd name="connsiteY9" fmla="*/ 1943313 h 2606279"/>
                  <a:gd name="connsiteX10" fmla="*/ 1056747 w 1990867"/>
                  <a:gd name="connsiteY10" fmla="*/ 1943313 h 2606279"/>
                  <a:gd name="connsiteX11" fmla="*/ 1056747 w 1990867"/>
                  <a:gd name="connsiteY11" fmla="*/ 2032236 h 2606279"/>
                  <a:gd name="connsiteX12" fmla="*/ 1936280 w 1990867"/>
                  <a:gd name="connsiteY12" fmla="*/ 2032235 h 2606279"/>
                  <a:gd name="connsiteX13" fmla="*/ 1983609 w 1990867"/>
                  <a:gd name="connsiteY13" fmla="*/ 2059486 h 2606279"/>
                  <a:gd name="connsiteX14" fmla="*/ 1983609 w 1990867"/>
                  <a:gd name="connsiteY14" fmla="*/ 2113985 h 2606279"/>
                  <a:gd name="connsiteX15" fmla="*/ 1925521 w 1990867"/>
                  <a:gd name="connsiteY15" fmla="*/ 2219041 h 2606279"/>
                  <a:gd name="connsiteX16" fmla="*/ 1867890 w 1990867"/>
                  <a:gd name="connsiteY16" fmla="*/ 2323354 h 2606279"/>
                  <a:gd name="connsiteX17" fmla="*/ 1835226 w 1990867"/>
                  <a:gd name="connsiteY17" fmla="*/ 2371304 h 2606279"/>
                  <a:gd name="connsiteX18" fmla="*/ 1796578 w 1990867"/>
                  <a:gd name="connsiteY18" fmla="*/ 2436209 h 2606279"/>
                  <a:gd name="connsiteX19" fmla="*/ 1740375 w 1990867"/>
                  <a:gd name="connsiteY19" fmla="*/ 2562544 h 2606279"/>
                  <a:gd name="connsiteX20" fmla="*/ 1733877 w 1990867"/>
                  <a:gd name="connsiteY20" fmla="*/ 2594002 h 2606279"/>
                  <a:gd name="connsiteX21" fmla="*/ 1707169 w 1990867"/>
                  <a:gd name="connsiteY21" fmla="*/ 2601097 h 2606279"/>
                  <a:gd name="connsiteX22" fmla="*/ 1642983 w 1990867"/>
                  <a:gd name="connsiteY22" fmla="*/ 2606279 h 2606279"/>
                  <a:gd name="connsiteX23" fmla="*/ 1452589 w 1990867"/>
                  <a:gd name="connsiteY23" fmla="*/ 2548911 h 2606279"/>
                  <a:gd name="connsiteX24" fmla="*/ 1318851 w 1990867"/>
                  <a:gd name="connsiteY24" fmla="*/ 2507675 h 2606279"/>
                  <a:gd name="connsiteX25" fmla="*/ 1185468 w 1990867"/>
                  <a:gd name="connsiteY25" fmla="*/ 2548911 h 2606279"/>
                  <a:gd name="connsiteX26" fmla="*/ 995077 w 1990867"/>
                  <a:gd name="connsiteY26" fmla="*/ 2606279 h 2606279"/>
                  <a:gd name="connsiteX27" fmla="*/ 805042 w 1990867"/>
                  <a:gd name="connsiteY27" fmla="*/ 2548911 h 2606279"/>
                  <a:gd name="connsiteX28" fmla="*/ 671303 w 1990867"/>
                  <a:gd name="connsiteY28" fmla="*/ 2507675 h 2606279"/>
                  <a:gd name="connsiteX29" fmla="*/ 537920 w 1990867"/>
                  <a:gd name="connsiteY29" fmla="*/ 2548911 h 2606279"/>
                  <a:gd name="connsiteX30" fmla="*/ 347529 w 1990867"/>
                  <a:gd name="connsiteY30" fmla="*/ 2606279 h 2606279"/>
                  <a:gd name="connsiteX31" fmla="*/ 283347 w 1990867"/>
                  <a:gd name="connsiteY31" fmla="*/ 2601097 h 2606279"/>
                  <a:gd name="connsiteX32" fmla="*/ 275027 w 1990867"/>
                  <a:gd name="connsiteY32" fmla="*/ 2598885 h 2606279"/>
                  <a:gd name="connsiteX33" fmla="*/ 262651 w 1990867"/>
                  <a:gd name="connsiteY33" fmla="*/ 2553829 h 2606279"/>
                  <a:gd name="connsiteX34" fmla="*/ 219781 w 1990867"/>
                  <a:gd name="connsiteY34" fmla="*/ 2475108 h 2606279"/>
                  <a:gd name="connsiteX35" fmla="*/ 199294 w 1990867"/>
                  <a:gd name="connsiteY35" fmla="*/ 2447473 h 2606279"/>
                  <a:gd name="connsiteX36" fmla="*/ 200521 w 1990867"/>
                  <a:gd name="connsiteY36" fmla="*/ 2448157 h 2606279"/>
                  <a:gd name="connsiteX37" fmla="*/ 65347 w 1990867"/>
                  <a:gd name="connsiteY37" fmla="*/ 2219041 h 2606279"/>
                  <a:gd name="connsiteX38" fmla="*/ 7262 w 1990867"/>
                  <a:gd name="connsiteY38" fmla="*/ 2113985 h 2606279"/>
                  <a:gd name="connsiteX39" fmla="*/ 7262 w 1990867"/>
                  <a:gd name="connsiteY39" fmla="*/ 2059485 h 2606279"/>
                  <a:gd name="connsiteX40" fmla="*/ 54591 w 1990867"/>
                  <a:gd name="connsiteY40" fmla="*/ 2032236 h 2606279"/>
                  <a:gd name="connsiteX41" fmla="*/ 946312 w 1990867"/>
                  <a:gd name="connsiteY41" fmla="*/ 2032236 h 2606279"/>
                  <a:gd name="connsiteX42" fmla="*/ 946312 w 1990867"/>
                  <a:gd name="connsiteY42" fmla="*/ 1943313 h 2606279"/>
                  <a:gd name="connsiteX43" fmla="*/ 218809 w 1990867"/>
                  <a:gd name="connsiteY43" fmla="*/ 1943313 h 2606279"/>
                  <a:gd name="connsiteX44" fmla="*/ 179726 w 1990867"/>
                  <a:gd name="connsiteY44" fmla="*/ 1926819 h 2606279"/>
                  <a:gd name="connsiteX45" fmla="*/ 164309 w 1990867"/>
                  <a:gd name="connsiteY45" fmla="*/ 1887019 h 2606279"/>
                  <a:gd name="connsiteX46" fmla="*/ 961014 w 1990867"/>
                  <a:gd name="connsiteY46" fmla="*/ 16805 h 2606279"/>
                  <a:gd name="connsiteX47" fmla="*/ 993283 w 1990867"/>
                  <a:gd name="connsiteY47" fmla="*/ 492 h 2606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990867" h="2606279">
                    <a:moveTo>
                      <a:pt x="946312" y="422329"/>
                    </a:moveTo>
                    <a:cubicBezTo>
                      <a:pt x="822613" y="910679"/>
                      <a:pt x="822613" y="1329469"/>
                      <a:pt x="946312" y="1656470"/>
                    </a:cubicBezTo>
                    <a:close/>
                    <a:moveTo>
                      <a:pt x="993283" y="492"/>
                    </a:moveTo>
                    <a:cubicBezTo>
                      <a:pt x="1005295" y="-1121"/>
                      <a:pt x="1017844" y="1210"/>
                      <a:pt x="1028781" y="7843"/>
                    </a:cubicBezTo>
                    <a:cubicBezTo>
                      <a:pt x="1045633" y="18241"/>
                      <a:pt x="1054954" y="35810"/>
                      <a:pt x="1054953" y="54453"/>
                    </a:cubicBezTo>
                    <a:lnTo>
                      <a:pt x="1055314" y="54453"/>
                    </a:lnTo>
                    <a:lnTo>
                      <a:pt x="1055314" y="282136"/>
                    </a:lnTo>
                    <a:lnTo>
                      <a:pt x="1699634" y="1868376"/>
                    </a:lnTo>
                    <a:cubicBezTo>
                      <a:pt x="1706445" y="1885228"/>
                      <a:pt x="1704295" y="1904232"/>
                      <a:pt x="1694256" y="1919290"/>
                    </a:cubicBezTo>
                    <a:cubicBezTo>
                      <a:pt x="1683857" y="1934709"/>
                      <a:pt x="1667364" y="1943313"/>
                      <a:pt x="1649076" y="1943313"/>
                    </a:cubicBezTo>
                    <a:lnTo>
                      <a:pt x="1056747" y="1943313"/>
                    </a:lnTo>
                    <a:lnTo>
                      <a:pt x="1056747" y="2032236"/>
                    </a:lnTo>
                    <a:lnTo>
                      <a:pt x="1936280" y="2032235"/>
                    </a:lnTo>
                    <a:cubicBezTo>
                      <a:pt x="1955998" y="2032236"/>
                      <a:pt x="1973927" y="2042633"/>
                      <a:pt x="1983609" y="2059486"/>
                    </a:cubicBezTo>
                    <a:cubicBezTo>
                      <a:pt x="1993287" y="2076696"/>
                      <a:pt x="1993288" y="2097133"/>
                      <a:pt x="1983609" y="2113985"/>
                    </a:cubicBezTo>
                    <a:cubicBezTo>
                      <a:pt x="1964603" y="2146612"/>
                      <a:pt x="1945600" y="2182827"/>
                      <a:pt x="1925521" y="2219041"/>
                    </a:cubicBezTo>
                    <a:lnTo>
                      <a:pt x="1867890" y="2323354"/>
                    </a:lnTo>
                    <a:lnTo>
                      <a:pt x="1835226" y="2371304"/>
                    </a:lnTo>
                    <a:cubicBezTo>
                      <a:pt x="1820822" y="2394718"/>
                      <a:pt x="1807932" y="2417272"/>
                      <a:pt x="1796578" y="2436209"/>
                    </a:cubicBezTo>
                    <a:cubicBezTo>
                      <a:pt x="1773870" y="2474083"/>
                      <a:pt x="1753080" y="2520203"/>
                      <a:pt x="1740375" y="2562544"/>
                    </a:cubicBezTo>
                    <a:lnTo>
                      <a:pt x="1733877" y="2594002"/>
                    </a:lnTo>
                    <a:lnTo>
                      <a:pt x="1707169" y="2601097"/>
                    </a:lnTo>
                    <a:cubicBezTo>
                      <a:pt x="1688272" y="2604374"/>
                      <a:pt x="1667094" y="2606279"/>
                      <a:pt x="1642983" y="2606279"/>
                    </a:cubicBezTo>
                    <a:cubicBezTo>
                      <a:pt x="1546531" y="2606279"/>
                      <a:pt x="1496692" y="2575802"/>
                      <a:pt x="1452589" y="2548911"/>
                    </a:cubicBezTo>
                    <a:cubicBezTo>
                      <a:pt x="1414225" y="2525963"/>
                      <a:pt x="1384465" y="2507675"/>
                      <a:pt x="1318851" y="2507675"/>
                    </a:cubicBezTo>
                    <a:cubicBezTo>
                      <a:pt x="1253235" y="2507675"/>
                      <a:pt x="1223115" y="2525604"/>
                      <a:pt x="1185468" y="2548911"/>
                    </a:cubicBezTo>
                    <a:cubicBezTo>
                      <a:pt x="1141366" y="2575802"/>
                      <a:pt x="1091527" y="2606279"/>
                      <a:pt x="995077" y="2606279"/>
                    </a:cubicBezTo>
                    <a:cubicBezTo>
                      <a:pt x="898625" y="2606279"/>
                      <a:pt x="849146" y="2575802"/>
                      <a:pt x="805042" y="2548911"/>
                    </a:cubicBezTo>
                    <a:cubicBezTo>
                      <a:pt x="766678" y="2525963"/>
                      <a:pt x="736917" y="2507675"/>
                      <a:pt x="671303" y="2507675"/>
                    </a:cubicBezTo>
                    <a:cubicBezTo>
                      <a:pt x="605687" y="2507675"/>
                      <a:pt x="575570" y="2525605"/>
                      <a:pt x="537920" y="2548911"/>
                    </a:cubicBezTo>
                    <a:cubicBezTo>
                      <a:pt x="493818" y="2575802"/>
                      <a:pt x="443981" y="2606279"/>
                      <a:pt x="347529" y="2606279"/>
                    </a:cubicBezTo>
                    <a:cubicBezTo>
                      <a:pt x="323416" y="2606279"/>
                      <a:pt x="302239" y="2604374"/>
                      <a:pt x="283347" y="2601097"/>
                    </a:cubicBezTo>
                    <a:lnTo>
                      <a:pt x="275027" y="2598885"/>
                    </a:lnTo>
                    <a:lnTo>
                      <a:pt x="262651" y="2553829"/>
                    </a:lnTo>
                    <a:cubicBezTo>
                      <a:pt x="251881" y="2527927"/>
                      <a:pt x="237317" y="2501103"/>
                      <a:pt x="219781" y="2475108"/>
                    </a:cubicBezTo>
                    <a:lnTo>
                      <a:pt x="199294" y="2447473"/>
                    </a:lnTo>
                    <a:lnTo>
                      <a:pt x="200521" y="2448157"/>
                    </a:lnTo>
                    <a:cubicBezTo>
                      <a:pt x="152476" y="2380749"/>
                      <a:pt x="109091" y="2298999"/>
                      <a:pt x="65347" y="2219041"/>
                    </a:cubicBezTo>
                    <a:cubicBezTo>
                      <a:pt x="45268" y="2182110"/>
                      <a:pt x="26266" y="2146612"/>
                      <a:pt x="7262" y="2113985"/>
                    </a:cubicBezTo>
                    <a:cubicBezTo>
                      <a:pt x="-2420" y="2097133"/>
                      <a:pt x="-2420" y="2076696"/>
                      <a:pt x="7262" y="2059485"/>
                    </a:cubicBezTo>
                    <a:cubicBezTo>
                      <a:pt x="17301" y="2042634"/>
                      <a:pt x="34870" y="2032236"/>
                      <a:pt x="54591" y="2032236"/>
                    </a:cubicBezTo>
                    <a:lnTo>
                      <a:pt x="946312" y="2032236"/>
                    </a:lnTo>
                    <a:lnTo>
                      <a:pt x="946312" y="1943313"/>
                    </a:lnTo>
                    <a:lnTo>
                      <a:pt x="218809" y="1943313"/>
                    </a:lnTo>
                    <a:cubicBezTo>
                      <a:pt x="204107" y="1943313"/>
                      <a:pt x="189765" y="1937217"/>
                      <a:pt x="179726" y="1926819"/>
                    </a:cubicBezTo>
                    <a:cubicBezTo>
                      <a:pt x="169328" y="1916421"/>
                      <a:pt x="163590" y="1902080"/>
                      <a:pt x="164309" y="1887019"/>
                    </a:cubicBezTo>
                    <a:cubicBezTo>
                      <a:pt x="187615" y="1181387"/>
                      <a:pt x="455454" y="552127"/>
                      <a:pt x="961014" y="16805"/>
                    </a:cubicBezTo>
                    <a:cubicBezTo>
                      <a:pt x="969799" y="7663"/>
                      <a:pt x="981272" y="2106"/>
                      <a:pt x="993283" y="492"/>
                    </a:cubicBezTo>
                    <a:close/>
                  </a:path>
                </a:pathLst>
              </a:custGeom>
              <a:solidFill>
                <a:srgbClr val="EC1A63"/>
              </a:solidFill>
              <a:ln w="153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1E09B949-772C-A5C5-E614-B26589C25B78}"/>
                  </a:ext>
                </a:extLst>
              </p:cNvPr>
              <p:cNvSpPr/>
              <p:nvPr/>
            </p:nvSpPr>
            <p:spPr>
              <a:xfrm rot="785053">
                <a:off x="3788352" y="1870752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5ACAC457-A51E-5885-C95A-CD2D8BBFF0C8}"/>
                  </a:ext>
                </a:extLst>
              </p:cNvPr>
              <p:cNvSpPr/>
              <p:nvPr/>
            </p:nvSpPr>
            <p:spPr>
              <a:xfrm rot="785053">
                <a:off x="3760837" y="1989138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</p:grp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BDA0538D-E90A-769C-66E5-EE134AEF985F}"/>
                </a:ext>
              </a:extLst>
            </p:cNvPr>
            <p:cNvGrpSpPr/>
            <p:nvPr/>
          </p:nvGrpSpPr>
          <p:grpSpPr>
            <a:xfrm>
              <a:off x="10784832" y="2050384"/>
              <a:ext cx="882616" cy="1035716"/>
              <a:chOff x="3760837" y="601781"/>
              <a:chExt cx="1268035" cy="1487991"/>
            </a:xfrm>
          </p:grpSpPr>
          <p:grpSp>
            <p:nvGrpSpPr>
              <p:cNvPr id="91" name="组合 90">
                <a:extLst>
                  <a:ext uri="{FF2B5EF4-FFF2-40B4-BE49-F238E27FC236}">
                    <a16:creationId xmlns:a16="http://schemas.microsoft.com/office/drawing/2014/main" id="{8D0A94DC-397F-CD6C-A4EB-67E7357F9492}"/>
                  </a:ext>
                </a:extLst>
              </p:cNvPr>
              <p:cNvGrpSpPr/>
              <p:nvPr/>
            </p:nvGrpSpPr>
            <p:grpSpPr>
              <a:xfrm rot="780000" flipH="1">
                <a:off x="4660777" y="876493"/>
                <a:ext cx="368095" cy="549019"/>
                <a:chOff x="6191056" y="4503771"/>
                <a:chExt cx="800763" cy="1194350"/>
              </a:xfrm>
              <a:solidFill>
                <a:srgbClr val="F26F2D"/>
              </a:solidFill>
            </p:grpSpPr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D8D95081-A51B-D55D-398F-D9ADEE22B8CD}"/>
                    </a:ext>
                  </a:extLst>
                </p:cNvPr>
                <p:cNvSpPr/>
                <p:nvPr/>
              </p:nvSpPr>
              <p:spPr>
                <a:xfrm>
                  <a:off x="6343630" y="4626424"/>
                  <a:ext cx="523518" cy="857808"/>
                </a:xfrm>
                <a:custGeom>
                  <a:avLst/>
                  <a:gdLst>
                    <a:gd name="connsiteX0" fmla="*/ 501833 w 523518"/>
                    <a:gd name="connsiteY0" fmla="*/ 670501 h 857808"/>
                    <a:gd name="connsiteX1" fmla="*/ 515921 w 523518"/>
                    <a:gd name="connsiteY1" fmla="*/ 762759 h 857808"/>
                    <a:gd name="connsiteX2" fmla="*/ 519013 w 523518"/>
                    <a:gd name="connsiteY2" fmla="*/ 776847 h 857808"/>
                    <a:gd name="connsiteX3" fmla="*/ 502864 w 523518"/>
                    <a:gd name="connsiteY3" fmla="*/ 814472 h 857808"/>
                    <a:gd name="connsiteX4" fmla="*/ 331061 w 523518"/>
                    <a:gd name="connsiteY4" fmla="*/ 856392 h 857808"/>
                    <a:gd name="connsiteX5" fmla="*/ 187434 w 523518"/>
                    <a:gd name="connsiteY5" fmla="*/ 856392 h 857808"/>
                    <a:gd name="connsiteX6" fmla="*/ 20098 w 523518"/>
                    <a:gd name="connsiteY6" fmla="*/ 811895 h 857808"/>
                    <a:gd name="connsiteX7" fmla="*/ 5666 w 523518"/>
                    <a:gd name="connsiteY7" fmla="*/ 800040 h 857808"/>
                    <a:gd name="connsiteX8" fmla="*/ 3948 w 523518"/>
                    <a:gd name="connsiteY8" fmla="*/ 776332 h 857808"/>
                    <a:gd name="connsiteX9" fmla="*/ 60472 w 523518"/>
                    <a:gd name="connsiteY9" fmla="*/ 652977 h 857808"/>
                    <a:gd name="connsiteX10" fmla="*/ 105827 w 523518"/>
                    <a:gd name="connsiteY10" fmla="*/ 529451 h 857808"/>
                    <a:gd name="connsiteX11" fmla="*/ 147576 w 523518"/>
                    <a:gd name="connsiteY11" fmla="*/ 347684 h 857808"/>
                    <a:gd name="connsiteX12" fmla="*/ 177641 w 523518"/>
                    <a:gd name="connsiteY12" fmla="*/ 129666 h 857808"/>
                    <a:gd name="connsiteX13" fmla="*/ 187777 w 523518"/>
                    <a:gd name="connsiteY13" fmla="*/ 26584 h 857808"/>
                    <a:gd name="connsiteX14" fmla="*/ 202209 w 523518"/>
                    <a:gd name="connsiteY14" fmla="*/ 2188 h 857808"/>
                    <a:gd name="connsiteX15" fmla="*/ 233992 w 523518"/>
                    <a:gd name="connsiteY15" fmla="*/ 11809 h 857808"/>
                    <a:gd name="connsiteX16" fmla="*/ 280379 w 523518"/>
                    <a:gd name="connsiteY16" fmla="*/ 81218 h 857808"/>
                    <a:gd name="connsiteX17" fmla="*/ 393597 w 523518"/>
                    <a:gd name="connsiteY17" fmla="*/ 329301 h 857808"/>
                    <a:gd name="connsiteX18" fmla="*/ 473314 w 523518"/>
                    <a:gd name="connsiteY18" fmla="*/ 547147 h 857808"/>
                    <a:gd name="connsiteX19" fmla="*/ 504238 w 523518"/>
                    <a:gd name="connsiteY19" fmla="*/ 670329 h 857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23518" h="857808">
                      <a:moveTo>
                        <a:pt x="501833" y="670501"/>
                      </a:moveTo>
                      <a:cubicBezTo>
                        <a:pt x="506643" y="701425"/>
                        <a:pt x="511339" y="732178"/>
                        <a:pt x="515921" y="762759"/>
                      </a:cubicBezTo>
                      <a:cubicBezTo>
                        <a:pt x="516615" y="767523"/>
                        <a:pt x="517649" y="772230"/>
                        <a:pt x="519013" y="776847"/>
                      </a:cubicBezTo>
                      <a:cubicBezTo>
                        <a:pt x="526744" y="801758"/>
                        <a:pt x="526401" y="802789"/>
                        <a:pt x="502864" y="814472"/>
                      </a:cubicBezTo>
                      <a:cubicBezTo>
                        <a:pt x="449230" y="840508"/>
                        <a:pt x="390659" y="854799"/>
                        <a:pt x="331061" y="856392"/>
                      </a:cubicBezTo>
                      <a:cubicBezTo>
                        <a:pt x="283300" y="858281"/>
                        <a:pt x="235367" y="858281"/>
                        <a:pt x="187434" y="856392"/>
                      </a:cubicBezTo>
                      <a:cubicBezTo>
                        <a:pt x="128925" y="854975"/>
                        <a:pt x="71583" y="839727"/>
                        <a:pt x="20098" y="811895"/>
                      </a:cubicBezTo>
                      <a:cubicBezTo>
                        <a:pt x="14684" y="808740"/>
                        <a:pt x="9812" y="804738"/>
                        <a:pt x="5666" y="800040"/>
                      </a:cubicBezTo>
                      <a:cubicBezTo>
                        <a:pt x="-1163" y="793873"/>
                        <a:pt x="-1921" y="783419"/>
                        <a:pt x="3948" y="776332"/>
                      </a:cubicBezTo>
                      <a:cubicBezTo>
                        <a:pt x="32124" y="739566"/>
                        <a:pt x="44322" y="695241"/>
                        <a:pt x="60472" y="652977"/>
                      </a:cubicBezTo>
                      <a:cubicBezTo>
                        <a:pt x="76621" y="610714"/>
                        <a:pt x="92770" y="571199"/>
                        <a:pt x="105827" y="529451"/>
                      </a:cubicBezTo>
                      <a:cubicBezTo>
                        <a:pt x="124620" y="470086"/>
                        <a:pt x="138581" y="409299"/>
                        <a:pt x="147576" y="347684"/>
                      </a:cubicBezTo>
                      <a:cubicBezTo>
                        <a:pt x="157884" y="275011"/>
                        <a:pt x="168192" y="202338"/>
                        <a:pt x="177641" y="129666"/>
                      </a:cubicBezTo>
                      <a:cubicBezTo>
                        <a:pt x="182108" y="95305"/>
                        <a:pt x="185372" y="60945"/>
                        <a:pt x="187777" y="26584"/>
                      </a:cubicBezTo>
                      <a:cubicBezTo>
                        <a:pt x="187777" y="15245"/>
                        <a:pt x="189839" y="6140"/>
                        <a:pt x="202209" y="2188"/>
                      </a:cubicBezTo>
                      <a:cubicBezTo>
                        <a:pt x="213724" y="-2921"/>
                        <a:pt x="227244" y="1172"/>
                        <a:pt x="233992" y="11809"/>
                      </a:cubicBezTo>
                      <a:cubicBezTo>
                        <a:pt x="251575" y="33455"/>
                        <a:pt x="267105" y="56692"/>
                        <a:pt x="280379" y="81218"/>
                      </a:cubicBezTo>
                      <a:cubicBezTo>
                        <a:pt x="319378" y="163339"/>
                        <a:pt x="355972" y="246664"/>
                        <a:pt x="393597" y="329301"/>
                      </a:cubicBezTo>
                      <a:cubicBezTo>
                        <a:pt x="425292" y="399938"/>
                        <a:pt x="451932" y="472736"/>
                        <a:pt x="473314" y="547147"/>
                      </a:cubicBezTo>
                      <a:cubicBezTo>
                        <a:pt x="485340" y="587692"/>
                        <a:pt x="494102" y="629268"/>
                        <a:pt x="504238" y="670329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D6112AC5-C059-4BB4-2DF6-A20DD0BBD3B7}"/>
                    </a:ext>
                  </a:extLst>
                </p:cNvPr>
                <p:cNvSpPr/>
                <p:nvPr/>
              </p:nvSpPr>
              <p:spPr>
                <a:xfrm>
                  <a:off x="6191056" y="5410315"/>
                  <a:ext cx="800763" cy="287806"/>
                </a:xfrm>
                <a:custGeom>
                  <a:avLst/>
                  <a:gdLst>
                    <a:gd name="connsiteX0" fmla="*/ 9115 w 800763"/>
                    <a:gd name="connsiteY0" fmla="*/ 0 h 287806"/>
                    <a:gd name="connsiteX1" fmla="*/ 70793 w 800763"/>
                    <a:gd name="connsiteY1" fmla="*/ 32642 h 287806"/>
                    <a:gd name="connsiteX2" fmla="*/ 185385 w 800763"/>
                    <a:gd name="connsiteY2" fmla="*/ 92086 h 287806"/>
                    <a:gd name="connsiteX3" fmla="*/ 311317 w 800763"/>
                    <a:gd name="connsiteY3" fmla="*/ 117685 h 287806"/>
                    <a:gd name="connsiteX4" fmla="*/ 513872 w 800763"/>
                    <a:gd name="connsiteY4" fmla="*/ 105830 h 287806"/>
                    <a:gd name="connsiteX5" fmla="*/ 609566 w 800763"/>
                    <a:gd name="connsiteY5" fmla="*/ 83840 h 287806"/>
                    <a:gd name="connsiteX6" fmla="*/ 657671 w 800763"/>
                    <a:gd name="connsiteY6" fmla="*/ 62880 h 287806"/>
                    <a:gd name="connsiteX7" fmla="*/ 704745 w 800763"/>
                    <a:gd name="connsiteY7" fmla="*/ 45700 h 287806"/>
                    <a:gd name="connsiteX8" fmla="*/ 732749 w 800763"/>
                    <a:gd name="connsiteY8" fmla="*/ 32814 h 287806"/>
                    <a:gd name="connsiteX9" fmla="*/ 788757 w 800763"/>
                    <a:gd name="connsiteY9" fmla="*/ 7388 h 287806"/>
                    <a:gd name="connsiteX10" fmla="*/ 795285 w 800763"/>
                    <a:gd name="connsiteY10" fmla="*/ 46559 h 287806"/>
                    <a:gd name="connsiteX11" fmla="*/ 667464 w 800763"/>
                    <a:gd name="connsiteY11" fmla="*/ 197745 h 287806"/>
                    <a:gd name="connsiteX12" fmla="*/ 658358 w 800763"/>
                    <a:gd name="connsiteY12" fmla="*/ 223000 h 287806"/>
                    <a:gd name="connsiteX13" fmla="*/ 660935 w 800763"/>
                    <a:gd name="connsiteY13" fmla="*/ 234683 h 287806"/>
                    <a:gd name="connsiteX14" fmla="*/ 632760 w 800763"/>
                    <a:gd name="connsiteY14" fmla="*/ 277118 h 287806"/>
                    <a:gd name="connsiteX15" fmla="*/ 439481 w 800763"/>
                    <a:gd name="connsiteY15" fmla="*/ 285536 h 287806"/>
                    <a:gd name="connsiteX16" fmla="*/ 313035 w 800763"/>
                    <a:gd name="connsiteY16" fmla="*/ 276259 h 287806"/>
                    <a:gd name="connsiteX17" fmla="*/ 184011 w 800763"/>
                    <a:gd name="connsiteY17" fmla="*/ 250660 h 287806"/>
                    <a:gd name="connsiteX18" fmla="*/ 102748 w 800763"/>
                    <a:gd name="connsiteY18" fmla="*/ 231590 h 287806"/>
                    <a:gd name="connsiteX19" fmla="*/ 86770 w 800763"/>
                    <a:gd name="connsiteY19" fmla="*/ 197229 h 287806"/>
                    <a:gd name="connsiteX20" fmla="*/ 83506 w 800763"/>
                    <a:gd name="connsiteY20" fmla="*/ 177472 h 287806"/>
                    <a:gd name="connsiteX21" fmla="*/ 21829 w 800763"/>
                    <a:gd name="connsiteY21" fmla="*/ 89337 h 287806"/>
                    <a:gd name="connsiteX22" fmla="*/ 1556 w 800763"/>
                    <a:gd name="connsiteY22" fmla="*/ 51713 h 287806"/>
                    <a:gd name="connsiteX23" fmla="*/ 1556 w 800763"/>
                    <a:gd name="connsiteY23" fmla="*/ 21475 h 287806"/>
                    <a:gd name="connsiteX24" fmla="*/ 9115 w 800763"/>
                    <a:gd name="connsiteY24" fmla="*/ 0 h 2878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800763" h="287806">
                      <a:moveTo>
                        <a:pt x="9115" y="0"/>
                      </a:moveTo>
                      <a:lnTo>
                        <a:pt x="70793" y="32642"/>
                      </a:lnTo>
                      <a:cubicBezTo>
                        <a:pt x="107821" y="54634"/>
                        <a:pt x="146081" y="74481"/>
                        <a:pt x="185385" y="92086"/>
                      </a:cubicBezTo>
                      <a:cubicBezTo>
                        <a:pt x="225420" y="108327"/>
                        <a:pt x="268118" y="117006"/>
                        <a:pt x="311317" y="117685"/>
                      </a:cubicBezTo>
                      <a:cubicBezTo>
                        <a:pt x="379044" y="119211"/>
                        <a:pt x="446785" y="115246"/>
                        <a:pt x="513872" y="105830"/>
                      </a:cubicBezTo>
                      <a:cubicBezTo>
                        <a:pt x="546159" y="100308"/>
                        <a:pt x="578108" y="92967"/>
                        <a:pt x="609566" y="83840"/>
                      </a:cubicBezTo>
                      <a:cubicBezTo>
                        <a:pt x="625992" y="77788"/>
                        <a:pt x="642054" y="70790"/>
                        <a:pt x="657671" y="62880"/>
                      </a:cubicBezTo>
                      <a:cubicBezTo>
                        <a:pt x="673133" y="56523"/>
                        <a:pt x="689111" y="51369"/>
                        <a:pt x="704745" y="45700"/>
                      </a:cubicBezTo>
                      <a:cubicBezTo>
                        <a:pt x="714194" y="41920"/>
                        <a:pt x="723471" y="37109"/>
                        <a:pt x="732749" y="32814"/>
                      </a:cubicBezTo>
                      <a:lnTo>
                        <a:pt x="788757" y="7388"/>
                      </a:lnTo>
                      <a:cubicBezTo>
                        <a:pt x="802844" y="24568"/>
                        <a:pt x="803875" y="33501"/>
                        <a:pt x="795285" y="46559"/>
                      </a:cubicBezTo>
                      <a:cubicBezTo>
                        <a:pt x="758783" y="101814"/>
                        <a:pt x="715878" y="152561"/>
                        <a:pt x="667464" y="197745"/>
                      </a:cubicBezTo>
                      <a:cubicBezTo>
                        <a:pt x="659691" y="203614"/>
                        <a:pt x="656119" y="213521"/>
                        <a:pt x="658358" y="223000"/>
                      </a:cubicBezTo>
                      <a:cubicBezTo>
                        <a:pt x="658738" y="226985"/>
                        <a:pt x="659604" y="230908"/>
                        <a:pt x="660935" y="234683"/>
                      </a:cubicBezTo>
                      <a:cubicBezTo>
                        <a:pt x="675195" y="263030"/>
                        <a:pt x="669525" y="271448"/>
                        <a:pt x="632760" y="277118"/>
                      </a:cubicBezTo>
                      <a:cubicBezTo>
                        <a:pt x="568889" y="287515"/>
                        <a:pt x="504014" y="290341"/>
                        <a:pt x="439481" y="285536"/>
                      </a:cubicBezTo>
                      <a:cubicBezTo>
                        <a:pt x="397390" y="282100"/>
                        <a:pt x="354783" y="281928"/>
                        <a:pt x="313035" y="276259"/>
                      </a:cubicBezTo>
                      <a:cubicBezTo>
                        <a:pt x="271287" y="270589"/>
                        <a:pt x="227133" y="259079"/>
                        <a:pt x="184011" y="250660"/>
                      </a:cubicBezTo>
                      <a:cubicBezTo>
                        <a:pt x="156694" y="244819"/>
                        <a:pt x="129549" y="238978"/>
                        <a:pt x="102748" y="231590"/>
                      </a:cubicBezTo>
                      <a:cubicBezTo>
                        <a:pt x="82132" y="225921"/>
                        <a:pt x="78524" y="216815"/>
                        <a:pt x="86770" y="197229"/>
                      </a:cubicBezTo>
                      <a:cubicBezTo>
                        <a:pt x="89680" y="190577"/>
                        <a:pt x="88401" y="182835"/>
                        <a:pt x="83506" y="177472"/>
                      </a:cubicBezTo>
                      <a:cubicBezTo>
                        <a:pt x="62718" y="148266"/>
                        <a:pt x="41930" y="119059"/>
                        <a:pt x="21829" y="89337"/>
                      </a:cubicBezTo>
                      <a:cubicBezTo>
                        <a:pt x="13410" y="77765"/>
                        <a:pt x="6591" y="65109"/>
                        <a:pt x="1556" y="51713"/>
                      </a:cubicBezTo>
                      <a:cubicBezTo>
                        <a:pt x="-519" y="41740"/>
                        <a:pt x="-519" y="31448"/>
                        <a:pt x="1556" y="21475"/>
                      </a:cubicBezTo>
                      <a:cubicBezTo>
                        <a:pt x="3348" y="14081"/>
                        <a:pt x="5881" y="6886"/>
                        <a:pt x="9115" y="0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97" name="任意多边形: 形状 96">
                  <a:extLst>
                    <a:ext uri="{FF2B5EF4-FFF2-40B4-BE49-F238E27FC236}">
                      <a16:creationId xmlns:a16="http://schemas.microsoft.com/office/drawing/2014/main" id="{6FA17654-B2E6-8E73-EAA7-818BF910C814}"/>
                    </a:ext>
                  </a:extLst>
                </p:cNvPr>
                <p:cNvSpPr/>
                <p:nvPr/>
              </p:nvSpPr>
              <p:spPr>
                <a:xfrm>
                  <a:off x="6225154" y="4503771"/>
                  <a:ext cx="241156" cy="912370"/>
                </a:xfrm>
                <a:custGeom>
                  <a:avLst/>
                  <a:gdLst>
                    <a:gd name="connsiteX0" fmla="*/ 232893 w 241156"/>
                    <a:gd name="connsiteY0" fmla="*/ 169511 h 912370"/>
                    <a:gd name="connsiteX1" fmla="*/ 235986 w 241156"/>
                    <a:gd name="connsiteY1" fmla="*/ 354371 h 912370"/>
                    <a:gd name="connsiteX2" fmla="*/ 187709 w 241156"/>
                    <a:gd name="connsiteY2" fmla="*/ 642312 h 912370"/>
                    <a:gd name="connsiteX3" fmla="*/ 136168 w 241156"/>
                    <a:gd name="connsiteY3" fmla="*/ 823908 h 912370"/>
                    <a:gd name="connsiteX4" fmla="*/ 90813 w 241156"/>
                    <a:gd name="connsiteY4" fmla="*/ 902078 h 912370"/>
                    <a:gd name="connsiteX5" fmla="*/ 65558 w 241156"/>
                    <a:gd name="connsiteY5" fmla="*/ 911699 h 912370"/>
                    <a:gd name="connsiteX6" fmla="*/ 8175 w 241156"/>
                    <a:gd name="connsiteY6" fmla="*/ 889193 h 912370"/>
                    <a:gd name="connsiteX7" fmla="*/ 2110 w 241156"/>
                    <a:gd name="connsiteY7" fmla="*/ 867174 h 912370"/>
                    <a:gd name="connsiteX8" fmla="*/ 2506 w 241156"/>
                    <a:gd name="connsiteY8" fmla="*/ 866515 h 912370"/>
                    <a:gd name="connsiteX9" fmla="*/ 31541 w 241156"/>
                    <a:gd name="connsiteY9" fmla="*/ 785424 h 912370"/>
                    <a:gd name="connsiteX10" fmla="*/ 67104 w 241156"/>
                    <a:gd name="connsiteY10" fmla="*/ 629255 h 912370"/>
                    <a:gd name="connsiteX11" fmla="*/ 89266 w 241156"/>
                    <a:gd name="connsiteY11" fmla="*/ 456421 h 912370"/>
                    <a:gd name="connsiteX12" fmla="*/ 117098 w 241156"/>
                    <a:gd name="connsiteY12" fmla="*/ 240809 h 912370"/>
                    <a:gd name="connsiteX13" fmla="*/ 134279 w 241156"/>
                    <a:gd name="connsiteY13" fmla="*/ 45469 h 912370"/>
                    <a:gd name="connsiteX14" fmla="*/ 134279 w 241156"/>
                    <a:gd name="connsiteY14" fmla="*/ 23994 h 912370"/>
                    <a:gd name="connsiteX15" fmla="*/ 141151 w 241156"/>
                    <a:gd name="connsiteY15" fmla="*/ 3034 h 912370"/>
                    <a:gd name="connsiteX16" fmla="*/ 169670 w 241156"/>
                    <a:gd name="connsiteY16" fmla="*/ 8188 h 912370"/>
                    <a:gd name="connsiteX17" fmla="*/ 193722 w 241156"/>
                    <a:gd name="connsiteY17" fmla="*/ 43580 h 912370"/>
                    <a:gd name="connsiteX18" fmla="*/ 232893 w 241156"/>
                    <a:gd name="connsiteY18" fmla="*/ 169511 h 9123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41156" h="912370">
                      <a:moveTo>
                        <a:pt x="232893" y="169511"/>
                      </a:moveTo>
                      <a:cubicBezTo>
                        <a:pt x="242754" y="230666"/>
                        <a:pt x="243796" y="292920"/>
                        <a:pt x="235986" y="354371"/>
                      </a:cubicBezTo>
                      <a:cubicBezTo>
                        <a:pt x="223960" y="451267"/>
                        <a:pt x="208326" y="547477"/>
                        <a:pt x="187709" y="642312"/>
                      </a:cubicBezTo>
                      <a:cubicBezTo>
                        <a:pt x="174026" y="703782"/>
                        <a:pt x="156818" y="764414"/>
                        <a:pt x="136168" y="823908"/>
                      </a:cubicBezTo>
                      <a:cubicBezTo>
                        <a:pt x="123970" y="851553"/>
                        <a:pt x="108759" y="877768"/>
                        <a:pt x="90813" y="902078"/>
                      </a:cubicBezTo>
                      <a:cubicBezTo>
                        <a:pt x="85193" y="910198"/>
                        <a:pt x="75155" y="914022"/>
                        <a:pt x="65558" y="911699"/>
                      </a:cubicBezTo>
                      <a:cubicBezTo>
                        <a:pt x="44859" y="909073"/>
                        <a:pt x="25140" y="901338"/>
                        <a:pt x="8175" y="889193"/>
                      </a:cubicBezTo>
                      <a:cubicBezTo>
                        <a:pt x="420" y="884787"/>
                        <a:pt x="-2295" y="874929"/>
                        <a:pt x="2110" y="867174"/>
                      </a:cubicBezTo>
                      <a:cubicBezTo>
                        <a:pt x="2237" y="866951"/>
                        <a:pt x="2369" y="866731"/>
                        <a:pt x="2506" y="866515"/>
                      </a:cubicBezTo>
                      <a:cubicBezTo>
                        <a:pt x="13717" y="840058"/>
                        <a:pt x="23411" y="812984"/>
                        <a:pt x="31541" y="785424"/>
                      </a:cubicBezTo>
                      <a:cubicBezTo>
                        <a:pt x="44769" y="733883"/>
                        <a:pt x="54734" y="681139"/>
                        <a:pt x="67104" y="629255"/>
                      </a:cubicBezTo>
                      <a:cubicBezTo>
                        <a:pt x="77746" y="572108"/>
                        <a:pt x="85146" y="514405"/>
                        <a:pt x="89266" y="456421"/>
                      </a:cubicBezTo>
                      <a:cubicBezTo>
                        <a:pt x="98200" y="384436"/>
                        <a:pt x="109024" y="312794"/>
                        <a:pt x="117098" y="240809"/>
                      </a:cubicBezTo>
                      <a:cubicBezTo>
                        <a:pt x="124314" y="175868"/>
                        <a:pt x="129125" y="110583"/>
                        <a:pt x="134279" y="45469"/>
                      </a:cubicBezTo>
                      <a:cubicBezTo>
                        <a:pt x="134644" y="38316"/>
                        <a:pt x="134644" y="31148"/>
                        <a:pt x="134279" y="23994"/>
                      </a:cubicBezTo>
                      <a:cubicBezTo>
                        <a:pt x="134279" y="16263"/>
                        <a:pt x="131530" y="6814"/>
                        <a:pt x="141151" y="3034"/>
                      </a:cubicBezTo>
                      <a:cubicBezTo>
                        <a:pt x="150633" y="-2486"/>
                        <a:pt x="162720" y="-302"/>
                        <a:pt x="169670" y="8188"/>
                      </a:cubicBezTo>
                      <a:cubicBezTo>
                        <a:pt x="179120" y="18946"/>
                        <a:pt x="187199" y="30833"/>
                        <a:pt x="193722" y="43580"/>
                      </a:cubicBezTo>
                      <a:cubicBezTo>
                        <a:pt x="212428" y="83587"/>
                        <a:pt x="225606" y="125952"/>
                        <a:pt x="232893" y="169511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</p:grp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5292A4BF-6D72-40CE-4F37-C8BCC5D69386}"/>
                  </a:ext>
                </a:extLst>
              </p:cNvPr>
              <p:cNvSpPr/>
              <p:nvPr/>
            </p:nvSpPr>
            <p:spPr>
              <a:xfrm rot="785053">
                <a:off x="3963127" y="601781"/>
                <a:ext cx="963403" cy="1261209"/>
              </a:xfrm>
              <a:custGeom>
                <a:avLst/>
                <a:gdLst>
                  <a:gd name="connsiteX0" fmla="*/ 946312 w 1990867"/>
                  <a:gd name="connsiteY0" fmla="*/ 422329 h 2606279"/>
                  <a:gd name="connsiteX1" fmla="*/ 946312 w 1990867"/>
                  <a:gd name="connsiteY1" fmla="*/ 1656470 h 2606279"/>
                  <a:gd name="connsiteX2" fmla="*/ 993283 w 1990867"/>
                  <a:gd name="connsiteY2" fmla="*/ 492 h 2606279"/>
                  <a:gd name="connsiteX3" fmla="*/ 1028781 w 1990867"/>
                  <a:gd name="connsiteY3" fmla="*/ 7843 h 2606279"/>
                  <a:gd name="connsiteX4" fmla="*/ 1054953 w 1990867"/>
                  <a:gd name="connsiteY4" fmla="*/ 54453 h 2606279"/>
                  <a:gd name="connsiteX5" fmla="*/ 1055314 w 1990867"/>
                  <a:gd name="connsiteY5" fmla="*/ 54453 h 2606279"/>
                  <a:gd name="connsiteX6" fmla="*/ 1055314 w 1990867"/>
                  <a:gd name="connsiteY6" fmla="*/ 282136 h 2606279"/>
                  <a:gd name="connsiteX7" fmla="*/ 1699634 w 1990867"/>
                  <a:gd name="connsiteY7" fmla="*/ 1868376 h 2606279"/>
                  <a:gd name="connsiteX8" fmla="*/ 1694256 w 1990867"/>
                  <a:gd name="connsiteY8" fmla="*/ 1919290 h 2606279"/>
                  <a:gd name="connsiteX9" fmla="*/ 1649076 w 1990867"/>
                  <a:gd name="connsiteY9" fmla="*/ 1943313 h 2606279"/>
                  <a:gd name="connsiteX10" fmla="*/ 1056747 w 1990867"/>
                  <a:gd name="connsiteY10" fmla="*/ 1943313 h 2606279"/>
                  <a:gd name="connsiteX11" fmla="*/ 1056747 w 1990867"/>
                  <a:gd name="connsiteY11" fmla="*/ 2032236 h 2606279"/>
                  <a:gd name="connsiteX12" fmla="*/ 1936280 w 1990867"/>
                  <a:gd name="connsiteY12" fmla="*/ 2032235 h 2606279"/>
                  <a:gd name="connsiteX13" fmla="*/ 1983609 w 1990867"/>
                  <a:gd name="connsiteY13" fmla="*/ 2059486 h 2606279"/>
                  <a:gd name="connsiteX14" fmla="*/ 1983609 w 1990867"/>
                  <a:gd name="connsiteY14" fmla="*/ 2113985 h 2606279"/>
                  <a:gd name="connsiteX15" fmla="*/ 1925521 w 1990867"/>
                  <a:gd name="connsiteY15" fmla="*/ 2219041 h 2606279"/>
                  <a:gd name="connsiteX16" fmla="*/ 1867890 w 1990867"/>
                  <a:gd name="connsiteY16" fmla="*/ 2323354 h 2606279"/>
                  <a:gd name="connsiteX17" fmla="*/ 1835226 w 1990867"/>
                  <a:gd name="connsiteY17" fmla="*/ 2371304 h 2606279"/>
                  <a:gd name="connsiteX18" fmla="*/ 1796578 w 1990867"/>
                  <a:gd name="connsiteY18" fmla="*/ 2436209 h 2606279"/>
                  <a:gd name="connsiteX19" fmla="*/ 1740375 w 1990867"/>
                  <a:gd name="connsiteY19" fmla="*/ 2562544 h 2606279"/>
                  <a:gd name="connsiteX20" fmla="*/ 1733877 w 1990867"/>
                  <a:gd name="connsiteY20" fmla="*/ 2594002 h 2606279"/>
                  <a:gd name="connsiteX21" fmla="*/ 1707169 w 1990867"/>
                  <a:gd name="connsiteY21" fmla="*/ 2601097 h 2606279"/>
                  <a:gd name="connsiteX22" fmla="*/ 1642983 w 1990867"/>
                  <a:gd name="connsiteY22" fmla="*/ 2606279 h 2606279"/>
                  <a:gd name="connsiteX23" fmla="*/ 1452589 w 1990867"/>
                  <a:gd name="connsiteY23" fmla="*/ 2548911 h 2606279"/>
                  <a:gd name="connsiteX24" fmla="*/ 1318851 w 1990867"/>
                  <a:gd name="connsiteY24" fmla="*/ 2507675 h 2606279"/>
                  <a:gd name="connsiteX25" fmla="*/ 1185468 w 1990867"/>
                  <a:gd name="connsiteY25" fmla="*/ 2548911 h 2606279"/>
                  <a:gd name="connsiteX26" fmla="*/ 995077 w 1990867"/>
                  <a:gd name="connsiteY26" fmla="*/ 2606279 h 2606279"/>
                  <a:gd name="connsiteX27" fmla="*/ 805042 w 1990867"/>
                  <a:gd name="connsiteY27" fmla="*/ 2548911 h 2606279"/>
                  <a:gd name="connsiteX28" fmla="*/ 671303 w 1990867"/>
                  <a:gd name="connsiteY28" fmla="*/ 2507675 h 2606279"/>
                  <a:gd name="connsiteX29" fmla="*/ 537920 w 1990867"/>
                  <a:gd name="connsiteY29" fmla="*/ 2548911 h 2606279"/>
                  <a:gd name="connsiteX30" fmla="*/ 347529 w 1990867"/>
                  <a:gd name="connsiteY30" fmla="*/ 2606279 h 2606279"/>
                  <a:gd name="connsiteX31" fmla="*/ 283347 w 1990867"/>
                  <a:gd name="connsiteY31" fmla="*/ 2601097 h 2606279"/>
                  <a:gd name="connsiteX32" fmla="*/ 275027 w 1990867"/>
                  <a:gd name="connsiteY32" fmla="*/ 2598885 h 2606279"/>
                  <a:gd name="connsiteX33" fmla="*/ 262651 w 1990867"/>
                  <a:gd name="connsiteY33" fmla="*/ 2553829 h 2606279"/>
                  <a:gd name="connsiteX34" fmla="*/ 219781 w 1990867"/>
                  <a:gd name="connsiteY34" fmla="*/ 2475108 h 2606279"/>
                  <a:gd name="connsiteX35" fmla="*/ 199294 w 1990867"/>
                  <a:gd name="connsiteY35" fmla="*/ 2447473 h 2606279"/>
                  <a:gd name="connsiteX36" fmla="*/ 200521 w 1990867"/>
                  <a:gd name="connsiteY36" fmla="*/ 2448157 h 2606279"/>
                  <a:gd name="connsiteX37" fmla="*/ 65347 w 1990867"/>
                  <a:gd name="connsiteY37" fmla="*/ 2219041 h 2606279"/>
                  <a:gd name="connsiteX38" fmla="*/ 7262 w 1990867"/>
                  <a:gd name="connsiteY38" fmla="*/ 2113985 h 2606279"/>
                  <a:gd name="connsiteX39" fmla="*/ 7262 w 1990867"/>
                  <a:gd name="connsiteY39" fmla="*/ 2059485 h 2606279"/>
                  <a:gd name="connsiteX40" fmla="*/ 54591 w 1990867"/>
                  <a:gd name="connsiteY40" fmla="*/ 2032236 h 2606279"/>
                  <a:gd name="connsiteX41" fmla="*/ 946312 w 1990867"/>
                  <a:gd name="connsiteY41" fmla="*/ 2032236 h 2606279"/>
                  <a:gd name="connsiteX42" fmla="*/ 946312 w 1990867"/>
                  <a:gd name="connsiteY42" fmla="*/ 1943313 h 2606279"/>
                  <a:gd name="connsiteX43" fmla="*/ 218809 w 1990867"/>
                  <a:gd name="connsiteY43" fmla="*/ 1943313 h 2606279"/>
                  <a:gd name="connsiteX44" fmla="*/ 179726 w 1990867"/>
                  <a:gd name="connsiteY44" fmla="*/ 1926819 h 2606279"/>
                  <a:gd name="connsiteX45" fmla="*/ 164309 w 1990867"/>
                  <a:gd name="connsiteY45" fmla="*/ 1887019 h 2606279"/>
                  <a:gd name="connsiteX46" fmla="*/ 961014 w 1990867"/>
                  <a:gd name="connsiteY46" fmla="*/ 16805 h 2606279"/>
                  <a:gd name="connsiteX47" fmla="*/ 993283 w 1990867"/>
                  <a:gd name="connsiteY47" fmla="*/ 492 h 2606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990867" h="2606279">
                    <a:moveTo>
                      <a:pt x="946312" y="422329"/>
                    </a:moveTo>
                    <a:cubicBezTo>
                      <a:pt x="822613" y="910679"/>
                      <a:pt x="822613" y="1329469"/>
                      <a:pt x="946312" y="1656470"/>
                    </a:cubicBezTo>
                    <a:close/>
                    <a:moveTo>
                      <a:pt x="993283" y="492"/>
                    </a:moveTo>
                    <a:cubicBezTo>
                      <a:pt x="1005295" y="-1121"/>
                      <a:pt x="1017844" y="1210"/>
                      <a:pt x="1028781" y="7843"/>
                    </a:cubicBezTo>
                    <a:cubicBezTo>
                      <a:pt x="1045633" y="18241"/>
                      <a:pt x="1054954" y="35810"/>
                      <a:pt x="1054953" y="54453"/>
                    </a:cubicBezTo>
                    <a:lnTo>
                      <a:pt x="1055314" y="54453"/>
                    </a:lnTo>
                    <a:lnTo>
                      <a:pt x="1055314" y="282136"/>
                    </a:lnTo>
                    <a:lnTo>
                      <a:pt x="1699634" y="1868376"/>
                    </a:lnTo>
                    <a:cubicBezTo>
                      <a:pt x="1706445" y="1885228"/>
                      <a:pt x="1704295" y="1904232"/>
                      <a:pt x="1694256" y="1919290"/>
                    </a:cubicBezTo>
                    <a:cubicBezTo>
                      <a:pt x="1683857" y="1934709"/>
                      <a:pt x="1667364" y="1943313"/>
                      <a:pt x="1649076" y="1943313"/>
                    </a:cubicBezTo>
                    <a:lnTo>
                      <a:pt x="1056747" y="1943313"/>
                    </a:lnTo>
                    <a:lnTo>
                      <a:pt x="1056747" y="2032236"/>
                    </a:lnTo>
                    <a:lnTo>
                      <a:pt x="1936280" y="2032235"/>
                    </a:lnTo>
                    <a:cubicBezTo>
                      <a:pt x="1955998" y="2032236"/>
                      <a:pt x="1973927" y="2042633"/>
                      <a:pt x="1983609" y="2059486"/>
                    </a:cubicBezTo>
                    <a:cubicBezTo>
                      <a:pt x="1993287" y="2076696"/>
                      <a:pt x="1993288" y="2097133"/>
                      <a:pt x="1983609" y="2113985"/>
                    </a:cubicBezTo>
                    <a:cubicBezTo>
                      <a:pt x="1964603" y="2146612"/>
                      <a:pt x="1945600" y="2182827"/>
                      <a:pt x="1925521" y="2219041"/>
                    </a:cubicBezTo>
                    <a:lnTo>
                      <a:pt x="1867890" y="2323354"/>
                    </a:lnTo>
                    <a:lnTo>
                      <a:pt x="1835226" y="2371304"/>
                    </a:lnTo>
                    <a:cubicBezTo>
                      <a:pt x="1820822" y="2394718"/>
                      <a:pt x="1807932" y="2417272"/>
                      <a:pt x="1796578" y="2436209"/>
                    </a:cubicBezTo>
                    <a:cubicBezTo>
                      <a:pt x="1773870" y="2474083"/>
                      <a:pt x="1753080" y="2520203"/>
                      <a:pt x="1740375" y="2562544"/>
                    </a:cubicBezTo>
                    <a:lnTo>
                      <a:pt x="1733877" y="2594002"/>
                    </a:lnTo>
                    <a:lnTo>
                      <a:pt x="1707169" y="2601097"/>
                    </a:lnTo>
                    <a:cubicBezTo>
                      <a:pt x="1688272" y="2604374"/>
                      <a:pt x="1667094" y="2606279"/>
                      <a:pt x="1642983" y="2606279"/>
                    </a:cubicBezTo>
                    <a:cubicBezTo>
                      <a:pt x="1546531" y="2606279"/>
                      <a:pt x="1496692" y="2575802"/>
                      <a:pt x="1452589" y="2548911"/>
                    </a:cubicBezTo>
                    <a:cubicBezTo>
                      <a:pt x="1414225" y="2525963"/>
                      <a:pt x="1384465" y="2507675"/>
                      <a:pt x="1318851" y="2507675"/>
                    </a:cubicBezTo>
                    <a:cubicBezTo>
                      <a:pt x="1253235" y="2507675"/>
                      <a:pt x="1223115" y="2525604"/>
                      <a:pt x="1185468" y="2548911"/>
                    </a:cubicBezTo>
                    <a:cubicBezTo>
                      <a:pt x="1141366" y="2575802"/>
                      <a:pt x="1091527" y="2606279"/>
                      <a:pt x="995077" y="2606279"/>
                    </a:cubicBezTo>
                    <a:cubicBezTo>
                      <a:pt x="898625" y="2606279"/>
                      <a:pt x="849146" y="2575802"/>
                      <a:pt x="805042" y="2548911"/>
                    </a:cubicBezTo>
                    <a:cubicBezTo>
                      <a:pt x="766678" y="2525963"/>
                      <a:pt x="736917" y="2507675"/>
                      <a:pt x="671303" y="2507675"/>
                    </a:cubicBezTo>
                    <a:cubicBezTo>
                      <a:pt x="605687" y="2507675"/>
                      <a:pt x="575570" y="2525605"/>
                      <a:pt x="537920" y="2548911"/>
                    </a:cubicBezTo>
                    <a:cubicBezTo>
                      <a:pt x="493818" y="2575802"/>
                      <a:pt x="443981" y="2606279"/>
                      <a:pt x="347529" y="2606279"/>
                    </a:cubicBezTo>
                    <a:cubicBezTo>
                      <a:pt x="323416" y="2606279"/>
                      <a:pt x="302239" y="2604374"/>
                      <a:pt x="283347" y="2601097"/>
                    </a:cubicBezTo>
                    <a:lnTo>
                      <a:pt x="275027" y="2598885"/>
                    </a:lnTo>
                    <a:lnTo>
                      <a:pt x="262651" y="2553829"/>
                    </a:lnTo>
                    <a:cubicBezTo>
                      <a:pt x="251881" y="2527927"/>
                      <a:pt x="237317" y="2501103"/>
                      <a:pt x="219781" y="2475108"/>
                    </a:cubicBezTo>
                    <a:lnTo>
                      <a:pt x="199294" y="2447473"/>
                    </a:lnTo>
                    <a:lnTo>
                      <a:pt x="200521" y="2448157"/>
                    </a:lnTo>
                    <a:cubicBezTo>
                      <a:pt x="152476" y="2380749"/>
                      <a:pt x="109091" y="2298999"/>
                      <a:pt x="65347" y="2219041"/>
                    </a:cubicBezTo>
                    <a:cubicBezTo>
                      <a:pt x="45268" y="2182110"/>
                      <a:pt x="26266" y="2146612"/>
                      <a:pt x="7262" y="2113985"/>
                    </a:cubicBezTo>
                    <a:cubicBezTo>
                      <a:pt x="-2420" y="2097133"/>
                      <a:pt x="-2420" y="2076696"/>
                      <a:pt x="7262" y="2059485"/>
                    </a:cubicBezTo>
                    <a:cubicBezTo>
                      <a:pt x="17301" y="2042634"/>
                      <a:pt x="34870" y="2032236"/>
                      <a:pt x="54591" y="2032236"/>
                    </a:cubicBezTo>
                    <a:lnTo>
                      <a:pt x="946312" y="2032236"/>
                    </a:lnTo>
                    <a:lnTo>
                      <a:pt x="946312" y="1943313"/>
                    </a:lnTo>
                    <a:lnTo>
                      <a:pt x="218809" y="1943313"/>
                    </a:lnTo>
                    <a:cubicBezTo>
                      <a:pt x="204107" y="1943313"/>
                      <a:pt x="189765" y="1937217"/>
                      <a:pt x="179726" y="1926819"/>
                    </a:cubicBezTo>
                    <a:cubicBezTo>
                      <a:pt x="169328" y="1916421"/>
                      <a:pt x="163590" y="1902080"/>
                      <a:pt x="164309" y="1887019"/>
                    </a:cubicBezTo>
                    <a:cubicBezTo>
                      <a:pt x="187615" y="1181387"/>
                      <a:pt x="455454" y="552127"/>
                      <a:pt x="961014" y="16805"/>
                    </a:cubicBezTo>
                    <a:cubicBezTo>
                      <a:pt x="969799" y="7663"/>
                      <a:pt x="981272" y="2106"/>
                      <a:pt x="993283" y="492"/>
                    </a:cubicBezTo>
                    <a:close/>
                  </a:path>
                </a:pathLst>
              </a:custGeom>
              <a:solidFill>
                <a:srgbClr val="EC1A63"/>
              </a:solidFill>
              <a:ln w="153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BC0044CB-4323-51C0-FAF4-58D39465673E}"/>
                  </a:ext>
                </a:extLst>
              </p:cNvPr>
              <p:cNvSpPr/>
              <p:nvPr/>
            </p:nvSpPr>
            <p:spPr>
              <a:xfrm rot="785053">
                <a:off x="3788352" y="1870752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B10C8A3B-18FC-0AFF-D6C6-5E4BFBAE6C40}"/>
                  </a:ext>
                </a:extLst>
              </p:cNvPr>
              <p:cNvSpPr/>
              <p:nvPr/>
            </p:nvSpPr>
            <p:spPr>
              <a:xfrm rot="785053">
                <a:off x="3760837" y="1989138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</p:grp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F2227803-38F8-B5B1-3F02-08676F23E430}"/>
                </a:ext>
              </a:extLst>
            </p:cNvPr>
            <p:cNvGrpSpPr/>
            <p:nvPr/>
          </p:nvGrpSpPr>
          <p:grpSpPr>
            <a:xfrm>
              <a:off x="524552" y="2050384"/>
              <a:ext cx="882616" cy="1035716"/>
              <a:chOff x="3760837" y="601781"/>
              <a:chExt cx="1268035" cy="1487991"/>
            </a:xfrm>
          </p:grpSpPr>
          <p:grpSp>
            <p:nvGrpSpPr>
              <p:cNvPr id="84" name="组合 83">
                <a:extLst>
                  <a:ext uri="{FF2B5EF4-FFF2-40B4-BE49-F238E27FC236}">
                    <a16:creationId xmlns:a16="http://schemas.microsoft.com/office/drawing/2014/main" id="{24867E78-ECEA-87F8-149F-F82D5F525CA4}"/>
                  </a:ext>
                </a:extLst>
              </p:cNvPr>
              <p:cNvGrpSpPr/>
              <p:nvPr/>
            </p:nvGrpSpPr>
            <p:grpSpPr>
              <a:xfrm rot="780000" flipH="1">
                <a:off x="4660777" y="876493"/>
                <a:ext cx="368095" cy="549019"/>
                <a:chOff x="6191056" y="4503771"/>
                <a:chExt cx="800763" cy="1194350"/>
              </a:xfrm>
              <a:solidFill>
                <a:srgbClr val="F26F2D"/>
              </a:solidFill>
            </p:grpSpPr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233948B5-64CC-F277-E1F9-F28E353D9481}"/>
                    </a:ext>
                  </a:extLst>
                </p:cNvPr>
                <p:cNvSpPr/>
                <p:nvPr/>
              </p:nvSpPr>
              <p:spPr>
                <a:xfrm>
                  <a:off x="6343630" y="4626424"/>
                  <a:ext cx="523518" cy="857808"/>
                </a:xfrm>
                <a:custGeom>
                  <a:avLst/>
                  <a:gdLst>
                    <a:gd name="connsiteX0" fmla="*/ 501833 w 523518"/>
                    <a:gd name="connsiteY0" fmla="*/ 670501 h 857808"/>
                    <a:gd name="connsiteX1" fmla="*/ 515921 w 523518"/>
                    <a:gd name="connsiteY1" fmla="*/ 762759 h 857808"/>
                    <a:gd name="connsiteX2" fmla="*/ 519013 w 523518"/>
                    <a:gd name="connsiteY2" fmla="*/ 776847 h 857808"/>
                    <a:gd name="connsiteX3" fmla="*/ 502864 w 523518"/>
                    <a:gd name="connsiteY3" fmla="*/ 814472 h 857808"/>
                    <a:gd name="connsiteX4" fmla="*/ 331061 w 523518"/>
                    <a:gd name="connsiteY4" fmla="*/ 856392 h 857808"/>
                    <a:gd name="connsiteX5" fmla="*/ 187434 w 523518"/>
                    <a:gd name="connsiteY5" fmla="*/ 856392 h 857808"/>
                    <a:gd name="connsiteX6" fmla="*/ 20098 w 523518"/>
                    <a:gd name="connsiteY6" fmla="*/ 811895 h 857808"/>
                    <a:gd name="connsiteX7" fmla="*/ 5666 w 523518"/>
                    <a:gd name="connsiteY7" fmla="*/ 800040 h 857808"/>
                    <a:gd name="connsiteX8" fmla="*/ 3948 w 523518"/>
                    <a:gd name="connsiteY8" fmla="*/ 776332 h 857808"/>
                    <a:gd name="connsiteX9" fmla="*/ 60472 w 523518"/>
                    <a:gd name="connsiteY9" fmla="*/ 652977 h 857808"/>
                    <a:gd name="connsiteX10" fmla="*/ 105827 w 523518"/>
                    <a:gd name="connsiteY10" fmla="*/ 529451 h 857808"/>
                    <a:gd name="connsiteX11" fmla="*/ 147576 w 523518"/>
                    <a:gd name="connsiteY11" fmla="*/ 347684 h 857808"/>
                    <a:gd name="connsiteX12" fmla="*/ 177641 w 523518"/>
                    <a:gd name="connsiteY12" fmla="*/ 129666 h 857808"/>
                    <a:gd name="connsiteX13" fmla="*/ 187777 w 523518"/>
                    <a:gd name="connsiteY13" fmla="*/ 26584 h 857808"/>
                    <a:gd name="connsiteX14" fmla="*/ 202209 w 523518"/>
                    <a:gd name="connsiteY14" fmla="*/ 2188 h 857808"/>
                    <a:gd name="connsiteX15" fmla="*/ 233992 w 523518"/>
                    <a:gd name="connsiteY15" fmla="*/ 11809 h 857808"/>
                    <a:gd name="connsiteX16" fmla="*/ 280379 w 523518"/>
                    <a:gd name="connsiteY16" fmla="*/ 81218 h 857808"/>
                    <a:gd name="connsiteX17" fmla="*/ 393597 w 523518"/>
                    <a:gd name="connsiteY17" fmla="*/ 329301 h 857808"/>
                    <a:gd name="connsiteX18" fmla="*/ 473314 w 523518"/>
                    <a:gd name="connsiteY18" fmla="*/ 547147 h 857808"/>
                    <a:gd name="connsiteX19" fmla="*/ 504238 w 523518"/>
                    <a:gd name="connsiteY19" fmla="*/ 670329 h 857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23518" h="857808">
                      <a:moveTo>
                        <a:pt x="501833" y="670501"/>
                      </a:moveTo>
                      <a:cubicBezTo>
                        <a:pt x="506643" y="701425"/>
                        <a:pt x="511339" y="732178"/>
                        <a:pt x="515921" y="762759"/>
                      </a:cubicBezTo>
                      <a:cubicBezTo>
                        <a:pt x="516615" y="767523"/>
                        <a:pt x="517649" y="772230"/>
                        <a:pt x="519013" y="776847"/>
                      </a:cubicBezTo>
                      <a:cubicBezTo>
                        <a:pt x="526744" y="801758"/>
                        <a:pt x="526401" y="802789"/>
                        <a:pt x="502864" y="814472"/>
                      </a:cubicBezTo>
                      <a:cubicBezTo>
                        <a:pt x="449230" y="840508"/>
                        <a:pt x="390659" y="854799"/>
                        <a:pt x="331061" y="856392"/>
                      </a:cubicBezTo>
                      <a:cubicBezTo>
                        <a:pt x="283300" y="858281"/>
                        <a:pt x="235367" y="858281"/>
                        <a:pt x="187434" y="856392"/>
                      </a:cubicBezTo>
                      <a:cubicBezTo>
                        <a:pt x="128925" y="854975"/>
                        <a:pt x="71583" y="839727"/>
                        <a:pt x="20098" y="811895"/>
                      </a:cubicBezTo>
                      <a:cubicBezTo>
                        <a:pt x="14684" y="808740"/>
                        <a:pt x="9812" y="804738"/>
                        <a:pt x="5666" y="800040"/>
                      </a:cubicBezTo>
                      <a:cubicBezTo>
                        <a:pt x="-1163" y="793873"/>
                        <a:pt x="-1921" y="783419"/>
                        <a:pt x="3948" y="776332"/>
                      </a:cubicBezTo>
                      <a:cubicBezTo>
                        <a:pt x="32124" y="739566"/>
                        <a:pt x="44322" y="695241"/>
                        <a:pt x="60472" y="652977"/>
                      </a:cubicBezTo>
                      <a:cubicBezTo>
                        <a:pt x="76621" y="610714"/>
                        <a:pt x="92770" y="571199"/>
                        <a:pt x="105827" y="529451"/>
                      </a:cubicBezTo>
                      <a:cubicBezTo>
                        <a:pt x="124620" y="470086"/>
                        <a:pt x="138581" y="409299"/>
                        <a:pt x="147576" y="347684"/>
                      </a:cubicBezTo>
                      <a:cubicBezTo>
                        <a:pt x="157884" y="275011"/>
                        <a:pt x="168192" y="202338"/>
                        <a:pt x="177641" y="129666"/>
                      </a:cubicBezTo>
                      <a:cubicBezTo>
                        <a:pt x="182108" y="95305"/>
                        <a:pt x="185372" y="60945"/>
                        <a:pt x="187777" y="26584"/>
                      </a:cubicBezTo>
                      <a:cubicBezTo>
                        <a:pt x="187777" y="15245"/>
                        <a:pt x="189839" y="6140"/>
                        <a:pt x="202209" y="2188"/>
                      </a:cubicBezTo>
                      <a:cubicBezTo>
                        <a:pt x="213724" y="-2921"/>
                        <a:pt x="227244" y="1172"/>
                        <a:pt x="233992" y="11809"/>
                      </a:cubicBezTo>
                      <a:cubicBezTo>
                        <a:pt x="251575" y="33455"/>
                        <a:pt x="267105" y="56692"/>
                        <a:pt x="280379" y="81218"/>
                      </a:cubicBezTo>
                      <a:cubicBezTo>
                        <a:pt x="319378" y="163339"/>
                        <a:pt x="355972" y="246664"/>
                        <a:pt x="393597" y="329301"/>
                      </a:cubicBezTo>
                      <a:cubicBezTo>
                        <a:pt x="425292" y="399938"/>
                        <a:pt x="451932" y="472736"/>
                        <a:pt x="473314" y="547147"/>
                      </a:cubicBezTo>
                      <a:cubicBezTo>
                        <a:pt x="485340" y="587692"/>
                        <a:pt x="494102" y="629268"/>
                        <a:pt x="504238" y="670329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ECCA7E82-BE21-2691-E179-B46D29984195}"/>
                    </a:ext>
                  </a:extLst>
                </p:cNvPr>
                <p:cNvSpPr/>
                <p:nvPr/>
              </p:nvSpPr>
              <p:spPr>
                <a:xfrm>
                  <a:off x="6191056" y="5410315"/>
                  <a:ext cx="800763" cy="287806"/>
                </a:xfrm>
                <a:custGeom>
                  <a:avLst/>
                  <a:gdLst>
                    <a:gd name="connsiteX0" fmla="*/ 9115 w 800763"/>
                    <a:gd name="connsiteY0" fmla="*/ 0 h 287806"/>
                    <a:gd name="connsiteX1" fmla="*/ 70793 w 800763"/>
                    <a:gd name="connsiteY1" fmla="*/ 32642 h 287806"/>
                    <a:gd name="connsiteX2" fmla="*/ 185385 w 800763"/>
                    <a:gd name="connsiteY2" fmla="*/ 92086 h 287806"/>
                    <a:gd name="connsiteX3" fmla="*/ 311317 w 800763"/>
                    <a:gd name="connsiteY3" fmla="*/ 117685 h 287806"/>
                    <a:gd name="connsiteX4" fmla="*/ 513872 w 800763"/>
                    <a:gd name="connsiteY4" fmla="*/ 105830 h 287806"/>
                    <a:gd name="connsiteX5" fmla="*/ 609566 w 800763"/>
                    <a:gd name="connsiteY5" fmla="*/ 83840 h 287806"/>
                    <a:gd name="connsiteX6" fmla="*/ 657671 w 800763"/>
                    <a:gd name="connsiteY6" fmla="*/ 62880 h 287806"/>
                    <a:gd name="connsiteX7" fmla="*/ 704745 w 800763"/>
                    <a:gd name="connsiteY7" fmla="*/ 45700 h 287806"/>
                    <a:gd name="connsiteX8" fmla="*/ 732749 w 800763"/>
                    <a:gd name="connsiteY8" fmla="*/ 32814 h 287806"/>
                    <a:gd name="connsiteX9" fmla="*/ 788757 w 800763"/>
                    <a:gd name="connsiteY9" fmla="*/ 7388 h 287806"/>
                    <a:gd name="connsiteX10" fmla="*/ 795285 w 800763"/>
                    <a:gd name="connsiteY10" fmla="*/ 46559 h 287806"/>
                    <a:gd name="connsiteX11" fmla="*/ 667464 w 800763"/>
                    <a:gd name="connsiteY11" fmla="*/ 197745 h 287806"/>
                    <a:gd name="connsiteX12" fmla="*/ 658358 w 800763"/>
                    <a:gd name="connsiteY12" fmla="*/ 223000 h 287806"/>
                    <a:gd name="connsiteX13" fmla="*/ 660935 w 800763"/>
                    <a:gd name="connsiteY13" fmla="*/ 234683 h 287806"/>
                    <a:gd name="connsiteX14" fmla="*/ 632760 w 800763"/>
                    <a:gd name="connsiteY14" fmla="*/ 277118 h 287806"/>
                    <a:gd name="connsiteX15" fmla="*/ 439481 w 800763"/>
                    <a:gd name="connsiteY15" fmla="*/ 285536 h 287806"/>
                    <a:gd name="connsiteX16" fmla="*/ 313035 w 800763"/>
                    <a:gd name="connsiteY16" fmla="*/ 276259 h 287806"/>
                    <a:gd name="connsiteX17" fmla="*/ 184011 w 800763"/>
                    <a:gd name="connsiteY17" fmla="*/ 250660 h 287806"/>
                    <a:gd name="connsiteX18" fmla="*/ 102748 w 800763"/>
                    <a:gd name="connsiteY18" fmla="*/ 231590 h 287806"/>
                    <a:gd name="connsiteX19" fmla="*/ 86770 w 800763"/>
                    <a:gd name="connsiteY19" fmla="*/ 197229 h 287806"/>
                    <a:gd name="connsiteX20" fmla="*/ 83506 w 800763"/>
                    <a:gd name="connsiteY20" fmla="*/ 177472 h 287806"/>
                    <a:gd name="connsiteX21" fmla="*/ 21829 w 800763"/>
                    <a:gd name="connsiteY21" fmla="*/ 89337 h 287806"/>
                    <a:gd name="connsiteX22" fmla="*/ 1556 w 800763"/>
                    <a:gd name="connsiteY22" fmla="*/ 51713 h 287806"/>
                    <a:gd name="connsiteX23" fmla="*/ 1556 w 800763"/>
                    <a:gd name="connsiteY23" fmla="*/ 21475 h 287806"/>
                    <a:gd name="connsiteX24" fmla="*/ 9115 w 800763"/>
                    <a:gd name="connsiteY24" fmla="*/ 0 h 2878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800763" h="287806">
                      <a:moveTo>
                        <a:pt x="9115" y="0"/>
                      </a:moveTo>
                      <a:lnTo>
                        <a:pt x="70793" y="32642"/>
                      </a:lnTo>
                      <a:cubicBezTo>
                        <a:pt x="107821" y="54634"/>
                        <a:pt x="146081" y="74481"/>
                        <a:pt x="185385" y="92086"/>
                      </a:cubicBezTo>
                      <a:cubicBezTo>
                        <a:pt x="225420" y="108327"/>
                        <a:pt x="268118" y="117006"/>
                        <a:pt x="311317" y="117685"/>
                      </a:cubicBezTo>
                      <a:cubicBezTo>
                        <a:pt x="379044" y="119211"/>
                        <a:pt x="446785" y="115246"/>
                        <a:pt x="513872" y="105830"/>
                      </a:cubicBezTo>
                      <a:cubicBezTo>
                        <a:pt x="546159" y="100308"/>
                        <a:pt x="578108" y="92967"/>
                        <a:pt x="609566" y="83840"/>
                      </a:cubicBezTo>
                      <a:cubicBezTo>
                        <a:pt x="625992" y="77788"/>
                        <a:pt x="642054" y="70790"/>
                        <a:pt x="657671" y="62880"/>
                      </a:cubicBezTo>
                      <a:cubicBezTo>
                        <a:pt x="673133" y="56523"/>
                        <a:pt x="689111" y="51369"/>
                        <a:pt x="704745" y="45700"/>
                      </a:cubicBezTo>
                      <a:cubicBezTo>
                        <a:pt x="714194" y="41920"/>
                        <a:pt x="723471" y="37109"/>
                        <a:pt x="732749" y="32814"/>
                      </a:cubicBezTo>
                      <a:lnTo>
                        <a:pt x="788757" y="7388"/>
                      </a:lnTo>
                      <a:cubicBezTo>
                        <a:pt x="802844" y="24568"/>
                        <a:pt x="803875" y="33501"/>
                        <a:pt x="795285" y="46559"/>
                      </a:cubicBezTo>
                      <a:cubicBezTo>
                        <a:pt x="758783" y="101814"/>
                        <a:pt x="715878" y="152561"/>
                        <a:pt x="667464" y="197745"/>
                      </a:cubicBezTo>
                      <a:cubicBezTo>
                        <a:pt x="659691" y="203614"/>
                        <a:pt x="656119" y="213521"/>
                        <a:pt x="658358" y="223000"/>
                      </a:cubicBezTo>
                      <a:cubicBezTo>
                        <a:pt x="658738" y="226985"/>
                        <a:pt x="659604" y="230908"/>
                        <a:pt x="660935" y="234683"/>
                      </a:cubicBezTo>
                      <a:cubicBezTo>
                        <a:pt x="675195" y="263030"/>
                        <a:pt x="669525" y="271448"/>
                        <a:pt x="632760" y="277118"/>
                      </a:cubicBezTo>
                      <a:cubicBezTo>
                        <a:pt x="568889" y="287515"/>
                        <a:pt x="504014" y="290341"/>
                        <a:pt x="439481" y="285536"/>
                      </a:cubicBezTo>
                      <a:cubicBezTo>
                        <a:pt x="397390" y="282100"/>
                        <a:pt x="354783" y="281928"/>
                        <a:pt x="313035" y="276259"/>
                      </a:cubicBezTo>
                      <a:cubicBezTo>
                        <a:pt x="271287" y="270589"/>
                        <a:pt x="227133" y="259079"/>
                        <a:pt x="184011" y="250660"/>
                      </a:cubicBezTo>
                      <a:cubicBezTo>
                        <a:pt x="156694" y="244819"/>
                        <a:pt x="129549" y="238978"/>
                        <a:pt x="102748" y="231590"/>
                      </a:cubicBezTo>
                      <a:cubicBezTo>
                        <a:pt x="82132" y="225921"/>
                        <a:pt x="78524" y="216815"/>
                        <a:pt x="86770" y="197229"/>
                      </a:cubicBezTo>
                      <a:cubicBezTo>
                        <a:pt x="89680" y="190577"/>
                        <a:pt x="88401" y="182835"/>
                        <a:pt x="83506" y="177472"/>
                      </a:cubicBezTo>
                      <a:cubicBezTo>
                        <a:pt x="62718" y="148266"/>
                        <a:pt x="41930" y="119059"/>
                        <a:pt x="21829" y="89337"/>
                      </a:cubicBezTo>
                      <a:cubicBezTo>
                        <a:pt x="13410" y="77765"/>
                        <a:pt x="6591" y="65109"/>
                        <a:pt x="1556" y="51713"/>
                      </a:cubicBezTo>
                      <a:cubicBezTo>
                        <a:pt x="-519" y="41740"/>
                        <a:pt x="-519" y="31448"/>
                        <a:pt x="1556" y="21475"/>
                      </a:cubicBezTo>
                      <a:cubicBezTo>
                        <a:pt x="3348" y="14081"/>
                        <a:pt x="5881" y="6886"/>
                        <a:pt x="9115" y="0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56EFDB70-668C-4A44-F9AD-E56EC63EF0BA}"/>
                    </a:ext>
                  </a:extLst>
                </p:cNvPr>
                <p:cNvSpPr/>
                <p:nvPr/>
              </p:nvSpPr>
              <p:spPr>
                <a:xfrm>
                  <a:off x="6225154" y="4503771"/>
                  <a:ext cx="241156" cy="912370"/>
                </a:xfrm>
                <a:custGeom>
                  <a:avLst/>
                  <a:gdLst>
                    <a:gd name="connsiteX0" fmla="*/ 232893 w 241156"/>
                    <a:gd name="connsiteY0" fmla="*/ 169511 h 912370"/>
                    <a:gd name="connsiteX1" fmla="*/ 235986 w 241156"/>
                    <a:gd name="connsiteY1" fmla="*/ 354371 h 912370"/>
                    <a:gd name="connsiteX2" fmla="*/ 187709 w 241156"/>
                    <a:gd name="connsiteY2" fmla="*/ 642312 h 912370"/>
                    <a:gd name="connsiteX3" fmla="*/ 136168 w 241156"/>
                    <a:gd name="connsiteY3" fmla="*/ 823908 h 912370"/>
                    <a:gd name="connsiteX4" fmla="*/ 90813 w 241156"/>
                    <a:gd name="connsiteY4" fmla="*/ 902078 h 912370"/>
                    <a:gd name="connsiteX5" fmla="*/ 65558 w 241156"/>
                    <a:gd name="connsiteY5" fmla="*/ 911699 h 912370"/>
                    <a:gd name="connsiteX6" fmla="*/ 8175 w 241156"/>
                    <a:gd name="connsiteY6" fmla="*/ 889193 h 912370"/>
                    <a:gd name="connsiteX7" fmla="*/ 2110 w 241156"/>
                    <a:gd name="connsiteY7" fmla="*/ 867174 h 912370"/>
                    <a:gd name="connsiteX8" fmla="*/ 2506 w 241156"/>
                    <a:gd name="connsiteY8" fmla="*/ 866515 h 912370"/>
                    <a:gd name="connsiteX9" fmla="*/ 31541 w 241156"/>
                    <a:gd name="connsiteY9" fmla="*/ 785424 h 912370"/>
                    <a:gd name="connsiteX10" fmla="*/ 67104 w 241156"/>
                    <a:gd name="connsiteY10" fmla="*/ 629255 h 912370"/>
                    <a:gd name="connsiteX11" fmla="*/ 89266 w 241156"/>
                    <a:gd name="connsiteY11" fmla="*/ 456421 h 912370"/>
                    <a:gd name="connsiteX12" fmla="*/ 117098 w 241156"/>
                    <a:gd name="connsiteY12" fmla="*/ 240809 h 912370"/>
                    <a:gd name="connsiteX13" fmla="*/ 134279 w 241156"/>
                    <a:gd name="connsiteY13" fmla="*/ 45469 h 912370"/>
                    <a:gd name="connsiteX14" fmla="*/ 134279 w 241156"/>
                    <a:gd name="connsiteY14" fmla="*/ 23994 h 912370"/>
                    <a:gd name="connsiteX15" fmla="*/ 141151 w 241156"/>
                    <a:gd name="connsiteY15" fmla="*/ 3034 h 912370"/>
                    <a:gd name="connsiteX16" fmla="*/ 169670 w 241156"/>
                    <a:gd name="connsiteY16" fmla="*/ 8188 h 912370"/>
                    <a:gd name="connsiteX17" fmla="*/ 193722 w 241156"/>
                    <a:gd name="connsiteY17" fmla="*/ 43580 h 912370"/>
                    <a:gd name="connsiteX18" fmla="*/ 232893 w 241156"/>
                    <a:gd name="connsiteY18" fmla="*/ 169511 h 9123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41156" h="912370">
                      <a:moveTo>
                        <a:pt x="232893" y="169511"/>
                      </a:moveTo>
                      <a:cubicBezTo>
                        <a:pt x="242754" y="230666"/>
                        <a:pt x="243796" y="292920"/>
                        <a:pt x="235986" y="354371"/>
                      </a:cubicBezTo>
                      <a:cubicBezTo>
                        <a:pt x="223960" y="451267"/>
                        <a:pt x="208326" y="547477"/>
                        <a:pt x="187709" y="642312"/>
                      </a:cubicBezTo>
                      <a:cubicBezTo>
                        <a:pt x="174026" y="703782"/>
                        <a:pt x="156818" y="764414"/>
                        <a:pt x="136168" y="823908"/>
                      </a:cubicBezTo>
                      <a:cubicBezTo>
                        <a:pt x="123970" y="851553"/>
                        <a:pt x="108759" y="877768"/>
                        <a:pt x="90813" y="902078"/>
                      </a:cubicBezTo>
                      <a:cubicBezTo>
                        <a:pt x="85193" y="910198"/>
                        <a:pt x="75155" y="914022"/>
                        <a:pt x="65558" y="911699"/>
                      </a:cubicBezTo>
                      <a:cubicBezTo>
                        <a:pt x="44859" y="909073"/>
                        <a:pt x="25140" y="901338"/>
                        <a:pt x="8175" y="889193"/>
                      </a:cubicBezTo>
                      <a:cubicBezTo>
                        <a:pt x="420" y="884787"/>
                        <a:pt x="-2295" y="874929"/>
                        <a:pt x="2110" y="867174"/>
                      </a:cubicBezTo>
                      <a:cubicBezTo>
                        <a:pt x="2237" y="866951"/>
                        <a:pt x="2369" y="866731"/>
                        <a:pt x="2506" y="866515"/>
                      </a:cubicBezTo>
                      <a:cubicBezTo>
                        <a:pt x="13717" y="840058"/>
                        <a:pt x="23411" y="812984"/>
                        <a:pt x="31541" y="785424"/>
                      </a:cubicBezTo>
                      <a:cubicBezTo>
                        <a:pt x="44769" y="733883"/>
                        <a:pt x="54734" y="681139"/>
                        <a:pt x="67104" y="629255"/>
                      </a:cubicBezTo>
                      <a:cubicBezTo>
                        <a:pt x="77746" y="572108"/>
                        <a:pt x="85146" y="514405"/>
                        <a:pt x="89266" y="456421"/>
                      </a:cubicBezTo>
                      <a:cubicBezTo>
                        <a:pt x="98200" y="384436"/>
                        <a:pt x="109024" y="312794"/>
                        <a:pt x="117098" y="240809"/>
                      </a:cubicBezTo>
                      <a:cubicBezTo>
                        <a:pt x="124314" y="175868"/>
                        <a:pt x="129125" y="110583"/>
                        <a:pt x="134279" y="45469"/>
                      </a:cubicBezTo>
                      <a:cubicBezTo>
                        <a:pt x="134644" y="38316"/>
                        <a:pt x="134644" y="31148"/>
                        <a:pt x="134279" y="23994"/>
                      </a:cubicBezTo>
                      <a:cubicBezTo>
                        <a:pt x="134279" y="16263"/>
                        <a:pt x="131530" y="6814"/>
                        <a:pt x="141151" y="3034"/>
                      </a:cubicBezTo>
                      <a:cubicBezTo>
                        <a:pt x="150633" y="-2486"/>
                        <a:pt x="162720" y="-302"/>
                        <a:pt x="169670" y="8188"/>
                      </a:cubicBezTo>
                      <a:cubicBezTo>
                        <a:pt x="179120" y="18946"/>
                        <a:pt x="187199" y="30833"/>
                        <a:pt x="193722" y="43580"/>
                      </a:cubicBezTo>
                      <a:cubicBezTo>
                        <a:pt x="212428" y="83587"/>
                        <a:pt x="225606" y="125952"/>
                        <a:pt x="232893" y="169511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</p:grp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88C3247C-CFB8-1901-141E-D9C454441486}"/>
                  </a:ext>
                </a:extLst>
              </p:cNvPr>
              <p:cNvSpPr/>
              <p:nvPr/>
            </p:nvSpPr>
            <p:spPr>
              <a:xfrm rot="785053">
                <a:off x="3963127" y="601781"/>
                <a:ext cx="963403" cy="1261209"/>
              </a:xfrm>
              <a:custGeom>
                <a:avLst/>
                <a:gdLst>
                  <a:gd name="connsiteX0" fmla="*/ 946312 w 1990867"/>
                  <a:gd name="connsiteY0" fmla="*/ 422329 h 2606279"/>
                  <a:gd name="connsiteX1" fmla="*/ 946312 w 1990867"/>
                  <a:gd name="connsiteY1" fmla="*/ 1656470 h 2606279"/>
                  <a:gd name="connsiteX2" fmla="*/ 993283 w 1990867"/>
                  <a:gd name="connsiteY2" fmla="*/ 492 h 2606279"/>
                  <a:gd name="connsiteX3" fmla="*/ 1028781 w 1990867"/>
                  <a:gd name="connsiteY3" fmla="*/ 7843 h 2606279"/>
                  <a:gd name="connsiteX4" fmla="*/ 1054953 w 1990867"/>
                  <a:gd name="connsiteY4" fmla="*/ 54453 h 2606279"/>
                  <a:gd name="connsiteX5" fmla="*/ 1055314 w 1990867"/>
                  <a:gd name="connsiteY5" fmla="*/ 54453 h 2606279"/>
                  <a:gd name="connsiteX6" fmla="*/ 1055314 w 1990867"/>
                  <a:gd name="connsiteY6" fmla="*/ 282136 h 2606279"/>
                  <a:gd name="connsiteX7" fmla="*/ 1699634 w 1990867"/>
                  <a:gd name="connsiteY7" fmla="*/ 1868376 h 2606279"/>
                  <a:gd name="connsiteX8" fmla="*/ 1694256 w 1990867"/>
                  <a:gd name="connsiteY8" fmla="*/ 1919290 h 2606279"/>
                  <a:gd name="connsiteX9" fmla="*/ 1649076 w 1990867"/>
                  <a:gd name="connsiteY9" fmla="*/ 1943313 h 2606279"/>
                  <a:gd name="connsiteX10" fmla="*/ 1056747 w 1990867"/>
                  <a:gd name="connsiteY10" fmla="*/ 1943313 h 2606279"/>
                  <a:gd name="connsiteX11" fmla="*/ 1056747 w 1990867"/>
                  <a:gd name="connsiteY11" fmla="*/ 2032236 h 2606279"/>
                  <a:gd name="connsiteX12" fmla="*/ 1936280 w 1990867"/>
                  <a:gd name="connsiteY12" fmla="*/ 2032235 h 2606279"/>
                  <a:gd name="connsiteX13" fmla="*/ 1983609 w 1990867"/>
                  <a:gd name="connsiteY13" fmla="*/ 2059486 h 2606279"/>
                  <a:gd name="connsiteX14" fmla="*/ 1983609 w 1990867"/>
                  <a:gd name="connsiteY14" fmla="*/ 2113985 h 2606279"/>
                  <a:gd name="connsiteX15" fmla="*/ 1925521 w 1990867"/>
                  <a:gd name="connsiteY15" fmla="*/ 2219041 h 2606279"/>
                  <a:gd name="connsiteX16" fmla="*/ 1867890 w 1990867"/>
                  <a:gd name="connsiteY16" fmla="*/ 2323354 h 2606279"/>
                  <a:gd name="connsiteX17" fmla="*/ 1835226 w 1990867"/>
                  <a:gd name="connsiteY17" fmla="*/ 2371304 h 2606279"/>
                  <a:gd name="connsiteX18" fmla="*/ 1796578 w 1990867"/>
                  <a:gd name="connsiteY18" fmla="*/ 2436209 h 2606279"/>
                  <a:gd name="connsiteX19" fmla="*/ 1740375 w 1990867"/>
                  <a:gd name="connsiteY19" fmla="*/ 2562544 h 2606279"/>
                  <a:gd name="connsiteX20" fmla="*/ 1733877 w 1990867"/>
                  <a:gd name="connsiteY20" fmla="*/ 2594002 h 2606279"/>
                  <a:gd name="connsiteX21" fmla="*/ 1707169 w 1990867"/>
                  <a:gd name="connsiteY21" fmla="*/ 2601097 h 2606279"/>
                  <a:gd name="connsiteX22" fmla="*/ 1642983 w 1990867"/>
                  <a:gd name="connsiteY22" fmla="*/ 2606279 h 2606279"/>
                  <a:gd name="connsiteX23" fmla="*/ 1452589 w 1990867"/>
                  <a:gd name="connsiteY23" fmla="*/ 2548911 h 2606279"/>
                  <a:gd name="connsiteX24" fmla="*/ 1318851 w 1990867"/>
                  <a:gd name="connsiteY24" fmla="*/ 2507675 h 2606279"/>
                  <a:gd name="connsiteX25" fmla="*/ 1185468 w 1990867"/>
                  <a:gd name="connsiteY25" fmla="*/ 2548911 h 2606279"/>
                  <a:gd name="connsiteX26" fmla="*/ 995077 w 1990867"/>
                  <a:gd name="connsiteY26" fmla="*/ 2606279 h 2606279"/>
                  <a:gd name="connsiteX27" fmla="*/ 805042 w 1990867"/>
                  <a:gd name="connsiteY27" fmla="*/ 2548911 h 2606279"/>
                  <a:gd name="connsiteX28" fmla="*/ 671303 w 1990867"/>
                  <a:gd name="connsiteY28" fmla="*/ 2507675 h 2606279"/>
                  <a:gd name="connsiteX29" fmla="*/ 537920 w 1990867"/>
                  <a:gd name="connsiteY29" fmla="*/ 2548911 h 2606279"/>
                  <a:gd name="connsiteX30" fmla="*/ 347529 w 1990867"/>
                  <a:gd name="connsiteY30" fmla="*/ 2606279 h 2606279"/>
                  <a:gd name="connsiteX31" fmla="*/ 283347 w 1990867"/>
                  <a:gd name="connsiteY31" fmla="*/ 2601097 h 2606279"/>
                  <a:gd name="connsiteX32" fmla="*/ 275027 w 1990867"/>
                  <a:gd name="connsiteY32" fmla="*/ 2598885 h 2606279"/>
                  <a:gd name="connsiteX33" fmla="*/ 262651 w 1990867"/>
                  <a:gd name="connsiteY33" fmla="*/ 2553829 h 2606279"/>
                  <a:gd name="connsiteX34" fmla="*/ 219781 w 1990867"/>
                  <a:gd name="connsiteY34" fmla="*/ 2475108 h 2606279"/>
                  <a:gd name="connsiteX35" fmla="*/ 199294 w 1990867"/>
                  <a:gd name="connsiteY35" fmla="*/ 2447473 h 2606279"/>
                  <a:gd name="connsiteX36" fmla="*/ 200521 w 1990867"/>
                  <a:gd name="connsiteY36" fmla="*/ 2448157 h 2606279"/>
                  <a:gd name="connsiteX37" fmla="*/ 65347 w 1990867"/>
                  <a:gd name="connsiteY37" fmla="*/ 2219041 h 2606279"/>
                  <a:gd name="connsiteX38" fmla="*/ 7262 w 1990867"/>
                  <a:gd name="connsiteY38" fmla="*/ 2113985 h 2606279"/>
                  <a:gd name="connsiteX39" fmla="*/ 7262 w 1990867"/>
                  <a:gd name="connsiteY39" fmla="*/ 2059485 h 2606279"/>
                  <a:gd name="connsiteX40" fmla="*/ 54591 w 1990867"/>
                  <a:gd name="connsiteY40" fmla="*/ 2032236 h 2606279"/>
                  <a:gd name="connsiteX41" fmla="*/ 946312 w 1990867"/>
                  <a:gd name="connsiteY41" fmla="*/ 2032236 h 2606279"/>
                  <a:gd name="connsiteX42" fmla="*/ 946312 w 1990867"/>
                  <a:gd name="connsiteY42" fmla="*/ 1943313 h 2606279"/>
                  <a:gd name="connsiteX43" fmla="*/ 218809 w 1990867"/>
                  <a:gd name="connsiteY43" fmla="*/ 1943313 h 2606279"/>
                  <a:gd name="connsiteX44" fmla="*/ 179726 w 1990867"/>
                  <a:gd name="connsiteY44" fmla="*/ 1926819 h 2606279"/>
                  <a:gd name="connsiteX45" fmla="*/ 164309 w 1990867"/>
                  <a:gd name="connsiteY45" fmla="*/ 1887019 h 2606279"/>
                  <a:gd name="connsiteX46" fmla="*/ 961014 w 1990867"/>
                  <a:gd name="connsiteY46" fmla="*/ 16805 h 2606279"/>
                  <a:gd name="connsiteX47" fmla="*/ 993283 w 1990867"/>
                  <a:gd name="connsiteY47" fmla="*/ 492 h 2606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990867" h="2606279">
                    <a:moveTo>
                      <a:pt x="946312" y="422329"/>
                    </a:moveTo>
                    <a:cubicBezTo>
                      <a:pt x="822613" y="910679"/>
                      <a:pt x="822613" y="1329469"/>
                      <a:pt x="946312" y="1656470"/>
                    </a:cubicBezTo>
                    <a:close/>
                    <a:moveTo>
                      <a:pt x="993283" y="492"/>
                    </a:moveTo>
                    <a:cubicBezTo>
                      <a:pt x="1005295" y="-1121"/>
                      <a:pt x="1017844" y="1210"/>
                      <a:pt x="1028781" y="7843"/>
                    </a:cubicBezTo>
                    <a:cubicBezTo>
                      <a:pt x="1045633" y="18241"/>
                      <a:pt x="1054954" y="35810"/>
                      <a:pt x="1054953" y="54453"/>
                    </a:cubicBezTo>
                    <a:lnTo>
                      <a:pt x="1055314" y="54453"/>
                    </a:lnTo>
                    <a:lnTo>
                      <a:pt x="1055314" y="282136"/>
                    </a:lnTo>
                    <a:lnTo>
                      <a:pt x="1699634" y="1868376"/>
                    </a:lnTo>
                    <a:cubicBezTo>
                      <a:pt x="1706445" y="1885228"/>
                      <a:pt x="1704295" y="1904232"/>
                      <a:pt x="1694256" y="1919290"/>
                    </a:cubicBezTo>
                    <a:cubicBezTo>
                      <a:pt x="1683857" y="1934709"/>
                      <a:pt x="1667364" y="1943313"/>
                      <a:pt x="1649076" y="1943313"/>
                    </a:cubicBezTo>
                    <a:lnTo>
                      <a:pt x="1056747" y="1943313"/>
                    </a:lnTo>
                    <a:lnTo>
                      <a:pt x="1056747" y="2032236"/>
                    </a:lnTo>
                    <a:lnTo>
                      <a:pt x="1936280" y="2032235"/>
                    </a:lnTo>
                    <a:cubicBezTo>
                      <a:pt x="1955998" y="2032236"/>
                      <a:pt x="1973927" y="2042633"/>
                      <a:pt x="1983609" y="2059486"/>
                    </a:cubicBezTo>
                    <a:cubicBezTo>
                      <a:pt x="1993287" y="2076696"/>
                      <a:pt x="1993288" y="2097133"/>
                      <a:pt x="1983609" y="2113985"/>
                    </a:cubicBezTo>
                    <a:cubicBezTo>
                      <a:pt x="1964603" y="2146612"/>
                      <a:pt x="1945600" y="2182827"/>
                      <a:pt x="1925521" y="2219041"/>
                    </a:cubicBezTo>
                    <a:lnTo>
                      <a:pt x="1867890" y="2323354"/>
                    </a:lnTo>
                    <a:lnTo>
                      <a:pt x="1835226" y="2371304"/>
                    </a:lnTo>
                    <a:cubicBezTo>
                      <a:pt x="1820822" y="2394718"/>
                      <a:pt x="1807932" y="2417272"/>
                      <a:pt x="1796578" y="2436209"/>
                    </a:cubicBezTo>
                    <a:cubicBezTo>
                      <a:pt x="1773870" y="2474083"/>
                      <a:pt x="1753080" y="2520203"/>
                      <a:pt x="1740375" y="2562544"/>
                    </a:cubicBezTo>
                    <a:lnTo>
                      <a:pt x="1733877" y="2594002"/>
                    </a:lnTo>
                    <a:lnTo>
                      <a:pt x="1707169" y="2601097"/>
                    </a:lnTo>
                    <a:cubicBezTo>
                      <a:pt x="1688272" y="2604374"/>
                      <a:pt x="1667094" y="2606279"/>
                      <a:pt x="1642983" y="2606279"/>
                    </a:cubicBezTo>
                    <a:cubicBezTo>
                      <a:pt x="1546531" y="2606279"/>
                      <a:pt x="1496692" y="2575802"/>
                      <a:pt x="1452589" y="2548911"/>
                    </a:cubicBezTo>
                    <a:cubicBezTo>
                      <a:pt x="1414225" y="2525963"/>
                      <a:pt x="1384465" y="2507675"/>
                      <a:pt x="1318851" y="2507675"/>
                    </a:cubicBezTo>
                    <a:cubicBezTo>
                      <a:pt x="1253235" y="2507675"/>
                      <a:pt x="1223115" y="2525604"/>
                      <a:pt x="1185468" y="2548911"/>
                    </a:cubicBezTo>
                    <a:cubicBezTo>
                      <a:pt x="1141366" y="2575802"/>
                      <a:pt x="1091527" y="2606279"/>
                      <a:pt x="995077" y="2606279"/>
                    </a:cubicBezTo>
                    <a:cubicBezTo>
                      <a:pt x="898625" y="2606279"/>
                      <a:pt x="849146" y="2575802"/>
                      <a:pt x="805042" y="2548911"/>
                    </a:cubicBezTo>
                    <a:cubicBezTo>
                      <a:pt x="766678" y="2525963"/>
                      <a:pt x="736917" y="2507675"/>
                      <a:pt x="671303" y="2507675"/>
                    </a:cubicBezTo>
                    <a:cubicBezTo>
                      <a:pt x="605687" y="2507675"/>
                      <a:pt x="575570" y="2525605"/>
                      <a:pt x="537920" y="2548911"/>
                    </a:cubicBezTo>
                    <a:cubicBezTo>
                      <a:pt x="493818" y="2575802"/>
                      <a:pt x="443981" y="2606279"/>
                      <a:pt x="347529" y="2606279"/>
                    </a:cubicBezTo>
                    <a:cubicBezTo>
                      <a:pt x="323416" y="2606279"/>
                      <a:pt x="302239" y="2604374"/>
                      <a:pt x="283347" y="2601097"/>
                    </a:cubicBezTo>
                    <a:lnTo>
                      <a:pt x="275027" y="2598885"/>
                    </a:lnTo>
                    <a:lnTo>
                      <a:pt x="262651" y="2553829"/>
                    </a:lnTo>
                    <a:cubicBezTo>
                      <a:pt x="251881" y="2527927"/>
                      <a:pt x="237317" y="2501103"/>
                      <a:pt x="219781" y="2475108"/>
                    </a:cubicBezTo>
                    <a:lnTo>
                      <a:pt x="199294" y="2447473"/>
                    </a:lnTo>
                    <a:lnTo>
                      <a:pt x="200521" y="2448157"/>
                    </a:lnTo>
                    <a:cubicBezTo>
                      <a:pt x="152476" y="2380749"/>
                      <a:pt x="109091" y="2298999"/>
                      <a:pt x="65347" y="2219041"/>
                    </a:cubicBezTo>
                    <a:cubicBezTo>
                      <a:pt x="45268" y="2182110"/>
                      <a:pt x="26266" y="2146612"/>
                      <a:pt x="7262" y="2113985"/>
                    </a:cubicBezTo>
                    <a:cubicBezTo>
                      <a:pt x="-2420" y="2097133"/>
                      <a:pt x="-2420" y="2076696"/>
                      <a:pt x="7262" y="2059485"/>
                    </a:cubicBezTo>
                    <a:cubicBezTo>
                      <a:pt x="17301" y="2042634"/>
                      <a:pt x="34870" y="2032236"/>
                      <a:pt x="54591" y="2032236"/>
                    </a:cubicBezTo>
                    <a:lnTo>
                      <a:pt x="946312" y="2032236"/>
                    </a:lnTo>
                    <a:lnTo>
                      <a:pt x="946312" y="1943313"/>
                    </a:lnTo>
                    <a:lnTo>
                      <a:pt x="218809" y="1943313"/>
                    </a:lnTo>
                    <a:cubicBezTo>
                      <a:pt x="204107" y="1943313"/>
                      <a:pt x="189765" y="1937217"/>
                      <a:pt x="179726" y="1926819"/>
                    </a:cubicBezTo>
                    <a:cubicBezTo>
                      <a:pt x="169328" y="1916421"/>
                      <a:pt x="163590" y="1902080"/>
                      <a:pt x="164309" y="1887019"/>
                    </a:cubicBezTo>
                    <a:cubicBezTo>
                      <a:pt x="187615" y="1181387"/>
                      <a:pt x="455454" y="552127"/>
                      <a:pt x="961014" y="16805"/>
                    </a:cubicBezTo>
                    <a:cubicBezTo>
                      <a:pt x="969799" y="7663"/>
                      <a:pt x="981272" y="2106"/>
                      <a:pt x="993283" y="492"/>
                    </a:cubicBezTo>
                    <a:close/>
                  </a:path>
                </a:pathLst>
              </a:custGeom>
              <a:solidFill>
                <a:srgbClr val="EC1A63"/>
              </a:solidFill>
              <a:ln w="153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3088FB36-3AE3-60FA-D502-9046CC84EBC3}"/>
                  </a:ext>
                </a:extLst>
              </p:cNvPr>
              <p:cNvSpPr/>
              <p:nvPr/>
            </p:nvSpPr>
            <p:spPr>
              <a:xfrm rot="785053">
                <a:off x="3788352" y="1870752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4C5ADE03-76B4-8959-9AE6-5003FACF0B98}"/>
                  </a:ext>
                </a:extLst>
              </p:cNvPr>
              <p:cNvSpPr/>
              <p:nvPr/>
            </p:nvSpPr>
            <p:spPr>
              <a:xfrm rot="785053">
                <a:off x="3760837" y="1989138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</p:grp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397A05A4-11B1-92C5-D03F-8D32F5E50465}"/>
                </a:ext>
              </a:extLst>
            </p:cNvPr>
            <p:cNvGrpSpPr/>
            <p:nvPr/>
          </p:nvGrpSpPr>
          <p:grpSpPr>
            <a:xfrm>
              <a:off x="2234599" y="2050384"/>
              <a:ext cx="882616" cy="1035716"/>
              <a:chOff x="3760837" y="601781"/>
              <a:chExt cx="1268035" cy="1487991"/>
            </a:xfrm>
          </p:grpSpPr>
          <p:grpSp>
            <p:nvGrpSpPr>
              <p:cNvPr id="77" name="组合 76">
                <a:extLst>
                  <a:ext uri="{FF2B5EF4-FFF2-40B4-BE49-F238E27FC236}">
                    <a16:creationId xmlns:a16="http://schemas.microsoft.com/office/drawing/2014/main" id="{BB5B4FCC-7A77-D0F0-20BD-E4EB4CB2904F}"/>
                  </a:ext>
                </a:extLst>
              </p:cNvPr>
              <p:cNvGrpSpPr/>
              <p:nvPr/>
            </p:nvGrpSpPr>
            <p:grpSpPr>
              <a:xfrm rot="780000" flipH="1">
                <a:off x="4660777" y="876493"/>
                <a:ext cx="368095" cy="549019"/>
                <a:chOff x="6191056" y="4503771"/>
                <a:chExt cx="800763" cy="1194350"/>
              </a:xfrm>
              <a:solidFill>
                <a:srgbClr val="F26F2D"/>
              </a:solidFill>
            </p:grpSpPr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808E1DCB-5314-E5DC-0599-F5651BED8B39}"/>
                    </a:ext>
                  </a:extLst>
                </p:cNvPr>
                <p:cNvSpPr/>
                <p:nvPr/>
              </p:nvSpPr>
              <p:spPr>
                <a:xfrm>
                  <a:off x="6343630" y="4626424"/>
                  <a:ext cx="523518" cy="857808"/>
                </a:xfrm>
                <a:custGeom>
                  <a:avLst/>
                  <a:gdLst>
                    <a:gd name="connsiteX0" fmla="*/ 501833 w 523518"/>
                    <a:gd name="connsiteY0" fmla="*/ 670501 h 857808"/>
                    <a:gd name="connsiteX1" fmla="*/ 515921 w 523518"/>
                    <a:gd name="connsiteY1" fmla="*/ 762759 h 857808"/>
                    <a:gd name="connsiteX2" fmla="*/ 519013 w 523518"/>
                    <a:gd name="connsiteY2" fmla="*/ 776847 h 857808"/>
                    <a:gd name="connsiteX3" fmla="*/ 502864 w 523518"/>
                    <a:gd name="connsiteY3" fmla="*/ 814472 h 857808"/>
                    <a:gd name="connsiteX4" fmla="*/ 331061 w 523518"/>
                    <a:gd name="connsiteY4" fmla="*/ 856392 h 857808"/>
                    <a:gd name="connsiteX5" fmla="*/ 187434 w 523518"/>
                    <a:gd name="connsiteY5" fmla="*/ 856392 h 857808"/>
                    <a:gd name="connsiteX6" fmla="*/ 20098 w 523518"/>
                    <a:gd name="connsiteY6" fmla="*/ 811895 h 857808"/>
                    <a:gd name="connsiteX7" fmla="*/ 5666 w 523518"/>
                    <a:gd name="connsiteY7" fmla="*/ 800040 h 857808"/>
                    <a:gd name="connsiteX8" fmla="*/ 3948 w 523518"/>
                    <a:gd name="connsiteY8" fmla="*/ 776332 h 857808"/>
                    <a:gd name="connsiteX9" fmla="*/ 60472 w 523518"/>
                    <a:gd name="connsiteY9" fmla="*/ 652977 h 857808"/>
                    <a:gd name="connsiteX10" fmla="*/ 105827 w 523518"/>
                    <a:gd name="connsiteY10" fmla="*/ 529451 h 857808"/>
                    <a:gd name="connsiteX11" fmla="*/ 147576 w 523518"/>
                    <a:gd name="connsiteY11" fmla="*/ 347684 h 857808"/>
                    <a:gd name="connsiteX12" fmla="*/ 177641 w 523518"/>
                    <a:gd name="connsiteY12" fmla="*/ 129666 h 857808"/>
                    <a:gd name="connsiteX13" fmla="*/ 187777 w 523518"/>
                    <a:gd name="connsiteY13" fmla="*/ 26584 h 857808"/>
                    <a:gd name="connsiteX14" fmla="*/ 202209 w 523518"/>
                    <a:gd name="connsiteY14" fmla="*/ 2188 h 857808"/>
                    <a:gd name="connsiteX15" fmla="*/ 233992 w 523518"/>
                    <a:gd name="connsiteY15" fmla="*/ 11809 h 857808"/>
                    <a:gd name="connsiteX16" fmla="*/ 280379 w 523518"/>
                    <a:gd name="connsiteY16" fmla="*/ 81218 h 857808"/>
                    <a:gd name="connsiteX17" fmla="*/ 393597 w 523518"/>
                    <a:gd name="connsiteY17" fmla="*/ 329301 h 857808"/>
                    <a:gd name="connsiteX18" fmla="*/ 473314 w 523518"/>
                    <a:gd name="connsiteY18" fmla="*/ 547147 h 857808"/>
                    <a:gd name="connsiteX19" fmla="*/ 504238 w 523518"/>
                    <a:gd name="connsiteY19" fmla="*/ 670329 h 857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23518" h="857808">
                      <a:moveTo>
                        <a:pt x="501833" y="670501"/>
                      </a:moveTo>
                      <a:cubicBezTo>
                        <a:pt x="506643" y="701425"/>
                        <a:pt x="511339" y="732178"/>
                        <a:pt x="515921" y="762759"/>
                      </a:cubicBezTo>
                      <a:cubicBezTo>
                        <a:pt x="516615" y="767523"/>
                        <a:pt x="517649" y="772230"/>
                        <a:pt x="519013" y="776847"/>
                      </a:cubicBezTo>
                      <a:cubicBezTo>
                        <a:pt x="526744" y="801758"/>
                        <a:pt x="526401" y="802789"/>
                        <a:pt x="502864" y="814472"/>
                      </a:cubicBezTo>
                      <a:cubicBezTo>
                        <a:pt x="449230" y="840508"/>
                        <a:pt x="390659" y="854799"/>
                        <a:pt x="331061" y="856392"/>
                      </a:cubicBezTo>
                      <a:cubicBezTo>
                        <a:pt x="283300" y="858281"/>
                        <a:pt x="235367" y="858281"/>
                        <a:pt x="187434" y="856392"/>
                      </a:cubicBezTo>
                      <a:cubicBezTo>
                        <a:pt x="128925" y="854975"/>
                        <a:pt x="71583" y="839727"/>
                        <a:pt x="20098" y="811895"/>
                      </a:cubicBezTo>
                      <a:cubicBezTo>
                        <a:pt x="14684" y="808740"/>
                        <a:pt x="9812" y="804738"/>
                        <a:pt x="5666" y="800040"/>
                      </a:cubicBezTo>
                      <a:cubicBezTo>
                        <a:pt x="-1163" y="793873"/>
                        <a:pt x="-1921" y="783419"/>
                        <a:pt x="3948" y="776332"/>
                      </a:cubicBezTo>
                      <a:cubicBezTo>
                        <a:pt x="32124" y="739566"/>
                        <a:pt x="44322" y="695241"/>
                        <a:pt x="60472" y="652977"/>
                      </a:cubicBezTo>
                      <a:cubicBezTo>
                        <a:pt x="76621" y="610714"/>
                        <a:pt x="92770" y="571199"/>
                        <a:pt x="105827" y="529451"/>
                      </a:cubicBezTo>
                      <a:cubicBezTo>
                        <a:pt x="124620" y="470086"/>
                        <a:pt x="138581" y="409299"/>
                        <a:pt x="147576" y="347684"/>
                      </a:cubicBezTo>
                      <a:cubicBezTo>
                        <a:pt x="157884" y="275011"/>
                        <a:pt x="168192" y="202338"/>
                        <a:pt x="177641" y="129666"/>
                      </a:cubicBezTo>
                      <a:cubicBezTo>
                        <a:pt x="182108" y="95305"/>
                        <a:pt x="185372" y="60945"/>
                        <a:pt x="187777" y="26584"/>
                      </a:cubicBezTo>
                      <a:cubicBezTo>
                        <a:pt x="187777" y="15245"/>
                        <a:pt x="189839" y="6140"/>
                        <a:pt x="202209" y="2188"/>
                      </a:cubicBezTo>
                      <a:cubicBezTo>
                        <a:pt x="213724" y="-2921"/>
                        <a:pt x="227244" y="1172"/>
                        <a:pt x="233992" y="11809"/>
                      </a:cubicBezTo>
                      <a:cubicBezTo>
                        <a:pt x="251575" y="33455"/>
                        <a:pt x="267105" y="56692"/>
                        <a:pt x="280379" y="81218"/>
                      </a:cubicBezTo>
                      <a:cubicBezTo>
                        <a:pt x="319378" y="163339"/>
                        <a:pt x="355972" y="246664"/>
                        <a:pt x="393597" y="329301"/>
                      </a:cubicBezTo>
                      <a:cubicBezTo>
                        <a:pt x="425292" y="399938"/>
                        <a:pt x="451932" y="472736"/>
                        <a:pt x="473314" y="547147"/>
                      </a:cubicBezTo>
                      <a:cubicBezTo>
                        <a:pt x="485340" y="587692"/>
                        <a:pt x="494102" y="629268"/>
                        <a:pt x="504238" y="670329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FD9625B0-DE10-FC24-EAC7-CDAB14BAD92B}"/>
                    </a:ext>
                  </a:extLst>
                </p:cNvPr>
                <p:cNvSpPr/>
                <p:nvPr/>
              </p:nvSpPr>
              <p:spPr>
                <a:xfrm>
                  <a:off x="6191056" y="5410315"/>
                  <a:ext cx="800763" cy="287806"/>
                </a:xfrm>
                <a:custGeom>
                  <a:avLst/>
                  <a:gdLst>
                    <a:gd name="connsiteX0" fmla="*/ 9115 w 800763"/>
                    <a:gd name="connsiteY0" fmla="*/ 0 h 287806"/>
                    <a:gd name="connsiteX1" fmla="*/ 70793 w 800763"/>
                    <a:gd name="connsiteY1" fmla="*/ 32642 h 287806"/>
                    <a:gd name="connsiteX2" fmla="*/ 185385 w 800763"/>
                    <a:gd name="connsiteY2" fmla="*/ 92086 h 287806"/>
                    <a:gd name="connsiteX3" fmla="*/ 311317 w 800763"/>
                    <a:gd name="connsiteY3" fmla="*/ 117685 h 287806"/>
                    <a:gd name="connsiteX4" fmla="*/ 513872 w 800763"/>
                    <a:gd name="connsiteY4" fmla="*/ 105830 h 287806"/>
                    <a:gd name="connsiteX5" fmla="*/ 609566 w 800763"/>
                    <a:gd name="connsiteY5" fmla="*/ 83840 h 287806"/>
                    <a:gd name="connsiteX6" fmla="*/ 657671 w 800763"/>
                    <a:gd name="connsiteY6" fmla="*/ 62880 h 287806"/>
                    <a:gd name="connsiteX7" fmla="*/ 704745 w 800763"/>
                    <a:gd name="connsiteY7" fmla="*/ 45700 h 287806"/>
                    <a:gd name="connsiteX8" fmla="*/ 732749 w 800763"/>
                    <a:gd name="connsiteY8" fmla="*/ 32814 h 287806"/>
                    <a:gd name="connsiteX9" fmla="*/ 788757 w 800763"/>
                    <a:gd name="connsiteY9" fmla="*/ 7388 h 287806"/>
                    <a:gd name="connsiteX10" fmla="*/ 795285 w 800763"/>
                    <a:gd name="connsiteY10" fmla="*/ 46559 h 287806"/>
                    <a:gd name="connsiteX11" fmla="*/ 667464 w 800763"/>
                    <a:gd name="connsiteY11" fmla="*/ 197745 h 287806"/>
                    <a:gd name="connsiteX12" fmla="*/ 658358 w 800763"/>
                    <a:gd name="connsiteY12" fmla="*/ 223000 h 287806"/>
                    <a:gd name="connsiteX13" fmla="*/ 660935 w 800763"/>
                    <a:gd name="connsiteY13" fmla="*/ 234683 h 287806"/>
                    <a:gd name="connsiteX14" fmla="*/ 632760 w 800763"/>
                    <a:gd name="connsiteY14" fmla="*/ 277118 h 287806"/>
                    <a:gd name="connsiteX15" fmla="*/ 439481 w 800763"/>
                    <a:gd name="connsiteY15" fmla="*/ 285536 h 287806"/>
                    <a:gd name="connsiteX16" fmla="*/ 313035 w 800763"/>
                    <a:gd name="connsiteY16" fmla="*/ 276259 h 287806"/>
                    <a:gd name="connsiteX17" fmla="*/ 184011 w 800763"/>
                    <a:gd name="connsiteY17" fmla="*/ 250660 h 287806"/>
                    <a:gd name="connsiteX18" fmla="*/ 102748 w 800763"/>
                    <a:gd name="connsiteY18" fmla="*/ 231590 h 287806"/>
                    <a:gd name="connsiteX19" fmla="*/ 86770 w 800763"/>
                    <a:gd name="connsiteY19" fmla="*/ 197229 h 287806"/>
                    <a:gd name="connsiteX20" fmla="*/ 83506 w 800763"/>
                    <a:gd name="connsiteY20" fmla="*/ 177472 h 287806"/>
                    <a:gd name="connsiteX21" fmla="*/ 21829 w 800763"/>
                    <a:gd name="connsiteY21" fmla="*/ 89337 h 287806"/>
                    <a:gd name="connsiteX22" fmla="*/ 1556 w 800763"/>
                    <a:gd name="connsiteY22" fmla="*/ 51713 h 287806"/>
                    <a:gd name="connsiteX23" fmla="*/ 1556 w 800763"/>
                    <a:gd name="connsiteY23" fmla="*/ 21475 h 287806"/>
                    <a:gd name="connsiteX24" fmla="*/ 9115 w 800763"/>
                    <a:gd name="connsiteY24" fmla="*/ 0 h 2878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800763" h="287806">
                      <a:moveTo>
                        <a:pt x="9115" y="0"/>
                      </a:moveTo>
                      <a:lnTo>
                        <a:pt x="70793" y="32642"/>
                      </a:lnTo>
                      <a:cubicBezTo>
                        <a:pt x="107821" y="54634"/>
                        <a:pt x="146081" y="74481"/>
                        <a:pt x="185385" y="92086"/>
                      </a:cubicBezTo>
                      <a:cubicBezTo>
                        <a:pt x="225420" y="108327"/>
                        <a:pt x="268118" y="117006"/>
                        <a:pt x="311317" y="117685"/>
                      </a:cubicBezTo>
                      <a:cubicBezTo>
                        <a:pt x="379044" y="119211"/>
                        <a:pt x="446785" y="115246"/>
                        <a:pt x="513872" y="105830"/>
                      </a:cubicBezTo>
                      <a:cubicBezTo>
                        <a:pt x="546159" y="100308"/>
                        <a:pt x="578108" y="92967"/>
                        <a:pt x="609566" y="83840"/>
                      </a:cubicBezTo>
                      <a:cubicBezTo>
                        <a:pt x="625992" y="77788"/>
                        <a:pt x="642054" y="70790"/>
                        <a:pt x="657671" y="62880"/>
                      </a:cubicBezTo>
                      <a:cubicBezTo>
                        <a:pt x="673133" y="56523"/>
                        <a:pt x="689111" y="51369"/>
                        <a:pt x="704745" y="45700"/>
                      </a:cubicBezTo>
                      <a:cubicBezTo>
                        <a:pt x="714194" y="41920"/>
                        <a:pt x="723471" y="37109"/>
                        <a:pt x="732749" y="32814"/>
                      </a:cubicBezTo>
                      <a:lnTo>
                        <a:pt x="788757" y="7388"/>
                      </a:lnTo>
                      <a:cubicBezTo>
                        <a:pt x="802844" y="24568"/>
                        <a:pt x="803875" y="33501"/>
                        <a:pt x="795285" y="46559"/>
                      </a:cubicBezTo>
                      <a:cubicBezTo>
                        <a:pt x="758783" y="101814"/>
                        <a:pt x="715878" y="152561"/>
                        <a:pt x="667464" y="197745"/>
                      </a:cubicBezTo>
                      <a:cubicBezTo>
                        <a:pt x="659691" y="203614"/>
                        <a:pt x="656119" y="213521"/>
                        <a:pt x="658358" y="223000"/>
                      </a:cubicBezTo>
                      <a:cubicBezTo>
                        <a:pt x="658738" y="226985"/>
                        <a:pt x="659604" y="230908"/>
                        <a:pt x="660935" y="234683"/>
                      </a:cubicBezTo>
                      <a:cubicBezTo>
                        <a:pt x="675195" y="263030"/>
                        <a:pt x="669525" y="271448"/>
                        <a:pt x="632760" y="277118"/>
                      </a:cubicBezTo>
                      <a:cubicBezTo>
                        <a:pt x="568889" y="287515"/>
                        <a:pt x="504014" y="290341"/>
                        <a:pt x="439481" y="285536"/>
                      </a:cubicBezTo>
                      <a:cubicBezTo>
                        <a:pt x="397390" y="282100"/>
                        <a:pt x="354783" y="281928"/>
                        <a:pt x="313035" y="276259"/>
                      </a:cubicBezTo>
                      <a:cubicBezTo>
                        <a:pt x="271287" y="270589"/>
                        <a:pt x="227133" y="259079"/>
                        <a:pt x="184011" y="250660"/>
                      </a:cubicBezTo>
                      <a:cubicBezTo>
                        <a:pt x="156694" y="244819"/>
                        <a:pt x="129549" y="238978"/>
                        <a:pt x="102748" y="231590"/>
                      </a:cubicBezTo>
                      <a:cubicBezTo>
                        <a:pt x="82132" y="225921"/>
                        <a:pt x="78524" y="216815"/>
                        <a:pt x="86770" y="197229"/>
                      </a:cubicBezTo>
                      <a:cubicBezTo>
                        <a:pt x="89680" y="190577"/>
                        <a:pt x="88401" y="182835"/>
                        <a:pt x="83506" y="177472"/>
                      </a:cubicBezTo>
                      <a:cubicBezTo>
                        <a:pt x="62718" y="148266"/>
                        <a:pt x="41930" y="119059"/>
                        <a:pt x="21829" y="89337"/>
                      </a:cubicBezTo>
                      <a:cubicBezTo>
                        <a:pt x="13410" y="77765"/>
                        <a:pt x="6591" y="65109"/>
                        <a:pt x="1556" y="51713"/>
                      </a:cubicBezTo>
                      <a:cubicBezTo>
                        <a:pt x="-519" y="41740"/>
                        <a:pt x="-519" y="31448"/>
                        <a:pt x="1556" y="21475"/>
                      </a:cubicBezTo>
                      <a:cubicBezTo>
                        <a:pt x="3348" y="14081"/>
                        <a:pt x="5881" y="6886"/>
                        <a:pt x="9115" y="0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FB8CECA1-5B58-ECD5-F566-57519EDAC5AD}"/>
                    </a:ext>
                  </a:extLst>
                </p:cNvPr>
                <p:cNvSpPr/>
                <p:nvPr/>
              </p:nvSpPr>
              <p:spPr>
                <a:xfrm>
                  <a:off x="6225154" y="4503771"/>
                  <a:ext cx="241156" cy="912370"/>
                </a:xfrm>
                <a:custGeom>
                  <a:avLst/>
                  <a:gdLst>
                    <a:gd name="connsiteX0" fmla="*/ 232893 w 241156"/>
                    <a:gd name="connsiteY0" fmla="*/ 169511 h 912370"/>
                    <a:gd name="connsiteX1" fmla="*/ 235986 w 241156"/>
                    <a:gd name="connsiteY1" fmla="*/ 354371 h 912370"/>
                    <a:gd name="connsiteX2" fmla="*/ 187709 w 241156"/>
                    <a:gd name="connsiteY2" fmla="*/ 642312 h 912370"/>
                    <a:gd name="connsiteX3" fmla="*/ 136168 w 241156"/>
                    <a:gd name="connsiteY3" fmla="*/ 823908 h 912370"/>
                    <a:gd name="connsiteX4" fmla="*/ 90813 w 241156"/>
                    <a:gd name="connsiteY4" fmla="*/ 902078 h 912370"/>
                    <a:gd name="connsiteX5" fmla="*/ 65558 w 241156"/>
                    <a:gd name="connsiteY5" fmla="*/ 911699 h 912370"/>
                    <a:gd name="connsiteX6" fmla="*/ 8175 w 241156"/>
                    <a:gd name="connsiteY6" fmla="*/ 889193 h 912370"/>
                    <a:gd name="connsiteX7" fmla="*/ 2110 w 241156"/>
                    <a:gd name="connsiteY7" fmla="*/ 867174 h 912370"/>
                    <a:gd name="connsiteX8" fmla="*/ 2506 w 241156"/>
                    <a:gd name="connsiteY8" fmla="*/ 866515 h 912370"/>
                    <a:gd name="connsiteX9" fmla="*/ 31541 w 241156"/>
                    <a:gd name="connsiteY9" fmla="*/ 785424 h 912370"/>
                    <a:gd name="connsiteX10" fmla="*/ 67104 w 241156"/>
                    <a:gd name="connsiteY10" fmla="*/ 629255 h 912370"/>
                    <a:gd name="connsiteX11" fmla="*/ 89266 w 241156"/>
                    <a:gd name="connsiteY11" fmla="*/ 456421 h 912370"/>
                    <a:gd name="connsiteX12" fmla="*/ 117098 w 241156"/>
                    <a:gd name="connsiteY12" fmla="*/ 240809 h 912370"/>
                    <a:gd name="connsiteX13" fmla="*/ 134279 w 241156"/>
                    <a:gd name="connsiteY13" fmla="*/ 45469 h 912370"/>
                    <a:gd name="connsiteX14" fmla="*/ 134279 w 241156"/>
                    <a:gd name="connsiteY14" fmla="*/ 23994 h 912370"/>
                    <a:gd name="connsiteX15" fmla="*/ 141151 w 241156"/>
                    <a:gd name="connsiteY15" fmla="*/ 3034 h 912370"/>
                    <a:gd name="connsiteX16" fmla="*/ 169670 w 241156"/>
                    <a:gd name="connsiteY16" fmla="*/ 8188 h 912370"/>
                    <a:gd name="connsiteX17" fmla="*/ 193722 w 241156"/>
                    <a:gd name="connsiteY17" fmla="*/ 43580 h 912370"/>
                    <a:gd name="connsiteX18" fmla="*/ 232893 w 241156"/>
                    <a:gd name="connsiteY18" fmla="*/ 169511 h 9123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41156" h="912370">
                      <a:moveTo>
                        <a:pt x="232893" y="169511"/>
                      </a:moveTo>
                      <a:cubicBezTo>
                        <a:pt x="242754" y="230666"/>
                        <a:pt x="243796" y="292920"/>
                        <a:pt x="235986" y="354371"/>
                      </a:cubicBezTo>
                      <a:cubicBezTo>
                        <a:pt x="223960" y="451267"/>
                        <a:pt x="208326" y="547477"/>
                        <a:pt x="187709" y="642312"/>
                      </a:cubicBezTo>
                      <a:cubicBezTo>
                        <a:pt x="174026" y="703782"/>
                        <a:pt x="156818" y="764414"/>
                        <a:pt x="136168" y="823908"/>
                      </a:cubicBezTo>
                      <a:cubicBezTo>
                        <a:pt x="123970" y="851553"/>
                        <a:pt x="108759" y="877768"/>
                        <a:pt x="90813" y="902078"/>
                      </a:cubicBezTo>
                      <a:cubicBezTo>
                        <a:pt x="85193" y="910198"/>
                        <a:pt x="75155" y="914022"/>
                        <a:pt x="65558" y="911699"/>
                      </a:cubicBezTo>
                      <a:cubicBezTo>
                        <a:pt x="44859" y="909073"/>
                        <a:pt x="25140" y="901338"/>
                        <a:pt x="8175" y="889193"/>
                      </a:cubicBezTo>
                      <a:cubicBezTo>
                        <a:pt x="420" y="884787"/>
                        <a:pt x="-2295" y="874929"/>
                        <a:pt x="2110" y="867174"/>
                      </a:cubicBezTo>
                      <a:cubicBezTo>
                        <a:pt x="2237" y="866951"/>
                        <a:pt x="2369" y="866731"/>
                        <a:pt x="2506" y="866515"/>
                      </a:cubicBezTo>
                      <a:cubicBezTo>
                        <a:pt x="13717" y="840058"/>
                        <a:pt x="23411" y="812984"/>
                        <a:pt x="31541" y="785424"/>
                      </a:cubicBezTo>
                      <a:cubicBezTo>
                        <a:pt x="44769" y="733883"/>
                        <a:pt x="54734" y="681139"/>
                        <a:pt x="67104" y="629255"/>
                      </a:cubicBezTo>
                      <a:cubicBezTo>
                        <a:pt x="77746" y="572108"/>
                        <a:pt x="85146" y="514405"/>
                        <a:pt x="89266" y="456421"/>
                      </a:cubicBezTo>
                      <a:cubicBezTo>
                        <a:pt x="98200" y="384436"/>
                        <a:pt x="109024" y="312794"/>
                        <a:pt x="117098" y="240809"/>
                      </a:cubicBezTo>
                      <a:cubicBezTo>
                        <a:pt x="124314" y="175868"/>
                        <a:pt x="129125" y="110583"/>
                        <a:pt x="134279" y="45469"/>
                      </a:cubicBezTo>
                      <a:cubicBezTo>
                        <a:pt x="134644" y="38316"/>
                        <a:pt x="134644" y="31148"/>
                        <a:pt x="134279" y="23994"/>
                      </a:cubicBezTo>
                      <a:cubicBezTo>
                        <a:pt x="134279" y="16263"/>
                        <a:pt x="131530" y="6814"/>
                        <a:pt x="141151" y="3034"/>
                      </a:cubicBezTo>
                      <a:cubicBezTo>
                        <a:pt x="150633" y="-2486"/>
                        <a:pt x="162720" y="-302"/>
                        <a:pt x="169670" y="8188"/>
                      </a:cubicBezTo>
                      <a:cubicBezTo>
                        <a:pt x="179120" y="18946"/>
                        <a:pt x="187199" y="30833"/>
                        <a:pt x="193722" y="43580"/>
                      </a:cubicBezTo>
                      <a:cubicBezTo>
                        <a:pt x="212428" y="83587"/>
                        <a:pt x="225606" y="125952"/>
                        <a:pt x="232893" y="169511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</p:grp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B1AE17F2-BC93-DF52-DE4D-A74AC17E2CDC}"/>
                  </a:ext>
                </a:extLst>
              </p:cNvPr>
              <p:cNvSpPr/>
              <p:nvPr/>
            </p:nvSpPr>
            <p:spPr>
              <a:xfrm rot="785053">
                <a:off x="3963127" y="601781"/>
                <a:ext cx="963403" cy="1261209"/>
              </a:xfrm>
              <a:custGeom>
                <a:avLst/>
                <a:gdLst>
                  <a:gd name="connsiteX0" fmla="*/ 946312 w 1990867"/>
                  <a:gd name="connsiteY0" fmla="*/ 422329 h 2606279"/>
                  <a:gd name="connsiteX1" fmla="*/ 946312 w 1990867"/>
                  <a:gd name="connsiteY1" fmla="*/ 1656470 h 2606279"/>
                  <a:gd name="connsiteX2" fmla="*/ 993283 w 1990867"/>
                  <a:gd name="connsiteY2" fmla="*/ 492 h 2606279"/>
                  <a:gd name="connsiteX3" fmla="*/ 1028781 w 1990867"/>
                  <a:gd name="connsiteY3" fmla="*/ 7843 h 2606279"/>
                  <a:gd name="connsiteX4" fmla="*/ 1054953 w 1990867"/>
                  <a:gd name="connsiteY4" fmla="*/ 54453 h 2606279"/>
                  <a:gd name="connsiteX5" fmla="*/ 1055314 w 1990867"/>
                  <a:gd name="connsiteY5" fmla="*/ 54453 h 2606279"/>
                  <a:gd name="connsiteX6" fmla="*/ 1055314 w 1990867"/>
                  <a:gd name="connsiteY6" fmla="*/ 282136 h 2606279"/>
                  <a:gd name="connsiteX7" fmla="*/ 1699634 w 1990867"/>
                  <a:gd name="connsiteY7" fmla="*/ 1868376 h 2606279"/>
                  <a:gd name="connsiteX8" fmla="*/ 1694256 w 1990867"/>
                  <a:gd name="connsiteY8" fmla="*/ 1919290 h 2606279"/>
                  <a:gd name="connsiteX9" fmla="*/ 1649076 w 1990867"/>
                  <a:gd name="connsiteY9" fmla="*/ 1943313 h 2606279"/>
                  <a:gd name="connsiteX10" fmla="*/ 1056747 w 1990867"/>
                  <a:gd name="connsiteY10" fmla="*/ 1943313 h 2606279"/>
                  <a:gd name="connsiteX11" fmla="*/ 1056747 w 1990867"/>
                  <a:gd name="connsiteY11" fmla="*/ 2032236 h 2606279"/>
                  <a:gd name="connsiteX12" fmla="*/ 1936280 w 1990867"/>
                  <a:gd name="connsiteY12" fmla="*/ 2032235 h 2606279"/>
                  <a:gd name="connsiteX13" fmla="*/ 1983609 w 1990867"/>
                  <a:gd name="connsiteY13" fmla="*/ 2059486 h 2606279"/>
                  <a:gd name="connsiteX14" fmla="*/ 1983609 w 1990867"/>
                  <a:gd name="connsiteY14" fmla="*/ 2113985 h 2606279"/>
                  <a:gd name="connsiteX15" fmla="*/ 1925521 w 1990867"/>
                  <a:gd name="connsiteY15" fmla="*/ 2219041 h 2606279"/>
                  <a:gd name="connsiteX16" fmla="*/ 1867890 w 1990867"/>
                  <a:gd name="connsiteY16" fmla="*/ 2323354 h 2606279"/>
                  <a:gd name="connsiteX17" fmla="*/ 1835226 w 1990867"/>
                  <a:gd name="connsiteY17" fmla="*/ 2371304 h 2606279"/>
                  <a:gd name="connsiteX18" fmla="*/ 1796578 w 1990867"/>
                  <a:gd name="connsiteY18" fmla="*/ 2436209 h 2606279"/>
                  <a:gd name="connsiteX19" fmla="*/ 1740375 w 1990867"/>
                  <a:gd name="connsiteY19" fmla="*/ 2562544 h 2606279"/>
                  <a:gd name="connsiteX20" fmla="*/ 1733877 w 1990867"/>
                  <a:gd name="connsiteY20" fmla="*/ 2594002 h 2606279"/>
                  <a:gd name="connsiteX21" fmla="*/ 1707169 w 1990867"/>
                  <a:gd name="connsiteY21" fmla="*/ 2601097 h 2606279"/>
                  <a:gd name="connsiteX22" fmla="*/ 1642983 w 1990867"/>
                  <a:gd name="connsiteY22" fmla="*/ 2606279 h 2606279"/>
                  <a:gd name="connsiteX23" fmla="*/ 1452589 w 1990867"/>
                  <a:gd name="connsiteY23" fmla="*/ 2548911 h 2606279"/>
                  <a:gd name="connsiteX24" fmla="*/ 1318851 w 1990867"/>
                  <a:gd name="connsiteY24" fmla="*/ 2507675 h 2606279"/>
                  <a:gd name="connsiteX25" fmla="*/ 1185468 w 1990867"/>
                  <a:gd name="connsiteY25" fmla="*/ 2548911 h 2606279"/>
                  <a:gd name="connsiteX26" fmla="*/ 995077 w 1990867"/>
                  <a:gd name="connsiteY26" fmla="*/ 2606279 h 2606279"/>
                  <a:gd name="connsiteX27" fmla="*/ 805042 w 1990867"/>
                  <a:gd name="connsiteY27" fmla="*/ 2548911 h 2606279"/>
                  <a:gd name="connsiteX28" fmla="*/ 671303 w 1990867"/>
                  <a:gd name="connsiteY28" fmla="*/ 2507675 h 2606279"/>
                  <a:gd name="connsiteX29" fmla="*/ 537920 w 1990867"/>
                  <a:gd name="connsiteY29" fmla="*/ 2548911 h 2606279"/>
                  <a:gd name="connsiteX30" fmla="*/ 347529 w 1990867"/>
                  <a:gd name="connsiteY30" fmla="*/ 2606279 h 2606279"/>
                  <a:gd name="connsiteX31" fmla="*/ 283347 w 1990867"/>
                  <a:gd name="connsiteY31" fmla="*/ 2601097 h 2606279"/>
                  <a:gd name="connsiteX32" fmla="*/ 275027 w 1990867"/>
                  <a:gd name="connsiteY32" fmla="*/ 2598885 h 2606279"/>
                  <a:gd name="connsiteX33" fmla="*/ 262651 w 1990867"/>
                  <a:gd name="connsiteY33" fmla="*/ 2553829 h 2606279"/>
                  <a:gd name="connsiteX34" fmla="*/ 219781 w 1990867"/>
                  <a:gd name="connsiteY34" fmla="*/ 2475108 h 2606279"/>
                  <a:gd name="connsiteX35" fmla="*/ 199294 w 1990867"/>
                  <a:gd name="connsiteY35" fmla="*/ 2447473 h 2606279"/>
                  <a:gd name="connsiteX36" fmla="*/ 200521 w 1990867"/>
                  <a:gd name="connsiteY36" fmla="*/ 2448157 h 2606279"/>
                  <a:gd name="connsiteX37" fmla="*/ 65347 w 1990867"/>
                  <a:gd name="connsiteY37" fmla="*/ 2219041 h 2606279"/>
                  <a:gd name="connsiteX38" fmla="*/ 7262 w 1990867"/>
                  <a:gd name="connsiteY38" fmla="*/ 2113985 h 2606279"/>
                  <a:gd name="connsiteX39" fmla="*/ 7262 w 1990867"/>
                  <a:gd name="connsiteY39" fmla="*/ 2059485 h 2606279"/>
                  <a:gd name="connsiteX40" fmla="*/ 54591 w 1990867"/>
                  <a:gd name="connsiteY40" fmla="*/ 2032236 h 2606279"/>
                  <a:gd name="connsiteX41" fmla="*/ 946312 w 1990867"/>
                  <a:gd name="connsiteY41" fmla="*/ 2032236 h 2606279"/>
                  <a:gd name="connsiteX42" fmla="*/ 946312 w 1990867"/>
                  <a:gd name="connsiteY42" fmla="*/ 1943313 h 2606279"/>
                  <a:gd name="connsiteX43" fmla="*/ 218809 w 1990867"/>
                  <a:gd name="connsiteY43" fmla="*/ 1943313 h 2606279"/>
                  <a:gd name="connsiteX44" fmla="*/ 179726 w 1990867"/>
                  <a:gd name="connsiteY44" fmla="*/ 1926819 h 2606279"/>
                  <a:gd name="connsiteX45" fmla="*/ 164309 w 1990867"/>
                  <a:gd name="connsiteY45" fmla="*/ 1887019 h 2606279"/>
                  <a:gd name="connsiteX46" fmla="*/ 961014 w 1990867"/>
                  <a:gd name="connsiteY46" fmla="*/ 16805 h 2606279"/>
                  <a:gd name="connsiteX47" fmla="*/ 993283 w 1990867"/>
                  <a:gd name="connsiteY47" fmla="*/ 492 h 2606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990867" h="2606279">
                    <a:moveTo>
                      <a:pt x="946312" y="422329"/>
                    </a:moveTo>
                    <a:cubicBezTo>
                      <a:pt x="822613" y="910679"/>
                      <a:pt x="822613" y="1329469"/>
                      <a:pt x="946312" y="1656470"/>
                    </a:cubicBezTo>
                    <a:close/>
                    <a:moveTo>
                      <a:pt x="993283" y="492"/>
                    </a:moveTo>
                    <a:cubicBezTo>
                      <a:pt x="1005295" y="-1121"/>
                      <a:pt x="1017844" y="1210"/>
                      <a:pt x="1028781" y="7843"/>
                    </a:cubicBezTo>
                    <a:cubicBezTo>
                      <a:pt x="1045633" y="18241"/>
                      <a:pt x="1054954" y="35810"/>
                      <a:pt x="1054953" y="54453"/>
                    </a:cubicBezTo>
                    <a:lnTo>
                      <a:pt x="1055314" y="54453"/>
                    </a:lnTo>
                    <a:lnTo>
                      <a:pt x="1055314" y="282136"/>
                    </a:lnTo>
                    <a:lnTo>
                      <a:pt x="1699634" y="1868376"/>
                    </a:lnTo>
                    <a:cubicBezTo>
                      <a:pt x="1706445" y="1885228"/>
                      <a:pt x="1704295" y="1904232"/>
                      <a:pt x="1694256" y="1919290"/>
                    </a:cubicBezTo>
                    <a:cubicBezTo>
                      <a:pt x="1683857" y="1934709"/>
                      <a:pt x="1667364" y="1943313"/>
                      <a:pt x="1649076" y="1943313"/>
                    </a:cubicBezTo>
                    <a:lnTo>
                      <a:pt x="1056747" y="1943313"/>
                    </a:lnTo>
                    <a:lnTo>
                      <a:pt x="1056747" y="2032236"/>
                    </a:lnTo>
                    <a:lnTo>
                      <a:pt x="1936280" y="2032235"/>
                    </a:lnTo>
                    <a:cubicBezTo>
                      <a:pt x="1955998" y="2032236"/>
                      <a:pt x="1973927" y="2042633"/>
                      <a:pt x="1983609" y="2059486"/>
                    </a:cubicBezTo>
                    <a:cubicBezTo>
                      <a:pt x="1993287" y="2076696"/>
                      <a:pt x="1993288" y="2097133"/>
                      <a:pt x="1983609" y="2113985"/>
                    </a:cubicBezTo>
                    <a:cubicBezTo>
                      <a:pt x="1964603" y="2146612"/>
                      <a:pt x="1945600" y="2182827"/>
                      <a:pt x="1925521" y="2219041"/>
                    </a:cubicBezTo>
                    <a:lnTo>
                      <a:pt x="1867890" y="2323354"/>
                    </a:lnTo>
                    <a:lnTo>
                      <a:pt x="1835226" y="2371304"/>
                    </a:lnTo>
                    <a:cubicBezTo>
                      <a:pt x="1820822" y="2394718"/>
                      <a:pt x="1807932" y="2417272"/>
                      <a:pt x="1796578" y="2436209"/>
                    </a:cubicBezTo>
                    <a:cubicBezTo>
                      <a:pt x="1773870" y="2474083"/>
                      <a:pt x="1753080" y="2520203"/>
                      <a:pt x="1740375" y="2562544"/>
                    </a:cubicBezTo>
                    <a:lnTo>
                      <a:pt x="1733877" y="2594002"/>
                    </a:lnTo>
                    <a:lnTo>
                      <a:pt x="1707169" y="2601097"/>
                    </a:lnTo>
                    <a:cubicBezTo>
                      <a:pt x="1688272" y="2604374"/>
                      <a:pt x="1667094" y="2606279"/>
                      <a:pt x="1642983" y="2606279"/>
                    </a:cubicBezTo>
                    <a:cubicBezTo>
                      <a:pt x="1546531" y="2606279"/>
                      <a:pt x="1496692" y="2575802"/>
                      <a:pt x="1452589" y="2548911"/>
                    </a:cubicBezTo>
                    <a:cubicBezTo>
                      <a:pt x="1414225" y="2525963"/>
                      <a:pt x="1384465" y="2507675"/>
                      <a:pt x="1318851" y="2507675"/>
                    </a:cubicBezTo>
                    <a:cubicBezTo>
                      <a:pt x="1253235" y="2507675"/>
                      <a:pt x="1223115" y="2525604"/>
                      <a:pt x="1185468" y="2548911"/>
                    </a:cubicBezTo>
                    <a:cubicBezTo>
                      <a:pt x="1141366" y="2575802"/>
                      <a:pt x="1091527" y="2606279"/>
                      <a:pt x="995077" y="2606279"/>
                    </a:cubicBezTo>
                    <a:cubicBezTo>
                      <a:pt x="898625" y="2606279"/>
                      <a:pt x="849146" y="2575802"/>
                      <a:pt x="805042" y="2548911"/>
                    </a:cubicBezTo>
                    <a:cubicBezTo>
                      <a:pt x="766678" y="2525963"/>
                      <a:pt x="736917" y="2507675"/>
                      <a:pt x="671303" y="2507675"/>
                    </a:cubicBezTo>
                    <a:cubicBezTo>
                      <a:pt x="605687" y="2507675"/>
                      <a:pt x="575570" y="2525605"/>
                      <a:pt x="537920" y="2548911"/>
                    </a:cubicBezTo>
                    <a:cubicBezTo>
                      <a:pt x="493818" y="2575802"/>
                      <a:pt x="443981" y="2606279"/>
                      <a:pt x="347529" y="2606279"/>
                    </a:cubicBezTo>
                    <a:cubicBezTo>
                      <a:pt x="323416" y="2606279"/>
                      <a:pt x="302239" y="2604374"/>
                      <a:pt x="283347" y="2601097"/>
                    </a:cubicBezTo>
                    <a:lnTo>
                      <a:pt x="275027" y="2598885"/>
                    </a:lnTo>
                    <a:lnTo>
                      <a:pt x="262651" y="2553829"/>
                    </a:lnTo>
                    <a:cubicBezTo>
                      <a:pt x="251881" y="2527927"/>
                      <a:pt x="237317" y="2501103"/>
                      <a:pt x="219781" y="2475108"/>
                    </a:cubicBezTo>
                    <a:lnTo>
                      <a:pt x="199294" y="2447473"/>
                    </a:lnTo>
                    <a:lnTo>
                      <a:pt x="200521" y="2448157"/>
                    </a:lnTo>
                    <a:cubicBezTo>
                      <a:pt x="152476" y="2380749"/>
                      <a:pt x="109091" y="2298999"/>
                      <a:pt x="65347" y="2219041"/>
                    </a:cubicBezTo>
                    <a:cubicBezTo>
                      <a:pt x="45268" y="2182110"/>
                      <a:pt x="26266" y="2146612"/>
                      <a:pt x="7262" y="2113985"/>
                    </a:cubicBezTo>
                    <a:cubicBezTo>
                      <a:pt x="-2420" y="2097133"/>
                      <a:pt x="-2420" y="2076696"/>
                      <a:pt x="7262" y="2059485"/>
                    </a:cubicBezTo>
                    <a:cubicBezTo>
                      <a:pt x="17301" y="2042634"/>
                      <a:pt x="34870" y="2032236"/>
                      <a:pt x="54591" y="2032236"/>
                    </a:cubicBezTo>
                    <a:lnTo>
                      <a:pt x="946312" y="2032236"/>
                    </a:lnTo>
                    <a:lnTo>
                      <a:pt x="946312" y="1943313"/>
                    </a:lnTo>
                    <a:lnTo>
                      <a:pt x="218809" y="1943313"/>
                    </a:lnTo>
                    <a:cubicBezTo>
                      <a:pt x="204107" y="1943313"/>
                      <a:pt x="189765" y="1937217"/>
                      <a:pt x="179726" y="1926819"/>
                    </a:cubicBezTo>
                    <a:cubicBezTo>
                      <a:pt x="169328" y="1916421"/>
                      <a:pt x="163590" y="1902080"/>
                      <a:pt x="164309" y="1887019"/>
                    </a:cubicBezTo>
                    <a:cubicBezTo>
                      <a:pt x="187615" y="1181387"/>
                      <a:pt x="455454" y="552127"/>
                      <a:pt x="961014" y="16805"/>
                    </a:cubicBezTo>
                    <a:cubicBezTo>
                      <a:pt x="969799" y="7663"/>
                      <a:pt x="981272" y="2106"/>
                      <a:pt x="993283" y="492"/>
                    </a:cubicBezTo>
                    <a:close/>
                  </a:path>
                </a:pathLst>
              </a:custGeom>
              <a:solidFill>
                <a:srgbClr val="EC1A63"/>
              </a:solidFill>
              <a:ln w="153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7FB2F290-9AFD-7CD0-4F23-56ABADE02C62}"/>
                  </a:ext>
                </a:extLst>
              </p:cNvPr>
              <p:cNvSpPr/>
              <p:nvPr/>
            </p:nvSpPr>
            <p:spPr>
              <a:xfrm rot="785053">
                <a:off x="3788352" y="1870752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1296CCCA-B7A6-C25A-E7A4-A875E922AF87}"/>
                  </a:ext>
                </a:extLst>
              </p:cNvPr>
              <p:cNvSpPr/>
              <p:nvPr/>
            </p:nvSpPr>
            <p:spPr>
              <a:xfrm rot="785053">
                <a:off x="3760837" y="1989138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</p:grp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093D03A3-02BE-5BCD-21C5-C7E47AB09413}"/>
                </a:ext>
              </a:extLst>
            </p:cNvPr>
            <p:cNvGrpSpPr/>
            <p:nvPr/>
          </p:nvGrpSpPr>
          <p:grpSpPr>
            <a:xfrm>
              <a:off x="3944646" y="2050384"/>
              <a:ext cx="882616" cy="1035716"/>
              <a:chOff x="3760837" y="601781"/>
              <a:chExt cx="1268035" cy="1487991"/>
            </a:xfrm>
          </p:grpSpPr>
          <p:grpSp>
            <p:nvGrpSpPr>
              <p:cNvPr id="70" name="组合 69">
                <a:extLst>
                  <a:ext uri="{FF2B5EF4-FFF2-40B4-BE49-F238E27FC236}">
                    <a16:creationId xmlns:a16="http://schemas.microsoft.com/office/drawing/2014/main" id="{75B0F87B-049E-3192-CFB3-E605BCAF841B}"/>
                  </a:ext>
                </a:extLst>
              </p:cNvPr>
              <p:cNvGrpSpPr/>
              <p:nvPr/>
            </p:nvGrpSpPr>
            <p:grpSpPr>
              <a:xfrm rot="780000" flipH="1">
                <a:off x="4660777" y="876493"/>
                <a:ext cx="368095" cy="549019"/>
                <a:chOff x="6191056" y="4503771"/>
                <a:chExt cx="800763" cy="1194350"/>
              </a:xfrm>
              <a:solidFill>
                <a:srgbClr val="F26F2D"/>
              </a:solidFill>
            </p:grpSpPr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072483E8-9DCF-A9E3-9418-CE03658288E7}"/>
                    </a:ext>
                  </a:extLst>
                </p:cNvPr>
                <p:cNvSpPr/>
                <p:nvPr/>
              </p:nvSpPr>
              <p:spPr>
                <a:xfrm>
                  <a:off x="6343630" y="4626424"/>
                  <a:ext cx="523518" cy="857808"/>
                </a:xfrm>
                <a:custGeom>
                  <a:avLst/>
                  <a:gdLst>
                    <a:gd name="connsiteX0" fmla="*/ 501833 w 523518"/>
                    <a:gd name="connsiteY0" fmla="*/ 670501 h 857808"/>
                    <a:gd name="connsiteX1" fmla="*/ 515921 w 523518"/>
                    <a:gd name="connsiteY1" fmla="*/ 762759 h 857808"/>
                    <a:gd name="connsiteX2" fmla="*/ 519013 w 523518"/>
                    <a:gd name="connsiteY2" fmla="*/ 776847 h 857808"/>
                    <a:gd name="connsiteX3" fmla="*/ 502864 w 523518"/>
                    <a:gd name="connsiteY3" fmla="*/ 814472 h 857808"/>
                    <a:gd name="connsiteX4" fmla="*/ 331061 w 523518"/>
                    <a:gd name="connsiteY4" fmla="*/ 856392 h 857808"/>
                    <a:gd name="connsiteX5" fmla="*/ 187434 w 523518"/>
                    <a:gd name="connsiteY5" fmla="*/ 856392 h 857808"/>
                    <a:gd name="connsiteX6" fmla="*/ 20098 w 523518"/>
                    <a:gd name="connsiteY6" fmla="*/ 811895 h 857808"/>
                    <a:gd name="connsiteX7" fmla="*/ 5666 w 523518"/>
                    <a:gd name="connsiteY7" fmla="*/ 800040 h 857808"/>
                    <a:gd name="connsiteX8" fmla="*/ 3948 w 523518"/>
                    <a:gd name="connsiteY8" fmla="*/ 776332 h 857808"/>
                    <a:gd name="connsiteX9" fmla="*/ 60472 w 523518"/>
                    <a:gd name="connsiteY9" fmla="*/ 652977 h 857808"/>
                    <a:gd name="connsiteX10" fmla="*/ 105827 w 523518"/>
                    <a:gd name="connsiteY10" fmla="*/ 529451 h 857808"/>
                    <a:gd name="connsiteX11" fmla="*/ 147576 w 523518"/>
                    <a:gd name="connsiteY11" fmla="*/ 347684 h 857808"/>
                    <a:gd name="connsiteX12" fmla="*/ 177641 w 523518"/>
                    <a:gd name="connsiteY12" fmla="*/ 129666 h 857808"/>
                    <a:gd name="connsiteX13" fmla="*/ 187777 w 523518"/>
                    <a:gd name="connsiteY13" fmla="*/ 26584 h 857808"/>
                    <a:gd name="connsiteX14" fmla="*/ 202209 w 523518"/>
                    <a:gd name="connsiteY14" fmla="*/ 2188 h 857808"/>
                    <a:gd name="connsiteX15" fmla="*/ 233992 w 523518"/>
                    <a:gd name="connsiteY15" fmla="*/ 11809 h 857808"/>
                    <a:gd name="connsiteX16" fmla="*/ 280379 w 523518"/>
                    <a:gd name="connsiteY16" fmla="*/ 81218 h 857808"/>
                    <a:gd name="connsiteX17" fmla="*/ 393597 w 523518"/>
                    <a:gd name="connsiteY17" fmla="*/ 329301 h 857808"/>
                    <a:gd name="connsiteX18" fmla="*/ 473314 w 523518"/>
                    <a:gd name="connsiteY18" fmla="*/ 547147 h 857808"/>
                    <a:gd name="connsiteX19" fmla="*/ 504238 w 523518"/>
                    <a:gd name="connsiteY19" fmla="*/ 670329 h 857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23518" h="857808">
                      <a:moveTo>
                        <a:pt x="501833" y="670501"/>
                      </a:moveTo>
                      <a:cubicBezTo>
                        <a:pt x="506643" y="701425"/>
                        <a:pt x="511339" y="732178"/>
                        <a:pt x="515921" y="762759"/>
                      </a:cubicBezTo>
                      <a:cubicBezTo>
                        <a:pt x="516615" y="767523"/>
                        <a:pt x="517649" y="772230"/>
                        <a:pt x="519013" y="776847"/>
                      </a:cubicBezTo>
                      <a:cubicBezTo>
                        <a:pt x="526744" y="801758"/>
                        <a:pt x="526401" y="802789"/>
                        <a:pt x="502864" y="814472"/>
                      </a:cubicBezTo>
                      <a:cubicBezTo>
                        <a:pt x="449230" y="840508"/>
                        <a:pt x="390659" y="854799"/>
                        <a:pt x="331061" y="856392"/>
                      </a:cubicBezTo>
                      <a:cubicBezTo>
                        <a:pt x="283300" y="858281"/>
                        <a:pt x="235367" y="858281"/>
                        <a:pt x="187434" y="856392"/>
                      </a:cubicBezTo>
                      <a:cubicBezTo>
                        <a:pt x="128925" y="854975"/>
                        <a:pt x="71583" y="839727"/>
                        <a:pt x="20098" y="811895"/>
                      </a:cubicBezTo>
                      <a:cubicBezTo>
                        <a:pt x="14684" y="808740"/>
                        <a:pt x="9812" y="804738"/>
                        <a:pt x="5666" y="800040"/>
                      </a:cubicBezTo>
                      <a:cubicBezTo>
                        <a:pt x="-1163" y="793873"/>
                        <a:pt x="-1921" y="783419"/>
                        <a:pt x="3948" y="776332"/>
                      </a:cubicBezTo>
                      <a:cubicBezTo>
                        <a:pt x="32124" y="739566"/>
                        <a:pt x="44322" y="695241"/>
                        <a:pt x="60472" y="652977"/>
                      </a:cubicBezTo>
                      <a:cubicBezTo>
                        <a:pt x="76621" y="610714"/>
                        <a:pt x="92770" y="571199"/>
                        <a:pt x="105827" y="529451"/>
                      </a:cubicBezTo>
                      <a:cubicBezTo>
                        <a:pt x="124620" y="470086"/>
                        <a:pt x="138581" y="409299"/>
                        <a:pt x="147576" y="347684"/>
                      </a:cubicBezTo>
                      <a:cubicBezTo>
                        <a:pt x="157884" y="275011"/>
                        <a:pt x="168192" y="202338"/>
                        <a:pt x="177641" y="129666"/>
                      </a:cubicBezTo>
                      <a:cubicBezTo>
                        <a:pt x="182108" y="95305"/>
                        <a:pt x="185372" y="60945"/>
                        <a:pt x="187777" y="26584"/>
                      </a:cubicBezTo>
                      <a:cubicBezTo>
                        <a:pt x="187777" y="15245"/>
                        <a:pt x="189839" y="6140"/>
                        <a:pt x="202209" y="2188"/>
                      </a:cubicBezTo>
                      <a:cubicBezTo>
                        <a:pt x="213724" y="-2921"/>
                        <a:pt x="227244" y="1172"/>
                        <a:pt x="233992" y="11809"/>
                      </a:cubicBezTo>
                      <a:cubicBezTo>
                        <a:pt x="251575" y="33455"/>
                        <a:pt x="267105" y="56692"/>
                        <a:pt x="280379" y="81218"/>
                      </a:cubicBezTo>
                      <a:cubicBezTo>
                        <a:pt x="319378" y="163339"/>
                        <a:pt x="355972" y="246664"/>
                        <a:pt x="393597" y="329301"/>
                      </a:cubicBezTo>
                      <a:cubicBezTo>
                        <a:pt x="425292" y="399938"/>
                        <a:pt x="451932" y="472736"/>
                        <a:pt x="473314" y="547147"/>
                      </a:cubicBezTo>
                      <a:cubicBezTo>
                        <a:pt x="485340" y="587692"/>
                        <a:pt x="494102" y="629268"/>
                        <a:pt x="504238" y="670329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985F5091-F187-27C4-0BB2-8B6AF34FF565}"/>
                    </a:ext>
                  </a:extLst>
                </p:cNvPr>
                <p:cNvSpPr/>
                <p:nvPr/>
              </p:nvSpPr>
              <p:spPr>
                <a:xfrm>
                  <a:off x="6191056" y="5410315"/>
                  <a:ext cx="800763" cy="287806"/>
                </a:xfrm>
                <a:custGeom>
                  <a:avLst/>
                  <a:gdLst>
                    <a:gd name="connsiteX0" fmla="*/ 9115 w 800763"/>
                    <a:gd name="connsiteY0" fmla="*/ 0 h 287806"/>
                    <a:gd name="connsiteX1" fmla="*/ 70793 w 800763"/>
                    <a:gd name="connsiteY1" fmla="*/ 32642 h 287806"/>
                    <a:gd name="connsiteX2" fmla="*/ 185385 w 800763"/>
                    <a:gd name="connsiteY2" fmla="*/ 92086 h 287806"/>
                    <a:gd name="connsiteX3" fmla="*/ 311317 w 800763"/>
                    <a:gd name="connsiteY3" fmla="*/ 117685 h 287806"/>
                    <a:gd name="connsiteX4" fmla="*/ 513872 w 800763"/>
                    <a:gd name="connsiteY4" fmla="*/ 105830 h 287806"/>
                    <a:gd name="connsiteX5" fmla="*/ 609566 w 800763"/>
                    <a:gd name="connsiteY5" fmla="*/ 83840 h 287806"/>
                    <a:gd name="connsiteX6" fmla="*/ 657671 w 800763"/>
                    <a:gd name="connsiteY6" fmla="*/ 62880 h 287806"/>
                    <a:gd name="connsiteX7" fmla="*/ 704745 w 800763"/>
                    <a:gd name="connsiteY7" fmla="*/ 45700 h 287806"/>
                    <a:gd name="connsiteX8" fmla="*/ 732749 w 800763"/>
                    <a:gd name="connsiteY8" fmla="*/ 32814 h 287806"/>
                    <a:gd name="connsiteX9" fmla="*/ 788757 w 800763"/>
                    <a:gd name="connsiteY9" fmla="*/ 7388 h 287806"/>
                    <a:gd name="connsiteX10" fmla="*/ 795285 w 800763"/>
                    <a:gd name="connsiteY10" fmla="*/ 46559 h 287806"/>
                    <a:gd name="connsiteX11" fmla="*/ 667464 w 800763"/>
                    <a:gd name="connsiteY11" fmla="*/ 197745 h 287806"/>
                    <a:gd name="connsiteX12" fmla="*/ 658358 w 800763"/>
                    <a:gd name="connsiteY12" fmla="*/ 223000 h 287806"/>
                    <a:gd name="connsiteX13" fmla="*/ 660935 w 800763"/>
                    <a:gd name="connsiteY13" fmla="*/ 234683 h 287806"/>
                    <a:gd name="connsiteX14" fmla="*/ 632760 w 800763"/>
                    <a:gd name="connsiteY14" fmla="*/ 277118 h 287806"/>
                    <a:gd name="connsiteX15" fmla="*/ 439481 w 800763"/>
                    <a:gd name="connsiteY15" fmla="*/ 285536 h 287806"/>
                    <a:gd name="connsiteX16" fmla="*/ 313035 w 800763"/>
                    <a:gd name="connsiteY16" fmla="*/ 276259 h 287806"/>
                    <a:gd name="connsiteX17" fmla="*/ 184011 w 800763"/>
                    <a:gd name="connsiteY17" fmla="*/ 250660 h 287806"/>
                    <a:gd name="connsiteX18" fmla="*/ 102748 w 800763"/>
                    <a:gd name="connsiteY18" fmla="*/ 231590 h 287806"/>
                    <a:gd name="connsiteX19" fmla="*/ 86770 w 800763"/>
                    <a:gd name="connsiteY19" fmla="*/ 197229 h 287806"/>
                    <a:gd name="connsiteX20" fmla="*/ 83506 w 800763"/>
                    <a:gd name="connsiteY20" fmla="*/ 177472 h 287806"/>
                    <a:gd name="connsiteX21" fmla="*/ 21829 w 800763"/>
                    <a:gd name="connsiteY21" fmla="*/ 89337 h 287806"/>
                    <a:gd name="connsiteX22" fmla="*/ 1556 w 800763"/>
                    <a:gd name="connsiteY22" fmla="*/ 51713 h 287806"/>
                    <a:gd name="connsiteX23" fmla="*/ 1556 w 800763"/>
                    <a:gd name="connsiteY23" fmla="*/ 21475 h 287806"/>
                    <a:gd name="connsiteX24" fmla="*/ 9115 w 800763"/>
                    <a:gd name="connsiteY24" fmla="*/ 0 h 2878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800763" h="287806">
                      <a:moveTo>
                        <a:pt x="9115" y="0"/>
                      </a:moveTo>
                      <a:lnTo>
                        <a:pt x="70793" y="32642"/>
                      </a:lnTo>
                      <a:cubicBezTo>
                        <a:pt x="107821" y="54634"/>
                        <a:pt x="146081" y="74481"/>
                        <a:pt x="185385" y="92086"/>
                      </a:cubicBezTo>
                      <a:cubicBezTo>
                        <a:pt x="225420" y="108327"/>
                        <a:pt x="268118" y="117006"/>
                        <a:pt x="311317" y="117685"/>
                      </a:cubicBezTo>
                      <a:cubicBezTo>
                        <a:pt x="379044" y="119211"/>
                        <a:pt x="446785" y="115246"/>
                        <a:pt x="513872" y="105830"/>
                      </a:cubicBezTo>
                      <a:cubicBezTo>
                        <a:pt x="546159" y="100308"/>
                        <a:pt x="578108" y="92967"/>
                        <a:pt x="609566" y="83840"/>
                      </a:cubicBezTo>
                      <a:cubicBezTo>
                        <a:pt x="625992" y="77788"/>
                        <a:pt x="642054" y="70790"/>
                        <a:pt x="657671" y="62880"/>
                      </a:cubicBezTo>
                      <a:cubicBezTo>
                        <a:pt x="673133" y="56523"/>
                        <a:pt x="689111" y="51369"/>
                        <a:pt x="704745" y="45700"/>
                      </a:cubicBezTo>
                      <a:cubicBezTo>
                        <a:pt x="714194" y="41920"/>
                        <a:pt x="723471" y="37109"/>
                        <a:pt x="732749" y="32814"/>
                      </a:cubicBezTo>
                      <a:lnTo>
                        <a:pt x="788757" y="7388"/>
                      </a:lnTo>
                      <a:cubicBezTo>
                        <a:pt x="802844" y="24568"/>
                        <a:pt x="803875" y="33501"/>
                        <a:pt x="795285" y="46559"/>
                      </a:cubicBezTo>
                      <a:cubicBezTo>
                        <a:pt x="758783" y="101814"/>
                        <a:pt x="715878" y="152561"/>
                        <a:pt x="667464" y="197745"/>
                      </a:cubicBezTo>
                      <a:cubicBezTo>
                        <a:pt x="659691" y="203614"/>
                        <a:pt x="656119" y="213521"/>
                        <a:pt x="658358" y="223000"/>
                      </a:cubicBezTo>
                      <a:cubicBezTo>
                        <a:pt x="658738" y="226985"/>
                        <a:pt x="659604" y="230908"/>
                        <a:pt x="660935" y="234683"/>
                      </a:cubicBezTo>
                      <a:cubicBezTo>
                        <a:pt x="675195" y="263030"/>
                        <a:pt x="669525" y="271448"/>
                        <a:pt x="632760" y="277118"/>
                      </a:cubicBezTo>
                      <a:cubicBezTo>
                        <a:pt x="568889" y="287515"/>
                        <a:pt x="504014" y="290341"/>
                        <a:pt x="439481" y="285536"/>
                      </a:cubicBezTo>
                      <a:cubicBezTo>
                        <a:pt x="397390" y="282100"/>
                        <a:pt x="354783" y="281928"/>
                        <a:pt x="313035" y="276259"/>
                      </a:cubicBezTo>
                      <a:cubicBezTo>
                        <a:pt x="271287" y="270589"/>
                        <a:pt x="227133" y="259079"/>
                        <a:pt x="184011" y="250660"/>
                      </a:cubicBezTo>
                      <a:cubicBezTo>
                        <a:pt x="156694" y="244819"/>
                        <a:pt x="129549" y="238978"/>
                        <a:pt x="102748" y="231590"/>
                      </a:cubicBezTo>
                      <a:cubicBezTo>
                        <a:pt x="82132" y="225921"/>
                        <a:pt x="78524" y="216815"/>
                        <a:pt x="86770" y="197229"/>
                      </a:cubicBezTo>
                      <a:cubicBezTo>
                        <a:pt x="89680" y="190577"/>
                        <a:pt x="88401" y="182835"/>
                        <a:pt x="83506" y="177472"/>
                      </a:cubicBezTo>
                      <a:cubicBezTo>
                        <a:pt x="62718" y="148266"/>
                        <a:pt x="41930" y="119059"/>
                        <a:pt x="21829" y="89337"/>
                      </a:cubicBezTo>
                      <a:cubicBezTo>
                        <a:pt x="13410" y="77765"/>
                        <a:pt x="6591" y="65109"/>
                        <a:pt x="1556" y="51713"/>
                      </a:cubicBezTo>
                      <a:cubicBezTo>
                        <a:pt x="-519" y="41740"/>
                        <a:pt x="-519" y="31448"/>
                        <a:pt x="1556" y="21475"/>
                      </a:cubicBezTo>
                      <a:cubicBezTo>
                        <a:pt x="3348" y="14081"/>
                        <a:pt x="5881" y="6886"/>
                        <a:pt x="9115" y="0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EFFE8B23-BB3B-216D-42F0-C09ED8A21134}"/>
                    </a:ext>
                  </a:extLst>
                </p:cNvPr>
                <p:cNvSpPr/>
                <p:nvPr/>
              </p:nvSpPr>
              <p:spPr>
                <a:xfrm>
                  <a:off x="6225154" y="4503771"/>
                  <a:ext cx="241156" cy="912370"/>
                </a:xfrm>
                <a:custGeom>
                  <a:avLst/>
                  <a:gdLst>
                    <a:gd name="connsiteX0" fmla="*/ 232893 w 241156"/>
                    <a:gd name="connsiteY0" fmla="*/ 169511 h 912370"/>
                    <a:gd name="connsiteX1" fmla="*/ 235986 w 241156"/>
                    <a:gd name="connsiteY1" fmla="*/ 354371 h 912370"/>
                    <a:gd name="connsiteX2" fmla="*/ 187709 w 241156"/>
                    <a:gd name="connsiteY2" fmla="*/ 642312 h 912370"/>
                    <a:gd name="connsiteX3" fmla="*/ 136168 w 241156"/>
                    <a:gd name="connsiteY3" fmla="*/ 823908 h 912370"/>
                    <a:gd name="connsiteX4" fmla="*/ 90813 w 241156"/>
                    <a:gd name="connsiteY4" fmla="*/ 902078 h 912370"/>
                    <a:gd name="connsiteX5" fmla="*/ 65558 w 241156"/>
                    <a:gd name="connsiteY5" fmla="*/ 911699 h 912370"/>
                    <a:gd name="connsiteX6" fmla="*/ 8175 w 241156"/>
                    <a:gd name="connsiteY6" fmla="*/ 889193 h 912370"/>
                    <a:gd name="connsiteX7" fmla="*/ 2110 w 241156"/>
                    <a:gd name="connsiteY7" fmla="*/ 867174 h 912370"/>
                    <a:gd name="connsiteX8" fmla="*/ 2506 w 241156"/>
                    <a:gd name="connsiteY8" fmla="*/ 866515 h 912370"/>
                    <a:gd name="connsiteX9" fmla="*/ 31541 w 241156"/>
                    <a:gd name="connsiteY9" fmla="*/ 785424 h 912370"/>
                    <a:gd name="connsiteX10" fmla="*/ 67104 w 241156"/>
                    <a:gd name="connsiteY10" fmla="*/ 629255 h 912370"/>
                    <a:gd name="connsiteX11" fmla="*/ 89266 w 241156"/>
                    <a:gd name="connsiteY11" fmla="*/ 456421 h 912370"/>
                    <a:gd name="connsiteX12" fmla="*/ 117098 w 241156"/>
                    <a:gd name="connsiteY12" fmla="*/ 240809 h 912370"/>
                    <a:gd name="connsiteX13" fmla="*/ 134279 w 241156"/>
                    <a:gd name="connsiteY13" fmla="*/ 45469 h 912370"/>
                    <a:gd name="connsiteX14" fmla="*/ 134279 w 241156"/>
                    <a:gd name="connsiteY14" fmla="*/ 23994 h 912370"/>
                    <a:gd name="connsiteX15" fmla="*/ 141151 w 241156"/>
                    <a:gd name="connsiteY15" fmla="*/ 3034 h 912370"/>
                    <a:gd name="connsiteX16" fmla="*/ 169670 w 241156"/>
                    <a:gd name="connsiteY16" fmla="*/ 8188 h 912370"/>
                    <a:gd name="connsiteX17" fmla="*/ 193722 w 241156"/>
                    <a:gd name="connsiteY17" fmla="*/ 43580 h 912370"/>
                    <a:gd name="connsiteX18" fmla="*/ 232893 w 241156"/>
                    <a:gd name="connsiteY18" fmla="*/ 169511 h 9123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41156" h="912370">
                      <a:moveTo>
                        <a:pt x="232893" y="169511"/>
                      </a:moveTo>
                      <a:cubicBezTo>
                        <a:pt x="242754" y="230666"/>
                        <a:pt x="243796" y="292920"/>
                        <a:pt x="235986" y="354371"/>
                      </a:cubicBezTo>
                      <a:cubicBezTo>
                        <a:pt x="223960" y="451267"/>
                        <a:pt x="208326" y="547477"/>
                        <a:pt x="187709" y="642312"/>
                      </a:cubicBezTo>
                      <a:cubicBezTo>
                        <a:pt x="174026" y="703782"/>
                        <a:pt x="156818" y="764414"/>
                        <a:pt x="136168" y="823908"/>
                      </a:cubicBezTo>
                      <a:cubicBezTo>
                        <a:pt x="123970" y="851553"/>
                        <a:pt x="108759" y="877768"/>
                        <a:pt x="90813" y="902078"/>
                      </a:cubicBezTo>
                      <a:cubicBezTo>
                        <a:pt x="85193" y="910198"/>
                        <a:pt x="75155" y="914022"/>
                        <a:pt x="65558" y="911699"/>
                      </a:cubicBezTo>
                      <a:cubicBezTo>
                        <a:pt x="44859" y="909073"/>
                        <a:pt x="25140" y="901338"/>
                        <a:pt x="8175" y="889193"/>
                      </a:cubicBezTo>
                      <a:cubicBezTo>
                        <a:pt x="420" y="884787"/>
                        <a:pt x="-2295" y="874929"/>
                        <a:pt x="2110" y="867174"/>
                      </a:cubicBezTo>
                      <a:cubicBezTo>
                        <a:pt x="2237" y="866951"/>
                        <a:pt x="2369" y="866731"/>
                        <a:pt x="2506" y="866515"/>
                      </a:cubicBezTo>
                      <a:cubicBezTo>
                        <a:pt x="13717" y="840058"/>
                        <a:pt x="23411" y="812984"/>
                        <a:pt x="31541" y="785424"/>
                      </a:cubicBezTo>
                      <a:cubicBezTo>
                        <a:pt x="44769" y="733883"/>
                        <a:pt x="54734" y="681139"/>
                        <a:pt x="67104" y="629255"/>
                      </a:cubicBezTo>
                      <a:cubicBezTo>
                        <a:pt x="77746" y="572108"/>
                        <a:pt x="85146" y="514405"/>
                        <a:pt x="89266" y="456421"/>
                      </a:cubicBezTo>
                      <a:cubicBezTo>
                        <a:pt x="98200" y="384436"/>
                        <a:pt x="109024" y="312794"/>
                        <a:pt x="117098" y="240809"/>
                      </a:cubicBezTo>
                      <a:cubicBezTo>
                        <a:pt x="124314" y="175868"/>
                        <a:pt x="129125" y="110583"/>
                        <a:pt x="134279" y="45469"/>
                      </a:cubicBezTo>
                      <a:cubicBezTo>
                        <a:pt x="134644" y="38316"/>
                        <a:pt x="134644" y="31148"/>
                        <a:pt x="134279" y="23994"/>
                      </a:cubicBezTo>
                      <a:cubicBezTo>
                        <a:pt x="134279" y="16263"/>
                        <a:pt x="131530" y="6814"/>
                        <a:pt x="141151" y="3034"/>
                      </a:cubicBezTo>
                      <a:cubicBezTo>
                        <a:pt x="150633" y="-2486"/>
                        <a:pt x="162720" y="-302"/>
                        <a:pt x="169670" y="8188"/>
                      </a:cubicBezTo>
                      <a:cubicBezTo>
                        <a:pt x="179120" y="18946"/>
                        <a:pt x="187199" y="30833"/>
                        <a:pt x="193722" y="43580"/>
                      </a:cubicBezTo>
                      <a:cubicBezTo>
                        <a:pt x="212428" y="83587"/>
                        <a:pt x="225606" y="125952"/>
                        <a:pt x="232893" y="169511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</p:grp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06193094-C324-7D40-825D-0292A150F0C9}"/>
                  </a:ext>
                </a:extLst>
              </p:cNvPr>
              <p:cNvSpPr/>
              <p:nvPr/>
            </p:nvSpPr>
            <p:spPr>
              <a:xfrm rot="785053">
                <a:off x="3963127" y="601781"/>
                <a:ext cx="963403" cy="1261209"/>
              </a:xfrm>
              <a:custGeom>
                <a:avLst/>
                <a:gdLst>
                  <a:gd name="connsiteX0" fmla="*/ 946312 w 1990867"/>
                  <a:gd name="connsiteY0" fmla="*/ 422329 h 2606279"/>
                  <a:gd name="connsiteX1" fmla="*/ 946312 w 1990867"/>
                  <a:gd name="connsiteY1" fmla="*/ 1656470 h 2606279"/>
                  <a:gd name="connsiteX2" fmla="*/ 993283 w 1990867"/>
                  <a:gd name="connsiteY2" fmla="*/ 492 h 2606279"/>
                  <a:gd name="connsiteX3" fmla="*/ 1028781 w 1990867"/>
                  <a:gd name="connsiteY3" fmla="*/ 7843 h 2606279"/>
                  <a:gd name="connsiteX4" fmla="*/ 1054953 w 1990867"/>
                  <a:gd name="connsiteY4" fmla="*/ 54453 h 2606279"/>
                  <a:gd name="connsiteX5" fmla="*/ 1055314 w 1990867"/>
                  <a:gd name="connsiteY5" fmla="*/ 54453 h 2606279"/>
                  <a:gd name="connsiteX6" fmla="*/ 1055314 w 1990867"/>
                  <a:gd name="connsiteY6" fmla="*/ 282136 h 2606279"/>
                  <a:gd name="connsiteX7" fmla="*/ 1699634 w 1990867"/>
                  <a:gd name="connsiteY7" fmla="*/ 1868376 h 2606279"/>
                  <a:gd name="connsiteX8" fmla="*/ 1694256 w 1990867"/>
                  <a:gd name="connsiteY8" fmla="*/ 1919290 h 2606279"/>
                  <a:gd name="connsiteX9" fmla="*/ 1649076 w 1990867"/>
                  <a:gd name="connsiteY9" fmla="*/ 1943313 h 2606279"/>
                  <a:gd name="connsiteX10" fmla="*/ 1056747 w 1990867"/>
                  <a:gd name="connsiteY10" fmla="*/ 1943313 h 2606279"/>
                  <a:gd name="connsiteX11" fmla="*/ 1056747 w 1990867"/>
                  <a:gd name="connsiteY11" fmla="*/ 2032236 h 2606279"/>
                  <a:gd name="connsiteX12" fmla="*/ 1936280 w 1990867"/>
                  <a:gd name="connsiteY12" fmla="*/ 2032235 h 2606279"/>
                  <a:gd name="connsiteX13" fmla="*/ 1983609 w 1990867"/>
                  <a:gd name="connsiteY13" fmla="*/ 2059486 h 2606279"/>
                  <a:gd name="connsiteX14" fmla="*/ 1983609 w 1990867"/>
                  <a:gd name="connsiteY14" fmla="*/ 2113985 h 2606279"/>
                  <a:gd name="connsiteX15" fmla="*/ 1925521 w 1990867"/>
                  <a:gd name="connsiteY15" fmla="*/ 2219041 h 2606279"/>
                  <a:gd name="connsiteX16" fmla="*/ 1867890 w 1990867"/>
                  <a:gd name="connsiteY16" fmla="*/ 2323354 h 2606279"/>
                  <a:gd name="connsiteX17" fmla="*/ 1835226 w 1990867"/>
                  <a:gd name="connsiteY17" fmla="*/ 2371304 h 2606279"/>
                  <a:gd name="connsiteX18" fmla="*/ 1796578 w 1990867"/>
                  <a:gd name="connsiteY18" fmla="*/ 2436209 h 2606279"/>
                  <a:gd name="connsiteX19" fmla="*/ 1740375 w 1990867"/>
                  <a:gd name="connsiteY19" fmla="*/ 2562544 h 2606279"/>
                  <a:gd name="connsiteX20" fmla="*/ 1733877 w 1990867"/>
                  <a:gd name="connsiteY20" fmla="*/ 2594002 h 2606279"/>
                  <a:gd name="connsiteX21" fmla="*/ 1707169 w 1990867"/>
                  <a:gd name="connsiteY21" fmla="*/ 2601097 h 2606279"/>
                  <a:gd name="connsiteX22" fmla="*/ 1642983 w 1990867"/>
                  <a:gd name="connsiteY22" fmla="*/ 2606279 h 2606279"/>
                  <a:gd name="connsiteX23" fmla="*/ 1452589 w 1990867"/>
                  <a:gd name="connsiteY23" fmla="*/ 2548911 h 2606279"/>
                  <a:gd name="connsiteX24" fmla="*/ 1318851 w 1990867"/>
                  <a:gd name="connsiteY24" fmla="*/ 2507675 h 2606279"/>
                  <a:gd name="connsiteX25" fmla="*/ 1185468 w 1990867"/>
                  <a:gd name="connsiteY25" fmla="*/ 2548911 h 2606279"/>
                  <a:gd name="connsiteX26" fmla="*/ 995077 w 1990867"/>
                  <a:gd name="connsiteY26" fmla="*/ 2606279 h 2606279"/>
                  <a:gd name="connsiteX27" fmla="*/ 805042 w 1990867"/>
                  <a:gd name="connsiteY27" fmla="*/ 2548911 h 2606279"/>
                  <a:gd name="connsiteX28" fmla="*/ 671303 w 1990867"/>
                  <a:gd name="connsiteY28" fmla="*/ 2507675 h 2606279"/>
                  <a:gd name="connsiteX29" fmla="*/ 537920 w 1990867"/>
                  <a:gd name="connsiteY29" fmla="*/ 2548911 h 2606279"/>
                  <a:gd name="connsiteX30" fmla="*/ 347529 w 1990867"/>
                  <a:gd name="connsiteY30" fmla="*/ 2606279 h 2606279"/>
                  <a:gd name="connsiteX31" fmla="*/ 283347 w 1990867"/>
                  <a:gd name="connsiteY31" fmla="*/ 2601097 h 2606279"/>
                  <a:gd name="connsiteX32" fmla="*/ 275027 w 1990867"/>
                  <a:gd name="connsiteY32" fmla="*/ 2598885 h 2606279"/>
                  <a:gd name="connsiteX33" fmla="*/ 262651 w 1990867"/>
                  <a:gd name="connsiteY33" fmla="*/ 2553829 h 2606279"/>
                  <a:gd name="connsiteX34" fmla="*/ 219781 w 1990867"/>
                  <a:gd name="connsiteY34" fmla="*/ 2475108 h 2606279"/>
                  <a:gd name="connsiteX35" fmla="*/ 199294 w 1990867"/>
                  <a:gd name="connsiteY35" fmla="*/ 2447473 h 2606279"/>
                  <a:gd name="connsiteX36" fmla="*/ 200521 w 1990867"/>
                  <a:gd name="connsiteY36" fmla="*/ 2448157 h 2606279"/>
                  <a:gd name="connsiteX37" fmla="*/ 65347 w 1990867"/>
                  <a:gd name="connsiteY37" fmla="*/ 2219041 h 2606279"/>
                  <a:gd name="connsiteX38" fmla="*/ 7262 w 1990867"/>
                  <a:gd name="connsiteY38" fmla="*/ 2113985 h 2606279"/>
                  <a:gd name="connsiteX39" fmla="*/ 7262 w 1990867"/>
                  <a:gd name="connsiteY39" fmla="*/ 2059485 h 2606279"/>
                  <a:gd name="connsiteX40" fmla="*/ 54591 w 1990867"/>
                  <a:gd name="connsiteY40" fmla="*/ 2032236 h 2606279"/>
                  <a:gd name="connsiteX41" fmla="*/ 946312 w 1990867"/>
                  <a:gd name="connsiteY41" fmla="*/ 2032236 h 2606279"/>
                  <a:gd name="connsiteX42" fmla="*/ 946312 w 1990867"/>
                  <a:gd name="connsiteY42" fmla="*/ 1943313 h 2606279"/>
                  <a:gd name="connsiteX43" fmla="*/ 218809 w 1990867"/>
                  <a:gd name="connsiteY43" fmla="*/ 1943313 h 2606279"/>
                  <a:gd name="connsiteX44" fmla="*/ 179726 w 1990867"/>
                  <a:gd name="connsiteY44" fmla="*/ 1926819 h 2606279"/>
                  <a:gd name="connsiteX45" fmla="*/ 164309 w 1990867"/>
                  <a:gd name="connsiteY45" fmla="*/ 1887019 h 2606279"/>
                  <a:gd name="connsiteX46" fmla="*/ 961014 w 1990867"/>
                  <a:gd name="connsiteY46" fmla="*/ 16805 h 2606279"/>
                  <a:gd name="connsiteX47" fmla="*/ 993283 w 1990867"/>
                  <a:gd name="connsiteY47" fmla="*/ 492 h 2606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990867" h="2606279">
                    <a:moveTo>
                      <a:pt x="946312" y="422329"/>
                    </a:moveTo>
                    <a:cubicBezTo>
                      <a:pt x="822613" y="910679"/>
                      <a:pt x="822613" y="1329469"/>
                      <a:pt x="946312" y="1656470"/>
                    </a:cubicBezTo>
                    <a:close/>
                    <a:moveTo>
                      <a:pt x="993283" y="492"/>
                    </a:moveTo>
                    <a:cubicBezTo>
                      <a:pt x="1005295" y="-1121"/>
                      <a:pt x="1017844" y="1210"/>
                      <a:pt x="1028781" y="7843"/>
                    </a:cubicBezTo>
                    <a:cubicBezTo>
                      <a:pt x="1045633" y="18241"/>
                      <a:pt x="1054954" y="35810"/>
                      <a:pt x="1054953" y="54453"/>
                    </a:cubicBezTo>
                    <a:lnTo>
                      <a:pt x="1055314" y="54453"/>
                    </a:lnTo>
                    <a:lnTo>
                      <a:pt x="1055314" y="282136"/>
                    </a:lnTo>
                    <a:lnTo>
                      <a:pt x="1699634" y="1868376"/>
                    </a:lnTo>
                    <a:cubicBezTo>
                      <a:pt x="1706445" y="1885228"/>
                      <a:pt x="1704295" y="1904232"/>
                      <a:pt x="1694256" y="1919290"/>
                    </a:cubicBezTo>
                    <a:cubicBezTo>
                      <a:pt x="1683857" y="1934709"/>
                      <a:pt x="1667364" y="1943313"/>
                      <a:pt x="1649076" y="1943313"/>
                    </a:cubicBezTo>
                    <a:lnTo>
                      <a:pt x="1056747" y="1943313"/>
                    </a:lnTo>
                    <a:lnTo>
                      <a:pt x="1056747" y="2032236"/>
                    </a:lnTo>
                    <a:lnTo>
                      <a:pt x="1936280" y="2032235"/>
                    </a:lnTo>
                    <a:cubicBezTo>
                      <a:pt x="1955998" y="2032236"/>
                      <a:pt x="1973927" y="2042633"/>
                      <a:pt x="1983609" y="2059486"/>
                    </a:cubicBezTo>
                    <a:cubicBezTo>
                      <a:pt x="1993287" y="2076696"/>
                      <a:pt x="1993288" y="2097133"/>
                      <a:pt x="1983609" y="2113985"/>
                    </a:cubicBezTo>
                    <a:cubicBezTo>
                      <a:pt x="1964603" y="2146612"/>
                      <a:pt x="1945600" y="2182827"/>
                      <a:pt x="1925521" y="2219041"/>
                    </a:cubicBezTo>
                    <a:lnTo>
                      <a:pt x="1867890" y="2323354"/>
                    </a:lnTo>
                    <a:lnTo>
                      <a:pt x="1835226" y="2371304"/>
                    </a:lnTo>
                    <a:cubicBezTo>
                      <a:pt x="1820822" y="2394718"/>
                      <a:pt x="1807932" y="2417272"/>
                      <a:pt x="1796578" y="2436209"/>
                    </a:cubicBezTo>
                    <a:cubicBezTo>
                      <a:pt x="1773870" y="2474083"/>
                      <a:pt x="1753080" y="2520203"/>
                      <a:pt x="1740375" y="2562544"/>
                    </a:cubicBezTo>
                    <a:lnTo>
                      <a:pt x="1733877" y="2594002"/>
                    </a:lnTo>
                    <a:lnTo>
                      <a:pt x="1707169" y="2601097"/>
                    </a:lnTo>
                    <a:cubicBezTo>
                      <a:pt x="1688272" y="2604374"/>
                      <a:pt x="1667094" y="2606279"/>
                      <a:pt x="1642983" y="2606279"/>
                    </a:cubicBezTo>
                    <a:cubicBezTo>
                      <a:pt x="1546531" y="2606279"/>
                      <a:pt x="1496692" y="2575802"/>
                      <a:pt x="1452589" y="2548911"/>
                    </a:cubicBezTo>
                    <a:cubicBezTo>
                      <a:pt x="1414225" y="2525963"/>
                      <a:pt x="1384465" y="2507675"/>
                      <a:pt x="1318851" y="2507675"/>
                    </a:cubicBezTo>
                    <a:cubicBezTo>
                      <a:pt x="1253235" y="2507675"/>
                      <a:pt x="1223115" y="2525604"/>
                      <a:pt x="1185468" y="2548911"/>
                    </a:cubicBezTo>
                    <a:cubicBezTo>
                      <a:pt x="1141366" y="2575802"/>
                      <a:pt x="1091527" y="2606279"/>
                      <a:pt x="995077" y="2606279"/>
                    </a:cubicBezTo>
                    <a:cubicBezTo>
                      <a:pt x="898625" y="2606279"/>
                      <a:pt x="849146" y="2575802"/>
                      <a:pt x="805042" y="2548911"/>
                    </a:cubicBezTo>
                    <a:cubicBezTo>
                      <a:pt x="766678" y="2525963"/>
                      <a:pt x="736917" y="2507675"/>
                      <a:pt x="671303" y="2507675"/>
                    </a:cubicBezTo>
                    <a:cubicBezTo>
                      <a:pt x="605687" y="2507675"/>
                      <a:pt x="575570" y="2525605"/>
                      <a:pt x="537920" y="2548911"/>
                    </a:cubicBezTo>
                    <a:cubicBezTo>
                      <a:pt x="493818" y="2575802"/>
                      <a:pt x="443981" y="2606279"/>
                      <a:pt x="347529" y="2606279"/>
                    </a:cubicBezTo>
                    <a:cubicBezTo>
                      <a:pt x="323416" y="2606279"/>
                      <a:pt x="302239" y="2604374"/>
                      <a:pt x="283347" y="2601097"/>
                    </a:cubicBezTo>
                    <a:lnTo>
                      <a:pt x="275027" y="2598885"/>
                    </a:lnTo>
                    <a:lnTo>
                      <a:pt x="262651" y="2553829"/>
                    </a:lnTo>
                    <a:cubicBezTo>
                      <a:pt x="251881" y="2527927"/>
                      <a:pt x="237317" y="2501103"/>
                      <a:pt x="219781" y="2475108"/>
                    </a:cubicBezTo>
                    <a:lnTo>
                      <a:pt x="199294" y="2447473"/>
                    </a:lnTo>
                    <a:lnTo>
                      <a:pt x="200521" y="2448157"/>
                    </a:lnTo>
                    <a:cubicBezTo>
                      <a:pt x="152476" y="2380749"/>
                      <a:pt x="109091" y="2298999"/>
                      <a:pt x="65347" y="2219041"/>
                    </a:cubicBezTo>
                    <a:cubicBezTo>
                      <a:pt x="45268" y="2182110"/>
                      <a:pt x="26266" y="2146612"/>
                      <a:pt x="7262" y="2113985"/>
                    </a:cubicBezTo>
                    <a:cubicBezTo>
                      <a:pt x="-2420" y="2097133"/>
                      <a:pt x="-2420" y="2076696"/>
                      <a:pt x="7262" y="2059485"/>
                    </a:cubicBezTo>
                    <a:cubicBezTo>
                      <a:pt x="17301" y="2042634"/>
                      <a:pt x="34870" y="2032236"/>
                      <a:pt x="54591" y="2032236"/>
                    </a:cubicBezTo>
                    <a:lnTo>
                      <a:pt x="946312" y="2032236"/>
                    </a:lnTo>
                    <a:lnTo>
                      <a:pt x="946312" y="1943313"/>
                    </a:lnTo>
                    <a:lnTo>
                      <a:pt x="218809" y="1943313"/>
                    </a:lnTo>
                    <a:cubicBezTo>
                      <a:pt x="204107" y="1943313"/>
                      <a:pt x="189765" y="1937217"/>
                      <a:pt x="179726" y="1926819"/>
                    </a:cubicBezTo>
                    <a:cubicBezTo>
                      <a:pt x="169328" y="1916421"/>
                      <a:pt x="163590" y="1902080"/>
                      <a:pt x="164309" y="1887019"/>
                    </a:cubicBezTo>
                    <a:cubicBezTo>
                      <a:pt x="187615" y="1181387"/>
                      <a:pt x="455454" y="552127"/>
                      <a:pt x="961014" y="16805"/>
                    </a:cubicBezTo>
                    <a:cubicBezTo>
                      <a:pt x="969799" y="7663"/>
                      <a:pt x="981272" y="2106"/>
                      <a:pt x="993283" y="492"/>
                    </a:cubicBezTo>
                    <a:close/>
                  </a:path>
                </a:pathLst>
              </a:custGeom>
              <a:solidFill>
                <a:srgbClr val="EC1A63"/>
              </a:solidFill>
              <a:ln w="153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CE965E02-BFBA-3488-DB44-ECF987AB8BEA}"/>
                  </a:ext>
                </a:extLst>
              </p:cNvPr>
              <p:cNvSpPr/>
              <p:nvPr/>
            </p:nvSpPr>
            <p:spPr>
              <a:xfrm rot="785053">
                <a:off x="3788352" y="1870752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8350045B-0A7E-648B-B7FE-FE179F4FF5AD}"/>
                  </a:ext>
                </a:extLst>
              </p:cNvPr>
              <p:cNvSpPr/>
              <p:nvPr/>
            </p:nvSpPr>
            <p:spPr>
              <a:xfrm rot="785053">
                <a:off x="3760837" y="1989138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</p:grpSp>
        <p:grpSp>
          <p:nvGrpSpPr>
            <p:cNvPr id="120" name="组合 119">
              <a:extLst>
                <a:ext uri="{FF2B5EF4-FFF2-40B4-BE49-F238E27FC236}">
                  <a16:creationId xmlns:a16="http://schemas.microsoft.com/office/drawing/2014/main" id="{B2BD4EA9-7DF5-6FF6-1BF2-D1D7A7FEE6DC}"/>
                </a:ext>
              </a:extLst>
            </p:cNvPr>
            <p:cNvGrpSpPr/>
            <p:nvPr/>
          </p:nvGrpSpPr>
          <p:grpSpPr>
            <a:xfrm>
              <a:off x="5654693" y="3771901"/>
              <a:ext cx="882616" cy="1035716"/>
              <a:chOff x="3760837" y="601781"/>
              <a:chExt cx="1268035" cy="1487991"/>
            </a:xfrm>
          </p:grpSpPr>
          <p:grpSp>
            <p:nvGrpSpPr>
              <p:cNvPr id="169" name="组合 168">
                <a:extLst>
                  <a:ext uri="{FF2B5EF4-FFF2-40B4-BE49-F238E27FC236}">
                    <a16:creationId xmlns:a16="http://schemas.microsoft.com/office/drawing/2014/main" id="{D6E5C56E-9E30-536B-E46E-35159ADA5EFC}"/>
                  </a:ext>
                </a:extLst>
              </p:cNvPr>
              <p:cNvGrpSpPr/>
              <p:nvPr/>
            </p:nvGrpSpPr>
            <p:grpSpPr>
              <a:xfrm rot="780000" flipH="1">
                <a:off x="4660777" y="876493"/>
                <a:ext cx="368095" cy="549019"/>
                <a:chOff x="6191056" y="4503771"/>
                <a:chExt cx="800763" cy="1194350"/>
              </a:xfrm>
              <a:solidFill>
                <a:srgbClr val="F26F2D"/>
              </a:solidFill>
            </p:grpSpPr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id="{60287F83-A873-2C79-8C1E-D3B9D15394F0}"/>
                    </a:ext>
                  </a:extLst>
                </p:cNvPr>
                <p:cNvSpPr/>
                <p:nvPr/>
              </p:nvSpPr>
              <p:spPr>
                <a:xfrm>
                  <a:off x="6343630" y="4626424"/>
                  <a:ext cx="523518" cy="857808"/>
                </a:xfrm>
                <a:custGeom>
                  <a:avLst/>
                  <a:gdLst>
                    <a:gd name="connsiteX0" fmla="*/ 501833 w 523518"/>
                    <a:gd name="connsiteY0" fmla="*/ 670501 h 857808"/>
                    <a:gd name="connsiteX1" fmla="*/ 515921 w 523518"/>
                    <a:gd name="connsiteY1" fmla="*/ 762759 h 857808"/>
                    <a:gd name="connsiteX2" fmla="*/ 519013 w 523518"/>
                    <a:gd name="connsiteY2" fmla="*/ 776847 h 857808"/>
                    <a:gd name="connsiteX3" fmla="*/ 502864 w 523518"/>
                    <a:gd name="connsiteY3" fmla="*/ 814472 h 857808"/>
                    <a:gd name="connsiteX4" fmla="*/ 331061 w 523518"/>
                    <a:gd name="connsiteY4" fmla="*/ 856392 h 857808"/>
                    <a:gd name="connsiteX5" fmla="*/ 187434 w 523518"/>
                    <a:gd name="connsiteY5" fmla="*/ 856392 h 857808"/>
                    <a:gd name="connsiteX6" fmla="*/ 20098 w 523518"/>
                    <a:gd name="connsiteY6" fmla="*/ 811895 h 857808"/>
                    <a:gd name="connsiteX7" fmla="*/ 5666 w 523518"/>
                    <a:gd name="connsiteY7" fmla="*/ 800040 h 857808"/>
                    <a:gd name="connsiteX8" fmla="*/ 3948 w 523518"/>
                    <a:gd name="connsiteY8" fmla="*/ 776332 h 857808"/>
                    <a:gd name="connsiteX9" fmla="*/ 60472 w 523518"/>
                    <a:gd name="connsiteY9" fmla="*/ 652977 h 857808"/>
                    <a:gd name="connsiteX10" fmla="*/ 105827 w 523518"/>
                    <a:gd name="connsiteY10" fmla="*/ 529451 h 857808"/>
                    <a:gd name="connsiteX11" fmla="*/ 147576 w 523518"/>
                    <a:gd name="connsiteY11" fmla="*/ 347684 h 857808"/>
                    <a:gd name="connsiteX12" fmla="*/ 177641 w 523518"/>
                    <a:gd name="connsiteY12" fmla="*/ 129666 h 857808"/>
                    <a:gd name="connsiteX13" fmla="*/ 187777 w 523518"/>
                    <a:gd name="connsiteY13" fmla="*/ 26584 h 857808"/>
                    <a:gd name="connsiteX14" fmla="*/ 202209 w 523518"/>
                    <a:gd name="connsiteY14" fmla="*/ 2188 h 857808"/>
                    <a:gd name="connsiteX15" fmla="*/ 233992 w 523518"/>
                    <a:gd name="connsiteY15" fmla="*/ 11809 h 857808"/>
                    <a:gd name="connsiteX16" fmla="*/ 280379 w 523518"/>
                    <a:gd name="connsiteY16" fmla="*/ 81218 h 857808"/>
                    <a:gd name="connsiteX17" fmla="*/ 393597 w 523518"/>
                    <a:gd name="connsiteY17" fmla="*/ 329301 h 857808"/>
                    <a:gd name="connsiteX18" fmla="*/ 473314 w 523518"/>
                    <a:gd name="connsiteY18" fmla="*/ 547147 h 857808"/>
                    <a:gd name="connsiteX19" fmla="*/ 504238 w 523518"/>
                    <a:gd name="connsiteY19" fmla="*/ 670329 h 857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23518" h="857808">
                      <a:moveTo>
                        <a:pt x="501833" y="670501"/>
                      </a:moveTo>
                      <a:cubicBezTo>
                        <a:pt x="506643" y="701425"/>
                        <a:pt x="511339" y="732178"/>
                        <a:pt x="515921" y="762759"/>
                      </a:cubicBezTo>
                      <a:cubicBezTo>
                        <a:pt x="516615" y="767523"/>
                        <a:pt x="517649" y="772230"/>
                        <a:pt x="519013" y="776847"/>
                      </a:cubicBezTo>
                      <a:cubicBezTo>
                        <a:pt x="526744" y="801758"/>
                        <a:pt x="526401" y="802789"/>
                        <a:pt x="502864" y="814472"/>
                      </a:cubicBezTo>
                      <a:cubicBezTo>
                        <a:pt x="449230" y="840508"/>
                        <a:pt x="390659" y="854799"/>
                        <a:pt x="331061" y="856392"/>
                      </a:cubicBezTo>
                      <a:cubicBezTo>
                        <a:pt x="283300" y="858281"/>
                        <a:pt x="235367" y="858281"/>
                        <a:pt x="187434" y="856392"/>
                      </a:cubicBezTo>
                      <a:cubicBezTo>
                        <a:pt x="128925" y="854975"/>
                        <a:pt x="71583" y="839727"/>
                        <a:pt x="20098" y="811895"/>
                      </a:cubicBezTo>
                      <a:cubicBezTo>
                        <a:pt x="14684" y="808740"/>
                        <a:pt x="9812" y="804738"/>
                        <a:pt x="5666" y="800040"/>
                      </a:cubicBezTo>
                      <a:cubicBezTo>
                        <a:pt x="-1163" y="793873"/>
                        <a:pt x="-1921" y="783419"/>
                        <a:pt x="3948" y="776332"/>
                      </a:cubicBezTo>
                      <a:cubicBezTo>
                        <a:pt x="32124" y="739566"/>
                        <a:pt x="44322" y="695241"/>
                        <a:pt x="60472" y="652977"/>
                      </a:cubicBezTo>
                      <a:cubicBezTo>
                        <a:pt x="76621" y="610714"/>
                        <a:pt x="92770" y="571199"/>
                        <a:pt x="105827" y="529451"/>
                      </a:cubicBezTo>
                      <a:cubicBezTo>
                        <a:pt x="124620" y="470086"/>
                        <a:pt x="138581" y="409299"/>
                        <a:pt x="147576" y="347684"/>
                      </a:cubicBezTo>
                      <a:cubicBezTo>
                        <a:pt x="157884" y="275011"/>
                        <a:pt x="168192" y="202338"/>
                        <a:pt x="177641" y="129666"/>
                      </a:cubicBezTo>
                      <a:cubicBezTo>
                        <a:pt x="182108" y="95305"/>
                        <a:pt x="185372" y="60945"/>
                        <a:pt x="187777" y="26584"/>
                      </a:cubicBezTo>
                      <a:cubicBezTo>
                        <a:pt x="187777" y="15245"/>
                        <a:pt x="189839" y="6140"/>
                        <a:pt x="202209" y="2188"/>
                      </a:cubicBezTo>
                      <a:cubicBezTo>
                        <a:pt x="213724" y="-2921"/>
                        <a:pt x="227244" y="1172"/>
                        <a:pt x="233992" y="11809"/>
                      </a:cubicBezTo>
                      <a:cubicBezTo>
                        <a:pt x="251575" y="33455"/>
                        <a:pt x="267105" y="56692"/>
                        <a:pt x="280379" y="81218"/>
                      </a:cubicBezTo>
                      <a:cubicBezTo>
                        <a:pt x="319378" y="163339"/>
                        <a:pt x="355972" y="246664"/>
                        <a:pt x="393597" y="329301"/>
                      </a:cubicBezTo>
                      <a:cubicBezTo>
                        <a:pt x="425292" y="399938"/>
                        <a:pt x="451932" y="472736"/>
                        <a:pt x="473314" y="547147"/>
                      </a:cubicBezTo>
                      <a:cubicBezTo>
                        <a:pt x="485340" y="587692"/>
                        <a:pt x="494102" y="629268"/>
                        <a:pt x="504238" y="670329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174" name="任意多边形: 形状 173">
                  <a:extLst>
                    <a:ext uri="{FF2B5EF4-FFF2-40B4-BE49-F238E27FC236}">
                      <a16:creationId xmlns:a16="http://schemas.microsoft.com/office/drawing/2014/main" id="{099282CB-77CC-F8C2-4B80-4FC29002EA13}"/>
                    </a:ext>
                  </a:extLst>
                </p:cNvPr>
                <p:cNvSpPr/>
                <p:nvPr/>
              </p:nvSpPr>
              <p:spPr>
                <a:xfrm>
                  <a:off x="6191056" y="5410315"/>
                  <a:ext cx="800763" cy="287806"/>
                </a:xfrm>
                <a:custGeom>
                  <a:avLst/>
                  <a:gdLst>
                    <a:gd name="connsiteX0" fmla="*/ 9115 w 800763"/>
                    <a:gd name="connsiteY0" fmla="*/ 0 h 287806"/>
                    <a:gd name="connsiteX1" fmla="*/ 70793 w 800763"/>
                    <a:gd name="connsiteY1" fmla="*/ 32642 h 287806"/>
                    <a:gd name="connsiteX2" fmla="*/ 185385 w 800763"/>
                    <a:gd name="connsiteY2" fmla="*/ 92086 h 287806"/>
                    <a:gd name="connsiteX3" fmla="*/ 311317 w 800763"/>
                    <a:gd name="connsiteY3" fmla="*/ 117685 h 287806"/>
                    <a:gd name="connsiteX4" fmla="*/ 513872 w 800763"/>
                    <a:gd name="connsiteY4" fmla="*/ 105830 h 287806"/>
                    <a:gd name="connsiteX5" fmla="*/ 609566 w 800763"/>
                    <a:gd name="connsiteY5" fmla="*/ 83840 h 287806"/>
                    <a:gd name="connsiteX6" fmla="*/ 657671 w 800763"/>
                    <a:gd name="connsiteY6" fmla="*/ 62880 h 287806"/>
                    <a:gd name="connsiteX7" fmla="*/ 704745 w 800763"/>
                    <a:gd name="connsiteY7" fmla="*/ 45700 h 287806"/>
                    <a:gd name="connsiteX8" fmla="*/ 732749 w 800763"/>
                    <a:gd name="connsiteY8" fmla="*/ 32814 h 287806"/>
                    <a:gd name="connsiteX9" fmla="*/ 788757 w 800763"/>
                    <a:gd name="connsiteY9" fmla="*/ 7388 h 287806"/>
                    <a:gd name="connsiteX10" fmla="*/ 795285 w 800763"/>
                    <a:gd name="connsiteY10" fmla="*/ 46559 h 287806"/>
                    <a:gd name="connsiteX11" fmla="*/ 667464 w 800763"/>
                    <a:gd name="connsiteY11" fmla="*/ 197745 h 287806"/>
                    <a:gd name="connsiteX12" fmla="*/ 658358 w 800763"/>
                    <a:gd name="connsiteY12" fmla="*/ 223000 h 287806"/>
                    <a:gd name="connsiteX13" fmla="*/ 660935 w 800763"/>
                    <a:gd name="connsiteY13" fmla="*/ 234683 h 287806"/>
                    <a:gd name="connsiteX14" fmla="*/ 632760 w 800763"/>
                    <a:gd name="connsiteY14" fmla="*/ 277118 h 287806"/>
                    <a:gd name="connsiteX15" fmla="*/ 439481 w 800763"/>
                    <a:gd name="connsiteY15" fmla="*/ 285536 h 287806"/>
                    <a:gd name="connsiteX16" fmla="*/ 313035 w 800763"/>
                    <a:gd name="connsiteY16" fmla="*/ 276259 h 287806"/>
                    <a:gd name="connsiteX17" fmla="*/ 184011 w 800763"/>
                    <a:gd name="connsiteY17" fmla="*/ 250660 h 287806"/>
                    <a:gd name="connsiteX18" fmla="*/ 102748 w 800763"/>
                    <a:gd name="connsiteY18" fmla="*/ 231590 h 287806"/>
                    <a:gd name="connsiteX19" fmla="*/ 86770 w 800763"/>
                    <a:gd name="connsiteY19" fmla="*/ 197229 h 287806"/>
                    <a:gd name="connsiteX20" fmla="*/ 83506 w 800763"/>
                    <a:gd name="connsiteY20" fmla="*/ 177472 h 287806"/>
                    <a:gd name="connsiteX21" fmla="*/ 21829 w 800763"/>
                    <a:gd name="connsiteY21" fmla="*/ 89337 h 287806"/>
                    <a:gd name="connsiteX22" fmla="*/ 1556 w 800763"/>
                    <a:gd name="connsiteY22" fmla="*/ 51713 h 287806"/>
                    <a:gd name="connsiteX23" fmla="*/ 1556 w 800763"/>
                    <a:gd name="connsiteY23" fmla="*/ 21475 h 287806"/>
                    <a:gd name="connsiteX24" fmla="*/ 9115 w 800763"/>
                    <a:gd name="connsiteY24" fmla="*/ 0 h 2878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800763" h="287806">
                      <a:moveTo>
                        <a:pt x="9115" y="0"/>
                      </a:moveTo>
                      <a:lnTo>
                        <a:pt x="70793" y="32642"/>
                      </a:lnTo>
                      <a:cubicBezTo>
                        <a:pt x="107821" y="54634"/>
                        <a:pt x="146081" y="74481"/>
                        <a:pt x="185385" y="92086"/>
                      </a:cubicBezTo>
                      <a:cubicBezTo>
                        <a:pt x="225420" y="108327"/>
                        <a:pt x="268118" y="117006"/>
                        <a:pt x="311317" y="117685"/>
                      </a:cubicBezTo>
                      <a:cubicBezTo>
                        <a:pt x="379044" y="119211"/>
                        <a:pt x="446785" y="115246"/>
                        <a:pt x="513872" y="105830"/>
                      </a:cubicBezTo>
                      <a:cubicBezTo>
                        <a:pt x="546159" y="100308"/>
                        <a:pt x="578108" y="92967"/>
                        <a:pt x="609566" y="83840"/>
                      </a:cubicBezTo>
                      <a:cubicBezTo>
                        <a:pt x="625992" y="77788"/>
                        <a:pt x="642054" y="70790"/>
                        <a:pt x="657671" y="62880"/>
                      </a:cubicBezTo>
                      <a:cubicBezTo>
                        <a:pt x="673133" y="56523"/>
                        <a:pt x="689111" y="51369"/>
                        <a:pt x="704745" y="45700"/>
                      </a:cubicBezTo>
                      <a:cubicBezTo>
                        <a:pt x="714194" y="41920"/>
                        <a:pt x="723471" y="37109"/>
                        <a:pt x="732749" y="32814"/>
                      </a:cubicBezTo>
                      <a:lnTo>
                        <a:pt x="788757" y="7388"/>
                      </a:lnTo>
                      <a:cubicBezTo>
                        <a:pt x="802844" y="24568"/>
                        <a:pt x="803875" y="33501"/>
                        <a:pt x="795285" y="46559"/>
                      </a:cubicBezTo>
                      <a:cubicBezTo>
                        <a:pt x="758783" y="101814"/>
                        <a:pt x="715878" y="152561"/>
                        <a:pt x="667464" y="197745"/>
                      </a:cubicBezTo>
                      <a:cubicBezTo>
                        <a:pt x="659691" y="203614"/>
                        <a:pt x="656119" y="213521"/>
                        <a:pt x="658358" y="223000"/>
                      </a:cubicBezTo>
                      <a:cubicBezTo>
                        <a:pt x="658738" y="226985"/>
                        <a:pt x="659604" y="230908"/>
                        <a:pt x="660935" y="234683"/>
                      </a:cubicBezTo>
                      <a:cubicBezTo>
                        <a:pt x="675195" y="263030"/>
                        <a:pt x="669525" y="271448"/>
                        <a:pt x="632760" y="277118"/>
                      </a:cubicBezTo>
                      <a:cubicBezTo>
                        <a:pt x="568889" y="287515"/>
                        <a:pt x="504014" y="290341"/>
                        <a:pt x="439481" y="285536"/>
                      </a:cubicBezTo>
                      <a:cubicBezTo>
                        <a:pt x="397390" y="282100"/>
                        <a:pt x="354783" y="281928"/>
                        <a:pt x="313035" y="276259"/>
                      </a:cubicBezTo>
                      <a:cubicBezTo>
                        <a:pt x="271287" y="270589"/>
                        <a:pt x="227133" y="259079"/>
                        <a:pt x="184011" y="250660"/>
                      </a:cubicBezTo>
                      <a:cubicBezTo>
                        <a:pt x="156694" y="244819"/>
                        <a:pt x="129549" y="238978"/>
                        <a:pt x="102748" y="231590"/>
                      </a:cubicBezTo>
                      <a:cubicBezTo>
                        <a:pt x="82132" y="225921"/>
                        <a:pt x="78524" y="216815"/>
                        <a:pt x="86770" y="197229"/>
                      </a:cubicBezTo>
                      <a:cubicBezTo>
                        <a:pt x="89680" y="190577"/>
                        <a:pt x="88401" y="182835"/>
                        <a:pt x="83506" y="177472"/>
                      </a:cubicBezTo>
                      <a:cubicBezTo>
                        <a:pt x="62718" y="148266"/>
                        <a:pt x="41930" y="119059"/>
                        <a:pt x="21829" y="89337"/>
                      </a:cubicBezTo>
                      <a:cubicBezTo>
                        <a:pt x="13410" y="77765"/>
                        <a:pt x="6591" y="65109"/>
                        <a:pt x="1556" y="51713"/>
                      </a:cubicBezTo>
                      <a:cubicBezTo>
                        <a:pt x="-519" y="41740"/>
                        <a:pt x="-519" y="31448"/>
                        <a:pt x="1556" y="21475"/>
                      </a:cubicBezTo>
                      <a:cubicBezTo>
                        <a:pt x="3348" y="14081"/>
                        <a:pt x="5881" y="6886"/>
                        <a:pt x="9115" y="0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175" name="任意多边形: 形状 174">
                  <a:extLst>
                    <a:ext uri="{FF2B5EF4-FFF2-40B4-BE49-F238E27FC236}">
                      <a16:creationId xmlns:a16="http://schemas.microsoft.com/office/drawing/2014/main" id="{E29742E0-37D4-6B90-2221-D9C757BB3A55}"/>
                    </a:ext>
                  </a:extLst>
                </p:cNvPr>
                <p:cNvSpPr/>
                <p:nvPr/>
              </p:nvSpPr>
              <p:spPr>
                <a:xfrm>
                  <a:off x="6225154" y="4503771"/>
                  <a:ext cx="241156" cy="912370"/>
                </a:xfrm>
                <a:custGeom>
                  <a:avLst/>
                  <a:gdLst>
                    <a:gd name="connsiteX0" fmla="*/ 232893 w 241156"/>
                    <a:gd name="connsiteY0" fmla="*/ 169511 h 912370"/>
                    <a:gd name="connsiteX1" fmla="*/ 235986 w 241156"/>
                    <a:gd name="connsiteY1" fmla="*/ 354371 h 912370"/>
                    <a:gd name="connsiteX2" fmla="*/ 187709 w 241156"/>
                    <a:gd name="connsiteY2" fmla="*/ 642312 h 912370"/>
                    <a:gd name="connsiteX3" fmla="*/ 136168 w 241156"/>
                    <a:gd name="connsiteY3" fmla="*/ 823908 h 912370"/>
                    <a:gd name="connsiteX4" fmla="*/ 90813 w 241156"/>
                    <a:gd name="connsiteY4" fmla="*/ 902078 h 912370"/>
                    <a:gd name="connsiteX5" fmla="*/ 65558 w 241156"/>
                    <a:gd name="connsiteY5" fmla="*/ 911699 h 912370"/>
                    <a:gd name="connsiteX6" fmla="*/ 8175 w 241156"/>
                    <a:gd name="connsiteY6" fmla="*/ 889193 h 912370"/>
                    <a:gd name="connsiteX7" fmla="*/ 2110 w 241156"/>
                    <a:gd name="connsiteY7" fmla="*/ 867174 h 912370"/>
                    <a:gd name="connsiteX8" fmla="*/ 2506 w 241156"/>
                    <a:gd name="connsiteY8" fmla="*/ 866515 h 912370"/>
                    <a:gd name="connsiteX9" fmla="*/ 31541 w 241156"/>
                    <a:gd name="connsiteY9" fmla="*/ 785424 h 912370"/>
                    <a:gd name="connsiteX10" fmla="*/ 67104 w 241156"/>
                    <a:gd name="connsiteY10" fmla="*/ 629255 h 912370"/>
                    <a:gd name="connsiteX11" fmla="*/ 89266 w 241156"/>
                    <a:gd name="connsiteY11" fmla="*/ 456421 h 912370"/>
                    <a:gd name="connsiteX12" fmla="*/ 117098 w 241156"/>
                    <a:gd name="connsiteY12" fmla="*/ 240809 h 912370"/>
                    <a:gd name="connsiteX13" fmla="*/ 134279 w 241156"/>
                    <a:gd name="connsiteY13" fmla="*/ 45469 h 912370"/>
                    <a:gd name="connsiteX14" fmla="*/ 134279 w 241156"/>
                    <a:gd name="connsiteY14" fmla="*/ 23994 h 912370"/>
                    <a:gd name="connsiteX15" fmla="*/ 141151 w 241156"/>
                    <a:gd name="connsiteY15" fmla="*/ 3034 h 912370"/>
                    <a:gd name="connsiteX16" fmla="*/ 169670 w 241156"/>
                    <a:gd name="connsiteY16" fmla="*/ 8188 h 912370"/>
                    <a:gd name="connsiteX17" fmla="*/ 193722 w 241156"/>
                    <a:gd name="connsiteY17" fmla="*/ 43580 h 912370"/>
                    <a:gd name="connsiteX18" fmla="*/ 232893 w 241156"/>
                    <a:gd name="connsiteY18" fmla="*/ 169511 h 9123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41156" h="912370">
                      <a:moveTo>
                        <a:pt x="232893" y="169511"/>
                      </a:moveTo>
                      <a:cubicBezTo>
                        <a:pt x="242754" y="230666"/>
                        <a:pt x="243796" y="292920"/>
                        <a:pt x="235986" y="354371"/>
                      </a:cubicBezTo>
                      <a:cubicBezTo>
                        <a:pt x="223960" y="451267"/>
                        <a:pt x="208326" y="547477"/>
                        <a:pt x="187709" y="642312"/>
                      </a:cubicBezTo>
                      <a:cubicBezTo>
                        <a:pt x="174026" y="703782"/>
                        <a:pt x="156818" y="764414"/>
                        <a:pt x="136168" y="823908"/>
                      </a:cubicBezTo>
                      <a:cubicBezTo>
                        <a:pt x="123970" y="851553"/>
                        <a:pt x="108759" y="877768"/>
                        <a:pt x="90813" y="902078"/>
                      </a:cubicBezTo>
                      <a:cubicBezTo>
                        <a:pt x="85193" y="910198"/>
                        <a:pt x="75155" y="914022"/>
                        <a:pt x="65558" y="911699"/>
                      </a:cubicBezTo>
                      <a:cubicBezTo>
                        <a:pt x="44859" y="909073"/>
                        <a:pt x="25140" y="901338"/>
                        <a:pt x="8175" y="889193"/>
                      </a:cubicBezTo>
                      <a:cubicBezTo>
                        <a:pt x="420" y="884787"/>
                        <a:pt x="-2295" y="874929"/>
                        <a:pt x="2110" y="867174"/>
                      </a:cubicBezTo>
                      <a:cubicBezTo>
                        <a:pt x="2237" y="866951"/>
                        <a:pt x="2369" y="866731"/>
                        <a:pt x="2506" y="866515"/>
                      </a:cubicBezTo>
                      <a:cubicBezTo>
                        <a:pt x="13717" y="840058"/>
                        <a:pt x="23411" y="812984"/>
                        <a:pt x="31541" y="785424"/>
                      </a:cubicBezTo>
                      <a:cubicBezTo>
                        <a:pt x="44769" y="733883"/>
                        <a:pt x="54734" y="681139"/>
                        <a:pt x="67104" y="629255"/>
                      </a:cubicBezTo>
                      <a:cubicBezTo>
                        <a:pt x="77746" y="572108"/>
                        <a:pt x="85146" y="514405"/>
                        <a:pt x="89266" y="456421"/>
                      </a:cubicBezTo>
                      <a:cubicBezTo>
                        <a:pt x="98200" y="384436"/>
                        <a:pt x="109024" y="312794"/>
                        <a:pt x="117098" y="240809"/>
                      </a:cubicBezTo>
                      <a:cubicBezTo>
                        <a:pt x="124314" y="175868"/>
                        <a:pt x="129125" y="110583"/>
                        <a:pt x="134279" y="45469"/>
                      </a:cubicBezTo>
                      <a:cubicBezTo>
                        <a:pt x="134644" y="38316"/>
                        <a:pt x="134644" y="31148"/>
                        <a:pt x="134279" y="23994"/>
                      </a:cubicBezTo>
                      <a:cubicBezTo>
                        <a:pt x="134279" y="16263"/>
                        <a:pt x="131530" y="6814"/>
                        <a:pt x="141151" y="3034"/>
                      </a:cubicBezTo>
                      <a:cubicBezTo>
                        <a:pt x="150633" y="-2486"/>
                        <a:pt x="162720" y="-302"/>
                        <a:pt x="169670" y="8188"/>
                      </a:cubicBezTo>
                      <a:cubicBezTo>
                        <a:pt x="179120" y="18946"/>
                        <a:pt x="187199" y="30833"/>
                        <a:pt x="193722" y="43580"/>
                      </a:cubicBezTo>
                      <a:cubicBezTo>
                        <a:pt x="212428" y="83587"/>
                        <a:pt x="225606" y="125952"/>
                        <a:pt x="232893" y="169511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</p:grp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83019A34-7296-6171-52B1-F304AB9DAD7D}"/>
                  </a:ext>
                </a:extLst>
              </p:cNvPr>
              <p:cNvSpPr/>
              <p:nvPr/>
            </p:nvSpPr>
            <p:spPr>
              <a:xfrm rot="785053">
                <a:off x="3963127" y="601781"/>
                <a:ext cx="963403" cy="1261209"/>
              </a:xfrm>
              <a:custGeom>
                <a:avLst/>
                <a:gdLst>
                  <a:gd name="connsiteX0" fmla="*/ 946312 w 1990867"/>
                  <a:gd name="connsiteY0" fmla="*/ 422329 h 2606279"/>
                  <a:gd name="connsiteX1" fmla="*/ 946312 w 1990867"/>
                  <a:gd name="connsiteY1" fmla="*/ 1656470 h 2606279"/>
                  <a:gd name="connsiteX2" fmla="*/ 993283 w 1990867"/>
                  <a:gd name="connsiteY2" fmla="*/ 492 h 2606279"/>
                  <a:gd name="connsiteX3" fmla="*/ 1028781 w 1990867"/>
                  <a:gd name="connsiteY3" fmla="*/ 7843 h 2606279"/>
                  <a:gd name="connsiteX4" fmla="*/ 1054953 w 1990867"/>
                  <a:gd name="connsiteY4" fmla="*/ 54453 h 2606279"/>
                  <a:gd name="connsiteX5" fmla="*/ 1055314 w 1990867"/>
                  <a:gd name="connsiteY5" fmla="*/ 54453 h 2606279"/>
                  <a:gd name="connsiteX6" fmla="*/ 1055314 w 1990867"/>
                  <a:gd name="connsiteY6" fmla="*/ 282136 h 2606279"/>
                  <a:gd name="connsiteX7" fmla="*/ 1699634 w 1990867"/>
                  <a:gd name="connsiteY7" fmla="*/ 1868376 h 2606279"/>
                  <a:gd name="connsiteX8" fmla="*/ 1694256 w 1990867"/>
                  <a:gd name="connsiteY8" fmla="*/ 1919290 h 2606279"/>
                  <a:gd name="connsiteX9" fmla="*/ 1649076 w 1990867"/>
                  <a:gd name="connsiteY9" fmla="*/ 1943313 h 2606279"/>
                  <a:gd name="connsiteX10" fmla="*/ 1056747 w 1990867"/>
                  <a:gd name="connsiteY10" fmla="*/ 1943313 h 2606279"/>
                  <a:gd name="connsiteX11" fmla="*/ 1056747 w 1990867"/>
                  <a:gd name="connsiteY11" fmla="*/ 2032236 h 2606279"/>
                  <a:gd name="connsiteX12" fmla="*/ 1936280 w 1990867"/>
                  <a:gd name="connsiteY12" fmla="*/ 2032235 h 2606279"/>
                  <a:gd name="connsiteX13" fmla="*/ 1983609 w 1990867"/>
                  <a:gd name="connsiteY13" fmla="*/ 2059486 h 2606279"/>
                  <a:gd name="connsiteX14" fmla="*/ 1983609 w 1990867"/>
                  <a:gd name="connsiteY14" fmla="*/ 2113985 h 2606279"/>
                  <a:gd name="connsiteX15" fmla="*/ 1925521 w 1990867"/>
                  <a:gd name="connsiteY15" fmla="*/ 2219041 h 2606279"/>
                  <a:gd name="connsiteX16" fmla="*/ 1867890 w 1990867"/>
                  <a:gd name="connsiteY16" fmla="*/ 2323354 h 2606279"/>
                  <a:gd name="connsiteX17" fmla="*/ 1835226 w 1990867"/>
                  <a:gd name="connsiteY17" fmla="*/ 2371304 h 2606279"/>
                  <a:gd name="connsiteX18" fmla="*/ 1796578 w 1990867"/>
                  <a:gd name="connsiteY18" fmla="*/ 2436209 h 2606279"/>
                  <a:gd name="connsiteX19" fmla="*/ 1740375 w 1990867"/>
                  <a:gd name="connsiteY19" fmla="*/ 2562544 h 2606279"/>
                  <a:gd name="connsiteX20" fmla="*/ 1733877 w 1990867"/>
                  <a:gd name="connsiteY20" fmla="*/ 2594002 h 2606279"/>
                  <a:gd name="connsiteX21" fmla="*/ 1707169 w 1990867"/>
                  <a:gd name="connsiteY21" fmla="*/ 2601097 h 2606279"/>
                  <a:gd name="connsiteX22" fmla="*/ 1642983 w 1990867"/>
                  <a:gd name="connsiteY22" fmla="*/ 2606279 h 2606279"/>
                  <a:gd name="connsiteX23" fmla="*/ 1452589 w 1990867"/>
                  <a:gd name="connsiteY23" fmla="*/ 2548911 h 2606279"/>
                  <a:gd name="connsiteX24" fmla="*/ 1318851 w 1990867"/>
                  <a:gd name="connsiteY24" fmla="*/ 2507675 h 2606279"/>
                  <a:gd name="connsiteX25" fmla="*/ 1185468 w 1990867"/>
                  <a:gd name="connsiteY25" fmla="*/ 2548911 h 2606279"/>
                  <a:gd name="connsiteX26" fmla="*/ 995077 w 1990867"/>
                  <a:gd name="connsiteY26" fmla="*/ 2606279 h 2606279"/>
                  <a:gd name="connsiteX27" fmla="*/ 805042 w 1990867"/>
                  <a:gd name="connsiteY27" fmla="*/ 2548911 h 2606279"/>
                  <a:gd name="connsiteX28" fmla="*/ 671303 w 1990867"/>
                  <a:gd name="connsiteY28" fmla="*/ 2507675 h 2606279"/>
                  <a:gd name="connsiteX29" fmla="*/ 537920 w 1990867"/>
                  <a:gd name="connsiteY29" fmla="*/ 2548911 h 2606279"/>
                  <a:gd name="connsiteX30" fmla="*/ 347529 w 1990867"/>
                  <a:gd name="connsiteY30" fmla="*/ 2606279 h 2606279"/>
                  <a:gd name="connsiteX31" fmla="*/ 283347 w 1990867"/>
                  <a:gd name="connsiteY31" fmla="*/ 2601097 h 2606279"/>
                  <a:gd name="connsiteX32" fmla="*/ 275027 w 1990867"/>
                  <a:gd name="connsiteY32" fmla="*/ 2598885 h 2606279"/>
                  <a:gd name="connsiteX33" fmla="*/ 262651 w 1990867"/>
                  <a:gd name="connsiteY33" fmla="*/ 2553829 h 2606279"/>
                  <a:gd name="connsiteX34" fmla="*/ 219781 w 1990867"/>
                  <a:gd name="connsiteY34" fmla="*/ 2475108 h 2606279"/>
                  <a:gd name="connsiteX35" fmla="*/ 199294 w 1990867"/>
                  <a:gd name="connsiteY35" fmla="*/ 2447473 h 2606279"/>
                  <a:gd name="connsiteX36" fmla="*/ 200521 w 1990867"/>
                  <a:gd name="connsiteY36" fmla="*/ 2448157 h 2606279"/>
                  <a:gd name="connsiteX37" fmla="*/ 65347 w 1990867"/>
                  <a:gd name="connsiteY37" fmla="*/ 2219041 h 2606279"/>
                  <a:gd name="connsiteX38" fmla="*/ 7262 w 1990867"/>
                  <a:gd name="connsiteY38" fmla="*/ 2113985 h 2606279"/>
                  <a:gd name="connsiteX39" fmla="*/ 7262 w 1990867"/>
                  <a:gd name="connsiteY39" fmla="*/ 2059485 h 2606279"/>
                  <a:gd name="connsiteX40" fmla="*/ 54591 w 1990867"/>
                  <a:gd name="connsiteY40" fmla="*/ 2032236 h 2606279"/>
                  <a:gd name="connsiteX41" fmla="*/ 946312 w 1990867"/>
                  <a:gd name="connsiteY41" fmla="*/ 2032236 h 2606279"/>
                  <a:gd name="connsiteX42" fmla="*/ 946312 w 1990867"/>
                  <a:gd name="connsiteY42" fmla="*/ 1943313 h 2606279"/>
                  <a:gd name="connsiteX43" fmla="*/ 218809 w 1990867"/>
                  <a:gd name="connsiteY43" fmla="*/ 1943313 h 2606279"/>
                  <a:gd name="connsiteX44" fmla="*/ 179726 w 1990867"/>
                  <a:gd name="connsiteY44" fmla="*/ 1926819 h 2606279"/>
                  <a:gd name="connsiteX45" fmla="*/ 164309 w 1990867"/>
                  <a:gd name="connsiteY45" fmla="*/ 1887019 h 2606279"/>
                  <a:gd name="connsiteX46" fmla="*/ 961014 w 1990867"/>
                  <a:gd name="connsiteY46" fmla="*/ 16805 h 2606279"/>
                  <a:gd name="connsiteX47" fmla="*/ 993283 w 1990867"/>
                  <a:gd name="connsiteY47" fmla="*/ 492 h 2606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990867" h="2606279">
                    <a:moveTo>
                      <a:pt x="946312" y="422329"/>
                    </a:moveTo>
                    <a:cubicBezTo>
                      <a:pt x="822613" y="910679"/>
                      <a:pt x="822613" y="1329469"/>
                      <a:pt x="946312" y="1656470"/>
                    </a:cubicBezTo>
                    <a:close/>
                    <a:moveTo>
                      <a:pt x="993283" y="492"/>
                    </a:moveTo>
                    <a:cubicBezTo>
                      <a:pt x="1005295" y="-1121"/>
                      <a:pt x="1017844" y="1210"/>
                      <a:pt x="1028781" y="7843"/>
                    </a:cubicBezTo>
                    <a:cubicBezTo>
                      <a:pt x="1045633" y="18241"/>
                      <a:pt x="1054954" y="35810"/>
                      <a:pt x="1054953" y="54453"/>
                    </a:cubicBezTo>
                    <a:lnTo>
                      <a:pt x="1055314" y="54453"/>
                    </a:lnTo>
                    <a:lnTo>
                      <a:pt x="1055314" y="282136"/>
                    </a:lnTo>
                    <a:lnTo>
                      <a:pt x="1699634" y="1868376"/>
                    </a:lnTo>
                    <a:cubicBezTo>
                      <a:pt x="1706445" y="1885228"/>
                      <a:pt x="1704295" y="1904232"/>
                      <a:pt x="1694256" y="1919290"/>
                    </a:cubicBezTo>
                    <a:cubicBezTo>
                      <a:pt x="1683857" y="1934709"/>
                      <a:pt x="1667364" y="1943313"/>
                      <a:pt x="1649076" y="1943313"/>
                    </a:cubicBezTo>
                    <a:lnTo>
                      <a:pt x="1056747" y="1943313"/>
                    </a:lnTo>
                    <a:lnTo>
                      <a:pt x="1056747" y="2032236"/>
                    </a:lnTo>
                    <a:lnTo>
                      <a:pt x="1936280" y="2032235"/>
                    </a:lnTo>
                    <a:cubicBezTo>
                      <a:pt x="1955998" y="2032236"/>
                      <a:pt x="1973927" y="2042633"/>
                      <a:pt x="1983609" y="2059486"/>
                    </a:cubicBezTo>
                    <a:cubicBezTo>
                      <a:pt x="1993287" y="2076696"/>
                      <a:pt x="1993288" y="2097133"/>
                      <a:pt x="1983609" y="2113985"/>
                    </a:cubicBezTo>
                    <a:cubicBezTo>
                      <a:pt x="1964603" y="2146612"/>
                      <a:pt x="1945600" y="2182827"/>
                      <a:pt x="1925521" y="2219041"/>
                    </a:cubicBezTo>
                    <a:lnTo>
                      <a:pt x="1867890" y="2323354"/>
                    </a:lnTo>
                    <a:lnTo>
                      <a:pt x="1835226" y="2371304"/>
                    </a:lnTo>
                    <a:cubicBezTo>
                      <a:pt x="1820822" y="2394718"/>
                      <a:pt x="1807932" y="2417272"/>
                      <a:pt x="1796578" y="2436209"/>
                    </a:cubicBezTo>
                    <a:cubicBezTo>
                      <a:pt x="1773870" y="2474083"/>
                      <a:pt x="1753080" y="2520203"/>
                      <a:pt x="1740375" y="2562544"/>
                    </a:cubicBezTo>
                    <a:lnTo>
                      <a:pt x="1733877" y="2594002"/>
                    </a:lnTo>
                    <a:lnTo>
                      <a:pt x="1707169" y="2601097"/>
                    </a:lnTo>
                    <a:cubicBezTo>
                      <a:pt x="1688272" y="2604374"/>
                      <a:pt x="1667094" y="2606279"/>
                      <a:pt x="1642983" y="2606279"/>
                    </a:cubicBezTo>
                    <a:cubicBezTo>
                      <a:pt x="1546531" y="2606279"/>
                      <a:pt x="1496692" y="2575802"/>
                      <a:pt x="1452589" y="2548911"/>
                    </a:cubicBezTo>
                    <a:cubicBezTo>
                      <a:pt x="1414225" y="2525963"/>
                      <a:pt x="1384465" y="2507675"/>
                      <a:pt x="1318851" y="2507675"/>
                    </a:cubicBezTo>
                    <a:cubicBezTo>
                      <a:pt x="1253235" y="2507675"/>
                      <a:pt x="1223115" y="2525604"/>
                      <a:pt x="1185468" y="2548911"/>
                    </a:cubicBezTo>
                    <a:cubicBezTo>
                      <a:pt x="1141366" y="2575802"/>
                      <a:pt x="1091527" y="2606279"/>
                      <a:pt x="995077" y="2606279"/>
                    </a:cubicBezTo>
                    <a:cubicBezTo>
                      <a:pt x="898625" y="2606279"/>
                      <a:pt x="849146" y="2575802"/>
                      <a:pt x="805042" y="2548911"/>
                    </a:cubicBezTo>
                    <a:cubicBezTo>
                      <a:pt x="766678" y="2525963"/>
                      <a:pt x="736917" y="2507675"/>
                      <a:pt x="671303" y="2507675"/>
                    </a:cubicBezTo>
                    <a:cubicBezTo>
                      <a:pt x="605687" y="2507675"/>
                      <a:pt x="575570" y="2525605"/>
                      <a:pt x="537920" y="2548911"/>
                    </a:cubicBezTo>
                    <a:cubicBezTo>
                      <a:pt x="493818" y="2575802"/>
                      <a:pt x="443981" y="2606279"/>
                      <a:pt x="347529" y="2606279"/>
                    </a:cubicBezTo>
                    <a:cubicBezTo>
                      <a:pt x="323416" y="2606279"/>
                      <a:pt x="302239" y="2604374"/>
                      <a:pt x="283347" y="2601097"/>
                    </a:cubicBezTo>
                    <a:lnTo>
                      <a:pt x="275027" y="2598885"/>
                    </a:lnTo>
                    <a:lnTo>
                      <a:pt x="262651" y="2553829"/>
                    </a:lnTo>
                    <a:cubicBezTo>
                      <a:pt x="251881" y="2527927"/>
                      <a:pt x="237317" y="2501103"/>
                      <a:pt x="219781" y="2475108"/>
                    </a:cubicBezTo>
                    <a:lnTo>
                      <a:pt x="199294" y="2447473"/>
                    </a:lnTo>
                    <a:lnTo>
                      <a:pt x="200521" y="2448157"/>
                    </a:lnTo>
                    <a:cubicBezTo>
                      <a:pt x="152476" y="2380749"/>
                      <a:pt x="109091" y="2298999"/>
                      <a:pt x="65347" y="2219041"/>
                    </a:cubicBezTo>
                    <a:cubicBezTo>
                      <a:pt x="45268" y="2182110"/>
                      <a:pt x="26266" y="2146612"/>
                      <a:pt x="7262" y="2113985"/>
                    </a:cubicBezTo>
                    <a:cubicBezTo>
                      <a:pt x="-2420" y="2097133"/>
                      <a:pt x="-2420" y="2076696"/>
                      <a:pt x="7262" y="2059485"/>
                    </a:cubicBezTo>
                    <a:cubicBezTo>
                      <a:pt x="17301" y="2042634"/>
                      <a:pt x="34870" y="2032236"/>
                      <a:pt x="54591" y="2032236"/>
                    </a:cubicBezTo>
                    <a:lnTo>
                      <a:pt x="946312" y="2032236"/>
                    </a:lnTo>
                    <a:lnTo>
                      <a:pt x="946312" y="1943313"/>
                    </a:lnTo>
                    <a:lnTo>
                      <a:pt x="218809" y="1943313"/>
                    </a:lnTo>
                    <a:cubicBezTo>
                      <a:pt x="204107" y="1943313"/>
                      <a:pt x="189765" y="1937217"/>
                      <a:pt x="179726" y="1926819"/>
                    </a:cubicBezTo>
                    <a:cubicBezTo>
                      <a:pt x="169328" y="1916421"/>
                      <a:pt x="163590" y="1902080"/>
                      <a:pt x="164309" y="1887019"/>
                    </a:cubicBezTo>
                    <a:cubicBezTo>
                      <a:pt x="187615" y="1181387"/>
                      <a:pt x="455454" y="552127"/>
                      <a:pt x="961014" y="16805"/>
                    </a:cubicBezTo>
                    <a:cubicBezTo>
                      <a:pt x="969799" y="7663"/>
                      <a:pt x="981272" y="2106"/>
                      <a:pt x="993283" y="492"/>
                    </a:cubicBezTo>
                    <a:close/>
                  </a:path>
                </a:pathLst>
              </a:custGeom>
              <a:solidFill>
                <a:srgbClr val="EC1A63"/>
              </a:solidFill>
              <a:ln w="153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E1315528-1A73-3FAF-F94B-156C9B44BD80}"/>
                  </a:ext>
                </a:extLst>
              </p:cNvPr>
              <p:cNvSpPr/>
              <p:nvPr/>
            </p:nvSpPr>
            <p:spPr>
              <a:xfrm rot="785053">
                <a:off x="3788352" y="1870752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A38B9228-D2E1-8605-EC59-0D28C39A1E38}"/>
                  </a:ext>
                </a:extLst>
              </p:cNvPr>
              <p:cNvSpPr/>
              <p:nvPr/>
            </p:nvSpPr>
            <p:spPr>
              <a:xfrm rot="785053">
                <a:off x="3760837" y="1989138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</p:grpSp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id="{9478825D-3D2A-86E8-E6F5-5C151986D8DD}"/>
                </a:ext>
              </a:extLst>
            </p:cNvPr>
            <p:cNvGrpSpPr/>
            <p:nvPr/>
          </p:nvGrpSpPr>
          <p:grpSpPr>
            <a:xfrm>
              <a:off x="7364740" y="3771901"/>
              <a:ext cx="882616" cy="1035716"/>
              <a:chOff x="3760837" y="601781"/>
              <a:chExt cx="1268035" cy="1487991"/>
            </a:xfrm>
          </p:grpSpPr>
          <p:grpSp>
            <p:nvGrpSpPr>
              <p:cNvPr id="162" name="组合 161">
                <a:extLst>
                  <a:ext uri="{FF2B5EF4-FFF2-40B4-BE49-F238E27FC236}">
                    <a16:creationId xmlns:a16="http://schemas.microsoft.com/office/drawing/2014/main" id="{B5FF15E2-437B-79B7-6006-816426F4E5FE}"/>
                  </a:ext>
                </a:extLst>
              </p:cNvPr>
              <p:cNvGrpSpPr/>
              <p:nvPr/>
            </p:nvGrpSpPr>
            <p:grpSpPr>
              <a:xfrm rot="780000" flipH="1">
                <a:off x="4660777" y="876493"/>
                <a:ext cx="368095" cy="549019"/>
                <a:chOff x="6191056" y="4503771"/>
                <a:chExt cx="800763" cy="1194350"/>
              </a:xfrm>
              <a:solidFill>
                <a:srgbClr val="F26F2D"/>
              </a:solidFill>
            </p:grpSpPr>
            <p:sp>
              <p:nvSpPr>
                <p:cNvPr id="166" name="任意多边形: 形状 165">
                  <a:extLst>
                    <a:ext uri="{FF2B5EF4-FFF2-40B4-BE49-F238E27FC236}">
                      <a16:creationId xmlns:a16="http://schemas.microsoft.com/office/drawing/2014/main" id="{F45E7624-6B55-473F-B609-D734CE290E4A}"/>
                    </a:ext>
                  </a:extLst>
                </p:cNvPr>
                <p:cNvSpPr/>
                <p:nvPr/>
              </p:nvSpPr>
              <p:spPr>
                <a:xfrm>
                  <a:off x="6343630" y="4626424"/>
                  <a:ext cx="523518" cy="857808"/>
                </a:xfrm>
                <a:custGeom>
                  <a:avLst/>
                  <a:gdLst>
                    <a:gd name="connsiteX0" fmla="*/ 501833 w 523518"/>
                    <a:gd name="connsiteY0" fmla="*/ 670501 h 857808"/>
                    <a:gd name="connsiteX1" fmla="*/ 515921 w 523518"/>
                    <a:gd name="connsiteY1" fmla="*/ 762759 h 857808"/>
                    <a:gd name="connsiteX2" fmla="*/ 519013 w 523518"/>
                    <a:gd name="connsiteY2" fmla="*/ 776847 h 857808"/>
                    <a:gd name="connsiteX3" fmla="*/ 502864 w 523518"/>
                    <a:gd name="connsiteY3" fmla="*/ 814472 h 857808"/>
                    <a:gd name="connsiteX4" fmla="*/ 331061 w 523518"/>
                    <a:gd name="connsiteY4" fmla="*/ 856392 h 857808"/>
                    <a:gd name="connsiteX5" fmla="*/ 187434 w 523518"/>
                    <a:gd name="connsiteY5" fmla="*/ 856392 h 857808"/>
                    <a:gd name="connsiteX6" fmla="*/ 20098 w 523518"/>
                    <a:gd name="connsiteY6" fmla="*/ 811895 h 857808"/>
                    <a:gd name="connsiteX7" fmla="*/ 5666 w 523518"/>
                    <a:gd name="connsiteY7" fmla="*/ 800040 h 857808"/>
                    <a:gd name="connsiteX8" fmla="*/ 3948 w 523518"/>
                    <a:gd name="connsiteY8" fmla="*/ 776332 h 857808"/>
                    <a:gd name="connsiteX9" fmla="*/ 60472 w 523518"/>
                    <a:gd name="connsiteY9" fmla="*/ 652977 h 857808"/>
                    <a:gd name="connsiteX10" fmla="*/ 105827 w 523518"/>
                    <a:gd name="connsiteY10" fmla="*/ 529451 h 857808"/>
                    <a:gd name="connsiteX11" fmla="*/ 147576 w 523518"/>
                    <a:gd name="connsiteY11" fmla="*/ 347684 h 857808"/>
                    <a:gd name="connsiteX12" fmla="*/ 177641 w 523518"/>
                    <a:gd name="connsiteY12" fmla="*/ 129666 h 857808"/>
                    <a:gd name="connsiteX13" fmla="*/ 187777 w 523518"/>
                    <a:gd name="connsiteY13" fmla="*/ 26584 h 857808"/>
                    <a:gd name="connsiteX14" fmla="*/ 202209 w 523518"/>
                    <a:gd name="connsiteY14" fmla="*/ 2188 h 857808"/>
                    <a:gd name="connsiteX15" fmla="*/ 233992 w 523518"/>
                    <a:gd name="connsiteY15" fmla="*/ 11809 h 857808"/>
                    <a:gd name="connsiteX16" fmla="*/ 280379 w 523518"/>
                    <a:gd name="connsiteY16" fmla="*/ 81218 h 857808"/>
                    <a:gd name="connsiteX17" fmla="*/ 393597 w 523518"/>
                    <a:gd name="connsiteY17" fmla="*/ 329301 h 857808"/>
                    <a:gd name="connsiteX18" fmla="*/ 473314 w 523518"/>
                    <a:gd name="connsiteY18" fmla="*/ 547147 h 857808"/>
                    <a:gd name="connsiteX19" fmla="*/ 504238 w 523518"/>
                    <a:gd name="connsiteY19" fmla="*/ 670329 h 857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23518" h="857808">
                      <a:moveTo>
                        <a:pt x="501833" y="670501"/>
                      </a:moveTo>
                      <a:cubicBezTo>
                        <a:pt x="506643" y="701425"/>
                        <a:pt x="511339" y="732178"/>
                        <a:pt x="515921" y="762759"/>
                      </a:cubicBezTo>
                      <a:cubicBezTo>
                        <a:pt x="516615" y="767523"/>
                        <a:pt x="517649" y="772230"/>
                        <a:pt x="519013" y="776847"/>
                      </a:cubicBezTo>
                      <a:cubicBezTo>
                        <a:pt x="526744" y="801758"/>
                        <a:pt x="526401" y="802789"/>
                        <a:pt x="502864" y="814472"/>
                      </a:cubicBezTo>
                      <a:cubicBezTo>
                        <a:pt x="449230" y="840508"/>
                        <a:pt x="390659" y="854799"/>
                        <a:pt x="331061" y="856392"/>
                      </a:cubicBezTo>
                      <a:cubicBezTo>
                        <a:pt x="283300" y="858281"/>
                        <a:pt x="235367" y="858281"/>
                        <a:pt x="187434" y="856392"/>
                      </a:cubicBezTo>
                      <a:cubicBezTo>
                        <a:pt x="128925" y="854975"/>
                        <a:pt x="71583" y="839727"/>
                        <a:pt x="20098" y="811895"/>
                      </a:cubicBezTo>
                      <a:cubicBezTo>
                        <a:pt x="14684" y="808740"/>
                        <a:pt x="9812" y="804738"/>
                        <a:pt x="5666" y="800040"/>
                      </a:cubicBezTo>
                      <a:cubicBezTo>
                        <a:pt x="-1163" y="793873"/>
                        <a:pt x="-1921" y="783419"/>
                        <a:pt x="3948" y="776332"/>
                      </a:cubicBezTo>
                      <a:cubicBezTo>
                        <a:pt x="32124" y="739566"/>
                        <a:pt x="44322" y="695241"/>
                        <a:pt x="60472" y="652977"/>
                      </a:cubicBezTo>
                      <a:cubicBezTo>
                        <a:pt x="76621" y="610714"/>
                        <a:pt x="92770" y="571199"/>
                        <a:pt x="105827" y="529451"/>
                      </a:cubicBezTo>
                      <a:cubicBezTo>
                        <a:pt x="124620" y="470086"/>
                        <a:pt x="138581" y="409299"/>
                        <a:pt x="147576" y="347684"/>
                      </a:cubicBezTo>
                      <a:cubicBezTo>
                        <a:pt x="157884" y="275011"/>
                        <a:pt x="168192" y="202338"/>
                        <a:pt x="177641" y="129666"/>
                      </a:cubicBezTo>
                      <a:cubicBezTo>
                        <a:pt x="182108" y="95305"/>
                        <a:pt x="185372" y="60945"/>
                        <a:pt x="187777" y="26584"/>
                      </a:cubicBezTo>
                      <a:cubicBezTo>
                        <a:pt x="187777" y="15245"/>
                        <a:pt x="189839" y="6140"/>
                        <a:pt x="202209" y="2188"/>
                      </a:cubicBezTo>
                      <a:cubicBezTo>
                        <a:pt x="213724" y="-2921"/>
                        <a:pt x="227244" y="1172"/>
                        <a:pt x="233992" y="11809"/>
                      </a:cubicBezTo>
                      <a:cubicBezTo>
                        <a:pt x="251575" y="33455"/>
                        <a:pt x="267105" y="56692"/>
                        <a:pt x="280379" y="81218"/>
                      </a:cubicBezTo>
                      <a:cubicBezTo>
                        <a:pt x="319378" y="163339"/>
                        <a:pt x="355972" y="246664"/>
                        <a:pt x="393597" y="329301"/>
                      </a:cubicBezTo>
                      <a:cubicBezTo>
                        <a:pt x="425292" y="399938"/>
                        <a:pt x="451932" y="472736"/>
                        <a:pt x="473314" y="547147"/>
                      </a:cubicBezTo>
                      <a:cubicBezTo>
                        <a:pt x="485340" y="587692"/>
                        <a:pt x="494102" y="629268"/>
                        <a:pt x="504238" y="670329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AD6EBB7B-6F6F-E2A6-363A-ED4475599E77}"/>
                    </a:ext>
                  </a:extLst>
                </p:cNvPr>
                <p:cNvSpPr/>
                <p:nvPr/>
              </p:nvSpPr>
              <p:spPr>
                <a:xfrm>
                  <a:off x="6191056" y="5410315"/>
                  <a:ext cx="800763" cy="287806"/>
                </a:xfrm>
                <a:custGeom>
                  <a:avLst/>
                  <a:gdLst>
                    <a:gd name="connsiteX0" fmla="*/ 9115 w 800763"/>
                    <a:gd name="connsiteY0" fmla="*/ 0 h 287806"/>
                    <a:gd name="connsiteX1" fmla="*/ 70793 w 800763"/>
                    <a:gd name="connsiteY1" fmla="*/ 32642 h 287806"/>
                    <a:gd name="connsiteX2" fmla="*/ 185385 w 800763"/>
                    <a:gd name="connsiteY2" fmla="*/ 92086 h 287806"/>
                    <a:gd name="connsiteX3" fmla="*/ 311317 w 800763"/>
                    <a:gd name="connsiteY3" fmla="*/ 117685 h 287806"/>
                    <a:gd name="connsiteX4" fmla="*/ 513872 w 800763"/>
                    <a:gd name="connsiteY4" fmla="*/ 105830 h 287806"/>
                    <a:gd name="connsiteX5" fmla="*/ 609566 w 800763"/>
                    <a:gd name="connsiteY5" fmla="*/ 83840 h 287806"/>
                    <a:gd name="connsiteX6" fmla="*/ 657671 w 800763"/>
                    <a:gd name="connsiteY6" fmla="*/ 62880 h 287806"/>
                    <a:gd name="connsiteX7" fmla="*/ 704745 w 800763"/>
                    <a:gd name="connsiteY7" fmla="*/ 45700 h 287806"/>
                    <a:gd name="connsiteX8" fmla="*/ 732749 w 800763"/>
                    <a:gd name="connsiteY8" fmla="*/ 32814 h 287806"/>
                    <a:gd name="connsiteX9" fmla="*/ 788757 w 800763"/>
                    <a:gd name="connsiteY9" fmla="*/ 7388 h 287806"/>
                    <a:gd name="connsiteX10" fmla="*/ 795285 w 800763"/>
                    <a:gd name="connsiteY10" fmla="*/ 46559 h 287806"/>
                    <a:gd name="connsiteX11" fmla="*/ 667464 w 800763"/>
                    <a:gd name="connsiteY11" fmla="*/ 197745 h 287806"/>
                    <a:gd name="connsiteX12" fmla="*/ 658358 w 800763"/>
                    <a:gd name="connsiteY12" fmla="*/ 223000 h 287806"/>
                    <a:gd name="connsiteX13" fmla="*/ 660935 w 800763"/>
                    <a:gd name="connsiteY13" fmla="*/ 234683 h 287806"/>
                    <a:gd name="connsiteX14" fmla="*/ 632760 w 800763"/>
                    <a:gd name="connsiteY14" fmla="*/ 277118 h 287806"/>
                    <a:gd name="connsiteX15" fmla="*/ 439481 w 800763"/>
                    <a:gd name="connsiteY15" fmla="*/ 285536 h 287806"/>
                    <a:gd name="connsiteX16" fmla="*/ 313035 w 800763"/>
                    <a:gd name="connsiteY16" fmla="*/ 276259 h 287806"/>
                    <a:gd name="connsiteX17" fmla="*/ 184011 w 800763"/>
                    <a:gd name="connsiteY17" fmla="*/ 250660 h 287806"/>
                    <a:gd name="connsiteX18" fmla="*/ 102748 w 800763"/>
                    <a:gd name="connsiteY18" fmla="*/ 231590 h 287806"/>
                    <a:gd name="connsiteX19" fmla="*/ 86770 w 800763"/>
                    <a:gd name="connsiteY19" fmla="*/ 197229 h 287806"/>
                    <a:gd name="connsiteX20" fmla="*/ 83506 w 800763"/>
                    <a:gd name="connsiteY20" fmla="*/ 177472 h 287806"/>
                    <a:gd name="connsiteX21" fmla="*/ 21829 w 800763"/>
                    <a:gd name="connsiteY21" fmla="*/ 89337 h 287806"/>
                    <a:gd name="connsiteX22" fmla="*/ 1556 w 800763"/>
                    <a:gd name="connsiteY22" fmla="*/ 51713 h 287806"/>
                    <a:gd name="connsiteX23" fmla="*/ 1556 w 800763"/>
                    <a:gd name="connsiteY23" fmla="*/ 21475 h 287806"/>
                    <a:gd name="connsiteX24" fmla="*/ 9115 w 800763"/>
                    <a:gd name="connsiteY24" fmla="*/ 0 h 2878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800763" h="287806">
                      <a:moveTo>
                        <a:pt x="9115" y="0"/>
                      </a:moveTo>
                      <a:lnTo>
                        <a:pt x="70793" y="32642"/>
                      </a:lnTo>
                      <a:cubicBezTo>
                        <a:pt x="107821" y="54634"/>
                        <a:pt x="146081" y="74481"/>
                        <a:pt x="185385" y="92086"/>
                      </a:cubicBezTo>
                      <a:cubicBezTo>
                        <a:pt x="225420" y="108327"/>
                        <a:pt x="268118" y="117006"/>
                        <a:pt x="311317" y="117685"/>
                      </a:cubicBezTo>
                      <a:cubicBezTo>
                        <a:pt x="379044" y="119211"/>
                        <a:pt x="446785" y="115246"/>
                        <a:pt x="513872" y="105830"/>
                      </a:cubicBezTo>
                      <a:cubicBezTo>
                        <a:pt x="546159" y="100308"/>
                        <a:pt x="578108" y="92967"/>
                        <a:pt x="609566" y="83840"/>
                      </a:cubicBezTo>
                      <a:cubicBezTo>
                        <a:pt x="625992" y="77788"/>
                        <a:pt x="642054" y="70790"/>
                        <a:pt x="657671" y="62880"/>
                      </a:cubicBezTo>
                      <a:cubicBezTo>
                        <a:pt x="673133" y="56523"/>
                        <a:pt x="689111" y="51369"/>
                        <a:pt x="704745" y="45700"/>
                      </a:cubicBezTo>
                      <a:cubicBezTo>
                        <a:pt x="714194" y="41920"/>
                        <a:pt x="723471" y="37109"/>
                        <a:pt x="732749" y="32814"/>
                      </a:cubicBezTo>
                      <a:lnTo>
                        <a:pt x="788757" y="7388"/>
                      </a:lnTo>
                      <a:cubicBezTo>
                        <a:pt x="802844" y="24568"/>
                        <a:pt x="803875" y="33501"/>
                        <a:pt x="795285" y="46559"/>
                      </a:cubicBezTo>
                      <a:cubicBezTo>
                        <a:pt x="758783" y="101814"/>
                        <a:pt x="715878" y="152561"/>
                        <a:pt x="667464" y="197745"/>
                      </a:cubicBezTo>
                      <a:cubicBezTo>
                        <a:pt x="659691" y="203614"/>
                        <a:pt x="656119" y="213521"/>
                        <a:pt x="658358" y="223000"/>
                      </a:cubicBezTo>
                      <a:cubicBezTo>
                        <a:pt x="658738" y="226985"/>
                        <a:pt x="659604" y="230908"/>
                        <a:pt x="660935" y="234683"/>
                      </a:cubicBezTo>
                      <a:cubicBezTo>
                        <a:pt x="675195" y="263030"/>
                        <a:pt x="669525" y="271448"/>
                        <a:pt x="632760" y="277118"/>
                      </a:cubicBezTo>
                      <a:cubicBezTo>
                        <a:pt x="568889" y="287515"/>
                        <a:pt x="504014" y="290341"/>
                        <a:pt x="439481" y="285536"/>
                      </a:cubicBezTo>
                      <a:cubicBezTo>
                        <a:pt x="397390" y="282100"/>
                        <a:pt x="354783" y="281928"/>
                        <a:pt x="313035" y="276259"/>
                      </a:cubicBezTo>
                      <a:cubicBezTo>
                        <a:pt x="271287" y="270589"/>
                        <a:pt x="227133" y="259079"/>
                        <a:pt x="184011" y="250660"/>
                      </a:cubicBezTo>
                      <a:cubicBezTo>
                        <a:pt x="156694" y="244819"/>
                        <a:pt x="129549" y="238978"/>
                        <a:pt x="102748" y="231590"/>
                      </a:cubicBezTo>
                      <a:cubicBezTo>
                        <a:pt x="82132" y="225921"/>
                        <a:pt x="78524" y="216815"/>
                        <a:pt x="86770" y="197229"/>
                      </a:cubicBezTo>
                      <a:cubicBezTo>
                        <a:pt x="89680" y="190577"/>
                        <a:pt x="88401" y="182835"/>
                        <a:pt x="83506" y="177472"/>
                      </a:cubicBezTo>
                      <a:cubicBezTo>
                        <a:pt x="62718" y="148266"/>
                        <a:pt x="41930" y="119059"/>
                        <a:pt x="21829" y="89337"/>
                      </a:cubicBezTo>
                      <a:cubicBezTo>
                        <a:pt x="13410" y="77765"/>
                        <a:pt x="6591" y="65109"/>
                        <a:pt x="1556" y="51713"/>
                      </a:cubicBezTo>
                      <a:cubicBezTo>
                        <a:pt x="-519" y="41740"/>
                        <a:pt x="-519" y="31448"/>
                        <a:pt x="1556" y="21475"/>
                      </a:cubicBezTo>
                      <a:cubicBezTo>
                        <a:pt x="3348" y="14081"/>
                        <a:pt x="5881" y="6886"/>
                        <a:pt x="9115" y="0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1C9F62AB-769F-0D90-C6B4-A485910984C4}"/>
                    </a:ext>
                  </a:extLst>
                </p:cNvPr>
                <p:cNvSpPr/>
                <p:nvPr/>
              </p:nvSpPr>
              <p:spPr>
                <a:xfrm>
                  <a:off x="6225154" y="4503771"/>
                  <a:ext cx="241156" cy="912370"/>
                </a:xfrm>
                <a:custGeom>
                  <a:avLst/>
                  <a:gdLst>
                    <a:gd name="connsiteX0" fmla="*/ 232893 w 241156"/>
                    <a:gd name="connsiteY0" fmla="*/ 169511 h 912370"/>
                    <a:gd name="connsiteX1" fmla="*/ 235986 w 241156"/>
                    <a:gd name="connsiteY1" fmla="*/ 354371 h 912370"/>
                    <a:gd name="connsiteX2" fmla="*/ 187709 w 241156"/>
                    <a:gd name="connsiteY2" fmla="*/ 642312 h 912370"/>
                    <a:gd name="connsiteX3" fmla="*/ 136168 w 241156"/>
                    <a:gd name="connsiteY3" fmla="*/ 823908 h 912370"/>
                    <a:gd name="connsiteX4" fmla="*/ 90813 w 241156"/>
                    <a:gd name="connsiteY4" fmla="*/ 902078 h 912370"/>
                    <a:gd name="connsiteX5" fmla="*/ 65558 w 241156"/>
                    <a:gd name="connsiteY5" fmla="*/ 911699 h 912370"/>
                    <a:gd name="connsiteX6" fmla="*/ 8175 w 241156"/>
                    <a:gd name="connsiteY6" fmla="*/ 889193 h 912370"/>
                    <a:gd name="connsiteX7" fmla="*/ 2110 w 241156"/>
                    <a:gd name="connsiteY7" fmla="*/ 867174 h 912370"/>
                    <a:gd name="connsiteX8" fmla="*/ 2506 w 241156"/>
                    <a:gd name="connsiteY8" fmla="*/ 866515 h 912370"/>
                    <a:gd name="connsiteX9" fmla="*/ 31541 w 241156"/>
                    <a:gd name="connsiteY9" fmla="*/ 785424 h 912370"/>
                    <a:gd name="connsiteX10" fmla="*/ 67104 w 241156"/>
                    <a:gd name="connsiteY10" fmla="*/ 629255 h 912370"/>
                    <a:gd name="connsiteX11" fmla="*/ 89266 w 241156"/>
                    <a:gd name="connsiteY11" fmla="*/ 456421 h 912370"/>
                    <a:gd name="connsiteX12" fmla="*/ 117098 w 241156"/>
                    <a:gd name="connsiteY12" fmla="*/ 240809 h 912370"/>
                    <a:gd name="connsiteX13" fmla="*/ 134279 w 241156"/>
                    <a:gd name="connsiteY13" fmla="*/ 45469 h 912370"/>
                    <a:gd name="connsiteX14" fmla="*/ 134279 w 241156"/>
                    <a:gd name="connsiteY14" fmla="*/ 23994 h 912370"/>
                    <a:gd name="connsiteX15" fmla="*/ 141151 w 241156"/>
                    <a:gd name="connsiteY15" fmla="*/ 3034 h 912370"/>
                    <a:gd name="connsiteX16" fmla="*/ 169670 w 241156"/>
                    <a:gd name="connsiteY16" fmla="*/ 8188 h 912370"/>
                    <a:gd name="connsiteX17" fmla="*/ 193722 w 241156"/>
                    <a:gd name="connsiteY17" fmla="*/ 43580 h 912370"/>
                    <a:gd name="connsiteX18" fmla="*/ 232893 w 241156"/>
                    <a:gd name="connsiteY18" fmla="*/ 169511 h 9123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41156" h="912370">
                      <a:moveTo>
                        <a:pt x="232893" y="169511"/>
                      </a:moveTo>
                      <a:cubicBezTo>
                        <a:pt x="242754" y="230666"/>
                        <a:pt x="243796" y="292920"/>
                        <a:pt x="235986" y="354371"/>
                      </a:cubicBezTo>
                      <a:cubicBezTo>
                        <a:pt x="223960" y="451267"/>
                        <a:pt x="208326" y="547477"/>
                        <a:pt x="187709" y="642312"/>
                      </a:cubicBezTo>
                      <a:cubicBezTo>
                        <a:pt x="174026" y="703782"/>
                        <a:pt x="156818" y="764414"/>
                        <a:pt x="136168" y="823908"/>
                      </a:cubicBezTo>
                      <a:cubicBezTo>
                        <a:pt x="123970" y="851553"/>
                        <a:pt x="108759" y="877768"/>
                        <a:pt x="90813" y="902078"/>
                      </a:cubicBezTo>
                      <a:cubicBezTo>
                        <a:pt x="85193" y="910198"/>
                        <a:pt x="75155" y="914022"/>
                        <a:pt x="65558" y="911699"/>
                      </a:cubicBezTo>
                      <a:cubicBezTo>
                        <a:pt x="44859" y="909073"/>
                        <a:pt x="25140" y="901338"/>
                        <a:pt x="8175" y="889193"/>
                      </a:cubicBezTo>
                      <a:cubicBezTo>
                        <a:pt x="420" y="884787"/>
                        <a:pt x="-2295" y="874929"/>
                        <a:pt x="2110" y="867174"/>
                      </a:cubicBezTo>
                      <a:cubicBezTo>
                        <a:pt x="2237" y="866951"/>
                        <a:pt x="2369" y="866731"/>
                        <a:pt x="2506" y="866515"/>
                      </a:cubicBezTo>
                      <a:cubicBezTo>
                        <a:pt x="13717" y="840058"/>
                        <a:pt x="23411" y="812984"/>
                        <a:pt x="31541" y="785424"/>
                      </a:cubicBezTo>
                      <a:cubicBezTo>
                        <a:pt x="44769" y="733883"/>
                        <a:pt x="54734" y="681139"/>
                        <a:pt x="67104" y="629255"/>
                      </a:cubicBezTo>
                      <a:cubicBezTo>
                        <a:pt x="77746" y="572108"/>
                        <a:pt x="85146" y="514405"/>
                        <a:pt x="89266" y="456421"/>
                      </a:cubicBezTo>
                      <a:cubicBezTo>
                        <a:pt x="98200" y="384436"/>
                        <a:pt x="109024" y="312794"/>
                        <a:pt x="117098" y="240809"/>
                      </a:cubicBezTo>
                      <a:cubicBezTo>
                        <a:pt x="124314" y="175868"/>
                        <a:pt x="129125" y="110583"/>
                        <a:pt x="134279" y="45469"/>
                      </a:cubicBezTo>
                      <a:cubicBezTo>
                        <a:pt x="134644" y="38316"/>
                        <a:pt x="134644" y="31148"/>
                        <a:pt x="134279" y="23994"/>
                      </a:cubicBezTo>
                      <a:cubicBezTo>
                        <a:pt x="134279" y="16263"/>
                        <a:pt x="131530" y="6814"/>
                        <a:pt x="141151" y="3034"/>
                      </a:cubicBezTo>
                      <a:cubicBezTo>
                        <a:pt x="150633" y="-2486"/>
                        <a:pt x="162720" y="-302"/>
                        <a:pt x="169670" y="8188"/>
                      </a:cubicBezTo>
                      <a:cubicBezTo>
                        <a:pt x="179120" y="18946"/>
                        <a:pt x="187199" y="30833"/>
                        <a:pt x="193722" y="43580"/>
                      </a:cubicBezTo>
                      <a:cubicBezTo>
                        <a:pt x="212428" y="83587"/>
                        <a:pt x="225606" y="125952"/>
                        <a:pt x="232893" y="169511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</p:grp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2D8C0F67-9E72-AF5D-F739-B1389DE3A76D}"/>
                  </a:ext>
                </a:extLst>
              </p:cNvPr>
              <p:cNvSpPr/>
              <p:nvPr/>
            </p:nvSpPr>
            <p:spPr>
              <a:xfrm rot="785053">
                <a:off x="3963127" y="601781"/>
                <a:ext cx="963403" cy="1261209"/>
              </a:xfrm>
              <a:custGeom>
                <a:avLst/>
                <a:gdLst>
                  <a:gd name="connsiteX0" fmla="*/ 946312 w 1990867"/>
                  <a:gd name="connsiteY0" fmla="*/ 422329 h 2606279"/>
                  <a:gd name="connsiteX1" fmla="*/ 946312 w 1990867"/>
                  <a:gd name="connsiteY1" fmla="*/ 1656470 h 2606279"/>
                  <a:gd name="connsiteX2" fmla="*/ 993283 w 1990867"/>
                  <a:gd name="connsiteY2" fmla="*/ 492 h 2606279"/>
                  <a:gd name="connsiteX3" fmla="*/ 1028781 w 1990867"/>
                  <a:gd name="connsiteY3" fmla="*/ 7843 h 2606279"/>
                  <a:gd name="connsiteX4" fmla="*/ 1054953 w 1990867"/>
                  <a:gd name="connsiteY4" fmla="*/ 54453 h 2606279"/>
                  <a:gd name="connsiteX5" fmla="*/ 1055314 w 1990867"/>
                  <a:gd name="connsiteY5" fmla="*/ 54453 h 2606279"/>
                  <a:gd name="connsiteX6" fmla="*/ 1055314 w 1990867"/>
                  <a:gd name="connsiteY6" fmla="*/ 282136 h 2606279"/>
                  <a:gd name="connsiteX7" fmla="*/ 1699634 w 1990867"/>
                  <a:gd name="connsiteY7" fmla="*/ 1868376 h 2606279"/>
                  <a:gd name="connsiteX8" fmla="*/ 1694256 w 1990867"/>
                  <a:gd name="connsiteY8" fmla="*/ 1919290 h 2606279"/>
                  <a:gd name="connsiteX9" fmla="*/ 1649076 w 1990867"/>
                  <a:gd name="connsiteY9" fmla="*/ 1943313 h 2606279"/>
                  <a:gd name="connsiteX10" fmla="*/ 1056747 w 1990867"/>
                  <a:gd name="connsiteY10" fmla="*/ 1943313 h 2606279"/>
                  <a:gd name="connsiteX11" fmla="*/ 1056747 w 1990867"/>
                  <a:gd name="connsiteY11" fmla="*/ 2032236 h 2606279"/>
                  <a:gd name="connsiteX12" fmla="*/ 1936280 w 1990867"/>
                  <a:gd name="connsiteY12" fmla="*/ 2032235 h 2606279"/>
                  <a:gd name="connsiteX13" fmla="*/ 1983609 w 1990867"/>
                  <a:gd name="connsiteY13" fmla="*/ 2059486 h 2606279"/>
                  <a:gd name="connsiteX14" fmla="*/ 1983609 w 1990867"/>
                  <a:gd name="connsiteY14" fmla="*/ 2113985 h 2606279"/>
                  <a:gd name="connsiteX15" fmla="*/ 1925521 w 1990867"/>
                  <a:gd name="connsiteY15" fmla="*/ 2219041 h 2606279"/>
                  <a:gd name="connsiteX16" fmla="*/ 1867890 w 1990867"/>
                  <a:gd name="connsiteY16" fmla="*/ 2323354 h 2606279"/>
                  <a:gd name="connsiteX17" fmla="*/ 1835226 w 1990867"/>
                  <a:gd name="connsiteY17" fmla="*/ 2371304 h 2606279"/>
                  <a:gd name="connsiteX18" fmla="*/ 1796578 w 1990867"/>
                  <a:gd name="connsiteY18" fmla="*/ 2436209 h 2606279"/>
                  <a:gd name="connsiteX19" fmla="*/ 1740375 w 1990867"/>
                  <a:gd name="connsiteY19" fmla="*/ 2562544 h 2606279"/>
                  <a:gd name="connsiteX20" fmla="*/ 1733877 w 1990867"/>
                  <a:gd name="connsiteY20" fmla="*/ 2594002 h 2606279"/>
                  <a:gd name="connsiteX21" fmla="*/ 1707169 w 1990867"/>
                  <a:gd name="connsiteY21" fmla="*/ 2601097 h 2606279"/>
                  <a:gd name="connsiteX22" fmla="*/ 1642983 w 1990867"/>
                  <a:gd name="connsiteY22" fmla="*/ 2606279 h 2606279"/>
                  <a:gd name="connsiteX23" fmla="*/ 1452589 w 1990867"/>
                  <a:gd name="connsiteY23" fmla="*/ 2548911 h 2606279"/>
                  <a:gd name="connsiteX24" fmla="*/ 1318851 w 1990867"/>
                  <a:gd name="connsiteY24" fmla="*/ 2507675 h 2606279"/>
                  <a:gd name="connsiteX25" fmla="*/ 1185468 w 1990867"/>
                  <a:gd name="connsiteY25" fmla="*/ 2548911 h 2606279"/>
                  <a:gd name="connsiteX26" fmla="*/ 995077 w 1990867"/>
                  <a:gd name="connsiteY26" fmla="*/ 2606279 h 2606279"/>
                  <a:gd name="connsiteX27" fmla="*/ 805042 w 1990867"/>
                  <a:gd name="connsiteY27" fmla="*/ 2548911 h 2606279"/>
                  <a:gd name="connsiteX28" fmla="*/ 671303 w 1990867"/>
                  <a:gd name="connsiteY28" fmla="*/ 2507675 h 2606279"/>
                  <a:gd name="connsiteX29" fmla="*/ 537920 w 1990867"/>
                  <a:gd name="connsiteY29" fmla="*/ 2548911 h 2606279"/>
                  <a:gd name="connsiteX30" fmla="*/ 347529 w 1990867"/>
                  <a:gd name="connsiteY30" fmla="*/ 2606279 h 2606279"/>
                  <a:gd name="connsiteX31" fmla="*/ 283347 w 1990867"/>
                  <a:gd name="connsiteY31" fmla="*/ 2601097 h 2606279"/>
                  <a:gd name="connsiteX32" fmla="*/ 275027 w 1990867"/>
                  <a:gd name="connsiteY32" fmla="*/ 2598885 h 2606279"/>
                  <a:gd name="connsiteX33" fmla="*/ 262651 w 1990867"/>
                  <a:gd name="connsiteY33" fmla="*/ 2553829 h 2606279"/>
                  <a:gd name="connsiteX34" fmla="*/ 219781 w 1990867"/>
                  <a:gd name="connsiteY34" fmla="*/ 2475108 h 2606279"/>
                  <a:gd name="connsiteX35" fmla="*/ 199294 w 1990867"/>
                  <a:gd name="connsiteY35" fmla="*/ 2447473 h 2606279"/>
                  <a:gd name="connsiteX36" fmla="*/ 200521 w 1990867"/>
                  <a:gd name="connsiteY36" fmla="*/ 2448157 h 2606279"/>
                  <a:gd name="connsiteX37" fmla="*/ 65347 w 1990867"/>
                  <a:gd name="connsiteY37" fmla="*/ 2219041 h 2606279"/>
                  <a:gd name="connsiteX38" fmla="*/ 7262 w 1990867"/>
                  <a:gd name="connsiteY38" fmla="*/ 2113985 h 2606279"/>
                  <a:gd name="connsiteX39" fmla="*/ 7262 w 1990867"/>
                  <a:gd name="connsiteY39" fmla="*/ 2059485 h 2606279"/>
                  <a:gd name="connsiteX40" fmla="*/ 54591 w 1990867"/>
                  <a:gd name="connsiteY40" fmla="*/ 2032236 h 2606279"/>
                  <a:gd name="connsiteX41" fmla="*/ 946312 w 1990867"/>
                  <a:gd name="connsiteY41" fmla="*/ 2032236 h 2606279"/>
                  <a:gd name="connsiteX42" fmla="*/ 946312 w 1990867"/>
                  <a:gd name="connsiteY42" fmla="*/ 1943313 h 2606279"/>
                  <a:gd name="connsiteX43" fmla="*/ 218809 w 1990867"/>
                  <a:gd name="connsiteY43" fmla="*/ 1943313 h 2606279"/>
                  <a:gd name="connsiteX44" fmla="*/ 179726 w 1990867"/>
                  <a:gd name="connsiteY44" fmla="*/ 1926819 h 2606279"/>
                  <a:gd name="connsiteX45" fmla="*/ 164309 w 1990867"/>
                  <a:gd name="connsiteY45" fmla="*/ 1887019 h 2606279"/>
                  <a:gd name="connsiteX46" fmla="*/ 961014 w 1990867"/>
                  <a:gd name="connsiteY46" fmla="*/ 16805 h 2606279"/>
                  <a:gd name="connsiteX47" fmla="*/ 993283 w 1990867"/>
                  <a:gd name="connsiteY47" fmla="*/ 492 h 2606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990867" h="2606279">
                    <a:moveTo>
                      <a:pt x="946312" y="422329"/>
                    </a:moveTo>
                    <a:cubicBezTo>
                      <a:pt x="822613" y="910679"/>
                      <a:pt x="822613" y="1329469"/>
                      <a:pt x="946312" y="1656470"/>
                    </a:cubicBezTo>
                    <a:close/>
                    <a:moveTo>
                      <a:pt x="993283" y="492"/>
                    </a:moveTo>
                    <a:cubicBezTo>
                      <a:pt x="1005295" y="-1121"/>
                      <a:pt x="1017844" y="1210"/>
                      <a:pt x="1028781" y="7843"/>
                    </a:cubicBezTo>
                    <a:cubicBezTo>
                      <a:pt x="1045633" y="18241"/>
                      <a:pt x="1054954" y="35810"/>
                      <a:pt x="1054953" y="54453"/>
                    </a:cubicBezTo>
                    <a:lnTo>
                      <a:pt x="1055314" y="54453"/>
                    </a:lnTo>
                    <a:lnTo>
                      <a:pt x="1055314" y="282136"/>
                    </a:lnTo>
                    <a:lnTo>
                      <a:pt x="1699634" y="1868376"/>
                    </a:lnTo>
                    <a:cubicBezTo>
                      <a:pt x="1706445" y="1885228"/>
                      <a:pt x="1704295" y="1904232"/>
                      <a:pt x="1694256" y="1919290"/>
                    </a:cubicBezTo>
                    <a:cubicBezTo>
                      <a:pt x="1683857" y="1934709"/>
                      <a:pt x="1667364" y="1943313"/>
                      <a:pt x="1649076" y="1943313"/>
                    </a:cubicBezTo>
                    <a:lnTo>
                      <a:pt x="1056747" y="1943313"/>
                    </a:lnTo>
                    <a:lnTo>
                      <a:pt x="1056747" y="2032236"/>
                    </a:lnTo>
                    <a:lnTo>
                      <a:pt x="1936280" y="2032235"/>
                    </a:lnTo>
                    <a:cubicBezTo>
                      <a:pt x="1955998" y="2032236"/>
                      <a:pt x="1973927" y="2042633"/>
                      <a:pt x="1983609" y="2059486"/>
                    </a:cubicBezTo>
                    <a:cubicBezTo>
                      <a:pt x="1993287" y="2076696"/>
                      <a:pt x="1993288" y="2097133"/>
                      <a:pt x="1983609" y="2113985"/>
                    </a:cubicBezTo>
                    <a:cubicBezTo>
                      <a:pt x="1964603" y="2146612"/>
                      <a:pt x="1945600" y="2182827"/>
                      <a:pt x="1925521" y="2219041"/>
                    </a:cubicBezTo>
                    <a:lnTo>
                      <a:pt x="1867890" y="2323354"/>
                    </a:lnTo>
                    <a:lnTo>
                      <a:pt x="1835226" y="2371304"/>
                    </a:lnTo>
                    <a:cubicBezTo>
                      <a:pt x="1820822" y="2394718"/>
                      <a:pt x="1807932" y="2417272"/>
                      <a:pt x="1796578" y="2436209"/>
                    </a:cubicBezTo>
                    <a:cubicBezTo>
                      <a:pt x="1773870" y="2474083"/>
                      <a:pt x="1753080" y="2520203"/>
                      <a:pt x="1740375" y="2562544"/>
                    </a:cubicBezTo>
                    <a:lnTo>
                      <a:pt x="1733877" y="2594002"/>
                    </a:lnTo>
                    <a:lnTo>
                      <a:pt x="1707169" y="2601097"/>
                    </a:lnTo>
                    <a:cubicBezTo>
                      <a:pt x="1688272" y="2604374"/>
                      <a:pt x="1667094" y="2606279"/>
                      <a:pt x="1642983" y="2606279"/>
                    </a:cubicBezTo>
                    <a:cubicBezTo>
                      <a:pt x="1546531" y="2606279"/>
                      <a:pt x="1496692" y="2575802"/>
                      <a:pt x="1452589" y="2548911"/>
                    </a:cubicBezTo>
                    <a:cubicBezTo>
                      <a:pt x="1414225" y="2525963"/>
                      <a:pt x="1384465" y="2507675"/>
                      <a:pt x="1318851" y="2507675"/>
                    </a:cubicBezTo>
                    <a:cubicBezTo>
                      <a:pt x="1253235" y="2507675"/>
                      <a:pt x="1223115" y="2525604"/>
                      <a:pt x="1185468" y="2548911"/>
                    </a:cubicBezTo>
                    <a:cubicBezTo>
                      <a:pt x="1141366" y="2575802"/>
                      <a:pt x="1091527" y="2606279"/>
                      <a:pt x="995077" y="2606279"/>
                    </a:cubicBezTo>
                    <a:cubicBezTo>
                      <a:pt x="898625" y="2606279"/>
                      <a:pt x="849146" y="2575802"/>
                      <a:pt x="805042" y="2548911"/>
                    </a:cubicBezTo>
                    <a:cubicBezTo>
                      <a:pt x="766678" y="2525963"/>
                      <a:pt x="736917" y="2507675"/>
                      <a:pt x="671303" y="2507675"/>
                    </a:cubicBezTo>
                    <a:cubicBezTo>
                      <a:pt x="605687" y="2507675"/>
                      <a:pt x="575570" y="2525605"/>
                      <a:pt x="537920" y="2548911"/>
                    </a:cubicBezTo>
                    <a:cubicBezTo>
                      <a:pt x="493818" y="2575802"/>
                      <a:pt x="443981" y="2606279"/>
                      <a:pt x="347529" y="2606279"/>
                    </a:cubicBezTo>
                    <a:cubicBezTo>
                      <a:pt x="323416" y="2606279"/>
                      <a:pt x="302239" y="2604374"/>
                      <a:pt x="283347" y="2601097"/>
                    </a:cubicBezTo>
                    <a:lnTo>
                      <a:pt x="275027" y="2598885"/>
                    </a:lnTo>
                    <a:lnTo>
                      <a:pt x="262651" y="2553829"/>
                    </a:lnTo>
                    <a:cubicBezTo>
                      <a:pt x="251881" y="2527927"/>
                      <a:pt x="237317" y="2501103"/>
                      <a:pt x="219781" y="2475108"/>
                    </a:cubicBezTo>
                    <a:lnTo>
                      <a:pt x="199294" y="2447473"/>
                    </a:lnTo>
                    <a:lnTo>
                      <a:pt x="200521" y="2448157"/>
                    </a:lnTo>
                    <a:cubicBezTo>
                      <a:pt x="152476" y="2380749"/>
                      <a:pt x="109091" y="2298999"/>
                      <a:pt x="65347" y="2219041"/>
                    </a:cubicBezTo>
                    <a:cubicBezTo>
                      <a:pt x="45268" y="2182110"/>
                      <a:pt x="26266" y="2146612"/>
                      <a:pt x="7262" y="2113985"/>
                    </a:cubicBezTo>
                    <a:cubicBezTo>
                      <a:pt x="-2420" y="2097133"/>
                      <a:pt x="-2420" y="2076696"/>
                      <a:pt x="7262" y="2059485"/>
                    </a:cubicBezTo>
                    <a:cubicBezTo>
                      <a:pt x="17301" y="2042634"/>
                      <a:pt x="34870" y="2032236"/>
                      <a:pt x="54591" y="2032236"/>
                    </a:cubicBezTo>
                    <a:lnTo>
                      <a:pt x="946312" y="2032236"/>
                    </a:lnTo>
                    <a:lnTo>
                      <a:pt x="946312" y="1943313"/>
                    </a:lnTo>
                    <a:lnTo>
                      <a:pt x="218809" y="1943313"/>
                    </a:lnTo>
                    <a:cubicBezTo>
                      <a:pt x="204107" y="1943313"/>
                      <a:pt x="189765" y="1937217"/>
                      <a:pt x="179726" y="1926819"/>
                    </a:cubicBezTo>
                    <a:cubicBezTo>
                      <a:pt x="169328" y="1916421"/>
                      <a:pt x="163590" y="1902080"/>
                      <a:pt x="164309" y="1887019"/>
                    </a:cubicBezTo>
                    <a:cubicBezTo>
                      <a:pt x="187615" y="1181387"/>
                      <a:pt x="455454" y="552127"/>
                      <a:pt x="961014" y="16805"/>
                    </a:cubicBezTo>
                    <a:cubicBezTo>
                      <a:pt x="969799" y="7663"/>
                      <a:pt x="981272" y="2106"/>
                      <a:pt x="993283" y="492"/>
                    </a:cubicBezTo>
                    <a:close/>
                  </a:path>
                </a:pathLst>
              </a:custGeom>
              <a:solidFill>
                <a:srgbClr val="EC1A63"/>
              </a:solidFill>
              <a:ln w="153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6D1EA749-1DC7-A4EB-2196-2070C35BC8B2}"/>
                  </a:ext>
                </a:extLst>
              </p:cNvPr>
              <p:cNvSpPr/>
              <p:nvPr/>
            </p:nvSpPr>
            <p:spPr>
              <a:xfrm rot="785053">
                <a:off x="3788352" y="1870752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212401AB-E757-751C-E394-D1B5A2612AA0}"/>
                  </a:ext>
                </a:extLst>
              </p:cNvPr>
              <p:cNvSpPr/>
              <p:nvPr/>
            </p:nvSpPr>
            <p:spPr>
              <a:xfrm rot="785053">
                <a:off x="3760837" y="1989138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</p:grpSp>
        <p:grpSp>
          <p:nvGrpSpPr>
            <p:cNvPr id="122" name="组合 121">
              <a:extLst>
                <a:ext uri="{FF2B5EF4-FFF2-40B4-BE49-F238E27FC236}">
                  <a16:creationId xmlns:a16="http://schemas.microsoft.com/office/drawing/2014/main" id="{755C579C-2B6E-9970-232D-EF7AF55975F5}"/>
                </a:ext>
              </a:extLst>
            </p:cNvPr>
            <p:cNvGrpSpPr/>
            <p:nvPr/>
          </p:nvGrpSpPr>
          <p:grpSpPr>
            <a:xfrm>
              <a:off x="9074787" y="3771901"/>
              <a:ext cx="882616" cy="1035716"/>
              <a:chOff x="3760837" y="601781"/>
              <a:chExt cx="1268035" cy="1487991"/>
            </a:xfrm>
          </p:grpSpPr>
          <p:grpSp>
            <p:nvGrpSpPr>
              <p:cNvPr id="155" name="组合 154">
                <a:extLst>
                  <a:ext uri="{FF2B5EF4-FFF2-40B4-BE49-F238E27FC236}">
                    <a16:creationId xmlns:a16="http://schemas.microsoft.com/office/drawing/2014/main" id="{795E149A-7A2E-5DB8-8A5A-610C0DABD092}"/>
                  </a:ext>
                </a:extLst>
              </p:cNvPr>
              <p:cNvGrpSpPr/>
              <p:nvPr/>
            </p:nvGrpSpPr>
            <p:grpSpPr>
              <a:xfrm rot="780000" flipH="1">
                <a:off x="4660777" y="876493"/>
                <a:ext cx="368095" cy="549019"/>
                <a:chOff x="6191056" y="4503771"/>
                <a:chExt cx="800763" cy="1194350"/>
              </a:xfrm>
              <a:solidFill>
                <a:srgbClr val="F26F2D"/>
              </a:solidFill>
            </p:grpSpPr>
            <p:sp>
              <p:nvSpPr>
                <p:cNvPr id="159" name="任意多边形: 形状 158">
                  <a:extLst>
                    <a:ext uri="{FF2B5EF4-FFF2-40B4-BE49-F238E27FC236}">
                      <a16:creationId xmlns:a16="http://schemas.microsoft.com/office/drawing/2014/main" id="{B4B445EC-DB96-2EE5-A455-7348ADB0CF1E}"/>
                    </a:ext>
                  </a:extLst>
                </p:cNvPr>
                <p:cNvSpPr/>
                <p:nvPr/>
              </p:nvSpPr>
              <p:spPr>
                <a:xfrm>
                  <a:off x="6343630" y="4626424"/>
                  <a:ext cx="523518" cy="857808"/>
                </a:xfrm>
                <a:custGeom>
                  <a:avLst/>
                  <a:gdLst>
                    <a:gd name="connsiteX0" fmla="*/ 501833 w 523518"/>
                    <a:gd name="connsiteY0" fmla="*/ 670501 h 857808"/>
                    <a:gd name="connsiteX1" fmla="*/ 515921 w 523518"/>
                    <a:gd name="connsiteY1" fmla="*/ 762759 h 857808"/>
                    <a:gd name="connsiteX2" fmla="*/ 519013 w 523518"/>
                    <a:gd name="connsiteY2" fmla="*/ 776847 h 857808"/>
                    <a:gd name="connsiteX3" fmla="*/ 502864 w 523518"/>
                    <a:gd name="connsiteY3" fmla="*/ 814472 h 857808"/>
                    <a:gd name="connsiteX4" fmla="*/ 331061 w 523518"/>
                    <a:gd name="connsiteY4" fmla="*/ 856392 h 857808"/>
                    <a:gd name="connsiteX5" fmla="*/ 187434 w 523518"/>
                    <a:gd name="connsiteY5" fmla="*/ 856392 h 857808"/>
                    <a:gd name="connsiteX6" fmla="*/ 20098 w 523518"/>
                    <a:gd name="connsiteY6" fmla="*/ 811895 h 857808"/>
                    <a:gd name="connsiteX7" fmla="*/ 5666 w 523518"/>
                    <a:gd name="connsiteY7" fmla="*/ 800040 h 857808"/>
                    <a:gd name="connsiteX8" fmla="*/ 3948 w 523518"/>
                    <a:gd name="connsiteY8" fmla="*/ 776332 h 857808"/>
                    <a:gd name="connsiteX9" fmla="*/ 60472 w 523518"/>
                    <a:gd name="connsiteY9" fmla="*/ 652977 h 857808"/>
                    <a:gd name="connsiteX10" fmla="*/ 105827 w 523518"/>
                    <a:gd name="connsiteY10" fmla="*/ 529451 h 857808"/>
                    <a:gd name="connsiteX11" fmla="*/ 147576 w 523518"/>
                    <a:gd name="connsiteY11" fmla="*/ 347684 h 857808"/>
                    <a:gd name="connsiteX12" fmla="*/ 177641 w 523518"/>
                    <a:gd name="connsiteY12" fmla="*/ 129666 h 857808"/>
                    <a:gd name="connsiteX13" fmla="*/ 187777 w 523518"/>
                    <a:gd name="connsiteY13" fmla="*/ 26584 h 857808"/>
                    <a:gd name="connsiteX14" fmla="*/ 202209 w 523518"/>
                    <a:gd name="connsiteY14" fmla="*/ 2188 h 857808"/>
                    <a:gd name="connsiteX15" fmla="*/ 233992 w 523518"/>
                    <a:gd name="connsiteY15" fmla="*/ 11809 h 857808"/>
                    <a:gd name="connsiteX16" fmla="*/ 280379 w 523518"/>
                    <a:gd name="connsiteY16" fmla="*/ 81218 h 857808"/>
                    <a:gd name="connsiteX17" fmla="*/ 393597 w 523518"/>
                    <a:gd name="connsiteY17" fmla="*/ 329301 h 857808"/>
                    <a:gd name="connsiteX18" fmla="*/ 473314 w 523518"/>
                    <a:gd name="connsiteY18" fmla="*/ 547147 h 857808"/>
                    <a:gd name="connsiteX19" fmla="*/ 504238 w 523518"/>
                    <a:gd name="connsiteY19" fmla="*/ 670329 h 857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23518" h="857808">
                      <a:moveTo>
                        <a:pt x="501833" y="670501"/>
                      </a:moveTo>
                      <a:cubicBezTo>
                        <a:pt x="506643" y="701425"/>
                        <a:pt x="511339" y="732178"/>
                        <a:pt x="515921" y="762759"/>
                      </a:cubicBezTo>
                      <a:cubicBezTo>
                        <a:pt x="516615" y="767523"/>
                        <a:pt x="517649" y="772230"/>
                        <a:pt x="519013" y="776847"/>
                      </a:cubicBezTo>
                      <a:cubicBezTo>
                        <a:pt x="526744" y="801758"/>
                        <a:pt x="526401" y="802789"/>
                        <a:pt x="502864" y="814472"/>
                      </a:cubicBezTo>
                      <a:cubicBezTo>
                        <a:pt x="449230" y="840508"/>
                        <a:pt x="390659" y="854799"/>
                        <a:pt x="331061" y="856392"/>
                      </a:cubicBezTo>
                      <a:cubicBezTo>
                        <a:pt x="283300" y="858281"/>
                        <a:pt x="235367" y="858281"/>
                        <a:pt x="187434" y="856392"/>
                      </a:cubicBezTo>
                      <a:cubicBezTo>
                        <a:pt x="128925" y="854975"/>
                        <a:pt x="71583" y="839727"/>
                        <a:pt x="20098" y="811895"/>
                      </a:cubicBezTo>
                      <a:cubicBezTo>
                        <a:pt x="14684" y="808740"/>
                        <a:pt x="9812" y="804738"/>
                        <a:pt x="5666" y="800040"/>
                      </a:cubicBezTo>
                      <a:cubicBezTo>
                        <a:pt x="-1163" y="793873"/>
                        <a:pt x="-1921" y="783419"/>
                        <a:pt x="3948" y="776332"/>
                      </a:cubicBezTo>
                      <a:cubicBezTo>
                        <a:pt x="32124" y="739566"/>
                        <a:pt x="44322" y="695241"/>
                        <a:pt x="60472" y="652977"/>
                      </a:cubicBezTo>
                      <a:cubicBezTo>
                        <a:pt x="76621" y="610714"/>
                        <a:pt x="92770" y="571199"/>
                        <a:pt x="105827" y="529451"/>
                      </a:cubicBezTo>
                      <a:cubicBezTo>
                        <a:pt x="124620" y="470086"/>
                        <a:pt x="138581" y="409299"/>
                        <a:pt x="147576" y="347684"/>
                      </a:cubicBezTo>
                      <a:cubicBezTo>
                        <a:pt x="157884" y="275011"/>
                        <a:pt x="168192" y="202338"/>
                        <a:pt x="177641" y="129666"/>
                      </a:cubicBezTo>
                      <a:cubicBezTo>
                        <a:pt x="182108" y="95305"/>
                        <a:pt x="185372" y="60945"/>
                        <a:pt x="187777" y="26584"/>
                      </a:cubicBezTo>
                      <a:cubicBezTo>
                        <a:pt x="187777" y="15245"/>
                        <a:pt x="189839" y="6140"/>
                        <a:pt x="202209" y="2188"/>
                      </a:cubicBezTo>
                      <a:cubicBezTo>
                        <a:pt x="213724" y="-2921"/>
                        <a:pt x="227244" y="1172"/>
                        <a:pt x="233992" y="11809"/>
                      </a:cubicBezTo>
                      <a:cubicBezTo>
                        <a:pt x="251575" y="33455"/>
                        <a:pt x="267105" y="56692"/>
                        <a:pt x="280379" y="81218"/>
                      </a:cubicBezTo>
                      <a:cubicBezTo>
                        <a:pt x="319378" y="163339"/>
                        <a:pt x="355972" y="246664"/>
                        <a:pt x="393597" y="329301"/>
                      </a:cubicBezTo>
                      <a:cubicBezTo>
                        <a:pt x="425292" y="399938"/>
                        <a:pt x="451932" y="472736"/>
                        <a:pt x="473314" y="547147"/>
                      </a:cubicBezTo>
                      <a:cubicBezTo>
                        <a:pt x="485340" y="587692"/>
                        <a:pt x="494102" y="629268"/>
                        <a:pt x="504238" y="670329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694F27C8-1DA3-9423-9F0F-407F56A174D0}"/>
                    </a:ext>
                  </a:extLst>
                </p:cNvPr>
                <p:cNvSpPr/>
                <p:nvPr/>
              </p:nvSpPr>
              <p:spPr>
                <a:xfrm>
                  <a:off x="6191056" y="5410315"/>
                  <a:ext cx="800763" cy="287806"/>
                </a:xfrm>
                <a:custGeom>
                  <a:avLst/>
                  <a:gdLst>
                    <a:gd name="connsiteX0" fmla="*/ 9115 w 800763"/>
                    <a:gd name="connsiteY0" fmla="*/ 0 h 287806"/>
                    <a:gd name="connsiteX1" fmla="*/ 70793 w 800763"/>
                    <a:gd name="connsiteY1" fmla="*/ 32642 h 287806"/>
                    <a:gd name="connsiteX2" fmla="*/ 185385 w 800763"/>
                    <a:gd name="connsiteY2" fmla="*/ 92086 h 287806"/>
                    <a:gd name="connsiteX3" fmla="*/ 311317 w 800763"/>
                    <a:gd name="connsiteY3" fmla="*/ 117685 h 287806"/>
                    <a:gd name="connsiteX4" fmla="*/ 513872 w 800763"/>
                    <a:gd name="connsiteY4" fmla="*/ 105830 h 287806"/>
                    <a:gd name="connsiteX5" fmla="*/ 609566 w 800763"/>
                    <a:gd name="connsiteY5" fmla="*/ 83840 h 287806"/>
                    <a:gd name="connsiteX6" fmla="*/ 657671 w 800763"/>
                    <a:gd name="connsiteY6" fmla="*/ 62880 h 287806"/>
                    <a:gd name="connsiteX7" fmla="*/ 704745 w 800763"/>
                    <a:gd name="connsiteY7" fmla="*/ 45700 h 287806"/>
                    <a:gd name="connsiteX8" fmla="*/ 732749 w 800763"/>
                    <a:gd name="connsiteY8" fmla="*/ 32814 h 287806"/>
                    <a:gd name="connsiteX9" fmla="*/ 788757 w 800763"/>
                    <a:gd name="connsiteY9" fmla="*/ 7388 h 287806"/>
                    <a:gd name="connsiteX10" fmla="*/ 795285 w 800763"/>
                    <a:gd name="connsiteY10" fmla="*/ 46559 h 287806"/>
                    <a:gd name="connsiteX11" fmla="*/ 667464 w 800763"/>
                    <a:gd name="connsiteY11" fmla="*/ 197745 h 287806"/>
                    <a:gd name="connsiteX12" fmla="*/ 658358 w 800763"/>
                    <a:gd name="connsiteY12" fmla="*/ 223000 h 287806"/>
                    <a:gd name="connsiteX13" fmla="*/ 660935 w 800763"/>
                    <a:gd name="connsiteY13" fmla="*/ 234683 h 287806"/>
                    <a:gd name="connsiteX14" fmla="*/ 632760 w 800763"/>
                    <a:gd name="connsiteY14" fmla="*/ 277118 h 287806"/>
                    <a:gd name="connsiteX15" fmla="*/ 439481 w 800763"/>
                    <a:gd name="connsiteY15" fmla="*/ 285536 h 287806"/>
                    <a:gd name="connsiteX16" fmla="*/ 313035 w 800763"/>
                    <a:gd name="connsiteY16" fmla="*/ 276259 h 287806"/>
                    <a:gd name="connsiteX17" fmla="*/ 184011 w 800763"/>
                    <a:gd name="connsiteY17" fmla="*/ 250660 h 287806"/>
                    <a:gd name="connsiteX18" fmla="*/ 102748 w 800763"/>
                    <a:gd name="connsiteY18" fmla="*/ 231590 h 287806"/>
                    <a:gd name="connsiteX19" fmla="*/ 86770 w 800763"/>
                    <a:gd name="connsiteY19" fmla="*/ 197229 h 287806"/>
                    <a:gd name="connsiteX20" fmla="*/ 83506 w 800763"/>
                    <a:gd name="connsiteY20" fmla="*/ 177472 h 287806"/>
                    <a:gd name="connsiteX21" fmla="*/ 21829 w 800763"/>
                    <a:gd name="connsiteY21" fmla="*/ 89337 h 287806"/>
                    <a:gd name="connsiteX22" fmla="*/ 1556 w 800763"/>
                    <a:gd name="connsiteY22" fmla="*/ 51713 h 287806"/>
                    <a:gd name="connsiteX23" fmla="*/ 1556 w 800763"/>
                    <a:gd name="connsiteY23" fmla="*/ 21475 h 287806"/>
                    <a:gd name="connsiteX24" fmla="*/ 9115 w 800763"/>
                    <a:gd name="connsiteY24" fmla="*/ 0 h 2878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800763" h="287806">
                      <a:moveTo>
                        <a:pt x="9115" y="0"/>
                      </a:moveTo>
                      <a:lnTo>
                        <a:pt x="70793" y="32642"/>
                      </a:lnTo>
                      <a:cubicBezTo>
                        <a:pt x="107821" y="54634"/>
                        <a:pt x="146081" y="74481"/>
                        <a:pt x="185385" y="92086"/>
                      </a:cubicBezTo>
                      <a:cubicBezTo>
                        <a:pt x="225420" y="108327"/>
                        <a:pt x="268118" y="117006"/>
                        <a:pt x="311317" y="117685"/>
                      </a:cubicBezTo>
                      <a:cubicBezTo>
                        <a:pt x="379044" y="119211"/>
                        <a:pt x="446785" y="115246"/>
                        <a:pt x="513872" y="105830"/>
                      </a:cubicBezTo>
                      <a:cubicBezTo>
                        <a:pt x="546159" y="100308"/>
                        <a:pt x="578108" y="92967"/>
                        <a:pt x="609566" y="83840"/>
                      </a:cubicBezTo>
                      <a:cubicBezTo>
                        <a:pt x="625992" y="77788"/>
                        <a:pt x="642054" y="70790"/>
                        <a:pt x="657671" y="62880"/>
                      </a:cubicBezTo>
                      <a:cubicBezTo>
                        <a:pt x="673133" y="56523"/>
                        <a:pt x="689111" y="51369"/>
                        <a:pt x="704745" y="45700"/>
                      </a:cubicBezTo>
                      <a:cubicBezTo>
                        <a:pt x="714194" y="41920"/>
                        <a:pt x="723471" y="37109"/>
                        <a:pt x="732749" y="32814"/>
                      </a:cubicBezTo>
                      <a:lnTo>
                        <a:pt x="788757" y="7388"/>
                      </a:lnTo>
                      <a:cubicBezTo>
                        <a:pt x="802844" y="24568"/>
                        <a:pt x="803875" y="33501"/>
                        <a:pt x="795285" y="46559"/>
                      </a:cubicBezTo>
                      <a:cubicBezTo>
                        <a:pt x="758783" y="101814"/>
                        <a:pt x="715878" y="152561"/>
                        <a:pt x="667464" y="197745"/>
                      </a:cubicBezTo>
                      <a:cubicBezTo>
                        <a:pt x="659691" y="203614"/>
                        <a:pt x="656119" y="213521"/>
                        <a:pt x="658358" y="223000"/>
                      </a:cubicBezTo>
                      <a:cubicBezTo>
                        <a:pt x="658738" y="226985"/>
                        <a:pt x="659604" y="230908"/>
                        <a:pt x="660935" y="234683"/>
                      </a:cubicBezTo>
                      <a:cubicBezTo>
                        <a:pt x="675195" y="263030"/>
                        <a:pt x="669525" y="271448"/>
                        <a:pt x="632760" y="277118"/>
                      </a:cubicBezTo>
                      <a:cubicBezTo>
                        <a:pt x="568889" y="287515"/>
                        <a:pt x="504014" y="290341"/>
                        <a:pt x="439481" y="285536"/>
                      </a:cubicBezTo>
                      <a:cubicBezTo>
                        <a:pt x="397390" y="282100"/>
                        <a:pt x="354783" y="281928"/>
                        <a:pt x="313035" y="276259"/>
                      </a:cubicBezTo>
                      <a:cubicBezTo>
                        <a:pt x="271287" y="270589"/>
                        <a:pt x="227133" y="259079"/>
                        <a:pt x="184011" y="250660"/>
                      </a:cubicBezTo>
                      <a:cubicBezTo>
                        <a:pt x="156694" y="244819"/>
                        <a:pt x="129549" y="238978"/>
                        <a:pt x="102748" y="231590"/>
                      </a:cubicBezTo>
                      <a:cubicBezTo>
                        <a:pt x="82132" y="225921"/>
                        <a:pt x="78524" y="216815"/>
                        <a:pt x="86770" y="197229"/>
                      </a:cubicBezTo>
                      <a:cubicBezTo>
                        <a:pt x="89680" y="190577"/>
                        <a:pt x="88401" y="182835"/>
                        <a:pt x="83506" y="177472"/>
                      </a:cubicBezTo>
                      <a:cubicBezTo>
                        <a:pt x="62718" y="148266"/>
                        <a:pt x="41930" y="119059"/>
                        <a:pt x="21829" y="89337"/>
                      </a:cubicBezTo>
                      <a:cubicBezTo>
                        <a:pt x="13410" y="77765"/>
                        <a:pt x="6591" y="65109"/>
                        <a:pt x="1556" y="51713"/>
                      </a:cubicBezTo>
                      <a:cubicBezTo>
                        <a:pt x="-519" y="41740"/>
                        <a:pt x="-519" y="31448"/>
                        <a:pt x="1556" y="21475"/>
                      </a:cubicBezTo>
                      <a:cubicBezTo>
                        <a:pt x="3348" y="14081"/>
                        <a:pt x="5881" y="6886"/>
                        <a:pt x="9115" y="0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8D124243-5C47-0E7C-9B0E-CB20F11874BC}"/>
                    </a:ext>
                  </a:extLst>
                </p:cNvPr>
                <p:cNvSpPr/>
                <p:nvPr/>
              </p:nvSpPr>
              <p:spPr>
                <a:xfrm>
                  <a:off x="6225154" y="4503771"/>
                  <a:ext cx="241156" cy="912370"/>
                </a:xfrm>
                <a:custGeom>
                  <a:avLst/>
                  <a:gdLst>
                    <a:gd name="connsiteX0" fmla="*/ 232893 w 241156"/>
                    <a:gd name="connsiteY0" fmla="*/ 169511 h 912370"/>
                    <a:gd name="connsiteX1" fmla="*/ 235986 w 241156"/>
                    <a:gd name="connsiteY1" fmla="*/ 354371 h 912370"/>
                    <a:gd name="connsiteX2" fmla="*/ 187709 w 241156"/>
                    <a:gd name="connsiteY2" fmla="*/ 642312 h 912370"/>
                    <a:gd name="connsiteX3" fmla="*/ 136168 w 241156"/>
                    <a:gd name="connsiteY3" fmla="*/ 823908 h 912370"/>
                    <a:gd name="connsiteX4" fmla="*/ 90813 w 241156"/>
                    <a:gd name="connsiteY4" fmla="*/ 902078 h 912370"/>
                    <a:gd name="connsiteX5" fmla="*/ 65558 w 241156"/>
                    <a:gd name="connsiteY5" fmla="*/ 911699 h 912370"/>
                    <a:gd name="connsiteX6" fmla="*/ 8175 w 241156"/>
                    <a:gd name="connsiteY6" fmla="*/ 889193 h 912370"/>
                    <a:gd name="connsiteX7" fmla="*/ 2110 w 241156"/>
                    <a:gd name="connsiteY7" fmla="*/ 867174 h 912370"/>
                    <a:gd name="connsiteX8" fmla="*/ 2506 w 241156"/>
                    <a:gd name="connsiteY8" fmla="*/ 866515 h 912370"/>
                    <a:gd name="connsiteX9" fmla="*/ 31541 w 241156"/>
                    <a:gd name="connsiteY9" fmla="*/ 785424 h 912370"/>
                    <a:gd name="connsiteX10" fmla="*/ 67104 w 241156"/>
                    <a:gd name="connsiteY10" fmla="*/ 629255 h 912370"/>
                    <a:gd name="connsiteX11" fmla="*/ 89266 w 241156"/>
                    <a:gd name="connsiteY11" fmla="*/ 456421 h 912370"/>
                    <a:gd name="connsiteX12" fmla="*/ 117098 w 241156"/>
                    <a:gd name="connsiteY12" fmla="*/ 240809 h 912370"/>
                    <a:gd name="connsiteX13" fmla="*/ 134279 w 241156"/>
                    <a:gd name="connsiteY13" fmla="*/ 45469 h 912370"/>
                    <a:gd name="connsiteX14" fmla="*/ 134279 w 241156"/>
                    <a:gd name="connsiteY14" fmla="*/ 23994 h 912370"/>
                    <a:gd name="connsiteX15" fmla="*/ 141151 w 241156"/>
                    <a:gd name="connsiteY15" fmla="*/ 3034 h 912370"/>
                    <a:gd name="connsiteX16" fmla="*/ 169670 w 241156"/>
                    <a:gd name="connsiteY16" fmla="*/ 8188 h 912370"/>
                    <a:gd name="connsiteX17" fmla="*/ 193722 w 241156"/>
                    <a:gd name="connsiteY17" fmla="*/ 43580 h 912370"/>
                    <a:gd name="connsiteX18" fmla="*/ 232893 w 241156"/>
                    <a:gd name="connsiteY18" fmla="*/ 169511 h 9123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41156" h="912370">
                      <a:moveTo>
                        <a:pt x="232893" y="169511"/>
                      </a:moveTo>
                      <a:cubicBezTo>
                        <a:pt x="242754" y="230666"/>
                        <a:pt x="243796" y="292920"/>
                        <a:pt x="235986" y="354371"/>
                      </a:cubicBezTo>
                      <a:cubicBezTo>
                        <a:pt x="223960" y="451267"/>
                        <a:pt x="208326" y="547477"/>
                        <a:pt x="187709" y="642312"/>
                      </a:cubicBezTo>
                      <a:cubicBezTo>
                        <a:pt x="174026" y="703782"/>
                        <a:pt x="156818" y="764414"/>
                        <a:pt x="136168" y="823908"/>
                      </a:cubicBezTo>
                      <a:cubicBezTo>
                        <a:pt x="123970" y="851553"/>
                        <a:pt x="108759" y="877768"/>
                        <a:pt x="90813" y="902078"/>
                      </a:cubicBezTo>
                      <a:cubicBezTo>
                        <a:pt x="85193" y="910198"/>
                        <a:pt x="75155" y="914022"/>
                        <a:pt x="65558" y="911699"/>
                      </a:cubicBezTo>
                      <a:cubicBezTo>
                        <a:pt x="44859" y="909073"/>
                        <a:pt x="25140" y="901338"/>
                        <a:pt x="8175" y="889193"/>
                      </a:cubicBezTo>
                      <a:cubicBezTo>
                        <a:pt x="420" y="884787"/>
                        <a:pt x="-2295" y="874929"/>
                        <a:pt x="2110" y="867174"/>
                      </a:cubicBezTo>
                      <a:cubicBezTo>
                        <a:pt x="2237" y="866951"/>
                        <a:pt x="2369" y="866731"/>
                        <a:pt x="2506" y="866515"/>
                      </a:cubicBezTo>
                      <a:cubicBezTo>
                        <a:pt x="13717" y="840058"/>
                        <a:pt x="23411" y="812984"/>
                        <a:pt x="31541" y="785424"/>
                      </a:cubicBezTo>
                      <a:cubicBezTo>
                        <a:pt x="44769" y="733883"/>
                        <a:pt x="54734" y="681139"/>
                        <a:pt x="67104" y="629255"/>
                      </a:cubicBezTo>
                      <a:cubicBezTo>
                        <a:pt x="77746" y="572108"/>
                        <a:pt x="85146" y="514405"/>
                        <a:pt x="89266" y="456421"/>
                      </a:cubicBezTo>
                      <a:cubicBezTo>
                        <a:pt x="98200" y="384436"/>
                        <a:pt x="109024" y="312794"/>
                        <a:pt x="117098" y="240809"/>
                      </a:cubicBezTo>
                      <a:cubicBezTo>
                        <a:pt x="124314" y="175868"/>
                        <a:pt x="129125" y="110583"/>
                        <a:pt x="134279" y="45469"/>
                      </a:cubicBezTo>
                      <a:cubicBezTo>
                        <a:pt x="134644" y="38316"/>
                        <a:pt x="134644" y="31148"/>
                        <a:pt x="134279" y="23994"/>
                      </a:cubicBezTo>
                      <a:cubicBezTo>
                        <a:pt x="134279" y="16263"/>
                        <a:pt x="131530" y="6814"/>
                        <a:pt x="141151" y="3034"/>
                      </a:cubicBezTo>
                      <a:cubicBezTo>
                        <a:pt x="150633" y="-2486"/>
                        <a:pt x="162720" y="-302"/>
                        <a:pt x="169670" y="8188"/>
                      </a:cubicBezTo>
                      <a:cubicBezTo>
                        <a:pt x="179120" y="18946"/>
                        <a:pt x="187199" y="30833"/>
                        <a:pt x="193722" y="43580"/>
                      </a:cubicBezTo>
                      <a:cubicBezTo>
                        <a:pt x="212428" y="83587"/>
                        <a:pt x="225606" y="125952"/>
                        <a:pt x="232893" y="169511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</p:grp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3D9B22F0-D730-9191-9A4F-3542DD08B71A}"/>
                  </a:ext>
                </a:extLst>
              </p:cNvPr>
              <p:cNvSpPr/>
              <p:nvPr/>
            </p:nvSpPr>
            <p:spPr>
              <a:xfrm rot="785053">
                <a:off x="3963127" y="601781"/>
                <a:ext cx="963403" cy="1261209"/>
              </a:xfrm>
              <a:custGeom>
                <a:avLst/>
                <a:gdLst>
                  <a:gd name="connsiteX0" fmla="*/ 946312 w 1990867"/>
                  <a:gd name="connsiteY0" fmla="*/ 422329 h 2606279"/>
                  <a:gd name="connsiteX1" fmla="*/ 946312 w 1990867"/>
                  <a:gd name="connsiteY1" fmla="*/ 1656470 h 2606279"/>
                  <a:gd name="connsiteX2" fmla="*/ 993283 w 1990867"/>
                  <a:gd name="connsiteY2" fmla="*/ 492 h 2606279"/>
                  <a:gd name="connsiteX3" fmla="*/ 1028781 w 1990867"/>
                  <a:gd name="connsiteY3" fmla="*/ 7843 h 2606279"/>
                  <a:gd name="connsiteX4" fmla="*/ 1054953 w 1990867"/>
                  <a:gd name="connsiteY4" fmla="*/ 54453 h 2606279"/>
                  <a:gd name="connsiteX5" fmla="*/ 1055314 w 1990867"/>
                  <a:gd name="connsiteY5" fmla="*/ 54453 h 2606279"/>
                  <a:gd name="connsiteX6" fmla="*/ 1055314 w 1990867"/>
                  <a:gd name="connsiteY6" fmla="*/ 282136 h 2606279"/>
                  <a:gd name="connsiteX7" fmla="*/ 1699634 w 1990867"/>
                  <a:gd name="connsiteY7" fmla="*/ 1868376 h 2606279"/>
                  <a:gd name="connsiteX8" fmla="*/ 1694256 w 1990867"/>
                  <a:gd name="connsiteY8" fmla="*/ 1919290 h 2606279"/>
                  <a:gd name="connsiteX9" fmla="*/ 1649076 w 1990867"/>
                  <a:gd name="connsiteY9" fmla="*/ 1943313 h 2606279"/>
                  <a:gd name="connsiteX10" fmla="*/ 1056747 w 1990867"/>
                  <a:gd name="connsiteY10" fmla="*/ 1943313 h 2606279"/>
                  <a:gd name="connsiteX11" fmla="*/ 1056747 w 1990867"/>
                  <a:gd name="connsiteY11" fmla="*/ 2032236 h 2606279"/>
                  <a:gd name="connsiteX12" fmla="*/ 1936280 w 1990867"/>
                  <a:gd name="connsiteY12" fmla="*/ 2032235 h 2606279"/>
                  <a:gd name="connsiteX13" fmla="*/ 1983609 w 1990867"/>
                  <a:gd name="connsiteY13" fmla="*/ 2059486 h 2606279"/>
                  <a:gd name="connsiteX14" fmla="*/ 1983609 w 1990867"/>
                  <a:gd name="connsiteY14" fmla="*/ 2113985 h 2606279"/>
                  <a:gd name="connsiteX15" fmla="*/ 1925521 w 1990867"/>
                  <a:gd name="connsiteY15" fmla="*/ 2219041 h 2606279"/>
                  <a:gd name="connsiteX16" fmla="*/ 1867890 w 1990867"/>
                  <a:gd name="connsiteY16" fmla="*/ 2323354 h 2606279"/>
                  <a:gd name="connsiteX17" fmla="*/ 1835226 w 1990867"/>
                  <a:gd name="connsiteY17" fmla="*/ 2371304 h 2606279"/>
                  <a:gd name="connsiteX18" fmla="*/ 1796578 w 1990867"/>
                  <a:gd name="connsiteY18" fmla="*/ 2436209 h 2606279"/>
                  <a:gd name="connsiteX19" fmla="*/ 1740375 w 1990867"/>
                  <a:gd name="connsiteY19" fmla="*/ 2562544 h 2606279"/>
                  <a:gd name="connsiteX20" fmla="*/ 1733877 w 1990867"/>
                  <a:gd name="connsiteY20" fmla="*/ 2594002 h 2606279"/>
                  <a:gd name="connsiteX21" fmla="*/ 1707169 w 1990867"/>
                  <a:gd name="connsiteY21" fmla="*/ 2601097 h 2606279"/>
                  <a:gd name="connsiteX22" fmla="*/ 1642983 w 1990867"/>
                  <a:gd name="connsiteY22" fmla="*/ 2606279 h 2606279"/>
                  <a:gd name="connsiteX23" fmla="*/ 1452589 w 1990867"/>
                  <a:gd name="connsiteY23" fmla="*/ 2548911 h 2606279"/>
                  <a:gd name="connsiteX24" fmla="*/ 1318851 w 1990867"/>
                  <a:gd name="connsiteY24" fmla="*/ 2507675 h 2606279"/>
                  <a:gd name="connsiteX25" fmla="*/ 1185468 w 1990867"/>
                  <a:gd name="connsiteY25" fmla="*/ 2548911 h 2606279"/>
                  <a:gd name="connsiteX26" fmla="*/ 995077 w 1990867"/>
                  <a:gd name="connsiteY26" fmla="*/ 2606279 h 2606279"/>
                  <a:gd name="connsiteX27" fmla="*/ 805042 w 1990867"/>
                  <a:gd name="connsiteY27" fmla="*/ 2548911 h 2606279"/>
                  <a:gd name="connsiteX28" fmla="*/ 671303 w 1990867"/>
                  <a:gd name="connsiteY28" fmla="*/ 2507675 h 2606279"/>
                  <a:gd name="connsiteX29" fmla="*/ 537920 w 1990867"/>
                  <a:gd name="connsiteY29" fmla="*/ 2548911 h 2606279"/>
                  <a:gd name="connsiteX30" fmla="*/ 347529 w 1990867"/>
                  <a:gd name="connsiteY30" fmla="*/ 2606279 h 2606279"/>
                  <a:gd name="connsiteX31" fmla="*/ 283347 w 1990867"/>
                  <a:gd name="connsiteY31" fmla="*/ 2601097 h 2606279"/>
                  <a:gd name="connsiteX32" fmla="*/ 275027 w 1990867"/>
                  <a:gd name="connsiteY32" fmla="*/ 2598885 h 2606279"/>
                  <a:gd name="connsiteX33" fmla="*/ 262651 w 1990867"/>
                  <a:gd name="connsiteY33" fmla="*/ 2553829 h 2606279"/>
                  <a:gd name="connsiteX34" fmla="*/ 219781 w 1990867"/>
                  <a:gd name="connsiteY34" fmla="*/ 2475108 h 2606279"/>
                  <a:gd name="connsiteX35" fmla="*/ 199294 w 1990867"/>
                  <a:gd name="connsiteY35" fmla="*/ 2447473 h 2606279"/>
                  <a:gd name="connsiteX36" fmla="*/ 200521 w 1990867"/>
                  <a:gd name="connsiteY36" fmla="*/ 2448157 h 2606279"/>
                  <a:gd name="connsiteX37" fmla="*/ 65347 w 1990867"/>
                  <a:gd name="connsiteY37" fmla="*/ 2219041 h 2606279"/>
                  <a:gd name="connsiteX38" fmla="*/ 7262 w 1990867"/>
                  <a:gd name="connsiteY38" fmla="*/ 2113985 h 2606279"/>
                  <a:gd name="connsiteX39" fmla="*/ 7262 w 1990867"/>
                  <a:gd name="connsiteY39" fmla="*/ 2059485 h 2606279"/>
                  <a:gd name="connsiteX40" fmla="*/ 54591 w 1990867"/>
                  <a:gd name="connsiteY40" fmla="*/ 2032236 h 2606279"/>
                  <a:gd name="connsiteX41" fmla="*/ 946312 w 1990867"/>
                  <a:gd name="connsiteY41" fmla="*/ 2032236 h 2606279"/>
                  <a:gd name="connsiteX42" fmla="*/ 946312 w 1990867"/>
                  <a:gd name="connsiteY42" fmla="*/ 1943313 h 2606279"/>
                  <a:gd name="connsiteX43" fmla="*/ 218809 w 1990867"/>
                  <a:gd name="connsiteY43" fmla="*/ 1943313 h 2606279"/>
                  <a:gd name="connsiteX44" fmla="*/ 179726 w 1990867"/>
                  <a:gd name="connsiteY44" fmla="*/ 1926819 h 2606279"/>
                  <a:gd name="connsiteX45" fmla="*/ 164309 w 1990867"/>
                  <a:gd name="connsiteY45" fmla="*/ 1887019 h 2606279"/>
                  <a:gd name="connsiteX46" fmla="*/ 961014 w 1990867"/>
                  <a:gd name="connsiteY46" fmla="*/ 16805 h 2606279"/>
                  <a:gd name="connsiteX47" fmla="*/ 993283 w 1990867"/>
                  <a:gd name="connsiteY47" fmla="*/ 492 h 2606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990867" h="2606279">
                    <a:moveTo>
                      <a:pt x="946312" y="422329"/>
                    </a:moveTo>
                    <a:cubicBezTo>
                      <a:pt x="822613" y="910679"/>
                      <a:pt x="822613" y="1329469"/>
                      <a:pt x="946312" y="1656470"/>
                    </a:cubicBezTo>
                    <a:close/>
                    <a:moveTo>
                      <a:pt x="993283" y="492"/>
                    </a:moveTo>
                    <a:cubicBezTo>
                      <a:pt x="1005295" y="-1121"/>
                      <a:pt x="1017844" y="1210"/>
                      <a:pt x="1028781" y="7843"/>
                    </a:cubicBezTo>
                    <a:cubicBezTo>
                      <a:pt x="1045633" y="18241"/>
                      <a:pt x="1054954" y="35810"/>
                      <a:pt x="1054953" y="54453"/>
                    </a:cubicBezTo>
                    <a:lnTo>
                      <a:pt x="1055314" y="54453"/>
                    </a:lnTo>
                    <a:lnTo>
                      <a:pt x="1055314" y="282136"/>
                    </a:lnTo>
                    <a:lnTo>
                      <a:pt x="1699634" y="1868376"/>
                    </a:lnTo>
                    <a:cubicBezTo>
                      <a:pt x="1706445" y="1885228"/>
                      <a:pt x="1704295" y="1904232"/>
                      <a:pt x="1694256" y="1919290"/>
                    </a:cubicBezTo>
                    <a:cubicBezTo>
                      <a:pt x="1683857" y="1934709"/>
                      <a:pt x="1667364" y="1943313"/>
                      <a:pt x="1649076" y="1943313"/>
                    </a:cubicBezTo>
                    <a:lnTo>
                      <a:pt x="1056747" y="1943313"/>
                    </a:lnTo>
                    <a:lnTo>
                      <a:pt x="1056747" y="2032236"/>
                    </a:lnTo>
                    <a:lnTo>
                      <a:pt x="1936280" y="2032235"/>
                    </a:lnTo>
                    <a:cubicBezTo>
                      <a:pt x="1955998" y="2032236"/>
                      <a:pt x="1973927" y="2042633"/>
                      <a:pt x="1983609" y="2059486"/>
                    </a:cubicBezTo>
                    <a:cubicBezTo>
                      <a:pt x="1993287" y="2076696"/>
                      <a:pt x="1993288" y="2097133"/>
                      <a:pt x="1983609" y="2113985"/>
                    </a:cubicBezTo>
                    <a:cubicBezTo>
                      <a:pt x="1964603" y="2146612"/>
                      <a:pt x="1945600" y="2182827"/>
                      <a:pt x="1925521" y="2219041"/>
                    </a:cubicBezTo>
                    <a:lnTo>
                      <a:pt x="1867890" y="2323354"/>
                    </a:lnTo>
                    <a:lnTo>
                      <a:pt x="1835226" y="2371304"/>
                    </a:lnTo>
                    <a:cubicBezTo>
                      <a:pt x="1820822" y="2394718"/>
                      <a:pt x="1807932" y="2417272"/>
                      <a:pt x="1796578" y="2436209"/>
                    </a:cubicBezTo>
                    <a:cubicBezTo>
                      <a:pt x="1773870" y="2474083"/>
                      <a:pt x="1753080" y="2520203"/>
                      <a:pt x="1740375" y="2562544"/>
                    </a:cubicBezTo>
                    <a:lnTo>
                      <a:pt x="1733877" y="2594002"/>
                    </a:lnTo>
                    <a:lnTo>
                      <a:pt x="1707169" y="2601097"/>
                    </a:lnTo>
                    <a:cubicBezTo>
                      <a:pt x="1688272" y="2604374"/>
                      <a:pt x="1667094" y="2606279"/>
                      <a:pt x="1642983" y="2606279"/>
                    </a:cubicBezTo>
                    <a:cubicBezTo>
                      <a:pt x="1546531" y="2606279"/>
                      <a:pt x="1496692" y="2575802"/>
                      <a:pt x="1452589" y="2548911"/>
                    </a:cubicBezTo>
                    <a:cubicBezTo>
                      <a:pt x="1414225" y="2525963"/>
                      <a:pt x="1384465" y="2507675"/>
                      <a:pt x="1318851" y="2507675"/>
                    </a:cubicBezTo>
                    <a:cubicBezTo>
                      <a:pt x="1253235" y="2507675"/>
                      <a:pt x="1223115" y="2525604"/>
                      <a:pt x="1185468" y="2548911"/>
                    </a:cubicBezTo>
                    <a:cubicBezTo>
                      <a:pt x="1141366" y="2575802"/>
                      <a:pt x="1091527" y="2606279"/>
                      <a:pt x="995077" y="2606279"/>
                    </a:cubicBezTo>
                    <a:cubicBezTo>
                      <a:pt x="898625" y="2606279"/>
                      <a:pt x="849146" y="2575802"/>
                      <a:pt x="805042" y="2548911"/>
                    </a:cubicBezTo>
                    <a:cubicBezTo>
                      <a:pt x="766678" y="2525963"/>
                      <a:pt x="736917" y="2507675"/>
                      <a:pt x="671303" y="2507675"/>
                    </a:cubicBezTo>
                    <a:cubicBezTo>
                      <a:pt x="605687" y="2507675"/>
                      <a:pt x="575570" y="2525605"/>
                      <a:pt x="537920" y="2548911"/>
                    </a:cubicBezTo>
                    <a:cubicBezTo>
                      <a:pt x="493818" y="2575802"/>
                      <a:pt x="443981" y="2606279"/>
                      <a:pt x="347529" y="2606279"/>
                    </a:cubicBezTo>
                    <a:cubicBezTo>
                      <a:pt x="323416" y="2606279"/>
                      <a:pt x="302239" y="2604374"/>
                      <a:pt x="283347" y="2601097"/>
                    </a:cubicBezTo>
                    <a:lnTo>
                      <a:pt x="275027" y="2598885"/>
                    </a:lnTo>
                    <a:lnTo>
                      <a:pt x="262651" y="2553829"/>
                    </a:lnTo>
                    <a:cubicBezTo>
                      <a:pt x="251881" y="2527927"/>
                      <a:pt x="237317" y="2501103"/>
                      <a:pt x="219781" y="2475108"/>
                    </a:cubicBezTo>
                    <a:lnTo>
                      <a:pt x="199294" y="2447473"/>
                    </a:lnTo>
                    <a:lnTo>
                      <a:pt x="200521" y="2448157"/>
                    </a:lnTo>
                    <a:cubicBezTo>
                      <a:pt x="152476" y="2380749"/>
                      <a:pt x="109091" y="2298999"/>
                      <a:pt x="65347" y="2219041"/>
                    </a:cubicBezTo>
                    <a:cubicBezTo>
                      <a:pt x="45268" y="2182110"/>
                      <a:pt x="26266" y="2146612"/>
                      <a:pt x="7262" y="2113985"/>
                    </a:cubicBezTo>
                    <a:cubicBezTo>
                      <a:pt x="-2420" y="2097133"/>
                      <a:pt x="-2420" y="2076696"/>
                      <a:pt x="7262" y="2059485"/>
                    </a:cubicBezTo>
                    <a:cubicBezTo>
                      <a:pt x="17301" y="2042634"/>
                      <a:pt x="34870" y="2032236"/>
                      <a:pt x="54591" y="2032236"/>
                    </a:cubicBezTo>
                    <a:lnTo>
                      <a:pt x="946312" y="2032236"/>
                    </a:lnTo>
                    <a:lnTo>
                      <a:pt x="946312" y="1943313"/>
                    </a:lnTo>
                    <a:lnTo>
                      <a:pt x="218809" y="1943313"/>
                    </a:lnTo>
                    <a:cubicBezTo>
                      <a:pt x="204107" y="1943313"/>
                      <a:pt x="189765" y="1937217"/>
                      <a:pt x="179726" y="1926819"/>
                    </a:cubicBezTo>
                    <a:cubicBezTo>
                      <a:pt x="169328" y="1916421"/>
                      <a:pt x="163590" y="1902080"/>
                      <a:pt x="164309" y="1887019"/>
                    </a:cubicBezTo>
                    <a:cubicBezTo>
                      <a:pt x="187615" y="1181387"/>
                      <a:pt x="455454" y="552127"/>
                      <a:pt x="961014" y="16805"/>
                    </a:cubicBezTo>
                    <a:cubicBezTo>
                      <a:pt x="969799" y="7663"/>
                      <a:pt x="981272" y="2106"/>
                      <a:pt x="993283" y="492"/>
                    </a:cubicBezTo>
                    <a:close/>
                  </a:path>
                </a:pathLst>
              </a:custGeom>
              <a:solidFill>
                <a:srgbClr val="EC1A63"/>
              </a:solidFill>
              <a:ln w="153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4BE7F826-E16D-ACB1-F4C0-2F1F9722B8AF}"/>
                  </a:ext>
                </a:extLst>
              </p:cNvPr>
              <p:cNvSpPr/>
              <p:nvPr/>
            </p:nvSpPr>
            <p:spPr>
              <a:xfrm rot="785053">
                <a:off x="3788352" y="1870752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2088AF83-3B5D-DE31-A464-7D554211A649}"/>
                  </a:ext>
                </a:extLst>
              </p:cNvPr>
              <p:cNvSpPr/>
              <p:nvPr/>
            </p:nvSpPr>
            <p:spPr>
              <a:xfrm rot="785053">
                <a:off x="3760837" y="1989138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</p:grpSp>
        <p:grpSp>
          <p:nvGrpSpPr>
            <p:cNvPr id="123" name="组合 122">
              <a:extLst>
                <a:ext uri="{FF2B5EF4-FFF2-40B4-BE49-F238E27FC236}">
                  <a16:creationId xmlns:a16="http://schemas.microsoft.com/office/drawing/2014/main" id="{8065697D-9B50-5443-BDDF-9F6FBF6950EE}"/>
                </a:ext>
              </a:extLst>
            </p:cNvPr>
            <p:cNvGrpSpPr/>
            <p:nvPr/>
          </p:nvGrpSpPr>
          <p:grpSpPr>
            <a:xfrm>
              <a:off x="10784832" y="3771901"/>
              <a:ext cx="882616" cy="1035716"/>
              <a:chOff x="3760837" y="601781"/>
              <a:chExt cx="1268035" cy="1487991"/>
            </a:xfrm>
          </p:grpSpPr>
          <p:grpSp>
            <p:nvGrpSpPr>
              <p:cNvPr id="148" name="组合 147">
                <a:extLst>
                  <a:ext uri="{FF2B5EF4-FFF2-40B4-BE49-F238E27FC236}">
                    <a16:creationId xmlns:a16="http://schemas.microsoft.com/office/drawing/2014/main" id="{67564B21-CDA2-23AC-82F6-D363BDF1C497}"/>
                  </a:ext>
                </a:extLst>
              </p:cNvPr>
              <p:cNvGrpSpPr/>
              <p:nvPr/>
            </p:nvGrpSpPr>
            <p:grpSpPr>
              <a:xfrm rot="780000" flipH="1">
                <a:off x="4660777" y="876493"/>
                <a:ext cx="368095" cy="549019"/>
                <a:chOff x="6191056" y="4503771"/>
                <a:chExt cx="800763" cy="1194350"/>
              </a:xfrm>
              <a:solidFill>
                <a:srgbClr val="F26F2D"/>
              </a:solidFill>
            </p:grpSpPr>
            <p:sp>
              <p:nvSpPr>
                <p:cNvPr id="152" name="任意多边形: 形状 151">
                  <a:extLst>
                    <a:ext uri="{FF2B5EF4-FFF2-40B4-BE49-F238E27FC236}">
                      <a16:creationId xmlns:a16="http://schemas.microsoft.com/office/drawing/2014/main" id="{EF7B7EE9-3C0E-E0DE-4C9D-3EACA36D844D}"/>
                    </a:ext>
                  </a:extLst>
                </p:cNvPr>
                <p:cNvSpPr/>
                <p:nvPr/>
              </p:nvSpPr>
              <p:spPr>
                <a:xfrm>
                  <a:off x="6343630" y="4626424"/>
                  <a:ext cx="523518" cy="857808"/>
                </a:xfrm>
                <a:custGeom>
                  <a:avLst/>
                  <a:gdLst>
                    <a:gd name="connsiteX0" fmla="*/ 501833 w 523518"/>
                    <a:gd name="connsiteY0" fmla="*/ 670501 h 857808"/>
                    <a:gd name="connsiteX1" fmla="*/ 515921 w 523518"/>
                    <a:gd name="connsiteY1" fmla="*/ 762759 h 857808"/>
                    <a:gd name="connsiteX2" fmla="*/ 519013 w 523518"/>
                    <a:gd name="connsiteY2" fmla="*/ 776847 h 857808"/>
                    <a:gd name="connsiteX3" fmla="*/ 502864 w 523518"/>
                    <a:gd name="connsiteY3" fmla="*/ 814472 h 857808"/>
                    <a:gd name="connsiteX4" fmla="*/ 331061 w 523518"/>
                    <a:gd name="connsiteY4" fmla="*/ 856392 h 857808"/>
                    <a:gd name="connsiteX5" fmla="*/ 187434 w 523518"/>
                    <a:gd name="connsiteY5" fmla="*/ 856392 h 857808"/>
                    <a:gd name="connsiteX6" fmla="*/ 20098 w 523518"/>
                    <a:gd name="connsiteY6" fmla="*/ 811895 h 857808"/>
                    <a:gd name="connsiteX7" fmla="*/ 5666 w 523518"/>
                    <a:gd name="connsiteY7" fmla="*/ 800040 h 857808"/>
                    <a:gd name="connsiteX8" fmla="*/ 3948 w 523518"/>
                    <a:gd name="connsiteY8" fmla="*/ 776332 h 857808"/>
                    <a:gd name="connsiteX9" fmla="*/ 60472 w 523518"/>
                    <a:gd name="connsiteY9" fmla="*/ 652977 h 857808"/>
                    <a:gd name="connsiteX10" fmla="*/ 105827 w 523518"/>
                    <a:gd name="connsiteY10" fmla="*/ 529451 h 857808"/>
                    <a:gd name="connsiteX11" fmla="*/ 147576 w 523518"/>
                    <a:gd name="connsiteY11" fmla="*/ 347684 h 857808"/>
                    <a:gd name="connsiteX12" fmla="*/ 177641 w 523518"/>
                    <a:gd name="connsiteY12" fmla="*/ 129666 h 857808"/>
                    <a:gd name="connsiteX13" fmla="*/ 187777 w 523518"/>
                    <a:gd name="connsiteY13" fmla="*/ 26584 h 857808"/>
                    <a:gd name="connsiteX14" fmla="*/ 202209 w 523518"/>
                    <a:gd name="connsiteY14" fmla="*/ 2188 h 857808"/>
                    <a:gd name="connsiteX15" fmla="*/ 233992 w 523518"/>
                    <a:gd name="connsiteY15" fmla="*/ 11809 h 857808"/>
                    <a:gd name="connsiteX16" fmla="*/ 280379 w 523518"/>
                    <a:gd name="connsiteY16" fmla="*/ 81218 h 857808"/>
                    <a:gd name="connsiteX17" fmla="*/ 393597 w 523518"/>
                    <a:gd name="connsiteY17" fmla="*/ 329301 h 857808"/>
                    <a:gd name="connsiteX18" fmla="*/ 473314 w 523518"/>
                    <a:gd name="connsiteY18" fmla="*/ 547147 h 857808"/>
                    <a:gd name="connsiteX19" fmla="*/ 504238 w 523518"/>
                    <a:gd name="connsiteY19" fmla="*/ 670329 h 857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23518" h="857808">
                      <a:moveTo>
                        <a:pt x="501833" y="670501"/>
                      </a:moveTo>
                      <a:cubicBezTo>
                        <a:pt x="506643" y="701425"/>
                        <a:pt x="511339" y="732178"/>
                        <a:pt x="515921" y="762759"/>
                      </a:cubicBezTo>
                      <a:cubicBezTo>
                        <a:pt x="516615" y="767523"/>
                        <a:pt x="517649" y="772230"/>
                        <a:pt x="519013" y="776847"/>
                      </a:cubicBezTo>
                      <a:cubicBezTo>
                        <a:pt x="526744" y="801758"/>
                        <a:pt x="526401" y="802789"/>
                        <a:pt x="502864" y="814472"/>
                      </a:cubicBezTo>
                      <a:cubicBezTo>
                        <a:pt x="449230" y="840508"/>
                        <a:pt x="390659" y="854799"/>
                        <a:pt x="331061" y="856392"/>
                      </a:cubicBezTo>
                      <a:cubicBezTo>
                        <a:pt x="283300" y="858281"/>
                        <a:pt x="235367" y="858281"/>
                        <a:pt x="187434" y="856392"/>
                      </a:cubicBezTo>
                      <a:cubicBezTo>
                        <a:pt x="128925" y="854975"/>
                        <a:pt x="71583" y="839727"/>
                        <a:pt x="20098" y="811895"/>
                      </a:cubicBezTo>
                      <a:cubicBezTo>
                        <a:pt x="14684" y="808740"/>
                        <a:pt x="9812" y="804738"/>
                        <a:pt x="5666" y="800040"/>
                      </a:cubicBezTo>
                      <a:cubicBezTo>
                        <a:pt x="-1163" y="793873"/>
                        <a:pt x="-1921" y="783419"/>
                        <a:pt x="3948" y="776332"/>
                      </a:cubicBezTo>
                      <a:cubicBezTo>
                        <a:pt x="32124" y="739566"/>
                        <a:pt x="44322" y="695241"/>
                        <a:pt x="60472" y="652977"/>
                      </a:cubicBezTo>
                      <a:cubicBezTo>
                        <a:pt x="76621" y="610714"/>
                        <a:pt x="92770" y="571199"/>
                        <a:pt x="105827" y="529451"/>
                      </a:cubicBezTo>
                      <a:cubicBezTo>
                        <a:pt x="124620" y="470086"/>
                        <a:pt x="138581" y="409299"/>
                        <a:pt x="147576" y="347684"/>
                      </a:cubicBezTo>
                      <a:cubicBezTo>
                        <a:pt x="157884" y="275011"/>
                        <a:pt x="168192" y="202338"/>
                        <a:pt x="177641" y="129666"/>
                      </a:cubicBezTo>
                      <a:cubicBezTo>
                        <a:pt x="182108" y="95305"/>
                        <a:pt x="185372" y="60945"/>
                        <a:pt x="187777" y="26584"/>
                      </a:cubicBezTo>
                      <a:cubicBezTo>
                        <a:pt x="187777" y="15245"/>
                        <a:pt x="189839" y="6140"/>
                        <a:pt x="202209" y="2188"/>
                      </a:cubicBezTo>
                      <a:cubicBezTo>
                        <a:pt x="213724" y="-2921"/>
                        <a:pt x="227244" y="1172"/>
                        <a:pt x="233992" y="11809"/>
                      </a:cubicBezTo>
                      <a:cubicBezTo>
                        <a:pt x="251575" y="33455"/>
                        <a:pt x="267105" y="56692"/>
                        <a:pt x="280379" y="81218"/>
                      </a:cubicBezTo>
                      <a:cubicBezTo>
                        <a:pt x="319378" y="163339"/>
                        <a:pt x="355972" y="246664"/>
                        <a:pt x="393597" y="329301"/>
                      </a:cubicBezTo>
                      <a:cubicBezTo>
                        <a:pt x="425292" y="399938"/>
                        <a:pt x="451932" y="472736"/>
                        <a:pt x="473314" y="547147"/>
                      </a:cubicBezTo>
                      <a:cubicBezTo>
                        <a:pt x="485340" y="587692"/>
                        <a:pt x="494102" y="629268"/>
                        <a:pt x="504238" y="670329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3D0BF678-36FF-B5F8-920E-D682B859BECC}"/>
                    </a:ext>
                  </a:extLst>
                </p:cNvPr>
                <p:cNvSpPr/>
                <p:nvPr/>
              </p:nvSpPr>
              <p:spPr>
                <a:xfrm>
                  <a:off x="6191056" y="5410315"/>
                  <a:ext cx="800763" cy="287806"/>
                </a:xfrm>
                <a:custGeom>
                  <a:avLst/>
                  <a:gdLst>
                    <a:gd name="connsiteX0" fmla="*/ 9115 w 800763"/>
                    <a:gd name="connsiteY0" fmla="*/ 0 h 287806"/>
                    <a:gd name="connsiteX1" fmla="*/ 70793 w 800763"/>
                    <a:gd name="connsiteY1" fmla="*/ 32642 h 287806"/>
                    <a:gd name="connsiteX2" fmla="*/ 185385 w 800763"/>
                    <a:gd name="connsiteY2" fmla="*/ 92086 h 287806"/>
                    <a:gd name="connsiteX3" fmla="*/ 311317 w 800763"/>
                    <a:gd name="connsiteY3" fmla="*/ 117685 h 287806"/>
                    <a:gd name="connsiteX4" fmla="*/ 513872 w 800763"/>
                    <a:gd name="connsiteY4" fmla="*/ 105830 h 287806"/>
                    <a:gd name="connsiteX5" fmla="*/ 609566 w 800763"/>
                    <a:gd name="connsiteY5" fmla="*/ 83840 h 287806"/>
                    <a:gd name="connsiteX6" fmla="*/ 657671 w 800763"/>
                    <a:gd name="connsiteY6" fmla="*/ 62880 h 287806"/>
                    <a:gd name="connsiteX7" fmla="*/ 704745 w 800763"/>
                    <a:gd name="connsiteY7" fmla="*/ 45700 h 287806"/>
                    <a:gd name="connsiteX8" fmla="*/ 732749 w 800763"/>
                    <a:gd name="connsiteY8" fmla="*/ 32814 h 287806"/>
                    <a:gd name="connsiteX9" fmla="*/ 788757 w 800763"/>
                    <a:gd name="connsiteY9" fmla="*/ 7388 h 287806"/>
                    <a:gd name="connsiteX10" fmla="*/ 795285 w 800763"/>
                    <a:gd name="connsiteY10" fmla="*/ 46559 h 287806"/>
                    <a:gd name="connsiteX11" fmla="*/ 667464 w 800763"/>
                    <a:gd name="connsiteY11" fmla="*/ 197745 h 287806"/>
                    <a:gd name="connsiteX12" fmla="*/ 658358 w 800763"/>
                    <a:gd name="connsiteY12" fmla="*/ 223000 h 287806"/>
                    <a:gd name="connsiteX13" fmla="*/ 660935 w 800763"/>
                    <a:gd name="connsiteY13" fmla="*/ 234683 h 287806"/>
                    <a:gd name="connsiteX14" fmla="*/ 632760 w 800763"/>
                    <a:gd name="connsiteY14" fmla="*/ 277118 h 287806"/>
                    <a:gd name="connsiteX15" fmla="*/ 439481 w 800763"/>
                    <a:gd name="connsiteY15" fmla="*/ 285536 h 287806"/>
                    <a:gd name="connsiteX16" fmla="*/ 313035 w 800763"/>
                    <a:gd name="connsiteY16" fmla="*/ 276259 h 287806"/>
                    <a:gd name="connsiteX17" fmla="*/ 184011 w 800763"/>
                    <a:gd name="connsiteY17" fmla="*/ 250660 h 287806"/>
                    <a:gd name="connsiteX18" fmla="*/ 102748 w 800763"/>
                    <a:gd name="connsiteY18" fmla="*/ 231590 h 287806"/>
                    <a:gd name="connsiteX19" fmla="*/ 86770 w 800763"/>
                    <a:gd name="connsiteY19" fmla="*/ 197229 h 287806"/>
                    <a:gd name="connsiteX20" fmla="*/ 83506 w 800763"/>
                    <a:gd name="connsiteY20" fmla="*/ 177472 h 287806"/>
                    <a:gd name="connsiteX21" fmla="*/ 21829 w 800763"/>
                    <a:gd name="connsiteY21" fmla="*/ 89337 h 287806"/>
                    <a:gd name="connsiteX22" fmla="*/ 1556 w 800763"/>
                    <a:gd name="connsiteY22" fmla="*/ 51713 h 287806"/>
                    <a:gd name="connsiteX23" fmla="*/ 1556 w 800763"/>
                    <a:gd name="connsiteY23" fmla="*/ 21475 h 287806"/>
                    <a:gd name="connsiteX24" fmla="*/ 9115 w 800763"/>
                    <a:gd name="connsiteY24" fmla="*/ 0 h 2878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800763" h="287806">
                      <a:moveTo>
                        <a:pt x="9115" y="0"/>
                      </a:moveTo>
                      <a:lnTo>
                        <a:pt x="70793" y="32642"/>
                      </a:lnTo>
                      <a:cubicBezTo>
                        <a:pt x="107821" y="54634"/>
                        <a:pt x="146081" y="74481"/>
                        <a:pt x="185385" y="92086"/>
                      </a:cubicBezTo>
                      <a:cubicBezTo>
                        <a:pt x="225420" y="108327"/>
                        <a:pt x="268118" y="117006"/>
                        <a:pt x="311317" y="117685"/>
                      </a:cubicBezTo>
                      <a:cubicBezTo>
                        <a:pt x="379044" y="119211"/>
                        <a:pt x="446785" y="115246"/>
                        <a:pt x="513872" y="105830"/>
                      </a:cubicBezTo>
                      <a:cubicBezTo>
                        <a:pt x="546159" y="100308"/>
                        <a:pt x="578108" y="92967"/>
                        <a:pt x="609566" y="83840"/>
                      </a:cubicBezTo>
                      <a:cubicBezTo>
                        <a:pt x="625992" y="77788"/>
                        <a:pt x="642054" y="70790"/>
                        <a:pt x="657671" y="62880"/>
                      </a:cubicBezTo>
                      <a:cubicBezTo>
                        <a:pt x="673133" y="56523"/>
                        <a:pt x="689111" y="51369"/>
                        <a:pt x="704745" y="45700"/>
                      </a:cubicBezTo>
                      <a:cubicBezTo>
                        <a:pt x="714194" y="41920"/>
                        <a:pt x="723471" y="37109"/>
                        <a:pt x="732749" y="32814"/>
                      </a:cubicBezTo>
                      <a:lnTo>
                        <a:pt x="788757" y="7388"/>
                      </a:lnTo>
                      <a:cubicBezTo>
                        <a:pt x="802844" y="24568"/>
                        <a:pt x="803875" y="33501"/>
                        <a:pt x="795285" y="46559"/>
                      </a:cubicBezTo>
                      <a:cubicBezTo>
                        <a:pt x="758783" y="101814"/>
                        <a:pt x="715878" y="152561"/>
                        <a:pt x="667464" y="197745"/>
                      </a:cubicBezTo>
                      <a:cubicBezTo>
                        <a:pt x="659691" y="203614"/>
                        <a:pt x="656119" y="213521"/>
                        <a:pt x="658358" y="223000"/>
                      </a:cubicBezTo>
                      <a:cubicBezTo>
                        <a:pt x="658738" y="226985"/>
                        <a:pt x="659604" y="230908"/>
                        <a:pt x="660935" y="234683"/>
                      </a:cubicBezTo>
                      <a:cubicBezTo>
                        <a:pt x="675195" y="263030"/>
                        <a:pt x="669525" y="271448"/>
                        <a:pt x="632760" y="277118"/>
                      </a:cubicBezTo>
                      <a:cubicBezTo>
                        <a:pt x="568889" y="287515"/>
                        <a:pt x="504014" y="290341"/>
                        <a:pt x="439481" y="285536"/>
                      </a:cubicBezTo>
                      <a:cubicBezTo>
                        <a:pt x="397390" y="282100"/>
                        <a:pt x="354783" y="281928"/>
                        <a:pt x="313035" y="276259"/>
                      </a:cubicBezTo>
                      <a:cubicBezTo>
                        <a:pt x="271287" y="270589"/>
                        <a:pt x="227133" y="259079"/>
                        <a:pt x="184011" y="250660"/>
                      </a:cubicBezTo>
                      <a:cubicBezTo>
                        <a:pt x="156694" y="244819"/>
                        <a:pt x="129549" y="238978"/>
                        <a:pt x="102748" y="231590"/>
                      </a:cubicBezTo>
                      <a:cubicBezTo>
                        <a:pt x="82132" y="225921"/>
                        <a:pt x="78524" y="216815"/>
                        <a:pt x="86770" y="197229"/>
                      </a:cubicBezTo>
                      <a:cubicBezTo>
                        <a:pt x="89680" y="190577"/>
                        <a:pt x="88401" y="182835"/>
                        <a:pt x="83506" y="177472"/>
                      </a:cubicBezTo>
                      <a:cubicBezTo>
                        <a:pt x="62718" y="148266"/>
                        <a:pt x="41930" y="119059"/>
                        <a:pt x="21829" y="89337"/>
                      </a:cubicBezTo>
                      <a:cubicBezTo>
                        <a:pt x="13410" y="77765"/>
                        <a:pt x="6591" y="65109"/>
                        <a:pt x="1556" y="51713"/>
                      </a:cubicBezTo>
                      <a:cubicBezTo>
                        <a:pt x="-519" y="41740"/>
                        <a:pt x="-519" y="31448"/>
                        <a:pt x="1556" y="21475"/>
                      </a:cubicBezTo>
                      <a:cubicBezTo>
                        <a:pt x="3348" y="14081"/>
                        <a:pt x="5881" y="6886"/>
                        <a:pt x="9115" y="0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154" name="任意多边形: 形状 153">
                  <a:extLst>
                    <a:ext uri="{FF2B5EF4-FFF2-40B4-BE49-F238E27FC236}">
                      <a16:creationId xmlns:a16="http://schemas.microsoft.com/office/drawing/2014/main" id="{02E7D48A-BC09-654D-AB67-8AD591C40EB6}"/>
                    </a:ext>
                  </a:extLst>
                </p:cNvPr>
                <p:cNvSpPr/>
                <p:nvPr/>
              </p:nvSpPr>
              <p:spPr>
                <a:xfrm>
                  <a:off x="6225154" y="4503771"/>
                  <a:ext cx="241156" cy="912370"/>
                </a:xfrm>
                <a:custGeom>
                  <a:avLst/>
                  <a:gdLst>
                    <a:gd name="connsiteX0" fmla="*/ 232893 w 241156"/>
                    <a:gd name="connsiteY0" fmla="*/ 169511 h 912370"/>
                    <a:gd name="connsiteX1" fmla="*/ 235986 w 241156"/>
                    <a:gd name="connsiteY1" fmla="*/ 354371 h 912370"/>
                    <a:gd name="connsiteX2" fmla="*/ 187709 w 241156"/>
                    <a:gd name="connsiteY2" fmla="*/ 642312 h 912370"/>
                    <a:gd name="connsiteX3" fmla="*/ 136168 w 241156"/>
                    <a:gd name="connsiteY3" fmla="*/ 823908 h 912370"/>
                    <a:gd name="connsiteX4" fmla="*/ 90813 w 241156"/>
                    <a:gd name="connsiteY4" fmla="*/ 902078 h 912370"/>
                    <a:gd name="connsiteX5" fmla="*/ 65558 w 241156"/>
                    <a:gd name="connsiteY5" fmla="*/ 911699 h 912370"/>
                    <a:gd name="connsiteX6" fmla="*/ 8175 w 241156"/>
                    <a:gd name="connsiteY6" fmla="*/ 889193 h 912370"/>
                    <a:gd name="connsiteX7" fmla="*/ 2110 w 241156"/>
                    <a:gd name="connsiteY7" fmla="*/ 867174 h 912370"/>
                    <a:gd name="connsiteX8" fmla="*/ 2506 w 241156"/>
                    <a:gd name="connsiteY8" fmla="*/ 866515 h 912370"/>
                    <a:gd name="connsiteX9" fmla="*/ 31541 w 241156"/>
                    <a:gd name="connsiteY9" fmla="*/ 785424 h 912370"/>
                    <a:gd name="connsiteX10" fmla="*/ 67104 w 241156"/>
                    <a:gd name="connsiteY10" fmla="*/ 629255 h 912370"/>
                    <a:gd name="connsiteX11" fmla="*/ 89266 w 241156"/>
                    <a:gd name="connsiteY11" fmla="*/ 456421 h 912370"/>
                    <a:gd name="connsiteX12" fmla="*/ 117098 w 241156"/>
                    <a:gd name="connsiteY12" fmla="*/ 240809 h 912370"/>
                    <a:gd name="connsiteX13" fmla="*/ 134279 w 241156"/>
                    <a:gd name="connsiteY13" fmla="*/ 45469 h 912370"/>
                    <a:gd name="connsiteX14" fmla="*/ 134279 w 241156"/>
                    <a:gd name="connsiteY14" fmla="*/ 23994 h 912370"/>
                    <a:gd name="connsiteX15" fmla="*/ 141151 w 241156"/>
                    <a:gd name="connsiteY15" fmla="*/ 3034 h 912370"/>
                    <a:gd name="connsiteX16" fmla="*/ 169670 w 241156"/>
                    <a:gd name="connsiteY16" fmla="*/ 8188 h 912370"/>
                    <a:gd name="connsiteX17" fmla="*/ 193722 w 241156"/>
                    <a:gd name="connsiteY17" fmla="*/ 43580 h 912370"/>
                    <a:gd name="connsiteX18" fmla="*/ 232893 w 241156"/>
                    <a:gd name="connsiteY18" fmla="*/ 169511 h 9123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41156" h="912370">
                      <a:moveTo>
                        <a:pt x="232893" y="169511"/>
                      </a:moveTo>
                      <a:cubicBezTo>
                        <a:pt x="242754" y="230666"/>
                        <a:pt x="243796" y="292920"/>
                        <a:pt x="235986" y="354371"/>
                      </a:cubicBezTo>
                      <a:cubicBezTo>
                        <a:pt x="223960" y="451267"/>
                        <a:pt x="208326" y="547477"/>
                        <a:pt x="187709" y="642312"/>
                      </a:cubicBezTo>
                      <a:cubicBezTo>
                        <a:pt x="174026" y="703782"/>
                        <a:pt x="156818" y="764414"/>
                        <a:pt x="136168" y="823908"/>
                      </a:cubicBezTo>
                      <a:cubicBezTo>
                        <a:pt x="123970" y="851553"/>
                        <a:pt x="108759" y="877768"/>
                        <a:pt x="90813" y="902078"/>
                      </a:cubicBezTo>
                      <a:cubicBezTo>
                        <a:pt x="85193" y="910198"/>
                        <a:pt x="75155" y="914022"/>
                        <a:pt x="65558" y="911699"/>
                      </a:cubicBezTo>
                      <a:cubicBezTo>
                        <a:pt x="44859" y="909073"/>
                        <a:pt x="25140" y="901338"/>
                        <a:pt x="8175" y="889193"/>
                      </a:cubicBezTo>
                      <a:cubicBezTo>
                        <a:pt x="420" y="884787"/>
                        <a:pt x="-2295" y="874929"/>
                        <a:pt x="2110" y="867174"/>
                      </a:cubicBezTo>
                      <a:cubicBezTo>
                        <a:pt x="2237" y="866951"/>
                        <a:pt x="2369" y="866731"/>
                        <a:pt x="2506" y="866515"/>
                      </a:cubicBezTo>
                      <a:cubicBezTo>
                        <a:pt x="13717" y="840058"/>
                        <a:pt x="23411" y="812984"/>
                        <a:pt x="31541" y="785424"/>
                      </a:cubicBezTo>
                      <a:cubicBezTo>
                        <a:pt x="44769" y="733883"/>
                        <a:pt x="54734" y="681139"/>
                        <a:pt x="67104" y="629255"/>
                      </a:cubicBezTo>
                      <a:cubicBezTo>
                        <a:pt x="77746" y="572108"/>
                        <a:pt x="85146" y="514405"/>
                        <a:pt x="89266" y="456421"/>
                      </a:cubicBezTo>
                      <a:cubicBezTo>
                        <a:pt x="98200" y="384436"/>
                        <a:pt x="109024" y="312794"/>
                        <a:pt x="117098" y="240809"/>
                      </a:cubicBezTo>
                      <a:cubicBezTo>
                        <a:pt x="124314" y="175868"/>
                        <a:pt x="129125" y="110583"/>
                        <a:pt x="134279" y="45469"/>
                      </a:cubicBezTo>
                      <a:cubicBezTo>
                        <a:pt x="134644" y="38316"/>
                        <a:pt x="134644" y="31148"/>
                        <a:pt x="134279" y="23994"/>
                      </a:cubicBezTo>
                      <a:cubicBezTo>
                        <a:pt x="134279" y="16263"/>
                        <a:pt x="131530" y="6814"/>
                        <a:pt x="141151" y="3034"/>
                      </a:cubicBezTo>
                      <a:cubicBezTo>
                        <a:pt x="150633" y="-2486"/>
                        <a:pt x="162720" y="-302"/>
                        <a:pt x="169670" y="8188"/>
                      </a:cubicBezTo>
                      <a:cubicBezTo>
                        <a:pt x="179120" y="18946"/>
                        <a:pt x="187199" y="30833"/>
                        <a:pt x="193722" y="43580"/>
                      </a:cubicBezTo>
                      <a:cubicBezTo>
                        <a:pt x="212428" y="83587"/>
                        <a:pt x="225606" y="125952"/>
                        <a:pt x="232893" y="169511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</p:grp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287E9526-D609-8737-66BF-5DF2EBCAB3BC}"/>
                  </a:ext>
                </a:extLst>
              </p:cNvPr>
              <p:cNvSpPr/>
              <p:nvPr/>
            </p:nvSpPr>
            <p:spPr>
              <a:xfrm rot="785053">
                <a:off x="3963127" y="601781"/>
                <a:ext cx="963403" cy="1261209"/>
              </a:xfrm>
              <a:custGeom>
                <a:avLst/>
                <a:gdLst>
                  <a:gd name="connsiteX0" fmla="*/ 946312 w 1990867"/>
                  <a:gd name="connsiteY0" fmla="*/ 422329 h 2606279"/>
                  <a:gd name="connsiteX1" fmla="*/ 946312 w 1990867"/>
                  <a:gd name="connsiteY1" fmla="*/ 1656470 h 2606279"/>
                  <a:gd name="connsiteX2" fmla="*/ 993283 w 1990867"/>
                  <a:gd name="connsiteY2" fmla="*/ 492 h 2606279"/>
                  <a:gd name="connsiteX3" fmla="*/ 1028781 w 1990867"/>
                  <a:gd name="connsiteY3" fmla="*/ 7843 h 2606279"/>
                  <a:gd name="connsiteX4" fmla="*/ 1054953 w 1990867"/>
                  <a:gd name="connsiteY4" fmla="*/ 54453 h 2606279"/>
                  <a:gd name="connsiteX5" fmla="*/ 1055314 w 1990867"/>
                  <a:gd name="connsiteY5" fmla="*/ 54453 h 2606279"/>
                  <a:gd name="connsiteX6" fmla="*/ 1055314 w 1990867"/>
                  <a:gd name="connsiteY6" fmla="*/ 282136 h 2606279"/>
                  <a:gd name="connsiteX7" fmla="*/ 1699634 w 1990867"/>
                  <a:gd name="connsiteY7" fmla="*/ 1868376 h 2606279"/>
                  <a:gd name="connsiteX8" fmla="*/ 1694256 w 1990867"/>
                  <a:gd name="connsiteY8" fmla="*/ 1919290 h 2606279"/>
                  <a:gd name="connsiteX9" fmla="*/ 1649076 w 1990867"/>
                  <a:gd name="connsiteY9" fmla="*/ 1943313 h 2606279"/>
                  <a:gd name="connsiteX10" fmla="*/ 1056747 w 1990867"/>
                  <a:gd name="connsiteY10" fmla="*/ 1943313 h 2606279"/>
                  <a:gd name="connsiteX11" fmla="*/ 1056747 w 1990867"/>
                  <a:gd name="connsiteY11" fmla="*/ 2032236 h 2606279"/>
                  <a:gd name="connsiteX12" fmla="*/ 1936280 w 1990867"/>
                  <a:gd name="connsiteY12" fmla="*/ 2032235 h 2606279"/>
                  <a:gd name="connsiteX13" fmla="*/ 1983609 w 1990867"/>
                  <a:gd name="connsiteY13" fmla="*/ 2059486 h 2606279"/>
                  <a:gd name="connsiteX14" fmla="*/ 1983609 w 1990867"/>
                  <a:gd name="connsiteY14" fmla="*/ 2113985 h 2606279"/>
                  <a:gd name="connsiteX15" fmla="*/ 1925521 w 1990867"/>
                  <a:gd name="connsiteY15" fmla="*/ 2219041 h 2606279"/>
                  <a:gd name="connsiteX16" fmla="*/ 1867890 w 1990867"/>
                  <a:gd name="connsiteY16" fmla="*/ 2323354 h 2606279"/>
                  <a:gd name="connsiteX17" fmla="*/ 1835226 w 1990867"/>
                  <a:gd name="connsiteY17" fmla="*/ 2371304 h 2606279"/>
                  <a:gd name="connsiteX18" fmla="*/ 1796578 w 1990867"/>
                  <a:gd name="connsiteY18" fmla="*/ 2436209 h 2606279"/>
                  <a:gd name="connsiteX19" fmla="*/ 1740375 w 1990867"/>
                  <a:gd name="connsiteY19" fmla="*/ 2562544 h 2606279"/>
                  <a:gd name="connsiteX20" fmla="*/ 1733877 w 1990867"/>
                  <a:gd name="connsiteY20" fmla="*/ 2594002 h 2606279"/>
                  <a:gd name="connsiteX21" fmla="*/ 1707169 w 1990867"/>
                  <a:gd name="connsiteY21" fmla="*/ 2601097 h 2606279"/>
                  <a:gd name="connsiteX22" fmla="*/ 1642983 w 1990867"/>
                  <a:gd name="connsiteY22" fmla="*/ 2606279 h 2606279"/>
                  <a:gd name="connsiteX23" fmla="*/ 1452589 w 1990867"/>
                  <a:gd name="connsiteY23" fmla="*/ 2548911 h 2606279"/>
                  <a:gd name="connsiteX24" fmla="*/ 1318851 w 1990867"/>
                  <a:gd name="connsiteY24" fmla="*/ 2507675 h 2606279"/>
                  <a:gd name="connsiteX25" fmla="*/ 1185468 w 1990867"/>
                  <a:gd name="connsiteY25" fmla="*/ 2548911 h 2606279"/>
                  <a:gd name="connsiteX26" fmla="*/ 995077 w 1990867"/>
                  <a:gd name="connsiteY26" fmla="*/ 2606279 h 2606279"/>
                  <a:gd name="connsiteX27" fmla="*/ 805042 w 1990867"/>
                  <a:gd name="connsiteY27" fmla="*/ 2548911 h 2606279"/>
                  <a:gd name="connsiteX28" fmla="*/ 671303 w 1990867"/>
                  <a:gd name="connsiteY28" fmla="*/ 2507675 h 2606279"/>
                  <a:gd name="connsiteX29" fmla="*/ 537920 w 1990867"/>
                  <a:gd name="connsiteY29" fmla="*/ 2548911 h 2606279"/>
                  <a:gd name="connsiteX30" fmla="*/ 347529 w 1990867"/>
                  <a:gd name="connsiteY30" fmla="*/ 2606279 h 2606279"/>
                  <a:gd name="connsiteX31" fmla="*/ 283347 w 1990867"/>
                  <a:gd name="connsiteY31" fmla="*/ 2601097 h 2606279"/>
                  <a:gd name="connsiteX32" fmla="*/ 275027 w 1990867"/>
                  <a:gd name="connsiteY32" fmla="*/ 2598885 h 2606279"/>
                  <a:gd name="connsiteX33" fmla="*/ 262651 w 1990867"/>
                  <a:gd name="connsiteY33" fmla="*/ 2553829 h 2606279"/>
                  <a:gd name="connsiteX34" fmla="*/ 219781 w 1990867"/>
                  <a:gd name="connsiteY34" fmla="*/ 2475108 h 2606279"/>
                  <a:gd name="connsiteX35" fmla="*/ 199294 w 1990867"/>
                  <a:gd name="connsiteY35" fmla="*/ 2447473 h 2606279"/>
                  <a:gd name="connsiteX36" fmla="*/ 200521 w 1990867"/>
                  <a:gd name="connsiteY36" fmla="*/ 2448157 h 2606279"/>
                  <a:gd name="connsiteX37" fmla="*/ 65347 w 1990867"/>
                  <a:gd name="connsiteY37" fmla="*/ 2219041 h 2606279"/>
                  <a:gd name="connsiteX38" fmla="*/ 7262 w 1990867"/>
                  <a:gd name="connsiteY38" fmla="*/ 2113985 h 2606279"/>
                  <a:gd name="connsiteX39" fmla="*/ 7262 w 1990867"/>
                  <a:gd name="connsiteY39" fmla="*/ 2059485 h 2606279"/>
                  <a:gd name="connsiteX40" fmla="*/ 54591 w 1990867"/>
                  <a:gd name="connsiteY40" fmla="*/ 2032236 h 2606279"/>
                  <a:gd name="connsiteX41" fmla="*/ 946312 w 1990867"/>
                  <a:gd name="connsiteY41" fmla="*/ 2032236 h 2606279"/>
                  <a:gd name="connsiteX42" fmla="*/ 946312 w 1990867"/>
                  <a:gd name="connsiteY42" fmla="*/ 1943313 h 2606279"/>
                  <a:gd name="connsiteX43" fmla="*/ 218809 w 1990867"/>
                  <a:gd name="connsiteY43" fmla="*/ 1943313 h 2606279"/>
                  <a:gd name="connsiteX44" fmla="*/ 179726 w 1990867"/>
                  <a:gd name="connsiteY44" fmla="*/ 1926819 h 2606279"/>
                  <a:gd name="connsiteX45" fmla="*/ 164309 w 1990867"/>
                  <a:gd name="connsiteY45" fmla="*/ 1887019 h 2606279"/>
                  <a:gd name="connsiteX46" fmla="*/ 961014 w 1990867"/>
                  <a:gd name="connsiteY46" fmla="*/ 16805 h 2606279"/>
                  <a:gd name="connsiteX47" fmla="*/ 993283 w 1990867"/>
                  <a:gd name="connsiteY47" fmla="*/ 492 h 2606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990867" h="2606279">
                    <a:moveTo>
                      <a:pt x="946312" y="422329"/>
                    </a:moveTo>
                    <a:cubicBezTo>
                      <a:pt x="822613" y="910679"/>
                      <a:pt x="822613" y="1329469"/>
                      <a:pt x="946312" y="1656470"/>
                    </a:cubicBezTo>
                    <a:close/>
                    <a:moveTo>
                      <a:pt x="993283" y="492"/>
                    </a:moveTo>
                    <a:cubicBezTo>
                      <a:pt x="1005295" y="-1121"/>
                      <a:pt x="1017844" y="1210"/>
                      <a:pt x="1028781" y="7843"/>
                    </a:cubicBezTo>
                    <a:cubicBezTo>
                      <a:pt x="1045633" y="18241"/>
                      <a:pt x="1054954" y="35810"/>
                      <a:pt x="1054953" y="54453"/>
                    </a:cubicBezTo>
                    <a:lnTo>
                      <a:pt x="1055314" y="54453"/>
                    </a:lnTo>
                    <a:lnTo>
                      <a:pt x="1055314" y="282136"/>
                    </a:lnTo>
                    <a:lnTo>
                      <a:pt x="1699634" y="1868376"/>
                    </a:lnTo>
                    <a:cubicBezTo>
                      <a:pt x="1706445" y="1885228"/>
                      <a:pt x="1704295" y="1904232"/>
                      <a:pt x="1694256" y="1919290"/>
                    </a:cubicBezTo>
                    <a:cubicBezTo>
                      <a:pt x="1683857" y="1934709"/>
                      <a:pt x="1667364" y="1943313"/>
                      <a:pt x="1649076" y="1943313"/>
                    </a:cubicBezTo>
                    <a:lnTo>
                      <a:pt x="1056747" y="1943313"/>
                    </a:lnTo>
                    <a:lnTo>
                      <a:pt x="1056747" y="2032236"/>
                    </a:lnTo>
                    <a:lnTo>
                      <a:pt x="1936280" y="2032235"/>
                    </a:lnTo>
                    <a:cubicBezTo>
                      <a:pt x="1955998" y="2032236"/>
                      <a:pt x="1973927" y="2042633"/>
                      <a:pt x="1983609" y="2059486"/>
                    </a:cubicBezTo>
                    <a:cubicBezTo>
                      <a:pt x="1993287" y="2076696"/>
                      <a:pt x="1993288" y="2097133"/>
                      <a:pt x="1983609" y="2113985"/>
                    </a:cubicBezTo>
                    <a:cubicBezTo>
                      <a:pt x="1964603" y="2146612"/>
                      <a:pt x="1945600" y="2182827"/>
                      <a:pt x="1925521" y="2219041"/>
                    </a:cubicBezTo>
                    <a:lnTo>
                      <a:pt x="1867890" y="2323354"/>
                    </a:lnTo>
                    <a:lnTo>
                      <a:pt x="1835226" y="2371304"/>
                    </a:lnTo>
                    <a:cubicBezTo>
                      <a:pt x="1820822" y="2394718"/>
                      <a:pt x="1807932" y="2417272"/>
                      <a:pt x="1796578" y="2436209"/>
                    </a:cubicBezTo>
                    <a:cubicBezTo>
                      <a:pt x="1773870" y="2474083"/>
                      <a:pt x="1753080" y="2520203"/>
                      <a:pt x="1740375" y="2562544"/>
                    </a:cubicBezTo>
                    <a:lnTo>
                      <a:pt x="1733877" y="2594002"/>
                    </a:lnTo>
                    <a:lnTo>
                      <a:pt x="1707169" y="2601097"/>
                    </a:lnTo>
                    <a:cubicBezTo>
                      <a:pt x="1688272" y="2604374"/>
                      <a:pt x="1667094" y="2606279"/>
                      <a:pt x="1642983" y="2606279"/>
                    </a:cubicBezTo>
                    <a:cubicBezTo>
                      <a:pt x="1546531" y="2606279"/>
                      <a:pt x="1496692" y="2575802"/>
                      <a:pt x="1452589" y="2548911"/>
                    </a:cubicBezTo>
                    <a:cubicBezTo>
                      <a:pt x="1414225" y="2525963"/>
                      <a:pt x="1384465" y="2507675"/>
                      <a:pt x="1318851" y="2507675"/>
                    </a:cubicBezTo>
                    <a:cubicBezTo>
                      <a:pt x="1253235" y="2507675"/>
                      <a:pt x="1223115" y="2525604"/>
                      <a:pt x="1185468" y="2548911"/>
                    </a:cubicBezTo>
                    <a:cubicBezTo>
                      <a:pt x="1141366" y="2575802"/>
                      <a:pt x="1091527" y="2606279"/>
                      <a:pt x="995077" y="2606279"/>
                    </a:cubicBezTo>
                    <a:cubicBezTo>
                      <a:pt x="898625" y="2606279"/>
                      <a:pt x="849146" y="2575802"/>
                      <a:pt x="805042" y="2548911"/>
                    </a:cubicBezTo>
                    <a:cubicBezTo>
                      <a:pt x="766678" y="2525963"/>
                      <a:pt x="736917" y="2507675"/>
                      <a:pt x="671303" y="2507675"/>
                    </a:cubicBezTo>
                    <a:cubicBezTo>
                      <a:pt x="605687" y="2507675"/>
                      <a:pt x="575570" y="2525605"/>
                      <a:pt x="537920" y="2548911"/>
                    </a:cubicBezTo>
                    <a:cubicBezTo>
                      <a:pt x="493818" y="2575802"/>
                      <a:pt x="443981" y="2606279"/>
                      <a:pt x="347529" y="2606279"/>
                    </a:cubicBezTo>
                    <a:cubicBezTo>
                      <a:pt x="323416" y="2606279"/>
                      <a:pt x="302239" y="2604374"/>
                      <a:pt x="283347" y="2601097"/>
                    </a:cubicBezTo>
                    <a:lnTo>
                      <a:pt x="275027" y="2598885"/>
                    </a:lnTo>
                    <a:lnTo>
                      <a:pt x="262651" y="2553829"/>
                    </a:lnTo>
                    <a:cubicBezTo>
                      <a:pt x="251881" y="2527927"/>
                      <a:pt x="237317" y="2501103"/>
                      <a:pt x="219781" y="2475108"/>
                    </a:cubicBezTo>
                    <a:lnTo>
                      <a:pt x="199294" y="2447473"/>
                    </a:lnTo>
                    <a:lnTo>
                      <a:pt x="200521" y="2448157"/>
                    </a:lnTo>
                    <a:cubicBezTo>
                      <a:pt x="152476" y="2380749"/>
                      <a:pt x="109091" y="2298999"/>
                      <a:pt x="65347" y="2219041"/>
                    </a:cubicBezTo>
                    <a:cubicBezTo>
                      <a:pt x="45268" y="2182110"/>
                      <a:pt x="26266" y="2146612"/>
                      <a:pt x="7262" y="2113985"/>
                    </a:cubicBezTo>
                    <a:cubicBezTo>
                      <a:pt x="-2420" y="2097133"/>
                      <a:pt x="-2420" y="2076696"/>
                      <a:pt x="7262" y="2059485"/>
                    </a:cubicBezTo>
                    <a:cubicBezTo>
                      <a:pt x="17301" y="2042634"/>
                      <a:pt x="34870" y="2032236"/>
                      <a:pt x="54591" y="2032236"/>
                    </a:cubicBezTo>
                    <a:lnTo>
                      <a:pt x="946312" y="2032236"/>
                    </a:lnTo>
                    <a:lnTo>
                      <a:pt x="946312" y="1943313"/>
                    </a:lnTo>
                    <a:lnTo>
                      <a:pt x="218809" y="1943313"/>
                    </a:lnTo>
                    <a:cubicBezTo>
                      <a:pt x="204107" y="1943313"/>
                      <a:pt x="189765" y="1937217"/>
                      <a:pt x="179726" y="1926819"/>
                    </a:cubicBezTo>
                    <a:cubicBezTo>
                      <a:pt x="169328" y="1916421"/>
                      <a:pt x="163590" y="1902080"/>
                      <a:pt x="164309" y="1887019"/>
                    </a:cubicBezTo>
                    <a:cubicBezTo>
                      <a:pt x="187615" y="1181387"/>
                      <a:pt x="455454" y="552127"/>
                      <a:pt x="961014" y="16805"/>
                    </a:cubicBezTo>
                    <a:cubicBezTo>
                      <a:pt x="969799" y="7663"/>
                      <a:pt x="981272" y="2106"/>
                      <a:pt x="993283" y="492"/>
                    </a:cubicBezTo>
                    <a:close/>
                  </a:path>
                </a:pathLst>
              </a:custGeom>
              <a:solidFill>
                <a:srgbClr val="EC1A63"/>
              </a:solidFill>
              <a:ln w="153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1460AFFD-4363-BF69-F6D3-E4A93BFA122A}"/>
                  </a:ext>
                </a:extLst>
              </p:cNvPr>
              <p:cNvSpPr/>
              <p:nvPr/>
            </p:nvSpPr>
            <p:spPr>
              <a:xfrm rot="785053">
                <a:off x="3788352" y="1870752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DDDAABE6-FBAD-AC05-102C-AB863543B8CA}"/>
                  </a:ext>
                </a:extLst>
              </p:cNvPr>
              <p:cNvSpPr/>
              <p:nvPr/>
            </p:nvSpPr>
            <p:spPr>
              <a:xfrm rot="785053">
                <a:off x="3760837" y="1989138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</p:grpSp>
        <p:grpSp>
          <p:nvGrpSpPr>
            <p:cNvPr id="124" name="组合 123">
              <a:extLst>
                <a:ext uri="{FF2B5EF4-FFF2-40B4-BE49-F238E27FC236}">
                  <a16:creationId xmlns:a16="http://schemas.microsoft.com/office/drawing/2014/main" id="{2102478E-DE4C-CE9F-AFC0-8C092ACD4937}"/>
                </a:ext>
              </a:extLst>
            </p:cNvPr>
            <p:cNvGrpSpPr/>
            <p:nvPr/>
          </p:nvGrpSpPr>
          <p:grpSpPr>
            <a:xfrm>
              <a:off x="524552" y="3771901"/>
              <a:ext cx="882616" cy="1035716"/>
              <a:chOff x="3760837" y="601781"/>
              <a:chExt cx="1268035" cy="1487991"/>
            </a:xfrm>
          </p:grpSpPr>
          <p:grpSp>
            <p:nvGrpSpPr>
              <p:cNvPr id="141" name="组合 140">
                <a:extLst>
                  <a:ext uri="{FF2B5EF4-FFF2-40B4-BE49-F238E27FC236}">
                    <a16:creationId xmlns:a16="http://schemas.microsoft.com/office/drawing/2014/main" id="{6DFFEB8C-23F7-7902-8E7D-91209E56CFB2}"/>
                  </a:ext>
                </a:extLst>
              </p:cNvPr>
              <p:cNvGrpSpPr/>
              <p:nvPr/>
            </p:nvGrpSpPr>
            <p:grpSpPr>
              <a:xfrm rot="780000" flipH="1">
                <a:off x="4660777" y="876493"/>
                <a:ext cx="368095" cy="549019"/>
                <a:chOff x="6191056" y="4503771"/>
                <a:chExt cx="800763" cy="1194350"/>
              </a:xfrm>
              <a:solidFill>
                <a:srgbClr val="F26F2D"/>
              </a:solidFill>
            </p:grpSpPr>
            <p:sp>
              <p:nvSpPr>
                <p:cNvPr id="145" name="任意多边形: 形状 144">
                  <a:extLst>
                    <a:ext uri="{FF2B5EF4-FFF2-40B4-BE49-F238E27FC236}">
                      <a16:creationId xmlns:a16="http://schemas.microsoft.com/office/drawing/2014/main" id="{FE80ED24-6B7D-D7B1-1B03-0D444D9CFBE8}"/>
                    </a:ext>
                  </a:extLst>
                </p:cNvPr>
                <p:cNvSpPr/>
                <p:nvPr/>
              </p:nvSpPr>
              <p:spPr>
                <a:xfrm>
                  <a:off x="6343630" y="4626424"/>
                  <a:ext cx="523518" cy="857808"/>
                </a:xfrm>
                <a:custGeom>
                  <a:avLst/>
                  <a:gdLst>
                    <a:gd name="connsiteX0" fmla="*/ 501833 w 523518"/>
                    <a:gd name="connsiteY0" fmla="*/ 670501 h 857808"/>
                    <a:gd name="connsiteX1" fmla="*/ 515921 w 523518"/>
                    <a:gd name="connsiteY1" fmla="*/ 762759 h 857808"/>
                    <a:gd name="connsiteX2" fmla="*/ 519013 w 523518"/>
                    <a:gd name="connsiteY2" fmla="*/ 776847 h 857808"/>
                    <a:gd name="connsiteX3" fmla="*/ 502864 w 523518"/>
                    <a:gd name="connsiteY3" fmla="*/ 814472 h 857808"/>
                    <a:gd name="connsiteX4" fmla="*/ 331061 w 523518"/>
                    <a:gd name="connsiteY4" fmla="*/ 856392 h 857808"/>
                    <a:gd name="connsiteX5" fmla="*/ 187434 w 523518"/>
                    <a:gd name="connsiteY5" fmla="*/ 856392 h 857808"/>
                    <a:gd name="connsiteX6" fmla="*/ 20098 w 523518"/>
                    <a:gd name="connsiteY6" fmla="*/ 811895 h 857808"/>
                    <a:gd name="connsiteX7" fmla="*/ 5666 w 523518"/>
                    <a:gd name="connsiteY7" fmla="*/ 800040 h 857808"/>
                    <a:gd name="connsiteX8" fmla="*/ 3948 w 523518"/>
                    <a:gd name="connsiteY8" fmla="*/ 776332 h 857808"/>
                    <a:gd name="connsiteX9" fmla="*/ 60472 w 523518"/>
                    <a:gd name="connsiteY9" fmla="*/ 652977 h 857808"/>
                    <a:gd name="connsiteX10" fmla="*/ 105827 w 523518"/>
                    <a:gd name="connsiteY10" fmla="*/ 529451 h 857808"/>
                    <a:gd name="connsiteX11" fmla="*/ 147576 w 523518"/>
                    <a:gd name="connsiteY11" fmla="*/ 347684 h 857808"/>
                    <a:gd name="connsiteX12" fmla="*/ 177641 w 523518"/>
                    <a:gd name="connsiteY12" fmla="*/ 129666 h 857808"/>
                    <a:gd name="connsiteX13" fmla="*/ 187777 w 523518"/>
                    <a:gd name="connsiteY13" fmla="*/ 26584 h 857808"/>
                    <a:gd name="connsiteX14" fmla="*/ 202209 w 523518"/>
                    <a:gd name="connsiteY14" fmla="*/ 2188 h 857808"/>
                    <a:gd name="connsiteX15" fmla="*/ 233992 w 523518"/>
                    <a:gd name="connsiteY15" fmla="*/ 11809 h 857808"/>
                    <a:gd name="connsiteX16" fmla="*/ 280379 w 523518"/>
                    <a:gd name="connsiteY16" fmla="*/ 81218 h 857808"/>
                    <a:gd name="connsiteX17" fmla="*/ 393597 w 523518"/>
                    <a:gd name="connsiteY17" fmla="*/ 329301 h 857808"/>
                    <a:gd name="connsiteX18" fmla="*/ 473314 w 523518"/>
                    <a:gd name="connsiteY18" fmla="*/ 547147 h 857808"/>
                    <a:gd name="connsiteX19" fmla="*/ 504238 w 523518"/>
                    <a:gd name="connsiteY19" fmla="*/ 670329 h 857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23518" h="857808">
                      <a:moveTo>
                        <a:pt x="501833" y="670501"/>
                      </a:moveTo>
                      <a:cubicBezTo>
                        <a:pt x="506643" y="701425"/>
                        <a:pt x="511339" y="732178"/>
                        <a:pt x="515921" y="762759"/>
                      </a:cubicBezTo>
                      <a:cubicBezTo>
                        <a:pt x="516615" y="767523"/>
                        <a:pt x="517649" y="772230"/>
                        <a:pt x="519013" y="776847"/>
                      </a:cubicBezTo>
                      <a:cubicBezTo>
                        <a:pt x="526744" y="801758"/>
                        <a:pt x="526401" y="802789"/>
                        <a:pt x="502864" y="814472"/>
                      </a:cubicBezTo>
                      <a:cubicBezTo>
                        <a:pt x="449230" y="840508"/>
                        <a:pt x="390659" y="854799"/>
                        <a:pt x="331061" y="856392"/>
                      </a:cubicBezTo>
                      <a:cubicBezTo>
                        <a:pt x="283300" y="858281"/>
                        <a:pt x="235367" y="858281"/>
                        <a:pt x="187434" y="856392"/>
                      </a:cubicBezTo>
                      <a:cubicBezTo>
                        <a:pt x="128925" y="854975"/>
                        <a:pt x="71583" y="839727"/>
                        <a:pt x="20098" y="811895"/>
                      </a:cubicBezTo>
                      <a:cubicBezTo>
                        <a:pt x="14684" y="808740"/>
                        <a:pt x="9812" y="804738"/>
                        <a:pt x="5666" y="800040"/>
                      </a:cubicBezTo>
                      <a:cubicBezTo>
                        <a:pt x="-1163" y="793873"/>
                        <a:pt x="-1921" y="783419"/>
                        <a:pt x="3948" y="776332"/>
                      </a:cubicBezTo>
                      <a:cubicBezTo>
                        <a:pt x="32124" y="739566"/>
                        <a:pt x="44322" y="695241"/>
                        <a:pt x="60472" y="652977"/>
                      </a:cubicBezTo>
                      <a:cubicBezTo>
                        <a:pt x="76621" y="610714"/>
                        <a:pt x="92770" y="571199"/>
                        <a:pt x="105827" y="529451"/>
                      </a:cubicBezTo>
                      <a:cubicBezTo>
                        <a:pt x="124620" y="470086"/>
                        <a:pt x="138581" y="409299"/>
                        <a:pt x="147576" y="347684"/>
                      </a:cubicBezTo>
                      <a:cubicBezTo>
                        <a:pt x="157884" y="275011"/>
                        <a:pt x="168192" y="202338"/>
                        <a:pt x="177641" y="129666"/>
                      </a:cubicBezTo>
                      <a:cubicBezTo>
                        <a:pt x="182108" y="95305"/>
                        <a:pt x="185372" y="60945"/>
                        <a:pt x="187777" y="26584"/>
                      </a:cubicBezTo>
                      <a:cubicBezTo>
                        <a:pt x="187777" y="15245"/>
                        <a:pt x="189839" y="6140"/>
                        <a:pt x="202209" y="2188"/>
                      </a:cubicBezTo>
                      <a:cubicBezTo>
                        <a:pt x="213724" y="-2921"/>
                        <a:pt x="227244" y="1172"/>
                        <a:pt x="233992" y="11809"/>
                      </a:cubicBezTo>
                      <a:cubicBezTo>
                        <a:pt x="251575" y="33455"/>
                        <a:pt x="267105" y="56692"/>
                        <a:pt x="280379" y="81218"/>
                      </a:cubicBezTo>
                      <a:cubicBezTo>
                        <a:pt x="319378" y="163339"/>
                        <a:pt x="355972" y="246664"/>
                        <a:pt x="393597" y="329301"/>
                      </a:cubicBezTo>
                      <a:cubicBezTo>
                        <a:pt x="425292" y="399938"/>
                        <a:pt x="451932" y="472736"/>
                        <a:pt x="473314" y="547147"/>
                      </a:cubicBezTo>
                      <a:cubicBezTo>
                        <a:pt x="485340" y="587692"/>
                        <a:pt x="494102" y="629268"/>
                        <a:pt x="504238" y="670329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146" name="任意多边形: 形状 145">
                  <a:extLst>
                    <a:ext uri="{FF2B5EF4-FFF2-40B4-BE49-F238E27FC236}">
                      <a16:creationId xmlns:a16="http://schemas.microsoft.com/office/drawing/2014/main" id="{8618D158-75A5-DB4B-69AF-86BD3250F204}"/>
                    </a:ext>
                  </a:extLst>
                </p:cNvPr>
                <p:cNvSpPr/>
                <p:nvPr/>
              </p:nvSpPr>
              <p:spPr>
                <a:xfrm>
                  <a:off x="6191056" y="5410315"/>
                  <a:ext cx="800763" cy="287806"/>
                </a:xfrm>
                <a:custGeom>
                  <a:avLst/>
                  <a:gdLst>
                    <a:gd name="connsiteX0" fmla="*/ 9115 w 800763"/>
                    <a:gd name="connsiteY0" fmla="*/ 0 h 287806"/>
                    <a:gd name="connsiteX1" fmla="*/ 70793 w 800763"/>
                    <a:gd name="connsiteY1" fmla="*/ 32642 h 287806"/>
                    <a:gd name="connsiteX2" fmla="*/ 185385 w 800763"/>
                    <a:gd name="connsiteY2" fmla="*/ 92086 h 287806"/>
                    <a:gd name="connsiteX3" fmla="*/ 311317 w 800763"/>
                    <a:gd name="connsiteY3" fmla="*/ 117685 h 287806"/>
                    <a:gd name="connsiteX4" fmla="*/ 513872 w 800763"/>
                    <a:gd name="connsiteY4" fmla="*/ 105830 h 287806"/>
                    <a:gd name="connsiteX5" fmla="*/ 609566 w 800763"/>
                    <a:gd name="connsiteY5" fmla="*/ 83840 h 287806"/>
                    <a:gd name="connsiteX6" fmla="*/ 657671 w 800763"/>
                    <a:gd name="connsiteY6" fmla="*/ 62880 h 287806"/>
                    <a:gd name="connsiteX7" fmla="*/ 704745 w 800763"/>
                    <a:gd name="connsiteY7" fmla="*/ 45700 h 287806"/>
                    <a:gd name="connsiteX8" fmla="*/ 732749 w 800763"/>
                    <a:gd name="connsiteY8" fmla="*/ 32814 h 287806"/>
                    <a:gd name="connsiteX9" fmla="*/ 788757 w 800763"/>
                    <a:gd name="connsiteY9" fmla="*/ 7388 h 287806"/>
                    <a:gd name="connsiteX10" fmla="*/ 795285 w 800763"/>
                    <a:gd name="connsiteY10" fmla="*/ 46559 h 287806"/>
                    <a:gd name="connsiteX11" fmla="*/ 667464 w 800763"/>
                    <a:gd name="connsiteY11" fmla="*/ 197745 h 287806"/>
                    <a:gd name="connsiteX12" fmla="*/ 658358 w 800763"/>
                    <a:gd name="connsiteY12" fmla="*/ 223000 h 287806"/>
                    <a:gd name="connsiteX13" fmla="*/ 660935 w 800763"/>
                    <a:gd name="connsiteY13" fmla="*/ 234683 h 287806"/>
                    <a:gd name="connsiteX14" fmla="*/ 632760 w 800763"/>
                    <a:gd name="connsiteY14" fmla="*/ 277118 h 287806"/>
                    <a:gd name="connsiteX15" fmla="*/ 439481 w 800763"/>
                    <a:gd name="connsiteY15" fmla="*/ 285536 h 287806"/>
                    <a:gd name="connsiteX16" fmla="*/ 313035 w 800763"/>
                    <a:gd name="connsiteY16" fmla="*/ 276259 h 287806"/>
                    <a:gd name="connsiteX17" fmla="*/ 184011 w 800763"/>
                    <a:gd name="connsiteY17" fmla="*/ 250660 h 287806"/>
                    <a:gd name="connsiteX18" fmla="*/ 102748 w 800763"/>
                    <a:gd name="connsiteY18" fmla="*/ 231590 h 287806"/>
                    <a:gd name="connsiteX19" fmla="*/ 86770 w 800763"/>
                    <a:gd name="connsiteY19" fmla="*/ 197229 h 287806"/>
                    <a:gd name="connsiteX20" fmla="*/ 83506 w 800763"/>
                    <a:gd name="connsiteY20" fmla="*/ 177472 h 287806"/>
                    <a:gd name="connsiteX21" fmla="*/ 21829 w 800763"/>
                    <a:gd name="connsiteY21" fmla="*/ 89337 h 287806"/>
                    <a:gd name="connsiteX22" fmla="*/ 1556 w 800763"/>
                    <a:gd name="connsiteY22" fmla="*/ 51713 h 287806"/>
                    <a:gd name="connsiteX23" fmla="*/ 1556 w 800763"/>
                    <a:gd name="connsiteY23" fmla="*/ 21475 h 287806"/>
                    <a:gd name="connsiteX24" fmla="*/ 9115 w 800763"/>
                    <a:gd name="connsiteY24" fmla="*/ 0 h 2878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800763" h="287806">
                      <a:moveTo>
                        <a:pt x="9115" y="0"/>
                      </a:moveTo>
                      <a:lnTo>
                        <a:pt x="70793" y="32642"/>
                      </a:lnTo>
                      <a:cubicBezTo>
                        <a:pt x="107821" y="54634"/>
                        <a:pt x="146081" y="74481"/>
                        <a:pt x="185385" y="92086"/>
                      </a:cubicBezTo>
                      <a:cubicBezTo>
                        <a:pt x="225420" y="108327"/>
                        <a:pt x="268118" y="117006"/>
                        <a:pt x="311317" y="117685"/>
                      </a:cubicBezTo>
                      <a:cubicBezTo>
                        <a:pt x="379044" y="119211"/>
                        <a:pt x="446785" y="115246"/>
                        <a:pt x="513872" y="105830"/>
                      </a:cubicBezTo>
                      <a:cubicBezTo>
                        <a:pt x="546159" y="100308"/>
                        <a:pt x="578108" y="92967"/>
                        <a:pt x="609566" y="83840"/>
                      </a:cubicBezTo>
                      <a:cubicBezTo>
                        <a:pt x="625992" y="77788"/>
                        <a:pt x="642054" y="70790"/>
                        <a:pt x="657671" y="62880"/>
                      </a:cubicBezTo>
                      <a:cubicBezTo>
                        <a:pt x="673133" y="56523"/>
                        <a:pt x="689111" y="51369"/>
                        <a:pt x="704745" y="45700"/>
                      </a:cubicBezTo>
                      <a:cubicBezTo>
                        <a:pt x="714194" y="41920"/>
                        <a:pt x="723471" y="37109"/>
                        <a:pt x="732749" y="32814"/>
                      </a:cubicBezTo>
                      <a:lnTo>
                        <a:pt x="788757" y="7388"/>
                      </a:lnTo>
                      <a:cubicBezTo>
                        <a:pt x="802844" y="24568"/>
                        <a:pt x="803875" y="33501"/>
                        <a:pt x="795285" y="46559"/>
                      </a:cubicBezTo>
                      <a:cubicBezTo>
                        <a:pt x="758783" y="101814"/>
                        <a:pt x="715878" y="152561"/>
                        <a:pt x="667464" y="197745"/>
                      </a:cubicBezTo>
                      <a:cubicBezTo>
                        <a:pt x="659691" y="203614"/>
                        <a:pt x="656119" y="213521"/>
                        <a:pt x="658358" y="223000"/>
                      </a:cubicBezTo>
                      <a:cubicBezTo>
                        <a:pt x="658738" y="226985"/>
                        <a:pt x="659604" y="230908"/>
                        <a:pt x="660935" y="234683"/>
                      </a:cubicBezTo>
                      <a:cubicBezTo>
                        <a:pt x="675195" y="263030"/>
                        <a:pt x="669525" y="271448"/>
                        <a:pt x="632760" y="277118"/>
                      </a:cubicBezTo>
                      <a:cubicBezTo>
                        <a:pt x="568889" y="287515"/>
                        <a:pt x="504014" y="290341"/>
                        <a:pt x="439481" y="285536"/>
                      </a:cubicBezTo>
                      <a:cubicBezTo>
                        <a:pt x="397390" y="282100"/>
                        <a:pt x="354783" y="281928"/>
                        <a:pt x="313035" y="276259"/>
                      </a:cubicBezTo>
                      <a:cubicBezTo>
                        <a:pt x="271287" y="270589"/>
                        <a:pt x="227133" y="259079"/>
                        <a:pt x="184011" y="250660"/>
                      </a:cubicBezTo>
                      <a:cubicBezTo>
                        <a:pt x="156694" y="244819"/>
                        <a:pt x="129549" y="238978"/>
                        <a:pt x="102748" y="231590"/>
                      </a:cubicBezTo>
                      <a:cubicBezTo>
                        <a:pt x="82132" y="225921"/>
                        <a:pt x="78524" y="216815"/>
                        <a:pt x="86770" y="197229"/>
                      </a:cubicBezTo>
                      <a:cubicBezTo>
                        <a:pt x="89680" y="190577"/>
                        <a:pt x="88401" y="182835"/>
                        <a:pt x="83506" y="177472"/>
                      </a:cubicBezTo>
                      <a:cubicBezTo>
                        <a:pt x="62718" y="148266"/>
                        <a:pt x="41930" y="119059"/>
                        <a:pt x="21829" y="89337"/>
                      </a:cubicBezTo>
                      <a:cubicBezTo>
                        <a:pt x="13410" y="77765"/>
                        <a:pt x="6591" y="65109"/>
                        <a:pt x="1556" y="51713"/>
                      </a:cubicBezTo>
                      <a:cubicBezTo>
                        <a:pt x="-519" y="41740"/>
                        <a:pt x="-519" y="31448"/>
                        <a:pt x="1556" y="21475"/>
                      </a:cubicBezTo>
                      <a:cubicBezTo>
                        <a:pt x="3348" y="14081"/>
                        <a:pt x="5881" y="6886"/>
                        <a:pt x="9115" y="0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147" name="任意多边形: 形状 146">
                  <a:extLst>
                    <a:ext uri="{FF2B5EF4-FFF2-40B4-BE49-F238E27FC236}">
                      <a16:creationId xmlns:a16="http://schemas.microsoft.com/office/drawing/2014/main" id="{21FA5397-797A-5DD4-A50B-DFC61B2C65CB}"/>
                    </a:ext>
                  </a:extLst>
                </p:cNvPr>
                <p:cNvSpPr/>
                <p:nvPr/>
              </p:nvSpPr>
              <p:spPr>
                <a:xfrm>
                  <a:off x="6225154" y="4503771"/>
                  <a:ext cx="241156" cy="912370"/>
                </a:xfrm>
                <a:custGeom>
                  <a:avLst/>
                  <a:gdLst>
                    <a:gd name="connsiteX0" fmla="*/ 232893 w 241156"/>
                    <a:gd name="connsiteY0" fmla="*/ 169511 h 912370"/>
                    <a:gd name="connsiteX1" fmla="*/ 235986 w 241156"/>
                    <a:gd name="connsiteY1" fmla="*/ 354371 h 912370"/>
                    <a:gd name="connsiteX2" fmla="*/ 187709 w 241156"/>
                    <a:gd name="connsiteY2" fmla="*/ 642312 h 912370"/>
                    <a:gd name="connsiteX3" fmla="*/ 136168 w 241156"/>
                    <a:gd name="connsiteY3" fmla="*/ 823908 h 912370"/>
                    <a:gd name="connsiteX4" fmla="*/ 90813 w 241156"/>
                    <a:gd name="connsiteY4" fmla="*/ 902078 h 912370"/>
                    <a:gd name="connsiteX5" fmla="*/ 65558 w 241156"/>
                    <a:gd name="connsiteY5" fmla="*/ 911699 h 912370"/>
                    <a:gd name="connsiteX6" fmla="*/ 8175 w 241156"/>
                    <a:gd name="connsiteY6" fmla="*/ 889193 h 912370"/>
                    <a:gd name="connsiteX7" fmla="*/ 2110 w 241156"/>
                    <a:gd name="connsiteY7" fmla="*/ 867174 h 912370"/>
                    <a:gd name="connsiteX8" fmla="*/ 2506 w 241156"/>
                    <a:gd name="connsiteY8" fmla="*/ 866515 h 912370"/>
                    <a:gd name="connsiteX9" fmla="*/ 31541 w 241156"/>
                    <a:gd name="connsiteY9" fmla="*/ 785424 h 912370"/>
                    <a:gd name="connsiteX10" fmla="*/ 67104 w 241156"/>
                    <a:gd name="connsiteY10" fmla="*/ 629255 h 912370"/>
                    <a:gd name="connsiteX11" fmla="*/ 89266 w 241156"/>
                    <a:gd name="connsiteY11" fmla="*/ 456421 h 912370"/>
                    <a:gd name="connsiteX12" fmla="*/ 117098 w 241156"/>
                    <a:gd name="connsiteY12" fmla="*/ 240809 h 912370"/>
                    <a:gd name="connsiteX13" fmla="*/ 134279 w 241156"/>
                    <a:gd name="connsiteY13" fmla="*/ 45469 h 912370"/>
                    <a:gd name="connsiteX14" fmla="*/ 134279 w 241156"/>
                    <a:gd name="connsiteY14" fmla="*/ 23994 h 912370"/>
                    <a:gd name="connsiteX15" fmla="*/ 141151 w 241156"/>
                    <a:gd name="connsiteY15" fmla="*/ 3034 h 912370"/>
                    <a:gd name="connsiteX16" fmla="*/ 169670 w 241156"/>
                    <a:gd name="connsiteY16" fmla="*/ 8188 h 912370"/>
                    <a:gd name="connsiteX17" fmla="*/ 193722 w 241156"/>
                    <a:gd name="connsiteY17" fmla="*/ 43580 h 912370"/>
                    <a:gd name="connsiteX18" fmla="*/ 232893 w 241156"/>
                    <a:gd name="connsiteY18" fmla="*/ 169511 h 9123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41156" h="912370">
                      <a:moveTo>
                        <a:pt x="232893" y="169511"/>
                      </a:moveTo>
                      <a:cubicBezTo>
                        <a:pt x="242754" y="230666"/>
                        <a:pt x="243796" y="292920"/>
                        <a:pt x="235986" y="354371"/>
                      </a:cubicBezTo>
                      <a:cubicBezTo>
                        <a:pt x="223960" y="451267"/>
                        <a:pt x="208326" y="547477"/>
                        <a:pt x="187709" y="642312"/>
                      </a:cubicBezTo>
                      <a:cubicBezTo>
                        <a:pt x="174026" y="703782"/>
                        <a:pt x="156818" y="764414"/>
                        <a:pt x="136168" y="823908"/>
                      </a:cubicBezTo>
                      <a:cubicBezTo>
                        <a:pt x="123970" y="851553"/>
                        <a:pt x="108759" y="877768"/>
                        <a:pt x="90813" y="902078"/>
                      </a:cubicBezTo>
                      <a:cubicBezTo>
                        <a:pt x="85193" y="910198"/>
                        <a:pt x="75155" y="914022"/>
                        <a:pt x="65558" y="911699"/>
                      </a:cubicBezTo>
                      <a:cubicBezTo>
                        <a:pt x="44859" y="909073"/>
                        <a:pt x="25140" y="901338"/>
                        <a:pt x="8175" y="889193"/>
                      </a:cubicBezTo>
                      <a:cubicBezTo>
                        <a:pt x="420" y="884787"/>
                        <a:pt x="-2295" y="874929"/>
                        <a:pt x="2110" y="867174"/>
                      </a:cubicBezTo>
                      <a:cubicBezTo>
                        <a:pt x="2237" y="866951"/>
                        <a:pt x="2369" y="866731"/>
                        <a:pt x="2506" y="866515"/>
                      </a:cubicBezTo>
                      <a:cubicBezTo>
                        <a:pt x="13717" y="840058"/>
                        <a:pt x="23411" y="812984"/>
                        <a:pt x="31541" y="785424"/>
                      </a:cubicBezTo>
                      <a:cubicBezTo>
                        <a:pt x="44769" y="733883"/>
                        <a:pt x="54734" y="681139"/>
                        <a:pt x="67104" y="629255"/>
                      </a:cubicBezTo>
                      <a:cubicBezTo>
                        <a:pt x="77746" y="572108"/>
                        <a:pt x="85146" y="514405"/>
                        <a:pt x="89266" y="456421"/>
                      </a:cubicBezTo>
                      <a:cubicBezTo>
                        <a:pt x="98200" y="384436"/>
                        <a:pt x="109024" y="312794"/>
                        <a:pt x="117098" y="240809"/>
                      </a:cubicBezTo>
                      <a:cubicBezTo>
                        <a:pt x="124314" y="175868"/>
                        <a:pt x="129125" y="110583"/>
                        <a:pt x="134279" y="45469"/>
                      </a:cubicBezTo>
                      <a:cubicBezTo>
                        <a:pt x="134644" y="38316"/>
                        <a:pt x="134644" y="31148"/>
                        <a:pt x="134279" y="23994"/>
                      </a:cubicBezTo>
                      <a:cubicBezTo>
                        <a:pt x="134279" y="16263"/>
                        <a:pt x="131530" y="6814"/>
                        <a:pt x="141151" y="3034"/>
                      </a:cubicBezTo>
                      <a:cubicBezTo>
                        <a:pt x="150633" y="-2486"/>
                        <a:pt x="162720" y="-302"/>
                        <a:pt x="169670" y="8188"/>
                      </a:cubicBezTo>
                      <a:cubicBezTo>
                        <a:pt x="179120" y="18946"/>
                        <a:pt x="187199" y="30833"/>
                        <a:pt x="193722" y="43580"/>
                      </a:cubicBezTo>
                      <a:cubicBezTo>
                        <a:pt x="212428" y="83587"/>
                        <a:pt x="225606" y="125952"/>
                        <a:pt x="232893" y="169511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</p:grp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96ACF87F-6CC1-7052-385D-5E82FA681BA8}"/>
                  </a:ext>
                </a:extLst>
              </p:cNvPr>
              <p:cNvSpPr/>
              <p:nvPr/>
            </p:nvSpPr>
            <p:spPr>
              <a:xfrm rot="785053">
                <a:off x="3963127" y="601781"/>
                <a:ext cx="963403" cy="1261209"/>
              </a:xfrm>
              <a:custGeom>
                <a:avLst/>
                <a:gdLst>
                  <a:gd name="connsiteX0" fmla="*/ 946312 w 1990867"/>
                  <a:gd name="connsiteY0" fmla="*/ 422329 h 2606279"/>
                  <a:gd name="connsiteX1" fmla="*/ 946312 w 1990867"/>
                  <a:gd name="connsiteY1" fmla="*/ 1656470 h 2606279"/>
                  <a:gd name="connsiteX2" fmla="*/ 993283 w 1990867"/>
                  <a:gd name="connsiteY2" fmla="*/ 492 h 2606279"/>
                  <a:gd name="connsiteX3" fmla="*/ 1028781 w 1990867"/>
                  <a:gd name="connsiteY3" fmla="*/ 7843 h 2606279"/>
                  <a:gd name="connsiteX4" fmla="*/ 1054953 w 1990867"/>
                  <a:gd name="connsiteY4" fmla="*/ 54453 h 2606279"/>
                  <a:gd name="connsiteX5" fmla="*/ 1055314 w 1990867"/>
                  <a:gd name="connsiteY5" fmla="*/ 54453 h 2606279"/>
                  <a:gd name="connsiteX6" fmla="*/ 1055314 w 1990867"/>
                  <a:gd name="connsiteY6" fmla="*/ 282136 h 2606279"/>
                  <a:gd name="connsiteX7" fmla="*/ 1699634 w 1990867"/>
                  <a:gd name="connsiteY7" fmla="*/ 1868376 h 2606279"/>
                  <a:gd name="connsiteX8" fmla="*/ 1694256 w 1990867"/>
                  <a:gd name="connsiteY8" fmla="*/ 1919290 h 2606279"/>
                  <a:gd name="connsiteX9" fmla="*/ 1649076 w 1990867"/>
                  <a:gd name="connsiteY9" fmla="*/ 1943313 h 2606279"/>
                  <a:gd name="connsiteX10" fmla="*/ 1056747 w 1990867"/>
                  <a:gd name="connsiteY10" fmla="*/ 1943313 h 2606279"/>
                  <a:gd name="connsiteX11" fmla="*/ 1056747 w 1990867"/>
                  <a:gd name="connsiteY11" fmla="*/ 2032236 h 2606279"/>
                  <a:gd name="connsiteX12" fmla="*/ 1936280 w 1990867"/>
                  <a:gd name="connsiteY12" fmla="*/ 2032235 h 2606279"/>
                  <a:gd name="connsiteX13" fmla="*/ 1983609 w 1990867"/>
                  <a:gd name="connsiteY13" fmla="*/ 2059486 h 2606279"/>
                  <a:gd name="connsiteX14" fmla="*/ 1983609 w 1990867"/>
                  <a:gd name="connsiteY14" fmla="*/ 2113985 h 2606279"/>
                  <a:gd name="connsiteX15" fmla="*/ 1925521 w 1990867"/>
                  <a:gd name="connsiteY15" fmla="*/ 2219041 h 2606279"/>
                  <a:gd name="connsiteX16" fmla="*/ 1867890 w 1990867"/>
                  <a:gd name="connsiteY16" fmla="*/ 2323354 h 2606279"/>
                  <a:gd name="connsiteX17" fmla="*/ 1835226 w 1990867"/>
                  <a:gd name="connsiteY17" fmla="*/ 2371304 h 2606279"/>
                  <a:gd name="connsiteX18" fmla="*/ 1796578 w 1990867"/>
                  <a:gd name="connsiteY18" fmla="*/ 2436209 h 2606279"/>
                  <a:gd name="connsiteX19" fmla="*/ 1740375 w 1990867"/>
                  <a:gd name="connsiteY19" fmla="*/ 2562544 h 2606279"/>
                  <a:gd name="connsiteX20" fmla="*/ 1733877 w 1990867"/>
                  <a:gd name="connsiteY20" fmla="*/ 2594002 h 2606279"/>
                  <a:gd name="connsiteX21" fmla="*/ 1707169 w 1990867"/>
                  <a:gd name="connsiteY21" fmla="*/ 2601097 h 2606279"/>
                  <a:gd name="connsiteX22" fmla="*/ 1642983 w 1990867"/>
                  <a:gd name="connsiteY22" fmla="*/ 2606279 h 2606279"/>
                  <a:gd name="connsiteX23" fmla="*/ 1452589 w 1990867"/>
                  <a:gd name="connsiteY23" fmla="*/ 2548911 h 2606279"/>
                  <a:gd name="connsiteX24" fmla="*/ 1318851 w 1990867"/>
                  <a:gd name="connsiteY24" fmla="*/ 2507675 h 2606279"/>
                  <a:gd name="connsiteX25" fmla="*/ 1185468 w 1990867"/>
                  <a:gd name="connsiteY25" fmla="*/ 2548911 h 2606279"/>
                  <a:gd name="connsiteX26" fmla="*/ 995077 w 1990867"/>
                  <a:gd name="connsiteY26" fmla="*/ 2606279 h 2606279"/>
                  <a:gd name="connsiteX27" fmla="*/ 805042 w 1990867"/>
                  <a:gd name="connsiteY27" fmla="*/ 2548911 h 2606279"/>
                  <a:gd name="connsiteX28" fmla="*/ 671303 w 1990867"/>
                  <a:gd name="connsiteY28" fmla="*/ 2507675 h 2606279"/>
                  <a:gd name="connsiteX29" fmla="*/ 537920 w 1990867"/>
                  <a:gd name="connsiteY29" fmla="*/ 2548911 h 2606279"/>
                  <a:gd name="connsiteX30" fmla="*/ 347529 w 1990867"/>
                  <a:gd name="connsiteY30" fmla="*/ 2606279 h 2606279"/>
                  <a:gd name="connsiteX31" fmla="*/ 283347 w 1990867"/>
                  <a:gd name="connsiteY31" fmla="*/ 2601097 h 2606279"/>
                  <a:gd name="connsiteX32" fmla="*/ 275027 w 1990867"/>
                  <a:gd name="connsiteY32" fmla="*/ 2598885 h 2606279"/>
                  <a:gd name="connsiteX33" fmla="*/ 262651 w 1990867"/>
                  <a:gd name="connsiteY33" fmla="*/ 2553829 h 2606279"/>
                  <a:gd name="connsiteX34" fmla="*/ 219781 w 1990867"/>
                  <a:gd name="connsiteY34" fmla="*/ 2475108 h 2606279"/>
                  <a:gd name="connsiteX35" fmla="*/ 199294 w 1990867"/>
                  <a:gd name="connsiteY35" fmla="*/ 2447473 h 2606279"/>
                  <a:gd name="connsiteX36" fmla="*/ 200521 w 1990867"/>
                  <a:gd name="connsiteY36" fmla="*/ 2448157 h 2606279"/>
                  <a:gd name="connsiteX37" fmla="*/ 65347 w 1990867"/>
                  <a:gd name="connsiteY37" fmla="*/ 2219041 h 2606279"/>
                  <a:gd name="connsiteX38" fmla="*/ 7262 w 1990867"/>
                  <a:gd name="connsiteY38" fmla="*/ 2113985 h 2606279"/>
                  <a:gd name="connsiteX39" fmla="*/ 7262 w 1990867"/>
                  <a:gd name="connsiteY39" fmla="*/ 2059485 h 2606279"/>
                  <a:gd name="connsiteX40" fmla="*/ 54591 w 1990867"/>
                  <a:gd name="connsiteY40" fmla="*/ 2032236 h 2606279"/>
                  <a:gd name="connsiteX41" fmla="*/ 946312 w 1990867"/>
                  <a:gd name="connsiteY41" fmla="*/ 2032236 h 2606279"/>
                  <a:gd name="connsiteX42" fmla="*/ 946312 w 1990867"/>
                  <a:gd name="connsiteY42" fmla="*/ 1943313 h 2606279"/>
                  <a:gd name="connsiteX43" fmla="*/ 218809 w 1990867"/>
                  <a:gd name="connsiteY43" fmla="*/ 1943313 h 2606279"/>
                  <a:gd name="connsiteX44" fmla="*/ 179726 w 1990867"/>
                  <a:gd name="connsiteY44" fmla="*/ 1926819 h 2606279"/>
                  <a:gd name="connsiteX45" fmla="*/ 164309 w 1990867"/>
                  <a:gd name="connsiteY45" fmla="*/ 1887019 h 2606279"/>
                  <a:gd name="connsiteX46" fmla="*/ 961014 w 1990867"/>
                  <a:gd name="connsiteY46" fmla="*/ 16805 h 2606279"/>
                  <a:gd name="connsiteX47" fmla="*/ 993283 w 1990867"/>
                  <a:gd name="connsiteY47" fmla="*/ 492 h 2606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990867" h="2606279">
                    <a:moveTo>
                      <a:pt x="946312" y="422329"/>
                    </a:moveTo>
                    <a:cubicBezTo>
                      <a:pt x="822613" y="910679"/>
                      <a:pt x="822613" y="1329469"/>
                      <a:pt x="946312" y="1656470"/>
                    </a:cubicBezTo>
                    <a:close/>
                    <a:moveTo>
                      <a:pt x="993283" y="492"/>
                    </a:moveTo>
                    <a:cubicBezTo>
                      <a:pt x="1005295" y="-1121"/>
                      <a:pt x="1017844" y="1210"/>
                      <a:pt x="1028781" y="7843"/>
                    </a:cubicBezTo>
                    <a:cubicBezTo>
                      <a:pt x="1045633" y="18241"/>
                      <a:pt x="1054954" y="35810"/>
                      <a:pt x="1054953" y="54453"/>
                    </a:cubicBezTo>
                    <a:lnTo>
                      <a:pt x="1055314" y="54453"/>
                    </a:lnTo>
                    <a:lnTo>
                      <a:pt x="1055314" y="282136"/>
                    </a:lnTo>
                    <a:lnTo>
                      <a:pt x="1699634" y="1868376"/>
                    </a:lnTo>
                    <a:cubicBezTo>
                      <a:pt x="1706445" y="1885228"/>
                      <a:pt x="1704295" y="1904232"/>
                      <a:pt x="1694256" y="1919290"/>
                    </a:cubicBezTo>
                    <a:cubicBezTo>
                      <a:pt x="1683857" y="1934709"/>
                      <a:pt x="1667364" y="1943313"/>
                      <a:pt x="1649076" y="1943313"/>
                    </a:cubicBezTo>
                    <a:lnTo>
                      <a:pt x="1056747" y="1943313"/>
                    </a:lnTo>
                    <a:lnTo>
                      <a:pt x="1056747" y="2032236"/>
                    </a:lnTo>
                    <a:lnTo>
                      <a:pt x="1936280" y="2032235"/>
                    </a:lnTo>
                    <a:cubicBezTo>
                      <a:pt x="1955998" y="2032236"/>
                      <a:pt x="1973927" y="2042633"/>
                      <a:pt x="1983609" y="2059486"/>
                    </a:cubicBezTo>
                    <a:cubicBezTo>
                      <a:pt x="1993287" y="2076696"/>
                      <a:pt x="1993288" y="2097133"/>
                      <a:pt x="1983609" y="2113985"/>
                    </a:cubicBezTo>
                    <a:cubicBezTo>
                      <a:pt x="1964603" y="2146612"/>
                      <a:pt x="1945600" y="2182827"/>
                      <a:pt x="1925521" y="2219041"/>
                    </a:cubicBezTo>
                    <a:lnTo>
                      <a:pt x="1867890" y="2323354"/>
                    </a:lnTo>
                    <a:lnTo>
                      <a:pt x="1835226" y="2371304"/>
                    </a:lnTo>
                    <a:cubicBezTo>
                      <a:pt x="1820822" y="2394718"/>
                      <a:pt x="1807932" y="2417272"/>
                      <a:pt x="1796578" y="2436209"/>
                    </a:cubicBezTo>
                    <a:cubicBezTo>
                      <a:pt x="1773870" y="2474083"/>
                      <a:pt x="1753080" y="2520203"/>
                      <a:pt x="1740375" y="2562544"/>
                    </a:cubicBezTo>
                    <a:lnTo>
                      <a:pt x="1733877" y="2594002"/>
                    </a:lnTo>
                    <a:lnTo>
                      <a:pt x="1707169" y="2601097"/>
                    </a:lnTo>
                    <a:cubicBezTo>
                      <a:pt x="1688272" y="2604374"/>
                      <a:pt x="1667094" y="2606279"/>
                      <a:pt x="1642983" y="2606279"/>
                    </a:cubicBezTo>
                    <a:cubicBezTo>
                      <a:pt x="1546531" y="2606279"/>
                      <a:pt x="1496692" y="2575802"/>
                      <a:pt x="1452589" y="2548911"/>
                    </a:cubicBezTo>
                    <a:cubicBezTo>
                      <a:pt x="1414225" y="2525963"/>
                      <a:pt x="1384465" y="2507675"/>
                      <a:pt x="1318851" y="2507675"/>
                    </a:cubicBezTo>
                    <a:cubicBezTo>
                      <a:pt x="1253235" y="2507675"/>
                      <a:pt x="1223115" y="2525604"/>
                      <a:pt x="1185468" y="2548911"/>
                    </a:cubicBezTo>
                    <a:cubicBezTo>
                      <a:pt x="1141366" y="2575802"/>
                      <a:pt x="1091527" y="2606279"/>
                      <a:pt x="995077" y="2606279"/>
                    </a:cubicBezTo>
                    <a:cubicBezTo>
                      <a:pt x="898625" y="2606279"/>
                      <a:pt x="849146" y="2575802"/>
                      <a:pt x="805042" y="2548911"/>
                    </a:cubicBezTo>
                    <a:cubicBezTo>
                      <a:pt x="766678" y="2525963"/>
                      <a:pt x="736917" y="2507675"/>
                      <a:pt x="671303" y="2507675"/>
                    </a:cubicBezTo>
                    <a:cubicBezTo>
                      <a:pt x="605687" y="2507675"/>
                      <a:pt x="575570" y="2525605"/>
                      <a:pt x="537920" y="2548911"/>
                    </a:cubicBezTo>
                    <a:cubicBezTo>
                      <a:pt x="493818" y="2575802"/>
                      <a:pt x="443981" y="2606279"/>
                      <a:pt x="347529" y="2606279"/>
                    </a:cubicBezTo>
                    <a:cubicBezTo>
                      <a:pt x="323416" y="2606279"/>
                      <a:pt x="302239" y="2604374"/>
                      <a:pt x="283347" y="2601097"/>
                    </a:cubicBezTo>
                    <a:lnTo>
                      <a:pt x="275027" y="2598885"/>
                    </a:lnTo>
                    <a:lnTo>
                      <a:pt x="262651" y="2553829"/>
                    </a:lnTo>
                    <a:cubicBezTo>
                      <a:pt x="251881" y="2527927"/>
                      <a:pt x="237317" y="2501103"/>
                      <a:pt x="219781" y="2475108"/>
                    </a:cubicBezTo>
                    <a:lnTo>
                      <a:pt x="199294" y="2447473"/>
                    </a:lnTo>
                    <a:lnTo>
                      <a:pt x="200521" y="2448157"/>
                    </a:lnTo>
                    <a:cubicBezTo>
                      <a:pt x="152476" y="2380749"/>
                      <a:pt x="109091" y="2298999"/>
                      <a:pt x="65347" y="2219041"/>
                    </a:cubicBezTo>
                    <a:cubicBezTo>
                      <a:pt x="45268" y="2182110"/>
                      <a:pt x="26266" y="2146612"/>
                      <a:pt x="7262" y="2113985"/>
                    </a:cubicBezTo>
                    <a:cubicBezTo>
                      <a:pt x="-2420" y="2097133"/>
                      <a:pt x="-2420" y="2076696"/>
                      <a:pt x="7262" y="2059485"/>
                    </a:cubicBezTo>
                    <a:cubicBezTo>
                      <a:pt x="17301" y="2042634"/>
                      <a:pt x="34870" y="2032236"/>
                      <a:pt x="54591" y="2032236"/>
                    </a:cubicBezTo>
                    <a:lnTo>
                      <a:pt x="946312" y="2032236"/>
                    </a:lnTo>
                    <a:lnTo>
                      <a:pt x="946312" y="1943313"/>
                    </a:lnTo>
                    <a:lnTo>
                      <a:pt x="218809" y="1943313"/>
                    </a:lnTo>
                    <a:cubicBezTo>
                      <a:pt x="204107" y="1943313"/>
                      <a:pt x="189765" y="1937217"/>
                      <a:pt x="179726" y="1926819"/>
                    </a:cubicBezTo>
                    <a:cubicBezTo>
                      <a:pt x="169328" y="1916421"/>
                      <a:pt x="163590" y="1902080"/>
                      <a:pt x="164309" y="1887019"/>
                    </a:cubicBezTo>
                    <a:cubicBezTo>
                      <a:pt x="187615" y="1181387"/>
                      <a:pt x="455454" y="552127"/>
                      <a:pt x="961014" y="16805"/>
                    </a:cubicBezTo>
                    <a:cubicBezTo>
                      <a:pt x="969799" y="7663"/>
                      <a:pt x="981272" y="2106"/>
                      <a:pt x="993283" y="492"/>
                    </a:cubicBezTo>
                    <a:close/>
                  </a:path>
                </a:pathLst>
              </a:custGeom>
              <a:solidFill>
                <a:srgbClr val="EC1A63"/>
              </a:solidFill>
              <a:ln w="153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4A857B43-51DE-5D50-ED72-8C6727636A05}"/>
                  </a:ext>
                </a:extLst>
              </p:cNvPr>
              <p:cNvSpPr/>
              <p:nvPr/>
            </p:nvSpPr>
            <p:spPr>
              <a:xfrm rot="785053">
                <a:off x="3788352" y="1870752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217BB077-F9B4-E275-5F87-55BDFDD94A1C}"/>
                  </a:ext>
                </a:extLst>
              </p:cNvPr>
              <p:cNvSpPr/>
              <p:nvPr/>
            </p:nvSpPr>
            <p:spPr>
              <a:xfrm rot="785053">
                <a:off x="3760837" y="1989138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</p:grpSp>
        <p:grpSp>
          <p:nvGrpSpPr>
            <p:cNvPr id="125" name="组合 124">
              <a:extLst>
                <a:ext uri="{FF2B5EF4-FFF2-40B4-BE49-F238E27FC236}">
                  <a16:creationId xmlns:a16="http://schemas.microsoft.com/office/drawing/2014/main" id="{FD7FF26B-4F53-654E-B457-3A01B1F9AD02}"/>
                </a:ext>
              </a:extLst>
            </p:cNvPr>
            <p:cNvGrpSpPr/>
            <p:nvPr/>
          </p:nvGrpSpPr>
          <p:grpSpPr>
            <a:xfrm>
              <a:off x="2234599" y="3771901"/>
              <a:ext cx="882616" cy="1035716"/>
              <a:chOff x="3760837" y="601781"/>
              <a:chExt cx="1268035" cy="1487991"/>
            </a:xfrm>
          </p:grpSpPr>
          <p:grpSp>
            <p:nvGrpSpPr>
              <p:cNvPr id="134" name="组合 133">
                <a:extLst>
                  <a:ext uri="{FF2B5EF4-FFF2-40B4-BE49-F238E27FC236}">
                    <a16:creationId xmlns:a16="http://schemas.microsoft.com/office/drawing/2014/main" id="{C1484743-0FF2-B80A-046A-AED6D1A73F66}"/>
                  </a:ext>
                </a:extLst>
              </p:cNvPr>
              <p:cNvGrpSpPr/>
              <p:nvPr/>
            </p:nvGrpSpPr>
            <p:grpSpPr>
              <a:xfrm rot="780000" flipH="1">
                <a:off x="4660777" y="876493"/>
                <a:ext cx="368095" cy="549019"/>
                <a:chOff x="6191056" y="4503771"/>
                <a:chExt cx="800763" cy="1194350"/>
              </a:xfrm>
              <a:solidFill>
                <a:srgbClr val="F26F2D"/>
              </a:solidFill>
            </p:grpSpPr>
            <p:sp>
              <p:nvSpPr>
                <p:cNvPr id="138" name="任意多边形: 形状 137">
                  <a:extLst>
                    <a:ext uri="{FF2B5EF4-FFF2-40B4-BE49-F238E27FC236}">
                      <a16:creationId xmlns:a16="http://schemas.microsoft.com/office/drawing/2014/main" id="{0E2F2DA8-D302-CC55-BB16-5B5EA604BF93}"/>
                    </a:ext>
                  </a:extLst>
                </p:cNvPr>
                <p:cNvSpPr/>
                <p:nvPr/>
              </p:nvSpPr>
              <p:spPr>
                <a:xfrm>
                  <a:off x="6343630" y="4626424"/>
                  <a:ext cx="523518" cy="857808"/>
                </a:xfrm>
                <a:custGeom>
                  <a:avLst/>
                  <a:gdLst>
                    <a:gd name="connsiteX0" fmla="*/ 501833 w 523518"/>
                    <a:gd name="connsiteY0" fmla="*/ 670501 h 857808"/>
                    <a:gd name="connsiteX1" fmla="*/ 515921 w 523518"/>
                    <a:gd name="connsiteY1" fmla="*/ 762759 h 857808"/>
                    <a:gd name="connsiteX2" fmla="*/ 519013 w 523518"/>
                    <a:gd name="connsiteY2" fmla="*/ 776847 h 857808"/>
                    <a:gd name="connsiteX3" fmla="*/ 502864 w 523518"/>
                    <a:gd name="connsiteY3" fmla="*/ 814472 h 857808"/>
                    <a:gd name="connsiteX4" fmla="*/ 331061 w 523518"/>
                    <a:gd name="connsiteY4" fmla="*/ 856392 h 857808"/>
                    <a:gd name="connsiteX5" fmla="*/ 187434 w 523518"/>
                    <a:gd name="connsiteY5" fmla="*/ 856392 h 857808"/>
                    <a:gd name="connsiteX6" fmla="*/ 20098 w 523518"/>
                    <a:gd name="connsiteY6" fmla="*/ 811895 h 857808"/>
                    <a:gd name="connsiteX7" fmla="*/ 5666 w 523518"/>
                    <a:gd name="connsiteY7" fmla="*/ 800040 h 857808"/>
                    <a:gd name="connsiteX8" fmla="*/ 3948 w 523518"/>
                    <a:gd name="connsiteY8" fmla="*/ 776332 h 857808"/>
                    <a:gd name="connsiteX9" fmla="*/ 60472 w 523518"/>
                    <a:gd name="connsiteY9" fmla="*/ 652977 h 857808"/>
                    <a:gd name="connsiteX10" fmla="*/ 105827 w 523518"/>
                    <a:gd name="connsiteY10" fmla="*/ 529451 h 857808"/>
                    <a:gd name="connsiteX11" fmla="*/ 147576 w 523518"/>
                    <a:gd name="connsiteY11" fmla="*/ 347684 h 857808"/>
                    <a:gd name="connsiteX12" fmla="*/ 177641 w 523518"/>
                    <a:gd name="connsiteY12" fmla="*/ 129666 h 857808"/>
                    <a:gd name="connsiteX13" fmla="*/ 187777 w 523518"/>
                    <a:gd name="connsiteY13" fmla="*/ 26584 h 857808"/>
                    <a:gd name="connsiteX14" fmla="*/ 202209 w 523518"/>
                    <a:gd name="connsiteY14" fmla="*/ 2188 h 857808"/>
                    <a:gd name="connsiteX15" fmla="*/ 233992 w 523518"/>
                    <a:gd name="connsiteY15" fmla="*/ 11809 h 857808"/>
                    <a:gd name="connsiteX16" fmla="*/ 280379 w 523518"/>
                    <a:gd name="connsiteY16" fmla="*/ 81218 h 857808"/>
                    <a:gd name="connsiteX17" fmla="*/ 393597 w 523518"/>
                    <a:gd name="connsiteY17" fmla="*/ 329301 h 857808"/>
                    <a:gd name="connsiteX18" fmla="*/ 473314 w 523518"/>
                    <a:gd name="connsiteY18" fmla="*/ 547147 h 857808"/>
                    <a:gd name="connsiteX19" fmla="*/ 504238 w 523518"/>
                    <a:gd name="connsiteY19" fmla="*/ 670329 h 857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23518" h="857808">
                      <a:moveTo>
                        <a:pt x="501833" y="670501"/>
                      </a:moveTo>
                      <a:cubicBezTo>
                        <a:pt x="506643" y="701425"/>
                        <a:pt x="511339" y="732178"/>
                        <a:pt x="515921" y="762759"/>
                      </a:cubicBezTo>
                      <a:cubicBezTo>
                        <a:pt x="516615" y="767523"/>
                        <a:pt x="517649" y="772230"/>
                        <a:pt x="519013" y="776847"/>
                      </a:cubicBezTo>
                      <a:cubicBezTo>
                        <a:pt x="526744" y="801758"/>
                        <a:pt x="526401" y="802789"/>
                        <a:pt x="502864" y="814472"/>
                      </a:cubicBezTo>
                      <a:cubicBezTo>
                        <a:pt x="449230" y="840508"/>
                        <a:pt x="390659" y="854799"/>
                        <a:pt x="331061" y="856392"/>
                      </a:cubicBezTo>
                      <a:cubicBezTo>
                        <a:pt x="283300" y="858281"/>
                        <a:pt x="235367" y="858281"/>
                        <a:pt x="187434" y="856392"/>
                      </a:cubicBezTo>
                      <a:cubicBezTo>
                        <a:pt x="128925" y="854975"/>
                        <a:pt x="71583" y="839727"/>
                        <a:pt x="20098" y="811895"/>
                      </a:cubicBezTo>
                      <a:cubicBezTo>
                        <a:pt x="14684" y="808740"/>
                        <a:pt x="9812" y="804738"/>
                        <a:pt x="5666" y="800040"/>
                      </a:cubicBezTo>
                      <a:cubicBezTo>
                        <a:pt x="-1163" y="793873"/>
                        <a:pt x="-1921" y="783419"/>
                        <a:pt x="3948" y="776332"/>
                      </a:cubicBezTo>
                      <a:cubicBezTo>
                        <a:pt x="32124" y="739566"/>
                        <a:pt x="44322" y="695241"/>
                        <a:pt x="60472" y="652977"/>
                      </a:cubicBezTo>
                      <a:cubicBezTo>
                        <a:pt x="76621" y="610714"/>
                        <a:pt x="92770" y="571199"/>
                        <a:pt x="105827" y="529451"/>
                      </a:cubicBezTo>
                      <a:cubicBezTo>
                        <a:pt x="124620" y="470086"/>
                        <a:pt x="138581" y="409299"/>
                        <a:pt x="147576" y="347684"/>
                      </a:cubicBezTo>
                      <a:cubicBezTo>
                        <a:pt x="157884" y="275011"/>
                        <a:pt x="168192" y="202338"/>
                        <a:pt x="177641" y="129666"/>
                      </a:cubicBezTo>
                      <a:cubicBezTo>
                        <a:pt x="182108" y="95305"/>
                        <a:pt x="185372" y="60945"/>
                        <a:pt x="187777" y="26584"/>
                      </a:cubicBezTo>
                      <a:cubicBezTo>
                        <a:pt x="187777" y="15245"/>
                        <a:pt x="189839" y="6140"/>
                        <a:pt x="202209" y="2188"/>
                      </a:cubicBezTo>
                      <a:cubicBezTo>
                        <a:pt x="213724" y="-2921"/>
                        <a:pt x="227244" y="1172"/>
                        <a:pt x="233992" y="11809"/>
                      </a:cubicBezTo>
                      <a:cubicBezTo>
                        <a:pt x="251575" y="33455"/>
                        <a:pt x="267105" y="56692"/>
                        <a:pt x="280379" y="81218"/>
                      </a:cubicBezTo>
                      <a:cubicBezTo>
                        <a:pt x="319378" y="163339"/>
                        <a:pt x="355972" y="246664"/>
                        <a:pt x="393597" y="329301"/>
                      </a:cubicBezTo>
                      <a:cubicBezTo>
                        <a:pt x="425292" y="399938"/>
                        <a:pt x="451932" y="472736"/>
                        <a:pt x="473314" y="547147"/>
                      </a:cubicBezTo>
                      <a:cubicBezTo>
                        <a:pt x="485340" y="587692"/>
                        <a:pt x="494102" y="629268"/>
                        <a:pt x="504238" y="670329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139" name="任意多边形: 形状 138">
                  <a:extLst>
                    <a:ext uri="{FF2B5EF4-FFF2-40B4-BE49-F238E27FC236}">
                      <a16:creationId xmlns:a16="http://schemas.microsoft.com/office/drawing/2014/main" id="{37DFAEBD-90CA-212E-5603-A22661E8D1CE}"/>
                    </a:ext>
                  </a:extLst>
                </p:cNvPr>
                <p:cNvSpPr/>
                <p:nvPr/>
              </p:nvSpPr>
              <p:spPr>
                <a:xfrm>
                  <a:off x="6191056" y="5410315"/>
                  <a:ext cx="800763" cy="287806"/>
                </a:xfrm>
                <a:custGeom>
                  <a:avLst/>
                  <a:gdLst>
                    <a:gd name="connsiteX0" fmla="*/ 9115 w 800763"/>
                    <a:gd name="connsiteY0" fmla="*/ 0 h 287806"/>
                    <a:gd name="connsiteX1" fmla="*/ 70793 w 800763"/>
                    <a:gd name="connsiteY1" fmla="*/ 32642 h 287806"/>
                    <a:gd name="connsiteX2" fmla="*/ 185385 w 800763"/>
                    <a:gd name="connsiteY2" fmla="*/ 92086 h 287806"/>
                    <a:gd name="connsiteX3" fmla="*/ 311317 w 800763"/>
                    <a:gd name="connsiteY3" fmla="*/ 117685 h 287806"/>
                    <a:gd name="connsiteX4" fmla="*/ 513872 w 800763"/>
                    <a:gd name="connsiteY4" fmla="*/ 105830 h 287806"/>
                    <a:gd name="connsiteX5" fmla="*/ 609566 w 800763"/>
                    <a:gd name="connsiteY5" fmla="*/ 83840 h 287806"/>
                    <a:gd name="connsiteX6" fmla="*/ 657671 w 800763"/>
                    <a:gd name="connsiteY6" fmla="*/ 62880 h 287806"/>
                    <a:gd name="connsiteX7" fmla="*/ 704745 w 800763"/>
                    <a:gd name="connsiteY7" fmla="*/ 45700 h 287806"/>
                    <a:gd name="connsiteX8" fmla="*/ 732749 w 800763"/>
                    <a:gd name="connsiteY8" fmla="*/ 32814 h 287806"/>
                    <a:gd name="connsiteX9" fmla="*/ 788757 w 800763"/>
                    <a:gd name="connsiteY9" fmla="*/ 7388 h 287806"/>
                    <a:gd name="connsiteX10" fmla="*/ 795285 w 800763"/>
                    <a:gd name="connsiteY10" fmla="*/ 46559 h 287806"/>
                    <a:gd name="connsiteX11" fmla="*/ 667464 w 800763"/>
                    <a:gd name="connsiteY11" fmla="*/ 197745 h 287806"/>
                    <a:gd name="connsiteX12" fmla="*/ 658358 w 800763"/>
                    <a:gd name="connsiteY12" fmla="*/ 223000 h 287806"/>
                    <a:gd name="connsiteX13" fmla="*/ 660935 w 800763"/>
                    <a:gd name="connsiteY13" fmla="*/ 234683 h 287806"/>
                    <a:gd name="connsiteX14" fmla="*/ 632760 w 800763"/>
                    <a:gd name="connsiteY14" fmla="*/ 277118 h 287806"/>
                    <a:gd name="connsiteX15" fmla="*/ 439481 w 800763"/>
                    <a:gd name="connsiteY15" fmla="*/ 285536 h 287806"/>
                    <a:gd name="connsiteX16" fmla="*/ 313035 w 800763"/>
                    <a:gd name="connsiteY16" fmla="*/ 276259 h 287806"/>
                    <a:gd name="connsiteX17" fmla="*/ 184011 w 800763"/>
                    <a:gd name="connsiteY17" fmla="*/ 250660 h 287806"/>
                    <a:gd name="connsiteX18" fmla="*/ 102748 w 800763"/>
                    <a:gd name="connsiteY18" fmla="*/ 231590 h 287806"/>
                    <a:gd name="connsiteX19" fmla="*/ 86770 w 800763"/>
                    <a:gd name="connsiteY19" fmla="*/ 197229 h 287806"/>
                    <a:gd name="connsiteX20" fmla="*/ 83506 w 800763"/>
                    <a:gd name="connsiteY20" fmla="*/ 177472 h 287806"/>
                    <a:gd name="connsiteX21" fmla="*/ 21829 w 800763"/>
                    <a:gd name="connsiteY21" fmla="*/ 89337 h 287806"/>
                    <a:gd name="connsiteX22" fmla="*/ 1556 w 800763"/>
                    <a:gd name="connsiteY22" fmla="*/ 51713 h 287806"/>
                    <a:gd name="connsiteX23" fmla="*/ 1556 w 800763"/>
                    <a:gd name="connsiteY23" fmla="*/ 21475 h 287806"/>
                    <a:gd name="connsiteX24" fmla="*/ 9115 w 800763"/>
                    <a:gd name="connsiteY24" fmla="*/ 0 h 2878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800763" h="287806">
                      <a:moveTo>
                        <a:pt x="9115" y="0"/>
                      </a:moveTo>
                      <a:lnTo>
                        <a:pt x="70793" y="32642"/>
                      </a:lnTo>
                      <a:cubicBezTo>
                        <a:pt x="107821" y="54634"/>
                        <a:pt x="146081" y="74481"/>
                        <a:pt x="185385" y="92086"/>
                      </a:cubicBezTo>
                      <a:cubicBezTo>
                        <a:pt x="225420" y="108327"/>
                        <a:pt x="268118" y="117006"/>
                        <a:pt x="311317" y="117685"/>
                      </a:cubicBezTo>
                      <a:cubicBezTo>
                        <a:pt x="379044" y="119211"/>
                        <a:pt x="446785" y="115246"/>
                        <a:pt x="513872" y="105830"/>
                      </a:cubicBezTo>
                      <a:cubicBezTo>
                        <a:pt x="546159" y="100308"/>
                        <a:pt x="578108" y="92967"/>
                        <a:pt x="609566" y="83840"/>
                      </a:cubicBezTo>
                      <a:cubicBezTo>
                        <a:pt x="625992" y="77788"/>
                        <a:pt x="642054" y="70790"/>
                        <a:pt x="657671" y="62880"/>
                      </a:cubicBezTo>
                      <a:cubicBezTo>
                        <a:pt x="673133" y="56523"/>
                        <a:pt x="689111" y="51369"/>
                        <a:pt x="704745" y="45700"/>
                      </a:cubicBezTo>
                      <a:cubicBezTo>
                        <a:pt x="714194" y="41920"/>
                        <a:pt x="723471" y="37109"/>
                        <a:pt x="732749" y="32814"/>
                      </a:cubicBezTo>
                      <a:lnTo>
                        <a:pt x="788757" y="7388"/>
                      </a:lnTo>
                      <a:cubicBezTo>
                        <a:pt x="802844" y="24568"/>
                        <a:pt x="803875" y="33501"/>
                        <a:pt x="795285" y="46559"/>
                      </a:cubicBezTo>
                      <a:cubicBezTo>
                        <a:pt x="758783" y="101814"/>
                        <a:pt x="715878" y="152561"/>
                        <a:pt x="667464" y="197745"/>
                      </a:cubicBezTo>
                      <a:cubicBezTo>
                        <a:pt x="659691" y="203614"/>
                        <a:pt x="656119" y="213521"/>
                        <a:pt x="658358" y="223000"/>
                      </a:cubicBezTo>
                      <a:cubicBezTo>
                        <a:pt x="658738" y="226985"/>
                        <a:pt x="659604" y="230908"/>
                        <a:pt x="660935" y="234683"/>
                      </a:cubicBezTo>
                      <a:cubicBezTo>
                        <a:pt x="675195" y="263030"/>
                        <a:pt x="669525" y="271448"/>
                        <a:pt x="632760" y="277118"/>
                      </a:cubicBezTo>
                      <a:cubicBezTo>
                        <a:pt x="568889" y="287515"/>
                        <a:pt x="504014" y="290341"/>
                        <a:pt x="439481" y="285536"/>
                      </a:cubicBezTo>
                      <a:cubicBezTo>
                        <a:pt x="397390" y="282100"/>
                        <a:pt x="354783" y="281928"/>
                        <a:pt x="313035" y="276259"/>
                      </a:cubicBezTo>
                      <a:cubicBezTo>
                        <a:pt x="271287" y="270589"/>
                        <a:pt x="227133" y="259079"/>
                        <a:pt x="184011" y="250660"/>
                      </a:cubicBezTo>
                      <a:cubicBezTo>
                        <a:pt x="156694" y="244819"/>
                        <a:pt x="129549" y="238978"/>
                        <a:pt x="102748" y="231590"/>
                      </a:cubicBezTo>
                      <a:cubicBezTo>
                        <a:pt x="82132" y="225921"/>
                        <a:pt x="78524" y="216815"/>
                        <a:pt x="86770" y="197229"/>
                      </a:cubicBezTo>
                      <a:cubicBezTo>
                        <a:pt x="89680" y="190577"/>
                        <a:pt x="88401" y="182835"/>
                        <a:pt x="83506" y="177472"/>
                      </a:cubicBezTo>
                      <a:cubicBezTo>
                        <a:pt x="62718" y="148266"/>
                        <a:pt x="41930" y="119059"/>
                        <a:pt x="21829" y="89337"/>
                      </a:cubicBezTo>
                      <a:cubicBezTo>
                        <a:pt x="13410" y="77765"/>
                        <a:pt x="6591" y="65109"/>
                        <a:pt x="1556" y="51713"/>
                      </a:cubicBezTo>
                      <a:cubicBezTo>
                        <a:pt x="-519" y="41740"/>
                        <a:pt x="-519" y="31448"/>
                        <a:pt x="1556" y="21475"/>
                      </a:cubicBezTo>
                      <a:cubicBezTo>
                        <a:pt x="3348" y="14081"/>
                        <a:pt x="5881" y="6886"/>
                        <a:pt x="9115" y="0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140" name="任意多边形: 形状 139">
                  <a:extLst>
                    <a:ext uri="{FF2B5EF4-FFF2-40B4-BE49-F238E27FC236}">
                      <a16:creationId xmlns:a16="http://schemas.microsoft.com/office/drawing/2014/main" id="{7530085D-FF06-FED6-9DE2-668E4C5D099E}"/>
                    </a:ext>
                  </a:extLst>
                </p:cNvPr>
                <p:cNvSpPr/>
                <p:nvPr/>
              </p:nvSpPr>
              <p:spPr>
                <a:xfrm>
                  <a:off x="6225154" y="4503771"/>
                  <a:ext cx="241156" cy="912370"/>
                </a:xfrm>
                <a:custGeom>
                  <a:avLst/>
                  <a:gdLst>
                    <a:gd name="connsiteX0" fmla="*/ 232893 w 241156"/>
                    <a:gd name="connsiteY0" fmla="*/ 169511 h 912370"/>
                    <a:gd name="connsiteX1" fmla="*/ 235986 w 241156"/>
                    <a:gd name="connsiteY1" fmla="*/ 354371 h 912370"/>
                    <a:gd name="connsiteX2" fmla="*/ 187709 w 241156"/>
                    <a:gd name="connsiteY2" fmla="*/ 642312 h 912370"/>
                    <a:gd name="connsiteX3" fmla="*/ 136168 w 241156"/>
                    <a:gd name="connsiteY3" fmla="*/ 823908 h 912370"/>
                    <a:gd name="connsiteX4" fmla="*/ 90813 w 241156"/>
                    <a:gd name="connsiteY4" fmla="*/ 902078 h 912370"/>
                    <a:gd name="connsiteX5" fmla="*/ 65558 w 241156"/>
                    <a:gd name="connsiteY5" fmla="*/ 911699 h 912370"/>
                    <a:gd name="connsiteX6" fmla="*/ 8175 w 241156"/>
                    <a:gd name="connsiteY6" fmla="*/ 889193 h 912370"/>
                    <a:gd name="connsiteX7" fmla="*/ 2110 w 241156"/>
                    <a:gd name="connsiteY7" fmla="*/ 867174 h 912370"/>
                    <a:gd name="connsiteX8" fmla="*/ 2506 w 241156"/>
                    <a:gd name="connsiteY8" fmla="*/ 866515 h 912370"/>
                    <a:gd name="connsiteX9" fmla="*/ 31541 w 241156"/>
                    <a:gd name="connsiteY9" fmla="*/ 785424 h 912370"/>
                    <a:gd name="connsiteX10" fmla="*/ 67104 w 241156"/>
                    <a:gd name="connsiteY10" fmla="*/ 629255 h 912370"/>
                    <a:gd name="connsiteX11" fmla="*/ 89266 w 241156"/>
                    <a:gd name="connsiteY11" fmla="*/ 456421 h 912370"/>
                    <a:gd name="connsiteX12" fmla="*/ 117098 w 241156"/>
                    <a:gd name="connsiteY12" fmla="*/ 240809 h 912370"/>
                    <a:gd name="connsiteX13" fmla="*/ 134279 w 241156"/>
                    <a:gd name="connsiteY13" fmla="*/ 45469 h 912370"/>
                    <a:gd name="connsiteX14" fmla="*/ 134279 w 241156"/>
                    <a:gd name="connsiteY14" fmla="*/ 23994 h 912370"/>
                    <a:gd name="connsiteX15" fmla="*/ 141151 w 241156"/>
                    <a:gd name="connsiteY15" fmla="*/ 3034 h 912370"/>
                    <a:gd name="connsiteX16" fmla="*/ 169670 w 241156"/>
                    <a:gd name="connsiteY16" fmla="*/ 8188 h 912370"/>
                    <a:gd name="connsiteX17" fmla="*/ 193722 w 241156"/>
                    <a:gd name="connsiteY17" fmla="*/ 43580 h 912370"/>
                    <a:gd name="connsiteX18" fmla="*/ 232893 w 241156"/>
                    <a:gd name="connsiteY18" fmla="*/ 169511 h 9123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41156" h="912370">
                      <a:moveTo>
                        <a:pt x="232893" y="169511"/>
                      </a:moveTo>
                      <a:cubicBezTo>
                        <a:pt x="242754" y="230666"/>
                        <a:pt x="243796" y="292920"/>
                        <a:pt x="235986" y="354371"/>
                      </a:cubicBezTo>
                      <a:cubicBezTo>
                        <a:pt x="223960" y="451267"/>
                        <a:pt x="208326" y="547477"/>
                        <a:pt x="187709" y="642312"/>
                      </a:cubicBezTo>
                      <a:cubicBezTo>
                        <a:pt x="174026" y="703782"/>
                        <a:pt x="156818" y="764414"/>
                        <a:pt x="136168" y="823908"/>
                      </a:cubicBezTo>
                      <a:cubicBezTo>
                        <a:pt x="123970" y="851553"/>
                        <a:pt x="108759" y="877768"/>
                        <a:pt x="90813" y="902078"/>
                      </a:cubicBezTo>
                      <a:cubicBezTo>
                        <a:pt x="85193" y="910198"/>
                        <a:pt x="75155" y="914022"/>
                        <a:pt x="65558" y="911699"/>
                      </a:cubicBezTo>
                      <a:cubicBezTo>
                        <a:pt x="44859" y="909073"/>
                        <a:pt x="25140" y="901338"/>
                        <a:pt x="8175" y="889193"/>
                      </a:cubicBezTo>
                      <a:cubicBezTo>
                        <a:pt x="420" y="884787"/>
                        <a:pt x="-2295" y="874929"/>
                        <a:pt x="2110" y="867174"/>
                      </a:cubicBezTo>
                      <a:cubicBezTo>
                        <a:pt x="2237" y="866951"/>
                        <a:pt x="2369" y="866731"/>
                        <a:pt x="2506" y="866515"/>
                      </a:cubicBezTo>
                      <a:cubicBezTo>
                        <a:pt x="13717" y="840058"/>
                        <a:pt x="23411" y="812984"/>
                        <a:pt x="31541" y="785424"/>
                      </a:cubicBezTo>
                      <a:cubicBezTo>
                        <a:pt x="44769" y="733883"/>
                        <a:pt x="54734" y="681139"/>
                        <a:pt x="67104" y="629255"/>
                      </a:cubicBezTo>
                      <a:cubicBezTo>
                        <a:pt x="77746" y="572108"/>
                        <a:pt x="85146" y="514405"/>
                        <a:pt x="89266" y="456421"/>
                      </a:cubicBezTo>
                      <a:cubicBezTo>
                        <a:pt x="98200" y="384436"/>
                        <a:pt x="109024" y="312794"/>
                        <a:pt x="117098" y="240809"/>
                      </a:cubicBezTo>
                      <a:cubicBezTo>
                        <a:pt x="124314" y="175868"/>
                        <a:pt x="129125" y="110583"/>
                        <a:pt x="134279" y="45469"/>
                      </a:cubicBezTo>
                      <a:cubicBezTo>
                        <a:pt x="134644" y="38316"/>
                        <a:pt x="134644" y="31148"/>
                        <a:pt x="134279" y="23994"/>
                      </a:cubicBezTo>
                      <a:cubicBezTo>
                        <a:pt x="134279" y="16263"/>
                        <a:pt x="131530" y="6814"/>
                        <a:pt x="141151" y="3034"/>
                      </a:cubicBezTo>
                      <a:cubicBezTo>
                        <a:pt x="150633" y="-2486"/>
                        <a:pt x="162720" y="-302"/>
                        <a:pt x="169670" y="8188"/>
                      </a:cubicBezTo>
                      <a:cubicBezTo>
                        <a:pt x="179120" y="18946"/>
                        <a:pt x="187199" y="30833"/>
                        <a:pt x="193722" y="43580"/>
                      </a:cubicBezTo>
                      <a:cubicBezTo>
                        <a:pt x="212428" y="83587"/>
                        <a:pt x="225606" y="125952"/>
                        <a:pt x="232893" y="169511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</p:grp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DA383CAF-97B1-C12B-51C3-895A12ED2596}"/>
                  </a:ext>
                </a:extLst>
              </p:cNvPr>
              <p:cNvSpPr/>
              <p:nvPr/>
            </p:nvSpPr>
            <p:spPr>
              <a:xfrm rot="785053">
                <a:off x="3963127" y="601781"/>
                <a:ext cx="963403" cy="1261209"/>
              </a:xfrm>
              <a:custGeom>
                <a:avLst/>
                <a:gdLst>
                  <a:gd name="connsiteX0" fmla="*/ 946312 w 1990867"/>
                  <a:gd name="connsiteY0" fmla="*/ 422329 h 2606279"/>
                  <a:gd name="connsiteX1" fmla="*/ 946312 w 1990867"/>
                  <a:gd name="connsiteY1" fmla="*/ 1656470 h 2606279"/>
                  <a:gd name="connsiteX2" fmla="*/ 993283 w 1990867"/>
                  <a:gd name="connsiteY2" fmla="*/ 492 h 2606279"/>
                  <a:gd name="connsiteX3" fmla="*/ 1028781 w 1990867"/>
                  <a:gd name="connsiteY3" fmla="*/ 7843 h 2606279"/>
                  <a:gd name="connsiteX4" fmla="*/ 1054953 w 1990867"/>
                  <a:gd name="connsiteY4" fmla="*/ 54453 h 2606279"/>
                  <a:gd name="connsiteX5" fmla="*/ 1055314 w 1990867"/>
                  <a:gd name="connsiteY5" fmla="*/ 54453 h 2606279"/>
                  <a:gd name="connsiteX6" fmla="*/ 1055314 w 1990867"/>
                  <a:gd name="connsiteY6" fmla="*/ 282136 h 2606279"/>
                  <a:gd name="connsiteX7" fmla="*/ 1699634 w 1990867"/>
                  <a:gd name="connsiteY7" fmla="*/ 1868376 h 2606279"/>
                  <a:gd name="connsiteX8" fmla="*/ 1694256 w 1990867"/>
                  <a:gd name="connsiteY8" fmla="*/ 1919290 h 2606279"/>
                  <a:gd name="connsiteX9" fmla="*/ 1649076 w 1990867"/>
                  <a:gd name="connsiteY9" fmla="*/ 1943313 h 2606279"/>
                  <a:gd name="connsiteX10" fmla="*/ 1056747 w 1990867"/>
                  <a:gd name="connsiteY10" fmla="*/ 1943313 h 2606279"/>
                  <a:gd name="connsiteX11" fmla="*/ 1056747 w 1990867"/>
                  <a:gd name="connsiteY11" fmla="*/ 2032236 h 2606279"/>
                  <a:gd name="connsiteX12" fmla="*/ 1936280 w 1990867"/>
                  <a:gd name="connsiteY12" fmla="*/ 2032235 h 2606279"/>
                  <a:gd name="connsiteX13" fmla="*/ 1983609 w 1990867"/>
                  <a:gd name="connsiteY13" fmla="*/ 2059486 h 2606279"/>
                  <a:gd name="connsiteX14" fmla="*/ 1983609 w 1990867"/>
                  <a:gd name="connsiteY14" fmla="*/ 2113985 h 2606279"/>
                  <a:gd name="connsiteX15" fmla="*/ 1925521 w 1990867"/>
                  <a:gd name="connsiteY15" fmla="*/ 2219041 h 2606279"/>
                  <a:gd name="connsiteX16" fmla="*/ 1867890 w 1990867"/>
                  <a:gd name="connsiteY16" fmla="*/ 2323354 h 2606279"/>
                  <a:gd name="connsiteX17" fmla="*/ 1835226 w 1990867"/>
                  <a:gd name="connsiteY17" fmla="*/ 2371304 h 2606279"/>
                  <a:gd name="connsiteX18" fmla="*/ 1796578 w 1990867"/>
                  <a:gd name="connsiteY18" fmla="*/ 2436209 h 2606279"/>
                  <a:gd name="connsiteX19" fmla="*/ 1740375 w 1990867"/>
                  <a:gd name="connsiteY19" fmla="*/ 2562544 h 2606279"/>
                  <a:gd name="connsiteX20" fmla="*/ 1733877 w 1990867"/>
                  <a:gd name="connsiteY20" fmla="*/ 2594002 h 2606279"/>
                  <a:gd name="connsiteX21" fmla="*/ 1707169 w 1990867"/>
                  <a:gd name="connsiteY21" fmla="*/ 2601097 h 2606279"/>
                  <a:gd name="connsiteX22" fmla="*/ 1642983 w 1990867"/>
                  <a:gd name="connsiteY22" fmla="*/ 2606279 h 2606279"/>
                  <a:gd name="connsiteX23" fmla="*/ 1452589 w 1990867"/>
                  <a:gd name="connsiteY23" fmla="*/ 2548911 h 2606279"/>
                  <a:gd name="connsiteX24" fmla="*/ 1318851 w 1990867"/>
                  <a:gd name="connsiteY24" fmla="*/ 2507675 h 2606279"/>
                  <a:gd name="connsiteX25" fmla="*/ 1185468 w 1990867"/>
                  <a:gd name="connsiteY25" fmla="*/ 2548911 h 2606279"/>
                  <a:gd name="connsiteX26" fmla="*/ 995077 w 1990867"/>
                  <a:gd name="connsiteY26" fmla="*/ 2606279 h 2606279"/>
                  <a:gd name="connsiteX27" fmla="*/ 805042 w 1990867"/>
                  <a:gd name="connsiteY27" fmla="*/ 2548911 h 2606279"/>
                  <a:gd name="connsiteX28" fmla="*/ 671303 w 1990867"/>
                  <a:gd name="connsiteY28" fmla="*/ 2507675 h 2606279"/>
                  <a:gd name="connsiteX29" fmla="*/ 537920 w 1990867"/>
                  <a:gd name="connsiteY29" fmla="*/ 2548911 h 2606279"/>
                  <a:gd name="connsiteX30" fmla="*/ 347529 w 1990867"/>
                  <a:gd name="connsiteY30" fmla="*/ 2606279 h 2606279"/>
                  <a:gd name="connsiteX31" fmla="*/ 283347 w 1990867"/>
                  <a:gd name="connsiteY31" fmla="*/ 2601097 h 2606279"/>
                  <a:gd name="connsiteX32" fmla="*/ 275027 w 1990867"/>
                  <a:gd name="connsiteY32" fmla="*/ 2598885 h 2606279"/>
                  <a:gd name="connsiteX33" fmla="*/ 262651 w 1990867"/>
                  <a:gd name="connsiteY33" fmla="*/ 2553829 h 2606279"/>
                  <a:gd name="connsiteX34" fmla="*/ 219781 w 1990867"/>
                  <a:gd name="connsiteY34" fmla="*/ 2475108 h 2606279"/>
                  <a:gd name="connsiteX35" fmla="*/ 199294 w 1990867"/>
                  <a:gd name="connsiteY35" fmla="*/ 2447473 h 2606279"/>
                  <a:gd name="connsiteX36" fmla="*/ 200521 w 1990867"/>
                  <a:gd name="connsiteY36" fmla="*/ 2448157 h 2606279"/>
                  <a:gd name="connsiteX37" fmla="*/ 65347 w 1990867"/>
                  <a:gd name="connsiteY37" fmla="*/ 2219041 h 2606279"/>
                  <a:gd name="connsiteX38" fmla="*/ 7262 w 1990867"/>
                  <a:gd name="connsiteY38" fmla="*/ 2113985 h 2606279"/>
                  <a:gd name="connsiteX39" fmla="*/ 7262 w 1990867"/>
                  <a:gd name="connsiteY39" fmla="*/ 2059485 h 2606279"/>
                  <a:gd name="connsiteX40" fmla="*/ 54591 w 1990867"/>
                  <a:gd name="connsiteY40" fmla="*/ 2032236 h 2606279"/>
                  <a:gd name="connsiteX41" fmla="*/ 946312 w 1990867"/>
                  <a:gd name="connsiteY41" fmla="*/ 2032236 h 2606279"/>
                  <a:gd name="connsiteX42" fmla="*/ 946312 w 1990867"/>
                  <a:gd name="connsiteY42" fmla="*/ 1943313 h 2606279"/>
                  <a:gd name="connsiteX43" fmla="*/ 218809 w 1990867"/>
                  <a:gd name="connsiteY43" fmla="*/ 1943313 h 2606279"/>
                  <a:gd name="connsiteX44" fmla="*/ 179726 w 1990867"/>
                  <a:gd name="connsiteY44" fmla="*/ 1926819 h 2606279"/>
                  <a:gd name="connsiteX45" fmla="*/ 164309 w 1990867"/>
                  <a:gd name="connsiteY45" fmla="*/ 1887019 h 2606279"/>
                  <a:gd name="connsiteX46" fmla="*/ 961014 w 1990867"/>
                  <a:gd name="connsiteY46" fmla="*/ 16805 h 2606279"/>
                  <a:gd name="connsiteX47" fmla="*/ 993283 w 1990867"/>
                  <a:gd name="connsiteY47" fmla="*/ 492 h 2606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990867" h="2606279">
                    <a:moveTo>
                      <a:pt x="946312" y="422329"/>
                    </a:moveTo>
                    <a:cubicBezTo>
                      <a:pt x="822613" y="910679"/>
                      <a:pt x="822613" y="1329469"/>
                      <a:pt x="946312" y="1656470"/>
                    </a:cubicBezTo>
                    <a:close/>
                    <a:moveTo>
                      <a:pt x="993283" y="492"/>
                    </a:moveTo>
                    <a:cubicBezTo>
                      <a:pt x="1005295" y="-1121"/>
                      <a:pt x="1017844" y="1210"/>
                      <a:pt x="1028781" y="7843"/>
                    </a:cubicBezTo>
                    <a:cubicBezTo>
                      <a:pt x="1045633" y="18241"/>
                      <a:pt x="1054954" y="35810"/>
                      <a:pt x="1054953" y="54453"/>
                    </a:cubicBezTo>
                    <a:lnTo>
                      <a:pt x="1055314" y="54453"/>
                    </a:lnTo>
                    <a:lnTo>
                      <a:pt x="1055314" y="282136"/>
                    </a:lnTo>
                    <a:lnTo>
                      <a:pt x="1699634" y="1868376"/>
                    </a:lnTo>
                    <a:cubicBezTo>
                      <a:pt x="1706445" y="1885228"/>
                      <a:pt x="1704295" y="1904232"/>
                      <a:pt x="1694256" y="1919290"/>
                    </a:cubicBezTo>
                    <a:cubicBezTo>
                      <a:pt x="1683857" y="1934709"/>
                      <a:pt x="1667364" y="1943313"/>
                      <a:pt x="1649076" y="1943313"/>
                    </a:cubicBezTo>
                    <a:lnTo>
                      <a:pt x="1056747" y="1943313"/>
                    </a:lnTo>
                    <a:lnTo>
                      <a:pt x="1056747" y="2032236"/>
                    </a:lnTo>
                    <a:lnTo>
                      <a:pt x="1936280" y="2032235"/>
                    </a:lnTo>
                    <a:cubicBezTo>
                      <a:pt x="1955998" y="2032236"/>
                      <a:pt x="1973927" y="2042633"/>
                      <a:pt x="1983609" y="2059486"/>
                    </a:cubicBezTo>
                    <a:cubicBezTo>
                      <a:pt x="1993287" y="2076696"/>
                      <a:pt x="1993288" y="2097133"/>
                      <a:pt x="1983609" y="2113985"/>
                    </a:cubicBezTo>
                    <a:cubicBezTo>
                      <a:pt x="1964603" y="2146612"/>
                      <a:pt x="1945600" y="2182827"/>
                      <a:pt x="1925521" y="2219041"/>
                    </a:cubicBezTo>
                    <a:lnTo>
                      <a:pt x="1867890" y="2323354"/>
                    </a:lnTo>
                    <a:lnTo>
                      <a:pt x="1835226" y="2371304"/>
                    </a:lnTo>
                    <a:cubicBezTo>
                      <a:pt x="1820822" y="2394718"/>
                      <a:pt x="1807932" y="2417272"/>
                      <a:pt x="1796578" y="2436209"/>
                    </a:cubicBezTo>
                    <a:cubicBezTo>
                      <a:pt x="1773870" y="2474083"/>
                      <a:pt x="1753080" y="2520203"/>
                      <a:pt x="1740375" y="2562544"/>
                    </a:cubicBezTo>
                    <a:lnTo>
                      <a:pt x="1733877" y="2594002"/>
                    </a:lnTo>
                    <a:lnTo>
                      <a:pt x="1707169" y="2601097"/>
                    </a:lnTo>
                    <a:cubicBezTo>
                      <a:pt x="1688272" y="2604374"/>
                      <a:pt x="1667094" y="2606279"/>
                      <a:pt x="1642983" y="2606279"/>
                    </a:cubicBezTo>
                    <a:cubicBezTo>
                      <a:pt x="1546531" y="2606279"/>
                      <a:pt x="1496692" y="2575802"/>
                      <a:pt x="1452589" y="2548911"/>
                    </a:cubicBezTo>
                    <a:cubicBezTo>
                      <a:pt x="1414225" y="2525963"/>
                      <a:pt x="1384465" y="2507675"/>
                      <a:pt x="1318851" y="2507675"/>
                    </a:cubicBezTo>
                    <a:cubicBezTo>
                      <a:pt x="1253235" y="2507675"/>
                      <a:pt x="1223115" y="2525604"/>
                      <a:pt x="1185468" y="2548911"/>
                    </a:cubicBezTo>
                    <a:cubicBezTo>
                      <a:pt x="1141366" y="2575802"/>
                      <a:pt x="1091527" y="2606279"/>
                      <a:pt x="995077" y="2606279"/>
                    </a:cubicBezTo>
                    <a:cubicBezTo>
                      <a:pt x="898625" y="2606279"/>
                      <a:pt x="849146" y="2575802"/>
                      <a:pt x="805042" y="2548911"/>
                    </a:cubicBezTo>
                    <a:cubicBezTo>
                      <a:pt x="766678" y="2525963"/>
                      <a:pt x="736917" y="2507675"/>
                      <a:pt x="671303" y="2507675"/>
                    </a:cubicBezTo>
                    <a:cubicBezTo>
                      <a:pt x="605687" y="2507675"/>
                      <a:pt x="575570" y="2525605"/>
                      <a:pt x="537920" y="2548911"/>
                    </a:cubicBezTo>
                    <a:cubicBezTo>
                      <a:pt x="493818" y="2575802"/>
                      <a:pt x="443981" y="2606279"/>
                      <a:pt x="347529" y="2606279"/>
                    </a:cubicBezTo>
                    <a:cubicBezTo>
                      <a:pt x="323416" y="2606279"/>
                      <a:pt x="302239" y="2604374"/>
                      <a:pt x="283347" y="2601097"/>
                    </a:cubicBezTo>
                    <a:lnTo>
                      <a:pt x="275027" y="2598885"/>
                    </a:lnTo>
                    <a:lnTo>
                      <a:pt x="262651" y="2553829"/>
                    </a:lnTo>
                    <a:cubicBezTo>
                      <a:pt x="251881" y="2527927"/>
                      <a:pt x="237317" y="2501103"/>
                      <a:pt x="219781" y="2475108"/>
                    </a:cubicBezTo>
                    <a:lnTo>
                      <a:pt x="199294" y="2447473"/>
                    </a:lnTo>
                    <a:lnTo>
                      <a:pt x="200521" y="2448157"/>
                    </a:lnTo>
                    <a:cubicBezTo>
                      <a:pt x="152476" y="2380749"/>
                      <a:pt x="109091" y="2298999"/>
                      <a:pt x="65347" y="2219041"/>
                    </a:cubicBezTo>
                    <a:cubicBezTo>
                      <a:pt x="45268" y="2182110"/>
                      <a:pt x="26266" y="2146612"/>
                      <a:pt x="7262" y="2113985"/>
                    </a:cubicBezTo>
                    <a:cubicBezTo>
                      <a:pt x="-2420" y="2097133"/>
                      <a:pt x="-2420" y="2076696"/>
                      <a:pt x="7262" y="2059485"/>
                    </a:cubicBezTo>
                    <a:cubicBezTo>
                      <a:pt x="17301" y="2042634"/>
                      <a:pt x="34870" y="2032236"/>
                      <a:pt x="54591" y="2032236"/>
                    </a:cubicBezTo>
                    <a:lnTo>
                      <a:pt x="946312" y="2032236"/>
                    </a:lnTo>
                    <a:lnTo>
                      <a:pt x="946312" y="1943313"/>
                    </a:lnTo>
                    <a:lnTo>
                      <a:pt x="218809" y="1943313"/>
                    </a:lnTo>
                    <a:cubicBezTo>
                      <a:pt x="204107" y="1943313"/>
                      <a:pt x="189765" y="1937217"/>
                      <a:pt x="179726" y="1926819"/>
                    </a:cubicBezTo>
                    <a:cubicBezTo>
                      <a:pt x="169328" y="1916421"/>
                      <a:pt x="163590" y="1902080"/>
                      <a:pt x="164309" y="1887019"/>
                    </a:cubicBezTo>
                    <a:cubicBezTo>
                      <a:pt x="187615" y="1181387"/>
                      <a:pt x="455454" y="552127"/>
                      <a:pt x="961014" y="16805"/>
                    </a:cubicBezTo>
                    <a:cubicBezTo>
                      <a:pt x="969799" y="7663"/>
                      <a:pt x="981272" y="2106"/>
                      <a:pt x="993283" y="492"/>
                    </a:cubicBezTo>
                    <a:close/>
                  </a:path>
                </a:pathLst>
              </a:custGeom>
              <a:solidFill>
                <a:srgbClr val="EC1A63"/>
              </a:solidFill>
              <a:ln w="153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BCEDEB7C-889E-37F8-FD16-AECA4DBC6E1A}"/>
                  </a:ext>
                </a:extLst>
              </p:cNvPr>
              <p:cNvSpPr/>
              <p:nvPr/>
            </p:nvSpPr>
            <p:spPr>
              <a:xfrm rot="785053">
                <a:off x="3788352" y="1870752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0B1619B9-12CF-7C2A-C17A-A975A6F059FD}"/>
                  </a:ext>
                </a:extLst>
              </p:cNvPr>
              <p:cNvSpPr/>
              <p:nvPr/>
            </p:nvSpPr>
            <p:spPr>
              <a:xfrm rot="785053">
                <a:off x="3760837" y="1989138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</p:grpSp>
        <p:grpSp>
          <p:nvGrpSpPr>
            <p:cNvPr id="126" name="组合 125">
              <a:extLst>
                <a:ext uri="{FF2B5EF4-FFF2-40B4-BE49-F238E27FC236}">
                  <a16:creationId xmlns:a16="http://schemas.microsoft.com/office/drawing/2014/main" id="{A5A8A359-2572-5A2B-2F29-65E0DEE48BB3}"/>
                </a:ext>
              </a:extLst>
            </p:cNvPr>
            <p:cNvGrpSpPr/>
            <p:nvPr/>
          </p:nvGrpSpPr>
          <p:grpSpPr>
            <a:xfrm>
              <a:off x="3944646" y="3771901"/>
              <a:ext cx="882616" cy="1035716"/>
              <a:chOff x="3760837" y="601781"/>
              <a:chExt cx="1268035" cy="1487991"/>
            </a:xfrm>
          </p:grpSpPr>
          <p:grpSp>
            <p:nvGrpSpPr>
              <p:cNvPr id="127" name="组合 126">
                <a:extLst>
                  <a:ext uri="{FF2B5EF4-FFF2-40B4-BE49-F238E27FC236}">
                    <a16:creationId xmlns:a16="http://schemas.microsoft.com/office/drawing/2014/main" id="{118CCD61-3E81-59D2-31D5-445C236D98AA}"/>
                  </a:ext>
                </a:extLst>
              </p:cNvPr>
              <p:cNvGrpSpPr/>
              <p:nvPr/>
            </p:nvGrpSpPr>
            <p:grpSpPr>
              <a:xfrm rot="780000" flipH="1">
                <a:off x="4660777" y="876493"/>
                <a:ext cx="368095" cy="549019"/>
                <a:chOff x="6191056" y="4503771"/>
                <a:chExt cx="800763" cy="1194350"/>
              </a:xfrm>
              <a:solidFill>
                <a:srgbClr val="F26F2D"/>
              </a:solidFill>
            </p:grpSpPr>
            <p:sp>
              <p:nvSpPr>
                <p:cNvPr id="131" name="任意多边形: 形状 130">
                  <a:extLst>
                    <a:ext uri="{FF2B5EF4-FFF2-40B4-BE49-F238E27FC236}">
                      <a16:creationId xmlns:a16="http://schemas.microsoft.com/office/drawing/2014/main" id="{10CBD197-122F-4C1A-96D2-1F5037AF85D6}"/>
                    </a:ext>
                  </a:extLst>
                </p:cNvPr>
                <p:cNvSpPr/>
                <p:nvPr/>
              </p:nvSpPr>
              <p:spPr>
                <a:xfrm>
                  <a:off x="6343630" y="4626424"/>
                  <a:ext cx="523518" cy="857808"/>
                </a:xfrm>
                <a:custGeom>
                  <a:avLst/>
                  <a:gdLst>
                    <a:gd name="connsiteX0" fmla="*/ 501833 w 523518"/>
                    <a:gd name="connsiteY0" fmla="*/ 670501 h 857808"/>
                    <a:gd name="connsiteX1" fmla="*/ 515921 w 523518"/>
                    <a:gd name="connsiteY1" fmla="*/ 762759 h 857808"/>
                    <a:gd name="connsiteX2" fmla="*/ 519013 w 523518"/>
                    <a:gd name="connsiteY2" fmla="*/ 776847 h 857808"/>
                    <a:gd name="connsiteX3" fmla="*/ 502864 w 523518"/>
                    <a:gd name="connsiteY3" fmla="*/ 814472 h 857808"/>
                    <a:gd name="connsiteX4" fmla="*/ 331061 w 523518"/>
                    <a:gd name="connsiteY4" fmla="*/ 856392 h 857808"/>
                    <a:gd name="connsiteX5" fmla="*/ 187434 w 523518"/>
                    <a:gd name="connsiteY5" fmla="*/ 856392 h 857808"/>
                    <a:gd name="connsiteX6" fmla="*/ 20098 w 523518"/>
                    <a:gd name="connsiteY6" fmla="*/ 811895 h 857808"/>
                    <a:gd name="connsiteX7" fmla="*/ 5666 w 523518"/>
                    <a:gd name="connsiteY7" fmla="*/ 800040 h 857808"/>
                    <a:gd name="connsiteX8" fmla="*/ 3948 w 523518"/>
                    <a:gd name="connsiteY8" fmla="*/ 776332 h 857808"/>
                    <a:gd name="connsiteX9" fmla="*/ 60472 w 523518"/>
                    <a:gd name="connsiteY9" fmla="*/ 652977 h 857808"/>
                    <a:gd name="connsiteX10" fmla="*/ 105827 w 523518"/>
                    <a:gd name="connsiteY10" fmla="*/ 529451 h 857808"/>
                    <a:gd name="connsiteX11" fmla="*/ 147576 w 523518"/>
                    <a:gd name="connsiteY11" fmla="*/ 347684 h 857808"/>
                    <a:gd name="connsiteX12" fmla="*/ 177641 w 523518"/>
                    <a:gd name="connsiteY12" fmla="*/ 129666 h 857808"/>
                    <a:gd name="connsiteX13" fmla="*/ 187777 w 523518"/>
                    <a:gd name="connsiteY13" fmla="*/ 26584 h 857808"/>
                    <a:gd name="connsiteX14" fmla="*/ 202209 w 523518"/>
                    <a:gd name="connsiteY14" fmla="*/ 2188 h 857808"/>
                    <a:gd name="connsiteX15" fmla="*/ 233992 w 523518"/>
                    <a:gd name="connsiteY15" fmla="*/ 11809 h 857808"/>
                    <a:gd name="connsiteX16" fmla="*/ 280379 w 523518"/>
                    <a:gd name="connsiteY16" fmla="*/ 81218 h 857808"/>
                    <a:gd name="connsiteX17" fmla="*/ 393597 w 523518"/>
                    <a:gd name="connsiteY17" fmla="*/ 329301 h 857808"/>
                    <a:gd name="connsiteX18" fmla="*/ 473314 w 523518"/>
                    <a:gd name="connsiteY18" fmla="*/ 547147 h 857808"/>
                    <a:gd name="connsiteX19" fmla="*/ 504238 w 523518"/>
                    <a:gd name="connsiteY19" fmla="*/ 670329 h 857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23518" h="857808">
                      <a:moveTo>
                        <a:pt x="501833" y="670501"/>
                      </a:moveTo>
                      <a:cubicBezTo>
                        <a:pt x="506643" y="701425"/>
                        <a:pt x="511339" y="732178"/>
                        <a:pt x="515921" y="762759"/>
                      </a:cubicBezTo>
                      <a:cubicBezTo>
                        <a:pt x="516615" y="767523"/>
                        <a:pt x="517649" y="772230"/>
                        <a:pt x="519013" y="776847"/>
                      </a:cubicBezTo>
                      <a:cubicBezTo>
                        <a:pt x="526744" y="801758"/>
                        <a:pt x="526401" y="802789"/>
                        <a:pt x="502864" y="814472"/>
                      </a:cubicBezTo>
                      <a:cubicBezTo>
                        <a:pt x="449230" y="840508"/>
                        <a:pt x="390659" y="854799"/>
                        <a:pt x="331061" y="856392"/>
                      </a:cubicBezTo>
                      <a:cubicBezTo>
                        <a:pt x="283300" y="858281"/>
                        <a:pt x="235367" y="858281"/>
                        <a:pt x="187434" y="856392"/>
                      </a:cubicBezTo>
                      <a:cubicBezTo>
                        <a:pt x="128925" y="854975"/>
                        <a:pt x="71583" y="839727"/>
                        <a:pt x="20098" y="811895"/>
                      </a:cubicBezTo>
                      <a:cubicBezTo>
                        <a:pt x="14684" y="808740"/>
                        <a:pt x="9812" y="804738"/>
                        <a:pt x="5666" y="800040"/>
                      </a:cubicBezTo>
                      <a:cubicBezTo>
                        <a:pt x="-1163" y="793873"/>
                        <a:pt x="-1921" y="783419"/>
                        <a:pt x="3948" y="776332"/>
                      </a:cubicBezTo>
                      <a:cubicBezTo>
                        <a:pt x="32124" y="739566"/>
                        <a:pt x="44322" y="695241"/>
                        <a:pt x="60472" y="652977"/>
                      </a:cubicBezTo>
                      <a:cubicBezTo>
                        <a:pt x="76621" y="610714"/>
                        <a:pt x="92770" y="571199"/>
                        <a:pt x="105827" y="529451"/>
                      </a:cubicBezTo>
                      <a:cubicBezTo>
                        <a:pt x="124620" y="470086"/>
                        <a:pt x="138581" y="409299"/>
                        <a:pt x="147576" y="347684"/>
                      </a:cubicBezTo>
                      <a:cubicBezTo>
                        <a:pt x="157884" y="275011"/>
                        <a:pt x="168192" y="202338"/>
                        <a:pt x="177641" y="129666"/>
                      </a:cubicBezTo>
                      <a:cubicBezTo>
                        <a:pt x="182108" y="95305"/>
                        <a:pt x="185372" y="60945"/>
                        <a:pt x="187777" y="26584"/>
                      </a:cubicBezTo>
                      <a:cubicBezTo>
                        <a:pt x="187777" y="15245"/>
                        <a:pt x="189839" y="6140"/>
                        <a:pt x="202209" y="2188"/>
                      </a:cubicBezTo>
                      <a:cubicBezTo>
                        <a:pt x="213724" y="-2921"/>
                        <a:pt x="227244" y="1172"/>
                        <a:pt x="233992" y="11809"/>
                      </a:cubicBezTo>
                      <a:cubicBezTo>
                        <a:pt x="251575" y="33455"/>
                        <a:pt x="267105" y="56692"/>
                        <a:pt x="280379" y="81218"/>
                      </a:cubicBezTo>
                      <a:cubicBezTo>
                        <a:pt x="319378" y="163339"/>
                        <a:pt x="355972" y="246664"/>
                        <a:pt x="393597" y="329301"/>
                      </a:cubicBezTo>
                      <a:cubicBezTo>
                        <a:pt x="425292" y="399938"/>
                        <a:pt x="451932" y="472736"/>
                        <a:pt x="473314" y="547147"/>
                      </a:cubicBezTo>
                      <a:cubicBezTo>
                        <a:pt x="485340" y="587692"/>
                        <a:pt x="494102" y="629268"/>
                        <a:pt x="504238" y="670329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132" name="任意多边形: 形状 131">
                  <a:extLst>
                    <a:ext uri="{FF2B5EF4-FFF2-40B4-BE49-F238E27FC236}">
                      <a16:creationId xmlns:a16="http://schemas.microsoft.com/office/drawing/2014/main" id="{E354AB44-74EF-6E7A-6F1F-FDF3C970434B}"/>
                    </a:ext>
                  </a:extLst>
                </p:cNvPr>
                <p:cNvSpPr/>
                <p:nvPr/>
              </p:nvSpPr>
              <p:spPr>
                <a:xfrm>
                  <a:off x="6191056" y="5410315"/>
                  <a:ext cx="800763" cy="287806"/>
                </a:xfrm>
                <a:custGeom>
                  <a:avLst/>
                  <a:gdLst>
                    <a:gd name="connsiteX0" fmla="*/ 9115 w 800763"/>
                    <a:gd name="connsiteY0" fmla="*/ 0 h 287806"/>
                    <a:gd name="connsiteX1" fmla="*/ 70793 w 800763"/>
                    <a:gd name="connsiteY1" fmla="*/ 32642 h 287806"/>
                    <a:gd name="connsiteX2" fmla="*/ 185385 w 800763"/>
                    <a:gd name="connsiteY2" fmla="*/ 92086 h 287806"/>
                    <a:gd name="connsiteX3" fmla="*/ 311317 w 800763"/>
                    <a:gd name="connsiteY3" fmla="*/ 117685 h 287806"/>
                    <a:gd name="connsiteX4" fmla="*/ 513872 w 800763"/>
                    <a:gd name="connsiteY4" fmla="*/ 105830 h 287806"/>
                    <a:gd name="connsiteX5" fmla="*/ 609566 w 800763"/>
                    <a:gd name="connsiteY5" fmla="*/ 83840 h 287806"/>
                    <a:gd name="connsiteX6" fmla="*/ 657671 w 800763"/>
                    <a:gd name="connsiteY6" fmla="*/ 62880 h 287806"/>
                    <a:gd name="connsiteX7" fmla="*/ 704745 w 800763"/>
                    <a:gd name="connsiteY7" fmla="*/ 45700 h 287806"/>
                    <a:gd name="connsiteX8" fmla="*/ 732749 w 800763"/>
                    <a:gd name="connsiteY8" fmla="*/ 32814 h 287806"/>
                    <a:gd name="connsiteX9" fmla="*/ 788757 w 800763"/>
                    <a:gd name="connsiteY9" fmla="*/ 7388 h 287806"/>
                    <a:gd name="connsiteX10" fmla="*/ 795285 w 800763"/>
                    <a:gd name="connsiteY10" fmla="*/ 46559 h 287806"/>
                    <a:gd name="connsiteX11" fmla="*/ 667464 w 800763"/>
                    <a:gd name="connsiteY11" fmla="*/ 197745 h 287806"/>
                    <a:gd name="connsiteX12" fmla="*/ 658358 w 800763"/>
                    <a:gd name="connsiteY12" fmla="*/ 223000 h 287806"/>
                    <a:gd name="connsiteX13" fmla="*/ 660935 w 800763"/>
                    <a:gd name="connsiteY13" fmla="*/ 234683 h 287806"/>
                    <a:gd name="connsiteX14" fmla="*/ 632760 w 800763"/>
                    <a:gd name="connsiteY14" fmla="*/ 277118 h 287806"/>
                    <a:gd name="connsiteX15" fmla="*/ 439481 w 800763"/>
                    <a:gd name="connsiteY15" fmla="*/ 285536 h 287806"/>
                    <a:gd name="connsiteX16" fmla="*/ 313035 w 800763"/>
                    <a:gd name="connsiteY16" fmla="*/ 276259 h 287806"/>
                    <a:gd name="connsiteX17" fmla="*/ 184011 w 800763"/>
                    <a:gd name="connsiteY17" fmla="*/ 250660 h 287806"/>
                    <a:gd name="connsiteX18" fmla="*/ 102748 w 800763"/>
                    <a:gd name="connsiteY18" fmla="*/ 231590 h 287806"/>
                    <a:gd name="connsiteX19" fmla="*/ 86770 w 800763"/>
                    <a:gd name="connsiteY19" fmla="*/ 197229 h 287806"/>
                    <a:gd name="connsiteX20" fmla="*/ 83506 w 800763"/>
                    <a:gd name="connsiteY20" fmla="*/ 177472 h 287806"/>
                    <a:gd name="connsiteX21" fmla="*/ 21829 w 800763"/>
                    <a:gd name="connsiteY21" fmla="*/ 89337 h 287806"/>
                    <a:gd name="connsiteX22" fmla="*/ 1556 w 800763"/>
                    <a:gd name="connsiteY22" fmla="*/ 51713 h 287806"/>
                    <a:gd name="connsiteX23" fmla="*/ 1556 w 800763"/>
                    <a:gd name="connsiteY23" fmla="*/ 21475 h 287806"/>
                    <a:gd name="connsiteX24" fmla="*/ 9115 w 800763"/>
                    <a:gd name="connsiteY24" fmla="*/ 0 h 2878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800763" h="287806">
                      <a:moveTo>
                        <a:pt x="9115" y="0"/>
                      </a:moveTo>
                      <a:lnTo>
                        <a:pt x="70793" y="32642"/>
                      </a:lnTo>
                      <a:cubicBezTo>
                        <a:pt x="107821" y="54634"/>
                        <a:pt x="146081" y="74481"/>
                        <a:pt x="185385" y="92086"/>
                      </a:cubicBezTo>
                      <a:cubicBezTo>
                        <a:pt x="225420" y="108327"/>
                        <a:pt x="268118" y="117006"/>
                        <a:pt x="311317" y="117685"/>
                      </a:cubicBezTo>
                      <a:cubicBezTo>
                        <a:pt x="379044" y="119211"/>
                        <a:pt x="446785" y="115246"/>
                        <a:pt x="513872" y="105830"/>
                      </a:cubicBezTo>
                      <a:cubicBezTo>
                        <a:pt x="546159" y="100308"/>
                        <a:pt x="578108" y="92967"/>
                        <a:pt x="609566" y="83840"/>
                      </a:cubicBezTo>
                      <a:cubicBezTo>
                        <a:pt x="625992" y="77788"/>
                        <a:pt x="642054" y="70790"/>
                        <a:pt x="657671" y="62880"/>
                      </a:cubicBezTo>
                      <a:cubicBezTo>
                        <a:pt x="673133" y="56523"/>
                        <a:pt x="689111" y="51369"/>
                        <a:pt x="704745" y="45700"/>
                      </a:cubicBezTo>
                      <a:cubicBezTo>
                        <a:pt x="714194" y="41920"/>
                        <a:pt x="723471" y="37109"/>
                        <a:pt x="732749" y="32814"/>
                      </a:cubicBezTo>
                      <a:lnTo>
                        <a:pt x="788757" y="7388"/>
                      </a:lnTo>
                      <a:cubicBezTo>
                        <a:pt x="802844" y="24568"/>
                        <a:pt x="803875" y="33501"/>
                        <a:pt x="795285" y="46559"/>
                      </a:cubicBezTo>
                      <a:cubicBezTo>
                        <a:pt x="758783" y="101814"/>
                        <a:pt x="715878" y="152561"/>
                        <a:pt x="667464" y="197745"/>
                      </a:cubicBezTo>
                      <a:cubicBezTo>
                        <a:pt x="659691" y="203614"/>
                        <a:pt x="656119" y="213521"/>
                        <a:pt x="658358" y="223000"/>
                      </a:cubicBezTo>
                      <a:cubicBezTo>
                        <a:pt x="658738" y="226985"/>
                        <a:pt x="659604" y="230908"/>
                        <a:pt x="660935" y="234683"/>
                      </a:cubicBezTo>
                      <a:cubicBezTo>
                        <a:pt x="675195" y="263030"/>
                        <a:pt x="669525" y="271448"/>
                        <a:pt x="632760" y="277118"/>
                      </a:cubicBezTo>
                      <a:cubicBezTo>
                        <a:pt x="568889" y="287515"/>
                        <a:pt x="504014" y="290341"/>
                        <a:pt x="439481" y="285536"/>
                      </a:cubicBezTo>
                      <a:cubicBezTo>
                        <a:pt x="397390" y="282100"/>
                        <a:pt x="354783" y="281928"/>
                        <a:pt x="313035" y="276259"/>
                      </a:cubicBezTo>
                      <a:cubicBezTo>
                        <a:pt x="271287" y="270589"/>
                        <a:pt x="227133" y="259079"/>
                        <a:pt x="184011" y="250660"/>
                      </a:cubicBezTo>
                      <a:cubicBezTo>
                        <a:pt x="156694" y="244819"/>
                        <a:pt x="129549" y="238978"/>
                        <a:pt x="102748" y="231590"/>
                      </a:cubicBezTo>
                      <a:cubicBezTo>
                        <a:pt x="82132" y="225921"/>
                        <a:pt x="78524" y="216815"/>
                        <a:pt x="86770" y="197229"/>
                      </a:cubicBezTo>
                      <a:cubicBezTo>
                        <a:pt x="89680" y="190577"/>
                        <a:pt x="88401" y="182835"/>
                        <a:pt x="83506" y="177472"/>
                      </a:cubicBezTo>
                      <a:cubicBezTo>
                        <a:pt x="62718" y="148266"/>
                        <a:pt x="41930" y="119059"/>
                        <a:pt x="21829" y="89337"/>
                      </a:cubicBezTo>
                      <a:cubicBezTo>
                        <a:pt x="13410" y="77765"/>
                        <a:pt x="6591" y="65109"/>
                        <a:pt x="1556" y="51713"/>
                      </a:cubicBezTo>
                      <a:cubicBezTo>
                        <a:pt x="-519" y="41740"/>
                        <a:pt x="-519" y="31448"/>
                        <a:pt x="1556" y="21475"/>
                      </a:cubicBezTo>
                      <a:cubicBezTo>
                        <a:pt x="3348" y="14081"/>
                        <a:pt x="5881" y="6886"/>
                        <a:pt x="9115" y="0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133" name="任意多边形: 形状 132">
                  <a:extLst>
                    <a:ext uri="{FF2B5EF4-FFF2-40B4-BE49-F238E27FC236}">
                      <a16:creationId xmlns:a16="http://schemas.microsoft.com/office/drawing/2014/main" id="{CFE9FBCF-8E9D-0123-5EDD-977A76C8D63E}"/>
                    </a:ext>
                  </a:extLst>
                </p:cNvPr>
                <p:cNvSpPr/>
                <p:nvPr/>
              </p:nvSpPr>
              <p:spPr>
                <a:xfrm>
                  <a:off x="6225154" y="4503771"/>
                  <a:ext cx="241156" cy="912370"/>
                </a:xfrm>
                <a:custGeom>
                  <a:avLst/>
                  <a:gdLst>
                    <a:gd name="connsiteX0" fmla="*/ 232893 w 241156"/>
                    <a:gd name="connsiteY0" fmla="*/ 169511 h 912370"/>
                    <a:gd name="connsiteX1" fmla="*/ 235986 w 241156"/>
                    <a:gd name="connsiteY1" fmla="*/ 354371 h 912370"/>
                    <a:gd name="connsiteX2" fmla="*/ 187709 w 241156"/>
                    <a:gd name="connsiteY2" fmla="*/ 642312 h 912370"/>
                    <a:gd name="connsiteX3" fmla="*/ 136168 w 241156"/>
                    <a:gd name="connsiteY3" fmla="*/ 823908 h 912370"/>
                    <a:gd name="connsiteX4" fmla="*/ 90813 w 241156"/>
                    <a:gd name="connsiteY4" fmla="*/ 902078 h 912370"/>
                    <a:gd name="connsiteX5" fmla="*/ 65558 w 241156"/>
                    <a:gd name="connsiteY5" fmla="*/ 911699 h 912370"/>
                    <a:gd name="connsiteX6" fmla="*/ 8175 w 241156"/>
                    <a:gd name="connsiteY6" fmla="*/ 889193 h 912370"/>
                    <a:gd name="connsiteX7" fmla="*/ 2110 w 241156"/>
                    <a:gd name="connsiteY7" fmla="*/ 867174 h 912370"/>
                    <a:gd name="connsiteX8" fmla="*/ 2506 w 241156"/>
                    <a:gd name="connsiteY8" fmla="*/ 866515 h 912370"/>
                    <a:gd name="connsiteX9" fmla="*/ 31541 w 241156"/>
                    <a:gd name="connsiteY9" fmla="*/ 785424 h 912370"/>
                    <a:gd name="connsiteX10" fmla="*/ 67104 w 241156"/>
                    <a:gd name="connsiteY10" fmla="*/ 629255 h 912370"/>
                    <a:gd name="connsiteX11" fmla="*/ 89266 w 241156"/>
                    <a:gd name="connsiteY11" fmla="*/ 456421 h 912370"/>
                    <a:gd name="connsiteX12" fmla="*/ 117098 w 241156"/>
                    <a:gd name="connsiteY12" fmla="*/ 240809 h 912370"/>
                    <a:gd name="connsiteX13" fmla="*/ 134279 w 241156"/>
                    <a:gd name="connsiteY13" fmla="*/ 45469 h 912370"/>
                    <a:gd name="connsiteX14" fmla="*/ 134279 w 241156"/>
                    <a:gd name="connsiteY14" fmla="*/ 23994 h 912370"/>
                    <a:gd name="connsiteX15" fmla="*/ 141151 w 241156"/>
                    <a:gd name="connsiteY15" fmla="*/ 3034 h 912370"/>
                    <a:gd name="connsiteX16" fmla="*/ 169670 w 241156"/>
                    <a:gd name="connsiteY16" fmla="*/ 8188 h 912370"/>
                    <a:gd name="connsiteX17" fmla="*/ 193722 w 241156"/>
                    <a:gd name="connsiteY17" fmla="*/ 43580 h 912370"/>
                    <a:gd name="connsiteX18" fmla="*/ 232893 w 241156"/>
                    <a:gd name="connsiteY18" fmla="*/ 169511 h 9123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41156" h="912370">
                      <a:moveTo>
                        <a:pt x="232893" y="169511"/>
                      </a:moveTo>
                      <a:cubicBezTo>
                        <a:pt x="242754" y="230666"/>
                        <a:pt x="243796" y="292920"/>
                        <a:pt x="235986" y="354371"/>
                      </a:cubicBezTo>
                      <a:cubicBezTo>
                        <a:pt x="223960" y="451267"/>
                        <a:pt x="208326" y="547477"/>
                        <a:pt x="187709" y="642312"/>
                      </a:cubicBezTo>
                      <a:cubicBezTo>
                        <a:pt x="174026" y="703782"/>
                        <a:pt x="156818" y="764414"/>
                        <a:pt x="136168" y="823908"/>
                      </a:cubicBezTo>
                      <a:cubicBezTo>
                        <a:pt x="123970" y="851553"/>
                        <a:pt x="108759" y="877768"/>
                        <a:pt x="90813" y="902078"/>
                      </a:cubicBezTo>
                      <a:cubicBezTo>
                        <a:pt x="85193" y="910198"/>
                        <a:pt x="75155" y="914022"/>
                        <a:pt x="65558" y="911699"/>
                      </a:cubicBezTo>
                      <a:cubicBezTo>
                        <a:pt x="44859" y="909073"/>
                        <a:pt x="25140" y="901338"/>
                        <a:pt x="8175" y="889193"/>
                      </a:cubicBezTo>
                      <a:cubicBezTo>
                        <a:pt x="420" y="884787"/>
                        <a:pt x="-2295" y="874929"/>
                        <a:pt x="2110" y="867174"/>
                      </a:cubicBezTo>
                      <a:cubicBezTo>
                        <a:pt x="2237" y="866951"/>
                        <a:pt x="2369" y="866731"/>
                        <a:pt x="2506" y="866515"/>
                      </a:cubicBezTo>
                      <a:cubicBezTo>
                        <a:pt x="13717" y="840058"/>
                        <a:pt x="23411" y="812984"/>
                        <a:pt x="31541" y="785424"/>
                      </a:cubicBezTo>
                      <a:cubicBezTo>
                        <a:pt x="44769" y="733883"/>
                        <a:pt x="54734" y="681139"/>
                        <a:pt x="67104" y="629255"/>
                      </a:cubicBezTo>
                      <a:cubicBezTo>
                        <a:pt x="77746" y="572108"/>
                        <a:pt x="85146" y="514405"/>
                        <a:pt x="89266" y="456421"/>
                      </a:cubicBezTo>
                      <a:cubicBezTo>
                        <a:pt x="98200" y="384436"/>
                        <a:pt x="109024" y="312794"/>
                        <a:pt x="117098" y="240809"/>
                      </a:cubicBezTo>
                      <a:cubicBezTo>
                        <a:pt x="124314" y="175868"/>
                        <a:pt x="129125" y="110583"/>
                        <a:pt x="134279" y="45469"/>
                      </a:cubicBezTo>
                      <a:cubicBezTo>
                        <a:pt x="134644" y="38316"/>
                        <a:pt x="134644" y="31148"/>
                        <a:pt x="134279" y="23994"/>
                      </a:cubicBezTo>
                      <a:cubicBezTo>
                        <a:pt x="134279" y="16263"/>
                        <a:pt x="131530" y="6814"/>
                        <a:pt x="141151" y="3034"/>
                      </a:cubicBezTo>
                      <a:cubicBezTo>
                        <a:pt x="150633" y="-2486"/>
                        <a:pt x="162720" y="-302"/>
                        <a:pt x="169670" y="8188"/>
                      </a:cubicBezTo>
                      <a:cubicBezTo>
                        <a:pt x="179120" y="18946"/>
                        <a:pt x="187199" y="30833"/>
                        <a:pt x="193722" y="43580"/>
                      </a:cubicBezTo>
                      <a:cubicBezTo>
                        <a:pt x="212428" y="83587"/>
                        <a:pt x="225606" y="125952"/>
                        <a:pt x="232893" y="169511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</p:grp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12D6454E-3384-E831-7A8F-4073A16FD7BD}"/>
                  </a:ext>
                </a:extLst>
              </p:cNvPr>
              <p:cNvSpPr/>
              <p:nvPr/>
            </p:nvSpPr>
            <p:spPr>
              <a:xfrm rot="785053">
                <a:off x="3963127" y="601781"/>
                <a:ext cx="963403" cy="1261209"/>
              </a:xfrm>
              <a:custGeom>
                <a:avLst/>
                <a:gdLst>
                  <a:gd name="connsiteX0" fmla="*/ 946312 w 1990867"/>
                  <a:gd name="connsiteY0" fmla="*/ 422329 h 2606279"/>
                  <a:gd name="connsiteX1" fmla="*/ 946312 w 1990867"/>
                  <a:gd name="connsiteY1" fmla="*/ 1656470 h 2606279"/>
                  <a:gd name="connsiteX2" fmla="*/ 993283 w 1990867"/>
                  <a:gd name="connsiteY2" fmla="*/ 492 h 2606279"/>
                  <a:gd name="connsiteX3" fmla="*/ 1028781 w 1990867"/>
                  <a:gd name="connsiteY3" fmla="*/ 7843 h 2606279"/>
                  <a:gd name="connsiteX4" fmla="*/ 1054953 w 1990867"/>
                  <a:gd name="connsiteY4" fmla="*/ 54453 h 2606279"/>
                  <a:gd name="connsiteX5" fmla="*/ 1055314 w 1990867"/>
                  <a:gd name="connsiteY5" fmla="*/ 54453 h 2606279"/>
                  <a:gd name="connsiteX6" fmla="*/ 1055314 w 1990867"/>
                  <a:gd name="connsiteY6" fmla="*/ 282136 h 2606279"/>
                  <a:gd name="connsiteX7" fmla="*/ 1699634 w 1990867"/>
                  <a:gd name="connsiteY7" fmla="*/ 1868376 h 2606279"/>
                  <a:gd name="connsiteX8" fmla="*/ 1694256 w 1990867"/>
                  <a:gd name="connsiteY8" fmla="*/ 1919290 h 2606279"/>
                  <a:gd name="connsiteX9" fmla="*/ 1649076 w 1990867"/>
                  <a:gd name="connsiteY9" fmla="*/ 1943313 h 2606279"/>
                  <a:gd name="connsiteX10" fmla="*/ 1056747 w 1990867"/>
                  <a:gd name="connsiteY10" fmla="*/ 1943313 h 2606279"/>
                  <a:gd name="connsiteX11" fmla="*/ 1056747 w 1990867"/>
                  <a:gd name="connsiteY11" fmla="*/ 2032236 h 2606279"/>
                  <a:gd name="connsiteX12" fmla="*/ 1936280 w 1990867"/>
                  <a:gd name="connsiteY12" fmla="*/ 2032235 h 2606279"/>
                  <a:gd name="connsiteX13" fmla="*/ 1983609 w 1990867"/>
                  <a:gd name="connsiteY13" fmla="*/ 2059486 h 2606279"/>
                  <a:gd name="connsiteX14" fmla="*/ 1983609 w 1990867"/>
                  <a:gd name="connsiteY14" fmla="*/ 2113985 h 2606279"/>
                  <a:gd name="connsiteX15" fmla="*/ 1925521 w 1990867"/>
                  <a:gd name="connsiteY15" fmla="*/ 2219041 h 2606279"/>
                  <a:gd name="connsiteX16" fmla="*/ 1867890 w 1990867"/>
                  <a:gd name="connsiteY16" fmla="*/ 2323354 h 2606279"/>
                  <a:gd name="connsiteX17" fmla="*/ 1835226 w 1990867"/>
                  <a:gd name="connsiteY17" fmla="*/ 2371304 h 2606279"/>
                  <a:gd name="connsiteX18" fmla="*/ 1796578 w 1990867"/>
                  <a:gd name="connsiteY18" fmla="*/ 2436209 h 2606279"/>
                  <a:gd name="connsiteX19" fmla="*/ 1740375 w 1990867"/>
                  <a:gd name="connsiteY19" fmla="*/ 2562544 h 2606279"/>
                  <a:gd name="connsiteX20" fmla="*/ 1733877 w 1990867"/>
                  <a:gd name="connsiteY20" fmla="*/ 2594002 h 2606279"/>
                  <a:gd name="connsiteX21" fmla="*/ 1707169 w 1990867"/>
                  <a:gd name="connsiteY21" fmla="*/ 2601097 h 2606279"/>
                  <a:gd name="connsiteX22" fmla="*/ 1642983 w 1990867"/>
                  <a:gd name="connsiteY22" fmla="*/ 2606279 h 2606279"/>
                  <a:gd name="connsiteX23" fmla="*/ 1452589 w 1990867"/>
                  <a:gd name="connsiteY23" fmla="*/ 2548911 h 2606279"/>
                  <a:gd name="connsiteX24" fmla="*/ 1318851 w 1990867"/>
                  <a:gd name="connsiteY24" fmla="*/ 2507675 h 2606279"/>
                  <a:gd name="connsiteX25" fmla="*/ 1185468 w 1990867"/>
                  <a:gd name="connsiteY25" fmla="*/ 2548911 h 2606279"/>
                  <a:gd name="connsiteX26" fmla="*/ 995077 w 1990867"/>
                  <a:gd name="connsiteY26" fmla="*/ 2606279 h 2606279"/>
                  <a:gd name="connsiteX27" fmla="*/ 805042 w 1990867"/>
                  <a:gd name="connsiteY27" fmla="*/ 2548911 h 2606279"/>
                  <a:gd name="connsiteX28" fmla="*/ 671303 w 1990867"/>
                  <a:gd name="connsiteY28" fmla="*/ 2507675 h 2606279"/>
                  <a:gd name="connsiteX29" fmla="*/ 537920 w 1990867"/>
                  <a:gd name="connsiteY29" fmla="*/ 2548911 h 2606279"/>
                  <a:gd name="connsiteX30" fmla="*/ 347529 w 1990867"/>
                  <a:gd name="connsiteY30" fmla="*/ 2606279 h 2606279"/>
                  <a:gd name="connsiteX31" fmla="*/ 283347 w 1990867"/>
                  <a:gd name="connsiteY31" fmla="*/ 2601097 h 2606279"/>
                  <a:gd name="connsiteX32" fmla="*/ 275027 w 1990867"/>
                  <a:gd name="connsiteY32" fmla="*/ 2598885 h 2606279"/>
                  <a:gd name="connsiteX33" fmla="*/ 262651 w 1990867"/>
                  <a:gd name="connsiteY33" fmla="*/ 2553829 h 2606279"/>
                  <a:gd name="connsiteX34" fmla="*/ 219781 w 1990867"/>
                  <a:gd name="connsiteY34" fmla="*/ 2475108 h 2606279"/>
                  <a:gd name="connsiteX35" fmla="*/ 199294 w 1990867"/>
                  <a:gd name="connsiteY35" fmla="*/ 2447473 h 2606279"/>
                  <a:gd name="connsiteX36" fmla="*/ 200521 w 1990867"/>
                  <a:gd name="connsiteY36" fmla="*/ 2448157 h 2606279"/>
                  <a:gd name="connsiteX37" fmla="*/ 65347 w 1990867"/>
                  <a:gd name="connsiteY37" fmla="*/ 2219041 h 2606279"/>
                  <a:gd name="connsiteX38" fmla="*/ 7262 w 1990867"/>
                  <a:gd name="connsiteY38" fmla="*/ 2113985 h 2606279"/>
                  <a:gd name="connsiteX39" fmla="*/ 7262 w 1990867"/>
                  <a:gd name="connsiteY39" fmla="*/ 2059485 h 2606279"/>
                  <a:gd name="connsiteX40" fmla="*/ 54591 w 1990867"/>
                  <a:gd name="connsiteY40" fmla="*/ 2032236 h 2606279"/>
                  <a:gd name="connsiteX41" fmla="*/ 946312 w 1990867"/>
                  <a:gd name="connsiteY41" fmla="*/ 2032236 h 2606279"/>
                  <a:gd name="connsiteX42" fmla="*/ 946312 w 1990867"/>
                  <a:gd name="connsiteY42" fmla="*/ 1943313 h 2606279"/>
                  <a:gd name="connsiteX43" fmla="*/ 218809 w 1990867"/>
                  <a:gd name="connsiteY43" fmla="*/ 1943313 h 2606279"/>
                  <a:gd name="connsiteX44" fmla="*/ 179726 w 1990867"/>
                  <a:gd name="connsiteY44" fmla="*/ 1926819 h 2606279"/>
                  <a:gd name="connsiteX45" fmla="*/ 164309 w 1990867"/>
                  <a:gd name="connsiteY45" fmla="*/ 1887019 h 2606279"/>
                  <a:gd name="connsiteX46" fmla="*/ 961014 w 1990867"/>
                  <a:gd name="connsiteY46" fmla="*/ 16805 h 2606279"/>
                  <a:gd name="connsiteX47" fmla="*/ 993283 w 1990867"/>
                  <a:gd name="connsiteY47" fmla="*/ 492 h 2606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990867" h="2606279">
                    <a:moveTo>
                      <a:pt x="946312" y="422329"/>
                    </a:moveTo>
                    <a:cubicBezTo>
                      <a:pt x="822613" y="910679"/>
                      <a:pt x="822613" y="1329469"/>
                      <a:pt x="946312" y="1656470"/>
                    </a:cubicBezTo>
                    <a:close/>
                    <a:moveTo>
                      <a:pt x="993283" y="492"/>
                    </a:moveTo>
                    <a:cubicBezTo>
                      <a:pt x="1005295" y="-1121"/>
                      <a:pt x="1017844" y="1210"/>
                      <a:pt x="1028781" y="7843"/>
                    </a:cubicBezTo>
                    <a:cubicBezTo>
                      <a:pt x="1045633" y="18241"/>
                      <a:pt x="1054954" y="35810"/>
                      <a:pt x="1054953" y="54453"/>
                    </a:cubicBezTo>
                    <a:lnTo>
                      <a:pt x="1055314" y="54453"/>
                    </a:lnTo>
                    <a:lnTo>
                      <a:pt x="1055314" y="282136"/>
                    </a:lnTo>
                    <a:lnTo>
                      <a:pt x="1699634" y="1868376"/>
                    </a:lnTo>
                    <a:cubicBezTo>
                      <a:pt x="1706445" y="1885228"/>
                      <a:pt x="1704295" y="1904232"/>
                      <a:pt x="1694256" y="1919290"/>
                    </a:cubicBezTo>
                    <a:cubicBezTo>
                      <a:pt x="1683857" y="1934709"/>
                      <a:pt x="1667364" y="1943313"/>
                      <a:pt x="1649076" y="1943313"/>
                    </a:cubicBezTo>
                    <a:lnTo>
                      <a:pt x="1056747" y="1943313"/>
                    </a:lnTo>
                    <a:lnTo>
                      <a:pt x="1056747" y="2032236"/>
                    </a:lnTo>
                    <a:lnTo>
                      <a:pt x="1936280" y="2032235"/>
                    </a:lnTo>
                    <a:cubicBezTo>
                      <a:pt x="1955998" y="2032236"/>
                      <a:pt x="1973927" y="2042633"/>
                      <a:pt x="1983609" y="2059486"/>
                    </a:cubicBezTo>
                    <a:cubicBezTo>
                      <a:pt x="1993287" y="2076696"/>
                      <a:pt x="1993288" y="2097133"/>
                      <a:pt x="1983609" y="2113985"/>
                    </a:cubicBezTo>
                    <a:cubicBezTo>
                      <a:pt x="1964603" y="2146612"/>
                      <a:pt x="1945600" y="2182827"/>
                      <a:pt x="1925521" y="2219041"/>
                    </a:cubicBezTo>
                    <a:lnTo>
                      <a:pt x="1867890" y="2323354"/>
                    </a:lnTo>
                    <a:lnTo>
                      <a:pt x="1835226" y="2371304"/>
                    </a:lnTo>
                    <a:cubicBezTo>
                      <a:pt x="1820822" y="2394718"/>
                      <a:pt x="1807932" y="2417272"/>
                      <a:pt x="1796578" y="2436209"/>
                    </a:cubicBezTo>
                    <a:cubicBezTo>
                      <a:pt x="1773870" y="2474083"/>
                      <a:pt x="1753080" y="2520203"/>
                      <a:pt x="1740375" y="2562544"/>
                    </a:cubicBezTo>
                    <a:lnTo>
                      <a:pt x="1733877" y="2594002"/>
                    </a:lnTo>
                    <a:lnTo>
                      <a:pt x="1707169" y="2601097"/>
                    </a:lnTo>
                    <a:cubicBezTo>
                      <a:pt x="1688272" y="2604374"/>
                      <a:pt x="1667094" y="2606279"/>
                      <a:pt x="1642983" y="2606279"/>
                    </a:cubicBezTo>
                    <a:cubicBezTo>
                      <a:pt x="1546531" y="2606279"/>
                      <a:pt x="1496692" y="2575802"/>
                      <a:pt x="1452589" y="2548911"/>
                    </a:cubicBezTo>
                    <a:cubicBezTo>
                      <a:pt x="1414225" y="2525963"/>
                      <a:pt x="1384465" y="2507675"/>
                      <a:pt x="1318851" y="2507675"/>
                    </a:cubicBezTo>
                    <a:cubicBezTo>
                      <a:pt x="1253235" y="2507675"/>
                      <a:pt x="1223115" y="2525604"/>
                      <a:pt x="1185468" y="2548911"/>
                    </a:cubicBezTo>
                    <a:cubicBezTo>
                      <a:pt x="1141366" y="2575802"/>
                      <a:pt x="1091527" y="2606279"/>
                      <a:pt x="995077" y="2606279"/>
                    </a:cubicBezTo>
                    <a:cubicBezTo>
                      <a:pt x="898625" y="2606279"/>
                      <a:pt x="849146" y="2575802"/>
                      <a:pt x="805042" y="2548911"/>
                    </a:cubicBezTo>
                    <a:cubicBezTo>
                      <a:pt x="766678" y="2525963"/>
                      <a:pt x="736917" y="2507675"/>
                      <a:pt x="671303" y="2507675"/>
                    </a:cubicBezTo>
                    <a:cubicBezTo>
                      <a:pt x="605687" y="2507675"/>
                      <a:pt x="575570" y="2525605"/>
                      <a:pt x="537920" y="2548911"/>
                    </a:cubicBezTo>
                    <a:cubicBezTo>
                      <a:pt x="493818" y="2575802"/>
                      <a:pt x="443981" y="2606279"/>
                      <a:pt x="347529" y="2606279"/>
                    </a:cubicBezTo>
                    <a:cubicBezTo>
                      <a:pt x="323416" y="2606279"/>
                      <a:pt x="302239" y="2604374"/>
                      <a:pt x="283347" y="2601097"/>
                    </a:cubicBezTo>
                    <a:lnTo>
                      <a:pt x="275027" y="2598885"/>
                    </a:lnTo>
                    <a:lnTo>
                      <a:pt x="262651" y="2553829"/>
                    </a:lnTo>
                    <a:cubicBezTo>
                      <a:pt x="251881" y="2527927"/>
                      <a:pt x="237317" y="2501103"/>
                      <a:pt x="219781" y="2475108"/>
                    </a:cubicBezTo>
                    <a:lnTo>
                      <a:pt x="199294" y="2447473"/>
                    </a:lnTo>
                    <a:lnTo>
                      <a:pt x="200521" y="2448157"/>
                    </a:lnTo>
                    <a:cubicBezTo>
                      <a:pt x="152476" y="2380749"/>
                      <a:pt x="109091" y="2298999"/>
                      <a:pt x="65347" y="2219041"/>
                    </a:cubicBezTo>
                    <a:cubicBezTo>
                      <a:pt x="45268" y="2182110"/>
                      <a:pt x="26266" y="2146612"/>
                      <a:pt x="7262" y="2113985"/>
                    </a:cubicBezTo>
                    <a:cubicBezTo>
                      <a:pt x="-2420" y="2097133"/>
                      <a:pt x="-2420" y="2076696"/>
                      <a:pt x="7262" y="2059485"/>
                    </a:cubicBezTo>
                    <a:cubicBezTo>
                      <a:pt x="17301" y="2042634"/>
                      <a:pt x="34870" y="2032236"/>
                      <a:pt x="54591" y="2032236"/>
                    </a:cubicBezTo>
                    <a:lnTo>
                      <a:pt x="946312" y="2032236"/>
                    </a:lnTo>
                    <a:lnTo>
                      <a:pt x="946312" y="1943313"/>
                    </a:lnTo>
                    <a:lnTo>
                      <a:pt x="218809" y="1943313"/>
                    </a:lnTo>
                    <a:cubicBezTo>
                      <a:pt x="204107" y="1943313"/>
                      <a:pt x="189765" y="1937217"/>
                      <a:pt x="179726" y="1926819"/>
                    </a:cubicBezTo>
                    <a:cubicBezTo>
                      <a:pt x="169328" y="1916421"/>
                      <a:pt x="163590" y="1902080"/>
                      <a:pt x="164309" y="1887019"/>
                    </a:cubicBezTo>
                    <a:cubicBezTo>
                      <a:pt x="187615" y="1181387"/>
                      <a:pt x="455454" y="552127"/>
                      <a:pt x="961014" y="16805"/>
                    </a:cubicBezTo>
                    <a:cubicBezTo>
                      <a:pt x="969799" y="7663"/>
                      <a:pt x="981272" y="2106"/>
                      <a:pt x="993283" y="492"/>
                    </a:cubicBezTo>
                    <a:close/>
                  </a:path>
                </a:pathLst>
              </a:custGeom>
              <a:solidFill>
                <a:srgbClr val="EC1A63"/>
              </a:solidFill>
              <a:ln w="153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AF09FC7B-928B-B1BF-764A-55B5ED5725CB}"/>
                  </a:ext>
                </a:extLst>
              </p:cNvPr>
              <p:cNvSpPr/>
              <p:nvPr/>
            </p:nvSpPr>
            <p:spPr>
              <a:xfrm rot="785053">
                <a:off x="3788352" y="1870752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02952BBA-35C9-AA78-891C-2911638CCDA9}"/>
                  </a:ext>
                </a:extLst>
              </p:cNvPr>
              <p:cNvSpPr/>
              <p:nvPr/>
            </p:nvSpPr>
            <p:spPr>
              <a:xfrm rot="785053">
                <a:off x="3760837" y="1989138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</p:grpSp>
        <p:grpSp>
          <p:nvGrpSpPr>
            <p:cNvPr id="177" name="组合 176">
              <a:extLst>
                <a:ext uri="{FF2B5EF4-FFF2-40B4-BE49-F238E27FC236}">
                  <a16:creationId xmlns:a16="http://schemas.microsoft.com/office/drawing/2014/main" id="{FBE93EDE-D3AD-C787-E21F-2D8F43280D52}"/>
                </a:ext>
              </a:extLst>
            </p:cNvPr>
            <p:cNvGrpSpPr/>
            <p:nvPr/>
          </p:nvGrpSpPr>
          <p:grpSpPr>
            <a:xfrm>
              <a:off x="5654693" y="5493418"/>
              <a:ext cx="882616" cy="1035716"/>
              <a:chOff x="3760837" y="601781"/>
              <a:chExt cx="1268035" cy="1487991"/>
            </a:xfrm>
          </p:grpSpPr>
          <p:grpSp>
            <p:nvGrpSpPr>
              <p:cNvPr id="226" name="组合 225">
                <a:extLst>
                  <a:ext uri="{FF2B5EF4-FFF2-40B4-BE49-F238E27FC236}">
                    <a16:creationId xmlns:a16="http://schemas.microsoft.com/office/drawing/2014/main" id="{5C16B46C-85AF-A41C-1C44-A6917CB06124}"/>
                  </a:ext>
                </a:extLst>
              </p:cNvPr>
              <p:cNvGrpSpPr/>
              <p:nvPr/>
            </p:nvGrpSpPr>
            <p:grpSpPr>
              <a:xfrm rot="780000" flipH="1">
                <a:off x="4660777" y="876493"/>
                <a:ext cx="368095" cy="549019"/>
                <a:chOff x="6191056" y="4503771"/>
                <a:chExt cx="800763" cy="1194350"/>
              </a:xfrm>
              <a:solidFill>
                <a:srgbClr val="F26F2D"/>
              </a:solidFill>
            </p:grpSpPr>
            <p:sp>
              <p:nvSpPr>
                <p:cNvPr id="230" name="任意多边形: 形状 229">
                  <a:extLst>
                    <a:ext uri="{FF2B5EF4-FFF2-40B4-BE49-F238E27FC236}">
                      <a16:creationId xmlns:a16="http://schemas.microsoft.com/office/drawing/2014/main" id="{38E894A2-C8BF-AC01-0BF8-83C80D66D4B9}"/>
                    </a:ext>
                  </a:extLst>
                </p:cNvPr>
                <p:cNvSpPr/>
                <p:nvPr/>
              </p:nvSpPr>
              <p:spPr>
                <a:xfrm>
                  <a:off x="6343630" y="4626424"/>
                  <a:ext cx="523518" cy="857808"/>
                </a:xfrm>
                <a:custGeom>
                  <a:avLst/>
                  <a:gdLst>
                    <a:gd name="connsiteX0" fmla="*/ 501833 w 523518"/>
                    <a:gd name="connsiteY0" fmla="*/ 670501 h 857808"/>
                    <a:gd name="connsiteX1" fmla="*/ 515921 w 523518"/>
                    <a:gd name="connsiteY1" fmla="*/ 762759 h 857808"/>
                    <a:gd name="connsiteX2" fmla="*/ 519013 w 523518"/>
                    <a:gd name="connsiteY2" fmla="*/ 776847 h 857808"/>
                    <a:gd name="connsiteX3" fmla="*/ 502864 w 523518"/>
                    <a:gd name="connsiteY3" fmla="*/ 814472 h 857808"/>
                    <a:gd name="connsiteX4" fmla="*/ 331061 w 523518"/>
                    <a:gd name="connsiteY4" fmla="*/ 856392 h 857808"/>
                    <a:gd name="connsiteX5" fmla="*/ 187434 w 523518"/>
                    <a:gd name="connsiteY5" fmla="*/ 856392 h 857808"/>
                    <a:gd name="connsiteX6" fmla="*/ 20098 w 523518"/>
                    <a:gd name="connsiteY6" fmla="*/ 811895 h 857808"/>
                    <a:gd name="connsiteX7" fmla="*/ 5666 w 523518"/>
                    <a:gd name="connsiteY7" fmla="*/ 800040 h 857808"/>
                    <a:gd name="connsiteX8" fmla="*/ 3948 w 523518"/>
                    <a:gd name="connsiteY8" fmla="*/ 776332 h 857808"/>
                    <a:gd name="connsiteX9" fmla="*/ 60472 w 523518"/>
                    <a:gd name="connsiteY9" fmla="*/ 652977 h 857808"/>
                    <a:gd name="connsiteX10" fmla="*/ 105827 w 523518"/>
                    <a:gd name="connsiteY10" fmla="*/ 529451 h 857808"/>
                    <a:gd name="connsiteX11" fmla="*/ 147576 w 523518"/>
                    <a:gd name="connsiteY11" fmla="*/ 347684 h 857808"/>
                    <a:gd name="connsiteX12" fmla="*/ 177641 w 523518"/>
                    <a:gd name="connsiteY12" fmla="*/ 129666 h 857808"/>
                    <a:gd name="connsiteX13" fmla="*/ 187777 w 523518"/>
                    <a:gd name="connsiteY13" fmla="*/ 26584 h 857808"/>
                    <a:gd name="connsiteX14" fmla="*/ 202209 w 523518"/>
                    <a:gd name="connsiteY14" fmla="*/ 2188 h 857808"/>
                    <a:gd name="connsiteX15" fmla="*/ 233992 w 523518"/>
                    <a:gd name="connsiteY15" fmla="*/ 11809 h 857808"/>
                    <a:gd name="connsiteX16" fmla="*/ 280379 w 523518"/>
                    <a:gd name="connsiteY16" fmla="*/ 81218 h 857808"/>
                    <a:gd name="connsiteX17" fmla="*/ 393597 w 523518"/>
                    <a:gd name="connsiteY17" fmla="*/ 329301 h 857808"/>
                    <a:gd name="connsiteX18" fmla="*/ 473314 w 523518"/>
                    <a:gd name="connsiteY18" fmla="*/ 547147 h 857808"/>
                    <a:gd name="connsiteX19" fmla="*/ 504238 w 523518"/>
                    <a:gd name="connsiteY19" fmla="*/ 670329 h 857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23518" h="857808">
                      <a:moveTo>
                        <a:pt x="501833" y="670501"/>
                      </a:moveTo>
                      <a:cubicBezTo>
                        <a:pt x="506643" y="701425"/>
                        <a:pt x="511339" y="732178"/>
                        <a:pt x="515921" y="762759"/>
                      </a:cubicBezTo>
                      <a:cubicBezTo>
                        <a:pt x="516615" y="767523"/>
                        <a:pt x="517649" y="772230"/>
                        <a:pt x="519013" y="776847"/>
                      </a:cubicBezTo>
                      <a:cubicBezTo>
                        <a:pt x="526744" y="801758"/>
                        <a:pt x="526401" y="802789"/>
                        <a:pt x="502864" y="814472"/>
                      </a:cubicBezTo>
                      <a:cubicBezTo>
                        <a:pt x="449230" y="840508"/>
                        <a:pt x="390659" y="854799"/>
                        <a:pt x="331061" y="856392"/>
                      </a:cubicBezTo>
                      <a:cubicBezTo>
                        <a:pt x="283300" y="858281"/>
                        <a:pt x="235367" y="858281"/>
                        <a:pt x="187434" y="856392"/>
                      </a:cubicBezTo>
                      <a:cubicBezTo>
                        <a:pt x="128925" y="854975"/>
                        <a:pt x="71583" y="839727"/>
                        <a:pt x="20098" y="811895"/>
                      </a:cubicBezTo>
                      <a:cubicBezTo>
                        <a:pt x="14684" y="808740"/>
                        <a:pt x="9812" y="804738"/>
                        <a:pt x="5666" y="800040"/>
                      </a:cubicBezTo>
                      <a:cubicBezTo>
                        <a:pt x="-1163" y="793873"/>
                        <a:pt x="-1921" y="783419"/>
                        <a:pt x="3948" y="776332"/>
                      </a:cubicBezTo>
                      <a:cubicBezTo>
                        <a:pt x="32124" y="739566"/>
                        <a:pt x="44322" y="695241"/>
                        <a:pt x="60472" y="652977"/>
                      </a:cubicBezTo>
                      <a:cubicBezTo>
                        <a:pt x="76621" y="610714"/>
                        <a:pt x="92770" y="571199"/>
                        <a:pt x="105827" y="529451"/>
                      </a:cubicBezTo>
                      <a:cubicBezTo>
                        <a:pt x="124620" y="470086"/>
                        <a:pt x="138581" y="409299"/>
                        <a:pt x="147576" y="347684"/>
                      </a:cubicBezTo>
                      <a:cubicBezTo>
                        <a:pt x="157884" y="275011"/>
                        <a:pt x="168192" y="202338"/>
                        <a:pt x="177641" y="129666"/>
                      </a:cubicBezTo>
                      <a:cubicBezTo>
                        <a:pt x="182108" y="95305"/>
                        <a:pt x="185372" y="60945"/>
                        <a:pt x="187777" y="26584"/>
                      </a:cubicBezTo>
                      <a:cubicBezTo>
                        <a:pt x="187777" y="15245"/>
                        <a:pt x="189839" y="6140"/>
                        <a:pt x="202209" y="2188"/>
                      </a:cubicBezTo>
                      <a:cubicBezTo>
                        <a:pt x="213724" y="-2921"/>
                        <a:pt x="227244" y="1172"/>
                        <a:pt x="233992" y="11809"/>
                      </a:cubicBezTo>
                      <a:cubicBezTo>
                        <a:pt x="251575" y="33455"/>
                        <a:pt x="267105" y="56692"/>
                        <a:pt x="280379" y="81218"/>
                      </a:cubicBezTo>
                      <a:cubicBezTo>
                        <a:pt x="319378" y="163339"/>
                        <a:pt x="355972" y="246664"/>
                        <a:pt x="393597" y="329301"/>
                      </a:cubicBezTo>
                      <a:cubicBezTo>
                        <a:pt x="425292" y="399938"/>
                        <a:pt x="451932" y="472736"/>
                        <a:pt x="473314" y="547147"/>
                      </a:cubicBezTo>
                      <a:cubicBezTo>
                        <a:pt x="485340" y="587692"/>
                        <a:pt x="494102" y="629268"/>
                        <a:pt x="504238" y="670329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231" name="任意多边形: 形状 230">
                  <a:extLst>
                    <a:ext uri="{FF2B5EF4-FFF2-40B4-BE49-F238E27FC236}">
                      <a16:creationId xmlns:a16="http://schemas.microsoft.com/office/drawing/2014/main" id="{9EF98137-C275-4C54-09C7-D5AD3741D705}"/>
                    </a:ext>
                  </a:extLst>
                </p:cNvPr>
                <p:cNvSpPr/>
                <p:nvPr/>
              </p:nvSpPr>
              <p:spPr>
                <a:xfrm>
                  <a:off x="6191056" y="5410315"/>
                  <a:ext cx="800763" cy="287806"/>
                </a:xfrm>
                <a:custGeom>
                  <a:avLst/>
                  <a:gdLst>
                    <a:gd name="connsiteX0" fmla="*/ 9115 w 800763"/>
                    <a:gd name="connsiteY0" fmla="*/ 0 h 287806"/>
                    <a:gd name="connsiteX1" fmla="*/ 70793 w 800763"/>
                    <a:gd name="connsiteY1" fmla="*/ 32642 h 287806"/>
                    <a:gd name="connsiteX2" fmla="*/ 185385 w 800763"/>
                    <a:gd name="connsiteY2" fmla="*/ 92086 h 287806"/>
                    <a:gd name="connsiteX3" fmla="*/ 311317 w 800763"/>
                    <a:gd name="connsiteY3" fmla="*/ 117685 h 287806"/>
                    <a:gd name="connsiteX4" fmla="*/ 513872 w 800763"/>
                    <a:gd name="connsiteY4" fmla="*/ 105830 h 287806"/>
                    <a:gd name="connsiteX5" fmla="*/ 609566 w 800763"/>
                    <a:gd name="connsiteY5" fmla="*/ 83840 h 287806"/>
                    <a:gd name="connsiteX6" fmla="*/ 657671 w 800763"/>
                    <a:gd name="connsiteY6" fmla="*/ 62880 h 287806"/>
                    <a:gd name="connsiteX7" fmla="*/ 704745 w 800763"/>
                    <a:gd name="connsiteY7" fmla="*/ 45700 h 287806"/>
                    <a:gd name="connsiteX8" fmla="*/ 732749 w 800763"/>
                    <a:gd name="connsiteY8" fmla="*/ 32814 h 287806"/>
                    <a:gd name="connsiteX9" fmla="*/ 788757 w 800763"/>
                    <a:gd name="connsiteY9" fmla="*/ 7388 h 287806"/>
                    <a:gd name="connsiteX10" fmla="*/ 795285 w 800763"/>
                    <a:gd name="connsiteY10" fmla="*/ 46559 h 287806"/>
                    <a:gd name="connsiteX11" fmla="*/ 667464 w 800763"/>
                    <a:gd name="connsiteY11" fmla="*/ 197745 h 287806"/>
                    <a:gd name="connsiteX12" fmla="*/ 658358 w 800763"/>
                    <a:gd name="connsiteY12" fmla="*/ 223000 h 287806"/>
                    <a:gd name="connsiteX13" fmla="*/ 660935 w 800763"/>
                    <a:gd name="connsiteY13" fmla="*/ 234683 h 287806"/>
                    <a:gd name="connsiteX14" fmla="*/ 632760 w 800763"/>
                    <a:gd name="connsiteY14" fmla="*/ 277118 h 287806"/>
                    <a:gd name="connsiteX15" fmla="*/ 439481 w 800763"/>
                    <a:gd name="connsiteY15" fmla="*/ 285536 h 287806"/>
                    <a:gd name="connsiteX16" fmla="*/ 313035 w 800763"/>
                    <a:gd name="connsiteY16" fmla="*/ 276259 h 287806"/>
                    <a:gd name="connsiteX17" fmla="*/ 184011 w 800763"/>
                    <a:gd name="connsiteY17" fmla="*/ 250660 h 287806"/>
                    <a:gd name="connsiteX18" fmla="*/ 102748 w 800763"/>
                    <a:gd name="connsiteY18" fmla="*/ 231590 h 287806"/>
                    <a:gd name="connsiteX19" fmla="*/ 86770 w 800763"/>
                    <a:gd name="connsiteY19" fmla="*/ 197229 h 287806"/>
                    <a:gd name="connsiteX20" fmla="*/ 83506 w 800763"/>
                    <a:gd name="connsiteY20" fmla="*/ 177472 h 287806"/>
                    <a:gd name="connsiteX21" fmla="*/ 21829 w 800763"/>
                    <a:gd name="connsiteY21" fmla="*/ 89337 h 287806"/>
                    <a:gd name="connsiteX22" fmla="*/ 1556 w 800763"/>
                    <a:gd name="connsiteY22" fmla="*/ 51713 h 287806"/>
                    <a:gd name="connsiteX23" fmla="*/ 1556 w 800763"/>
                    <a:gd name="connsiteY23" fmla="*/ 21475 h 287806"/>
                    <a:gd name="connsiteX24" fmla="*/ 9115 w 800763"/>
                    <a:gd name="connsiteY24" fmla="*/ 0 h 2878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800763" h="287806">
                      <a:moveTo>
                        <a:pt x="9115" y="0"/>
                      </a:moveTo>
                      <a:lnTo>
                        <a:pt x="70793" y="32642"/>
                      </a:lnTo>
                      <a:cubicBezTo>
                        <a:pt x="107821" y="54634"/>
                        <a:pt x="146081" y="74481"/>
                        <a:pt x="185385" y="92086"/>
                      </a:cubicBezTo>
                      <a:cubicBezTo>
                        <a:pt x="225420" y="108327"/>
                        <a:pt x="268118" y="117006"/>
                        <a:pt x="311317" y="117685"/>
                      </a:cubicBezTo>
                      <a:cubicBezTo>
                        <a:pt x="379044" y="119211"/>
                        <a:pt x="446785" y="115246"/>
                        <a:pt x="513872" y="105830"/>
                      </a:cubicBezTo>
                      <a:cubicBezTo>
                        <a:pt x="546159" y="100308"/>
                        <a:pt x="578108" y="92967"/>
                        <a:pt x="609566" y="83840"/>
                      </a:cubicBezTo>
                      <a:cubicBezTo>
                        <a:pt x="625992" y="77788"/>
                        <a:pt x="642054" y="70790"/>
                        <a:pt x="657671" y="62880"/>
                      </a:cubicBezTo>
                      <a:cubicBezTo>
                        <a:pt x="673133" y="56523"/>
                        <a:pt x="689111" y="51369"/>
                        <a:pt x="704745" y="45700"/>
                      </a:cubicBezTo>
                      <a:cubicBezTo>
                        <a:pt x="714194" y="41920"/>
                        <a:pt x="723471" y="37109"/>
                        <a:pt x="732749" y="32814"/>
                      </a:cubicBezTo>
                      <a:lnTo>
                        <a:pt x="788757" y="7388"/>
                      </a:lnTo>
                      <a:cubicBezTo>
                        <a:pt x="802844" y="24568"/>
                        <a:pt x="803875" y="33501"/>
                        <a:pt x="795285" y="46559"/>
                      </a:cubicBezTo>
                      <a:cubicBezTo>
                        <a:pt x="758783" y="101814"/>
                        <a:pt x="715878" y="152561"/>
                        <a:pt x="667464" y="197745"/>
                      </a:cubicBezTo>
                      <a:cubicBezTo>
                        <a:pt x="659691" y="203614"/>
                        <a:pt x="656119" y="213521"/>
                        <a:pt x="658358" y="223000"/>
                      </a:cubicBezTo>
                      <a:cubicBezTo>
                        <a:pt x="658738" y="226985"/>
                        <a:pt x="659604" y="230908"/>
                        <a:pt x="660935" y="234683"/>
                      </a:cubicBezTo>
                      <a:cubicBezTo>
                        <a:pt x="675195" y="263030"/>
                        <a:pt x="669525" y="271448"/>
                        <a:pt x="632760" y="277118"/>
                      </a:cubicBezTo>
                      <a:cubicBezTo>
                        <a:pt x="568889" y="287515"/>
                        <a:pt x="504014" y="290341"/>
                        <a:pt x="439481" y="285536"/>
                      </a:cubicBezTo>
                      <a:cubicBezTo>
                        <a:pt x="397390" y="282100"/>
                        <a:pt x="354783" y="281928"/>
                        <a:pt x="313035" y="276259"/>
                      </a:cubicBezTo>
                      <a:cubicBezTo>
                        <a:pt x="271287" y="270589"/>
                        <a:pt x="227133" y="259079"/>
                        <a:pt x="184011" y="250660"/>
                      </a:cubicBezTo>
                      <a:cubicBezTo>
                        <a:pt x="156694" y="244819"/>
                        <a:pt x="129549" y="238978"/>
                        <a:pt x="102748" y="231590"/>
                      </a:cubicBezTo>
                      <a:cubicBezTo>
                        <a:pt x="82132" y="225921"/>
                        <a:pt x="78524" y="216815"/>
                        <a:pt x="86770" y="197229"/>
                      </a:cubicBezTo>
                      <a:cubicBezTo>
                        <a:pt x="89680" y="190577"/>
                        <a:pt x="88401" y="182835"/>
                        <a:pt x="83506" y="177472"/>
                      </a:cubicBezTo>
                      <a:cubicBezTo>
                        <a:pt x="62718" y="148266"/>
                        <a:pt x="41930" y="119059"/>
                        <a:pt x="21829" y="89337"/>
                      </a:cubicBezTo>
                      <a:cubicBezTo>
                        <a:pt x="13410" y="77765"/>
                        <a:pt x="6591" y="65109"/>
                        <a:pt x="1556" y="51713"/>
                      </a:cubicBezTo>
                      <a:cubicBezTo>
                        <a:pt x="-519" y="41740"/>
                        <a:pt x="-519" y="31448"/>
                        <a:pt x="1556" y="21475"/>
                      </a:cubicBezTo>
                      <a:cubicBezTo>
                        <a:pt x="3348" y="14081"/>
                        <a:pt x="5881" y="6886"/>
                        <a:pt x="9115" y="0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232" name="任意多边形: 形状 231">
                  <a:extLst>
                    <a:ext uri="{FF2B5EF4-FFF2-40B4-BE49-F238E27FC236}">
                      <a16:creationId xmlns:a16="http://schemas.microsoft.com/office/drawing/2014/main" id="{F0A120EC-0BDA-2E73-D2CF-98F2104768AE}"/>
                    </a:ext>
                  </a:extLst>
                </p:cNvPr>
                <p:cNvSpPr/>
                <p:nvPr/>
              </p:nvSpPr>
              <p:spPr>
                <a:xfrm>
                  <a:off x="6225154" y="4503771"/>
                  <a:ext cx="241156" cy="912370"/>
                </a:xfrm>
                <a:custGeom>
                  <a:avLst/>
                  <a:gdLst>
                    <a:gd name="connsiteX0" fmla="*/ 232893 w 241156"/>
                    <a:gd name="connsiteY0" fmla="*/ 169511 h 912370"/>
                    <a:gd name="connsiteX1" fmla="*/ 235986 w 241156"/>
                    <a:gd name="connsiteY1" fmla="*/ 354371 h 912370"/>
                    <a:gd name="connsiteX2" fmla="*/ 187709 w 241156"/>
                    <a:gd name="connsiteY2" fmla="*/ 642312 h 912370"/>
                    <a:gd name="connsiteX3" fmla="*/ 136168 w 241156"/>
                    <a:gd name="connsiteY3" fmla="*/ 823908 h 912370"/>
                    <a:gd name="connsiteX4" fmla="*/ 90813 w 241156"/>
                    <a:gd name="connsiteY4" fmla="*/ 902078 h 912370"/>
                    <a:gd name="connsiteX5" fmla="*/ 65558 w 241156"/>
                    <a:gd name="connsiteY5" fmla="*/ 911699 h 912370"/>
                    <a:gd name="connsiteX6" fmla="*/ 8175 w 241156"/>
                    <a:gd name="connsiteY6" fmla="*/ 889193 h 912370"/>
                    <a:gd name="connsiteX7" fmla="*/ 2110 w 241156"/>
                    <a:gd name="connsiteY7" fmla="*/ 867174 h 912370"/>
                    <a:gd name="connsiteX8" fmla="*/ 2506 w 241156"/>
                    <a:gd name="connsiteY8" fmla="*/ 866515 h 912370"/>
                    <a:gd name="connsiteX9" fmla="*/ 31541 w 241156"/>
                    <a:gd name="connsiteY9" fmla="*/ 785424 h 912370"/>
                    <a:gd name="connsiteX10" fmla="*/ 67104 w 241156"/>
                    <a:gd name="connsiteY10" fmla="*/ 629255 h 912370"/>
                    <a:gd name="connsiteX11" fmla="*/ 89266 w 241156"/>
                    <a:gd name="connsiteY11" fmla="*/ 456421 h 912370"/>
                    <a:gd name="connsiteX12" fmla="*/ 117098 w 241156"/>
                    <a:gd name="connsiteY12" fmla="*/ 240809 h 912370"/>
                    <a:gd name="connsiteX13" fmla="*/ 134279 w 241156"/>
                    <a:gd name="connsiteY13" fmla="*/ 45469 h 912370"/>
                    <a:gd name="connsiteX14" fmla="*/ 134279 w 241156"/>
                    <a:gd name="connsiteY14" fmla="*/ 23994 h 912370"/>
                    <a:gd name="connsiteX15" fmla="*/ 141151 w 241156"/>
                    <a:gd name="connsiteY15" fmla="*/ 3034 h 912370"/>
                    <a:gd name="connsiteX16" fmla="*/ 169670 w 241156"/>
                    <a:gd name="connsiteY16" fmla="*/ 8188 h 912370"/>
                    <a:gd name="connsiteX17" fmla="*/ 193722 w 241156"/>
                    <a:gd name="connsiteY17" fmla="*/ 43580 h 912370"/>
                    <a:gd name="connsiteX18" fmla="*/ 232893 w 241156"/>
                    <a:gd name="connsiteY18" fmla="*/ 169511 h 9123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41156" h="912370">
                      <a:moveTo>
                        <a:pt x="232893" y="169511"/>
                      </a:moveTo>
                      <a:cubicBezTo>
                        <a:pt x="242754" y="230666"/>
                        <a:pt x="243796" y="292920"/>
                        <a:pt x="235986" y="354371"/>
                      </a:cubicBezTo>
                      <a:cubicBezTo>
                        <a:pt x="223960" y="451267"/>
                        <a:pt x="208326" y="547477"/>
                        <a:pt x="187709" y="642312"/>
                      </a:cubicBezTo>
                      <a:cubicBezTo>
                        <a:pt x="174026" y="703782"/>
                        <a:pt x="156818" y="764414"/>
                        <a:pt x="136168" y="823908"/>
                      </a:cubicBezTo>
                      <a:cubicBezTo>
                        <a:pt x="123970" y="851553"/>
                        <a:pt x="108759" y="877768"/>
                        <a:pt x="90813" y="902078"/>
                      </a:cubicBezTo>
                      <a:cubicBezTo>
                        <a:pt x="85193" y="910198"/>
                        <a:pt x="75155" y="914022"/>
                        <a:pt x="65558" y="911699"/>
                      </a:cubicBezTo>
                      <a:cubicBezTo>
                        <a:pt x="44859" y="909073"/>
                        <a:pt x="25140" y="901338"/>
                        <a:pt x="8175" y="889193"/>
                      </a:cubicBezTo>
                      <a:cubicBezTo>
                        <a:pt x="420" y="884787"/>
                        <a:pt x="-2295" y="874929"/>
                        <a:pt x="2110" y="867174"/>
                      </a:cubicBezTo>
                      <a:cubicBezTo>
                        <a:pt x="2237" y="866951"/>
                        <a:pt x="2369" y="866731"/>
                        <a:pt x="2506" y="866515"/>
                      </a:cubicBezTo>
                      <a:cubicBezTo>
                        <a:pt x="13717" y="840058"/>
                        <a:pt x="23411" y="812984"/>
                        <a:pt x="31541" y="785424"/>
                      </a:cubicBezTo>
                      <a:cubicBezTo>
                        <a:pt x="44769" y="733883"/>
                        <a:pt x="54734" y="681139"/>
                        <a:pt x="67104" y="629255"/>
                      </a:cubicBezTo>
                      <a:cubicBezTo>
                        <a:pt x="77746" y="572108"/>
                        <a:pt x="85146" y="514405"/>
                        <a:pt x="89266" y="456421"/>
                      </a:cubicBezTo>
                      <a:cubicBezTo>
                        <a:pt x="98200" y="384436"/>
                        <a:pt x="109024" y="312794"/>
                        <a:pt x="117098" y="240809"/>
                      </a:cubicBezTo>
                      <a:cubicBezTo>
                        <a:pt x="124314" y="175868"/>
                        <a:pt x="129125" y="110583"/>
                        <a:pt x="134279" y="45469"/>
                      </a:cubicBezTo>
                      <a:cubicBezTo>
                        <a:pt x="134644" y="38316"/>
                        <a:pt x="134644" y="31148"/>
                        <a:pt x="134279" y="23994"/>
                      </a:cubicBezTo>
                      <a:cubicBezTo>
                        <a:pt x="134279" y="16263"/>
                        <a:pt x="131530" y="6814"/>
                        <a:pt x="141151" y="3034"/>
                      </a:cubicBezTo>
                      <a:cubicBezTo>
                        <a:pt x="150633" y="-2486"/>
                        <a:pt x="162720" y="-302"/>
                        <a:pt x="169670" y="8188"/>
                      </a:cubicBezTo>
                      <a:cubicBezTo>
                        <a:pt x="179120" y="18946"/>
                        <a:pt x="187199" y="30833"/>
                        <a:pt x="193722" y="43580"/>
                      </a:cubicBezTo>
                      <a:cubicBezTo>
                        <a:pt x="212428" y="83587"/>
                        <a:pt x="225606" y="125952"/>
                        <a:pt x="232893" y="169511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</p:grp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5C80D489-0071-E6D2-134E-299C53578C54}"/>
                  </a:ext>
                </a:extLst>
              </p:cNvPr>
              <p:cNvSpPr/>
              <p:nvPr/>
            </p:nvSpPr>
            <p:spPr>
              <a:xfrm rot="785053">
                <a:off x="3963127" y="601781"/>
                <a:ext cx="963403" cy="1261209"/>
              </a:xfrm>
              <a:custGeom>
                <a:avLst/>
                <a:gdLst>
                  <a:gd name="connsiteX0" fmla="*/ 946312 w 1990867"/>
                  <a:gd name="connsiteY0" fmla="*/ 422329 h 2606279"/>
                  <a:gd name="connsiteX1" fmla="*/ 946312 w 1990867"/>
                  <a:gd name="connsiteY1" fmla="*/ 1656470 h 2606279"/>
                  <a:gd name="connsiteX2" fmla="*/ 993283 w 1990867"/>
                  <a:gd name="connsiteY2" fmla="*/ 492 h 2606279"/>
                  <a:gd name="connsiteX3" fmla="*/ 1028781 w 1990867"/>
                  <a:gd name="connsiteY3" fmla="*/ 7843 h 2606279"/>
                  <a:gd name="connsiteX4" fmla="*/ 1054953 w 1990867"/>
                  <a:gd name="connsiteY4" fmla="*/ 54453 h 2606279"/>
                  <a:gd name="connsiteX5" fmla="*/ 1055314 w 1990867"/>
                  <a:gd name="connsiteY5" fmla="*/ 54453 h 2606279"/>
                  <a:gd name="connsiteX6" fmla="*/ 1055314 w 1990867"/>
                  <a:gd name="connsiteY6" fmla="*/ 282136 h 2606279"/>
                  <a:gd name="connsiteX7" fmla="*/ 1699634 w 1990867"/>
                  <a:gd name="connsiteY7" fmla="*/ 1868376 h 2606279"/>
                  <a:gd name="connsiteX8" fmla="*/ 1694256 w 1990867"/>
                  <a:gd name="connsiteY8" fmla="*/ 1919290 h 2606279"/>
                  <a:gd name="connsiteX9" fmla="*/ 1649076 w 1990867"/>
                  <a:gd name="connsiteY9" fmla="*/ 1943313 h 2606279"/>
                  <a:gd name="connsiteX10" fmla="*/ 1056747 w 1990867"/>
                  <a:gd name="connsiteY10" fmla="*/ 1943313 h 2606279"/>
                  <a:gd name="connsiteX11" fmla="*/ 1056747 w 1990867"/>
                  <a:gd name="connsiteY11" fmla="*/ 2032236 h 2606279"/>
                  <a:gd name="connsiteX12" fmla="*/ 1936280 w 1990867"/>
                  <a:gd name="connsiteY12" fmla="*/ 2032235 h 2606279"/>
                  <a:gd name="connsiteX13" fmla="*/ 1983609 w 1990867"/>
                  <a:gd name="connsiteY13" fmla="*/ 2059486 h 2606279"/>
                  <a:gd name="connsiteX14" fmla="*/ 1983609 w 1990867"/>
                  <a:gd name="connsiteY14" fmla="*/ 2113985 h 2606279"/>
                  <a:gd name="connsiteX15" fmla="*/ 1925521 w 1990867"/>
                  <a:gd name="connsiteY15" fmla="*/ 2219041 h 2606279"/>
                  <a:gd name="connsiteX16" fmla="*/ 1867890 w 1990867"/>
                  <a:gd name="connsiteY16" fmla="*/ 2323354 h 2606279"/>
                  <a:gd name="connsiteX17" fmla="*/ 1835226 w 1990867"/>
                  <a:gd name="connsiteY17" fmla="*/ 2371304 h 2606279"/>
                  <a:gd name="connsiteX18" fmla="*/ 1796578 w 1990867"/>
                  <a:gd name="connsiteY18" fmla="*/ 2436209 h 2606279"/>
                  <a:gd name="connsiteX19" fmla="*/ 1740375 w 1990867"/>
                  <a:gd name="connsiteY19" fmla="*/ 2562544 h 2606279"/>
                  <a:gd name="connsiteX20" fmla="*/ 1733877 w 1990867"/>
                  <a:gd name="connsiteY20" fmla="*/ 2594002 h 2606279"/>
                  <a:gd name="connsiteX21" fmla="*/ 1707169 w 1990867"/>
                  <a:gd name="connsiteY21" fmla="*/ 2601097 h 2606279"/>
                  <a:gd name="connsiteX22" fmla="*/ 1642983 w 1990867"/>
                  <a:gd name="connsiteY22" fmla="*/ 2606279 h 2606279"/>
                  <a:gd name="connsiteX23" fmla="*/ 1452589 w 1990867"/>
                  <a:gd name="connsiteY23" fmla="*/ 2548911 h 2606279"/>
                  <a:gd name="connsiteX24" fmla="*/ 1318851 w 1990867"/>
                  <a:gd name="connsiteY24" fmla="*/ 2507675 h 2606279"/>
                  <a:gd name="connsiteX25" fmla="*/ 1185468 w 1990867"/>
                  <a:gd name="connsiteY25" fmla="*/ 2548911 h 2606279"/>
                  <a:gd name="connsiteX26" fmla="*/ 995077 w 1990867"/>
                  <a:gd name="connsiteY26" fmla="*/ 2606279 h 2606279"/>
                  <a:gd name="connsiteX27" fmla="*/ 805042 w 1990867"/>
                  <a:gd name="connsiteY27" fmla="*/ 2548911 h 2606279"/>
                  <a:gd name="connsiteX28" fmla="*/ 671303 w 1990867"/>
                  <a:gd name="connsiteY28" fmla="*/ 2507675 h 2606279"/>
                  <a:gd name="connsiteX29" fmla="*/ 537920 w 1990867"/>
                  <a:gd name="connsiteY29" fmla="*/ 2548911 h 2606279"/>
                  <a:gd name="connsiteX30" fmla="*/ 347529 w 1990867"/>
                  <a:gd name="connsiteY30" fmla="*/ 2606279 h 2606279"/>
                  <a:gd name="connsiteX31" fmla="*/ 283347 w 1990867"/>
                  <a:gd name="connsiteY31" fmla="*/ 2601097 h 2606279"/>
                  <a:gd name="connsiteX32" fmla="*/ 275027 w 1990867"/>
                  <a:gd name="connsiteY32" fmla="*/ 2598885 h 2606279"/>
                  <a:gd name="connsiteX33" fmla="*/ 262651 w 1990867"/>
                  <a:gd name="connsiteY33" fmla="*/ 2553829 h 2606279"/>
                  <a:gd name="connsiteX34" fmla="*/ 219781 w 1990867"/>
                  <a:gd name="connsiteY34" fmla="*/ 2475108 h 2606279"/>
                  <a:gd name="connsiteX35" fmla="*/ 199294 w 1990867"/>
                  <a:gd name="connsiteY35" fmla="*/ 2447473 h 2606279"/>
                  <a:gd name="connsiteX36" fmla="*/ 200521 w 1990867"/>
                  <a:gd name="connsiteY36" fmla="*/ 2448157 h 2606279"/>
                  <a:gd name="connsiteX37" fmla="*/ 65347 w 1990867"/>
                  <a:gd name="connsiteY37" fmla="*/ 2219041 h 2606279"/>
                  <a:gd name="connsiteX38" fmla="*/ 7262 w 1990867"/>
                  <a:gd name="connsiteY38" fmla="*/ 2113985 h 2606279"/>
                  <a:gd name="connsiteX39" fmla="*/ 7262 w 1990867"/>
                  <a:gd name="connsiteY39" fmla="*/ 2059485 h 2606279"/>
                  <a:gd name="connsiteX40" fmla="*/ 54591 w 1990867"/>
                  <a:gd name="connsiteY40" fmla="*/ 2032236 h 2606279"/>
                  <a:gd name="connsiteX41" fmla="*/ 946312 w 1990867"/>
                  <a:gd name="connsiteY41" fmla="*/ 2032236 h 2606279"/>
                  <a:gd name="connsiteX42" fmla="*/ 946312 w 1990867"/>
                  <a:gd name="connsiteY42" fmla="*/ 1943313 h 2606279"/>
                  <a:gd name="connsiteX43" fmla="*/ 218809 w 1990867"/>
                  <a:gd name="connsiteY43" fmla="*/ 1943313 h 2606279"/>
                  <a:gd name="connsiteX44" fmla="*/ 179726 w 1990867"/>
                  <a:gd name="connsiteY44" fmla="*/ 1926819 h 2606279"/>
                  <a:gd name="connsiteX45" fmla="*/ 164309 w 1990867"/>
                  <a:gd name="connsiteY45" fmla="*/ 1887019 h 2606279"/>
                  <a:gd name="connsiteX46" fmla="*/ 961014 w 1990867"/>
                  <a:gd name="connsiteY46" fmla="*/ 16805 h 2606279"/>
                  <a:gd name="connsiteX47" fmla="*/ 993283 w 1990867"/>
                  <a:gd name="connsiteY47" fmla="*/ 492 h 2606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990867" h="2606279">
                    <a:moveTo>
                      <a:pt x="946312" y="422329"/>
                    </a:moveTo>
                    <a:cubicBezTo>
                      <a:pt x="822613" y="910679"/>
                      <a:pt x="822613" y="1329469"/>
                      <a:pt x="946312" y="1656470"/>
                    </a:cubicBezTo>
                    <a:close/>
                    <a:moveTo>
                      <a:pt x="993283" y="492"/>
                    </a:moveTo>
                    <a:cubicBezTo>
                      <a:pt x="1005295" y="-1121"/>
                      <a:pt x="1017844" y="1210"/>
                      <a:pt x="1028781" y="7843"/>
                    </a:cubicBezTo>
                    <a:cubicBezTo>
                      <a:pt x="1045633" y="18241"/>
                      <a:pt x="1054954" y="35810"/>
                      <a:pt x="1054953" y="54453"/>
                    </a:cubicBezTo>
                    <a:lnTo>
                      <a:pt x="1055314" y="54453"/>
                    </a:lnTo>
                    <a:lnTo>
                      <a:pt x="1055314" y="282136"/>
                    </a:lnTo>
                    <a:lnTo>
                      <a:pt x="1699634" y="1868376"/>
                    </a:lnTo>
                    <a:cubicBezTo>
                      <a:pt x="1706445" y="1885228"/>
                      <a:pt x="1704295" y="1904232"/>
                      <a:pt x="1694256" y="1919290"/>
                    </a:cubicBezTo>
                    <a:cubicBezTo>
                      <a:pt x="1683857" y="1934709"/>
                      <a:pt x="1667364" y="1943313"/>
                      <a:pt x="1649076" y="1943313"/>
                    </a:cubicBezTo>
                    <a:lnTo>
                      <a:pt x="1056747" y="1943313"/>
                    </a:lnTo>
                    <a:lnTo>
                      <a:pt x="1056747" y="2032236"/>
                    </a:lnTo>
                    <a:lnTo>
                      <a:pt x="1936280" y="2032235"/>
                    </a:lnTo>
                    <a:cubicBezTo>
                      <a:pt x="1955998" y="2032236"/>
                      <a:pt x="1973927" y="2042633"/>
                      <a:pt x="1983609" y="2059486"/>
                    </a:cubicBezTo>
                    <a:cubicBezTo>
                      <a:pt x="1993287" y="2076696"/>
                      <a:pt x="1993288" y="2097133"/>
                      <a:pt x="1983609" y="2113985"/>
                    </a:cubicBezTo>
                    <a:cubicBezTo>
                      <a:pt x="1964603" y="2146612"/>
                      <a:pt x="1945600" y="2182827"/>
                      <a:pt x="1925521" y="2219041"/>
                    </a:cubicBezTo>
                    <a:lnTo>
                      <a:pt x="1867890" y="2323354"/>
                    </a:lnTo>
                    <a:lnTo>
                      <a:pt x="1835226" y="2371304"/>
                    </a:lnTo>
                    <a:cubicBezTo>
                      <a:pt x="1820822" y="2394718"/>
                      <a:pt x="1807932" y="2417272"/>
                      <a:pt x="1796578" y="2436209"/>
                    </a:cubicBezTo>
                    <a:cubicBezTo>
                      <a:pt x="1773870" y="2474083"/>
                      <a:pt x="1753080" y="2520203"/>
                      <a:pt x="1740375" y="2562544"/>
                    </a:cubicBezTo>
                    <a:lnTo>
                      <a:pt x="1733877" y="2594002"/>
                    </a:lnTo>
                    <a:lnTo>
                      <a:pt x="1707169" y="2601097"/>
                    </a:lnTo>
                    <a:cubicBezTo>
                      <a:pt x="1688272" y="2604374"/>
                      <a:pt x="1667094" y="2606279"/>
                      <a:pt x="1642983" y="2606279"/>
                    </a:cubicBezTo>
                    <a:cubicBezTo>
                      <a:pt x="1546531" y="2606279"/>
                      <a:pt x="1496692" y="2575802"/>
                      <a:pt x="1452589" y="2548911"/>
                    </a:cubicBezTo>
                    <a:cubicBezTo>
                      <a:pt x="1414225" y="2525963"/>
                      <a:pt x="1384465" y="2507675"/>
                      <a:pt x="1318851" y="2507675"/>
                    </a:cubicBezTo>
                    <a:cubicBezTo>
                      <a:pt x="1253235" y="2507675"/>
                      <a:pt x="1223115" y="2525604"/>
                      <a:pt x="1185468" y="2548911"/>
                    </a:cubicBezTo>
                    <a:cubicBezTo>
                      <a:pt x="1141366" y="2575802"/>
                      <a:pt x="1091527" y="2606279"/>
                      <a:pt x="995077" y="2606279"/>
                    </a:cubicBezTo>
                    <a:cubicBezTo>
                      <a:pt x="898625" y="2606279"/>
                      <a:pt x="849146" y="2575802"/>
                      <a:pt x="805042" y="2548911"/>
                    </a:cubicBezTo>
                    <a:cubicBezTo>
                      <a:pt x="766678" y="2525963"/>
                      <a:pt x="736917" y="2507675"/>
                      <a:pt x="671303" y="2507675"/>
                    </a:cubicBezTo>
                    <a:cubicBezTo>
                      <a:pt x="605687" y="2507675"/>
                      <a:pt x="575570" y="2525605"/>
                      <a:pt x="537920" y="2548911"/>
                    </a:cubicBezTo>
                    <a:cubicBezTo>
                      <a:pt x="493818" y="2575802"/>
                      <a:pt x="443981" y="2606279"/>
                      <a:pt x="347529" y="2606279"/>
                    </a:cubicBezTo>
                    <a:cubicBezTo>
                      <a:pt x="323416" y="2606279"/>
                      <a:pt x="302239" y="2604374"/>
                      <a:pt x="283347" y="2601097"/>
                    </a:cubicBezTo>
                    <a:lnTo>
                      <a:pt x="275027" y="2598885"/>
                    </a:lnTo>
                    <a:lnTo>
                      <a:pt x="262651" y="2553829"/>
                    </a:lnTo>
                    <a:cubicBezTo>
                      <a:pt x="251881" y="2527927"/>
                      <a:pt x="237317" y="2501103"/>
                      <a:pt x="219781" y="2475108"/>
                    </a:cubicBezTo>
                    <a:lnTo>
                      <a:pt x="199294" y="2447473"/>
                    </a:lnTo>
                    <a:lnTo>
                      <a:pt x="200521" y="2448157"/>
                    </a:lnTo>
                    <a:cubicBezTo>
                      <a:pt x="152476" y="2380749"/>
                      <a:pt x="109091" y="2298999"/>
                      <a:pt x="65347" y="2219041"/>
                    </a:cubicBezTo>
                    <a:cubicBezTo>
                      <a:pt x="45268" y="2182110"/>
                      <a:pt x="26266" y="2146612"/>
                      <a:pt x="7262" y="2113985"/>
                    </a:cubicBezTo>
                    <a:cubicBezTo>
                      <a:pt x="-2420" y="2097133"/>
                      <a:pt x="-2420" y="2076696"/>
                      <a:pt x="7262" y="2059485"/>
                    </a:cubicBezTo>
                    <a:cubicBezTo>
                      <a:pt x="17301" y="2042634"/>
                      <a:pt x="34870" y="2032236"/>
                      <a:pt x="54591" y="2032236"/>
                    </a:cubicBezTo>
                    <a:lnTo>
                      <a:pt x="946312" y="2032236"/>
                    </a:lnTo>
                    <a:lnTo>
                      <a:pt x="946312" y="1943313"/>
                    </a:lnTo>
                    <a:lnTo>
                      <a:pt x="218809" y="1943313"/>
                    </a:lnTo>
                    <a:cubicBezTo>
                      <a:pt x="204107" y="1943313"/>
                      <a:pt x="189765" y="1937217"/>
                      <a:pt x="179726" y="1926819"/>
                    </a:cubicBezTo>
                    <a:cubicBezTo>
                      <a:pt x="169328" y="1916421"/>
                      <a:pt x="163590" y="1902080"/>
                      <a:pt x="164309" y="1887019"/>
                    </a:cubicBezTo>
                    <a:cubicBezTo>
                      <a:pt x="187615" y="1181387"/>
                      <a:pt x="455454" y="552127"/>
                      <a:pt x="961014" y="16805"/>
                    </a:cubicBezTo>
                    <a:cubicBezTo>
                      <a:pt x="969799" y="7663"/>
                      <a:pt x="981272" y="2106"/>
                      <a:pt x="993283" y="492"/>
                    </a:cubicBezTo>
                    <a:close/>
                  </a:path>
                </a:pathLst>
              </a:custGeom>
              <a:solidFill>
                <a:srgbClr val="EC1A63"/>
              </a:solidFill>
              <a:ln w="153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2442A7DC-0ADB-5DDE-F0F9-BE1C30367932}"/>
                  </a:ext>
                </a:extLst>
              </p:cNvPr>
              <p:cNvSpPr/>
              <p:nvPr/>
            </p:nvSpPr>
            <p:spPr>
              <a:xfrm rot="785053">
                <a:off x="3788352" y="1870752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21096B9F-F145-E76A-F062-50E62DA0319D}"/>
                  </a:ext>
                </a:extLst>
              </p:cNvPr>
              <p:cNvSpPr/>
              <p:nvPr/>
            </p:nvSpPr>
            <p:spPr>
              <a:xfrm rot="785053">
                <a:off x="3760837" y="1989138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</p:grpSp>
        <p:grpSp>
          <p:nvGrpSpPr>
            <p:cNvPr id="178" name="组合 177">
              <a:extLst>
                <a:ext uri="{FF2B5EF4-FFF2-40B4-BE49-F238E27FC236}">
                  <a16:creationId xmlns:a16="http://schemas.microsoft.com/office/drawing/2014/main" id="{E3B7081F-1B29-7C5C-A941-89451E8E6D12}"/>
                </a:ext>
              </a:extLst>
            </p:cNvPr>
            <p:cNvGrpSpPr/>
            <p:nvPr/>
          </p:nvGrpSpPr>
          <p:grpSpPr>
            <a:xfrm>
              <a:off x="7364740" y="5493418"/>
              <a:ext cx="882616" cy="1035716"/>
              <a:chOff x="3760837" y="601781"/>
              <a:chExt cx="1268035" cy="1487991"/>
            </a:xfrm>
          </p:grpSpPr>
          <p:grpSp>
            <p:nvGrpSpPr>
              <p:cNvPr id="219" name="组合 218">
                <a:extLst>
                  <a:ext uri="{FF2B5EF4-FFF2-40B4-BE49-F238E27FC236}">
                    <a16:creationId xmlns:a16="http://schemas.microsoft.com/office/drawing/2014/main" id="{86A2E27E-B5DB-EFC8-B1F5-188EE46F21E6}"/>
                  </a:ext>
                </a:extLst>
              </p:cNvPr>
              <p:cNvGrpSpPr/>
              <p:nvPr/>
            </p:nvGrpSpPr>
            <p:grpSpPr>
              <a:xfrm rot="780000" flipH="1">
                <a:off x="4660777" y="876493"/>
                <a:ext cx="368095" cy="549019"/>
                <a:chOff x="6191056" y="4503771"/>
                <a:chExt cx="800763" cy="1194350"/>
              </a:xfrm>
              <a:solidFill>
                <a:srgbClr val="F26F2D"/>
              </a:solidFill>
            </p:grpSpPr>
            <p:sp>
              <p:nvSpPr>
                <p:cNvPr id="223" name="任意多边形: 形状 222">
                  <a:extLst>
                    <a:ext uri="{FF2B5EF4-FFF2-40B4-BE49-F238E27FC236}">
                      <a16:creationId xmlns:a16="http://schemas.microsoft.com/office/drawing/2014/main" id="{1869FCFA-2AB0-9AC1-BE5E-75A4A56285EB}"/>
                    </a:ext>
                  </a:extLst>
                </p:cNvPr>
                <p:cNvSpPr/>
                <p:nvPr/>
              </p:nvSpPr>
              <p:spPr>
                <a:xfrm>
                  <a:off x="6343630" y="4626424"/>
                  <a:ext cx="523518" cy="857808"/>
                </a:xfrm>
                <a:custGeom>
                  <a:avLst/>
                  <a:gdLst>
                    <a:gd name="connsiteX0" fmla="*/ 501833 w 523518"/>
                    <a:gd name="connsiteY0" fmla="*/ 670501 h 857808"/>
                    <a:gd name="connsiteX1" fmla="*/ 515921 w 523518"/>
                    <a:gd name="connsiteY1" fmla="*/ 762759 h 857808"/>
                    <a:gd name="connsiteX2" fmla="*/ 519013 w 523518"/>
                    <a:gd name="connsiteY2" fmla="*/ 776847 h 857808"/>
                    <a:gd name="connsiteX3" fmla="*/ 502864 w 523518"/>
                    <a:gd name="connsiteY3" fmla="*/ 814472 h 857808"/>
                    <a:gd name="connsiteX4" fmla="*/ 331061 w 523518"/>
                    <a:gd name="connsiteY4" fmla="*/ 856392 h 857808"/>
                    <a:gd name="connsiteX5" fmla="*/ 187434 w 523518"/>
                    <a:gd name="connsiteY5" fmla="*/ 856392 h 857808"/>
                    <a:gd name="connsiteX6" fmla="*/ 20098 w 523518"/>
                    <a:gd name="connsiteY6" fmla="*/ 811895 h 857808"/>
                    <a:gd name="connsiteX7" fmla="*/ 5666 w 523518"/>
                    <a:gd name="connsiteY7" fmla="*/ 800040 h 857808"/>
                    <a:gd name="connsiteX8" fmla="*/ 3948 w 523518"/>
                    <a:gd name="connsiteY8" fmla="*/ 776332 h 857808"/>
                    <a:gd name="connsiteX9" fmla="*/ 60472 w 523518"/>
                    <a:gd name="connsiteY9" fmla="*/ 652977 h 857808"/>
                    <a:gd name="connsiteX10" fmla="*/ 105827 w 523518"/>
                    <a:gd name="connsiteY10" fmla="*/ 529451 h 857808"/>
                    <a:gd name="connsiteX11" fmla="*/ 147576 w 523518"/>
                    <a:gd name="connsiteY11" fmla="*/ 347684 h 857808"/>
                    <a:gd name="connsiteX12" fmla="*/ 177641 w 523518"/>
                    <a:gd name="connsiteY12" fmla="*/ 129666 h 857808"/>
                    <a:gd name="connsiteX13" fmla="*/ 187777 w 523518"/>
                    <a:gd name="connsiteY13" fmla="*/ 26584 h 857808"/>
                    <a:gd name="connsiteX14" fmla="*/ 202209 w 523518"/>
                    <a:gd name="connsiteY14" fmla="*/ 2188 h 857808"/>
                    <a:gd name="connsiteX15" fmla="*/ 233992 w 523518"/>
                    <a:gd name="connsiteY15" fmla="*/ 11809 h 857808"/>
                    <a:gd name="connsiteX16" fmla="*/ 280379 w 523518"/>
                    <a:gd name="connsiteY16" fmla="*/ 81218 h 857808"/>
                    <a:gd name="connsiteX17" fmla="*/ 393597 w 523518"/>
                    <a:gd name="connsiteY17" fmla="*/ 329301 h 857808"/>
                    <a:gd name="connsiteX18" fmla="*/ 473314 w 523518"/>
                    <a:gd name="connsiteY18" fmla="*/ 547147 h 857808"/>
                    <a:gd name="connsiteX19" fmla="*/ 504238 w 523518"/>
                    <a:gd name="connsiteY19" fmla="*/ 670329 h 857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23518" h="857808">
                      <a:moveTo>
                        <a:pt x="501833" y="670501"/>
                      </a:moveTo>
                      <a:cubicBezTo>
                        <a:pt x="506643" y="701425"/>
                        <a:pt x="511339" y="732178"/>
                        <a:pt x="515921" y="762759"/>
                      </a:cubicBezTo>
                      <a:cubicBezTo>
                        <a:pt x="516615" y="767523"/>
                        <a:pt x="517649" y="772230"/>
                        <a:pt x="519013" y="776847"/>
                      </a:cubicBezTo>
                      <a:cubicBezTo>
                        <a:pt x="526744" y="801758"/>
                        <a:pt x="526401" y="802789"/>
                        <a:pt x="502864" y="814472"/>
                      </a:cubicBezTo>
                      <a:cubicBezTo>
                        <a:pt x="449230" y="840508"/>
                        <a:pt x="390659" y="854799"/>
                        <a:pt x="331061" y="856392"/>
                      </a:cubicBezTo>
                      <a:cubicBezTo>
                        <a:pt x="283300" y="858281"/>
                        <a:pt x="235367" y="858281"/>
                        <a:pt x="187434" y="856392"/>
                      </a:cubicBezTo>
                      <a:cubicBezTo>
                        <a:pt x="128925" y="854975"/>
                        <a:pt x="71583" y="839727"/>
                        <a:pt x="20098" y="811895"/>
                      </a:cubicBezTo>
                      <a:cubicBezTo>
                        <a:pt x="14684" y="808740"/>
                        <a:pt x="9812" y="804738"/>
                        <a:pt x="5666" y="800040"/>
                      </a:cubicBezTo>
                      <a:cubicBezTo>
                        <a:pt x="-1163" y="793873"/>
                        <a:pt x="-1921" y="783419"/>
                        <a:pt x="3948" y="776332"/>
                      </a:cubicBezTo>
                      <a:cubicBezTo>
                        <a:pt x="32124" y="739566"/>
                        <a:pt x="44322" y="695241"/>
                        <a:pt x="60472" y="652977"/>
                      </a:cubicBezTo>
                      <a:cubicBezTo>
                        <a:pt x="76621" y="610714"/>
                        <a:pt x="92770" y="571199"/>
                        <a:pt x="105827" y="529451"/>
                      </a:cubicBezTo>
                      <a:cubicBezTo>
                        <a:pt x="124620" y="470086"/>
                        <a:pt x="138581" y="409299"/>
                        <a:pt x="147576" y="347684"/>
                      </a:cubicBezTo>
                      <a:cubicBezTo>
                        <a:pt x="157884" y="275011"/>
                        <a:pt x="168192" y="202338"/>
                        <a:pt x="177641" y="129666"/>
                      </a:cubicBezTo>
                      <a:cubicBezTo>
                        <a:pt x="182108" y="95305"/>
                        <a:pt x="185372" y="60945"/>
                        <a:pt x="187777" y="26584"/>
                      </a:cubicBezTo>
                      <a:cubicBezTo>
                        <a:pt x="187777" y="15245"/>
                        <a:pt x="189839" y="6140"/>
                        <a:pt x="202209" y="2188"/>
                      </a:cubicBezTo>
                      <a:cubicBezTo>
                        <a:pt x="213724" y="-2921"/>
                        <a:pt x="227244" y="1172"/>
                        <a:pt x="233992" y="11809"/>
                      </a:cubicBezTo>
                      <a:cubicBezTo>
                        <a:pt x="251575" y="33455"/>
                        <a:pt x="267105" y="56692"/>
                        <a:pt x="280379" y="81218"/>
                      </a:cubicBezTo>
                      <a:cubicBezTo>
                        <a:pt x="319378" y="163339"/>
                        <a:pt x="355972" y="246664"/>
                        <a:pt x="393597" y="329301"/>
                      </a:cubicBezTo>
                      <a:cubicBezTo>
                        <a:pt x="425292" y="399938"/>
                        <a:pt x="451932" y="472736"/>
                        <a:pt x="473314" y="547147"/>
                      </a:cubicBezTo>
                      <a:cubicBezTo>
                        <a:pt x="485340" y="587692"/>
                        <a:pt x="494102" y="629268"/>
                        <a:pt x="504238" y="670329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224" name="任意多边形: 形状 223">
                  <a:extLst>
                    <a:ext uri="{FF2B5EF4-FFF2-40B4-BE49-F238E27FC236}">
                      <a16:creationId xmlns:a16="http://schemas.microsoft.com/office/drawing/2014/main" id="{7B0416E7-6391-6800-C611-F9232F897398}"/>
                    </a:ext>
                  </a:extLst>
                </p:cNvPr>
                <p:cNvSpPr/>
                <p:nvPr/>
              </p:nvSpPr>
              <p:spPr>
                <a:xfrm>
                  <a:off x="6191056" y="5410315"/>
                  <a:ext cx="800763" cy="287806"/>
                </a:xfrm>
                <a:custGeom>
                  <a:avLst/>
                  <a:gdLst>
                    <a:gd name="connsiteX0" fmla="*/ 9115 w 800763"/>
                    <a:gd name="connsiteY0" fmla="*/ 0 h 287806"/>
                    <a:gd name="connsiteX1" fmla="*/ 70793 w 800763"/>
                    <a:gd name="connsiteY1" fmla="*/ 32642 h 287806"/>
                    <a:gd name="connsiteX2" fmla="*/ 185385 w 800763"/>
                    <a:gd name="connsiteY2" fmla="*/ 92086 h 287806"/>
                    <a:gd name="connsiteX3" fmla="*/ 311317 w 800763"/>
                    <a:gd name="connsiteY3" fmla="*/ 117685 h 287806"/>
                    <a:gd name="connsiteX4" fmla="*/ 513872 w 800763"/>
                    <a:gd name="connsiteY4" fmla="*/ 105830 h 287806"/>
                    <a:gd name="connsiteX5" fmla="*/ 609566 w 800763"/>
                    <a:gd name="connsiteY5" fmla="*/ 83840 h 287806"/>
                    <a:gd name="connsiteX6" fmla="*/ 657671 w 800763"/>
                    <a:gd name="connsiteY6" fmla="*/ 62880 h 287806"/>
                    <a:gd name="connsiteX7" fmla="*/ 704745 w 800763"/>
                    <a:gd name="connsiteY7" fmla="*/ 45700 h 287806"/>
                    <a:gd name="connsiteX8" fmla="*/ 732749 w 800763"/>
                    <a:gd name="connsiteY8" fmla="*/ 32814 h 287806"/>
                    <a:gd name="connsiteX9" fmla="*/ 788757 w 800763"/>
                    <a:gd name="connsiteY9" fmla="*/ 7388 h 287806"/>
                    <a:gd name="connsiteX10" fmla="*/ 795285 w 800763"/>
                    <a:gd name="connsiteY10" fmla="*/ 46559 h 287806"/>
                    <a:gd name="connsiteX11" fmla="*/ 667464 w 800763"/>
                    <a:gd name="connsiteY11" fmla="*/ 197745 h 287806"/>
                    <a:gd name="connsiteX12" fmla="*/ 658358 w 800763"/>
                    <a:gd name="connsiteY12" fmla="*/ 223000 h 287806"/>
                    <a:gd name="connsiteX13" fmla="*/ 660935 w 800763"/>
                    <a:gd name="connsiteY13" fmla="*/ 234683 h 287806"/>
                    <a:gd name="connsiteX14" fmla="*/ 632760 w 800763"/>
                    <a:gd name="connsiteY14" fmla="*/ 277118 h 287806"/>
                    <a:gd name="connsiteX15" fmla="*/ 439481 w 800763"/>
                    <a:gd name="connsiteY15" fmla="*/ 285536 h 287806"/>
                    <a:gd name="connsiteX16" fmla="*/ 313035 w 800763"/>
                    <a:gd name="connsiteY16" fmla="*/ 276259 h 287806"/>
                    <a:gd name="connsiteX17" fmla="*/ 184011 w 800763"/>
                    <a:gd name="connsiteY17" fmla="*/ 250660 h 287806"/>
                    <a:gd name="connsiteX18" fmla="*/ 102748 w 800763"/>
                    <a:gd name="connsiteY18" fmla="*/ 231590 h 287806"/>
                    <a:gd name="connsiteX19" fmla="*/ 86770 w 800763"/>
                    <a:gd name="connsiteY19" fmla="*/ 197229 h 287806"/>
                    <a:gd name="connsiteX20" fmla="*/ 83506 w 800763"/>
                    <a:gd name="connsiteY20" fmla="*/ 177472 h 287806"/>
                    <a:gd name="connsiteX21" fmla="*/ 21829 w 800763"/>
                    <a:gd name="connsiteY21" fmla="*/ 89337 h 287806"/>
                    <a:gd name="connsiteX22" fmla="*/ 1556 w 800763"/>
                    <a:gd name="connsiteY22" fmla="*/ 51713 h 287806"/>
                    <a:gd name="connsiteX23" fmla="*/ 1556 w 800763"/>
                    <a:gd name="connsiteY23" fmla="*/ 21475 h 287806"/>
                    <a:gd name="connsiteX24" fmla="*/ 9115 w 800763"/>
                    <a:gd name="connsiteY24" fmla="*/ 0 h 2878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800763" h="287806">
                      <a:moveTo>
                        <a:pt x="9115" y="0"/>
                      </a:moveTo>
                      <a:lnTo>
                        <a:pt x="70793" y="32642"/>
                      </a:lnTo>
                      <a:cubicBezTo>
                        <a:pt x="107821" y="54634"/>
                        <a:pt x="146081" y="74481"/>
                        <a:pt x="185385" y="92086"/>
                      </a:cubicBezTo>
                      <a:cubicBezTo>
                        <a:pt x="225420" y="108327"/>
                        <a:pt x="268118" y="117006"/>
                        <a:pt x="311317" y="117685"/>
                      </a:cubicBezTo>
                      <a:cubicBezTo>
                        <a:pt x="379044" y="119211"/>
                        <a:pt x="446785" y="115246"/>
                        <a:pt x="513872" y="105830"/>
                      </a:cubicBezTo>
                      <a:cubicBezTo>
                        <a:pt x="546159" y="100308"/>
                        <a:pt x="578108" y="92967"/>
                        <a:pt x="609566" y="83840"/>
                      </a:cubicBezTo>
                      <a:cubicBezTo>
                        <a:pt x="625992" y="77788"/>
                        <a:pt x="642054" y="70790"/>
                        <a:pt x="657671" y="62880"/>
                      </a:cubicBezTo>
                      <a:cubicBezTo>
                        <a:pt x="673133" y="56523"/>
                        <a:pt x="689111" y="51369"/>
                        <a:pt x="704745" y="45700"/>
                      </a:cubicBezTo>
                      <a:cubicBezTo>
                        <a:pt x="714194" y="41920"/>
                        <a:pt x="723471" y="37109"/>
                        <a:pt x="732749" y="32814"/>
                      </a:cubicBezTo>
                      <a:lnTo>
                        <a:pt x="788757" y="7388"/>
                      </a:lnTo>
                      <a:cubicBezTo>
                        <a:pt x="802844" y="24568"/>
                        <a:pt x="803875" y="33501"/>
                        <a:pt x="795285" y="46559"/>
                      </a:cubicBezTo>
                      <a:cubicBezTo>
                        <a:pt x="758783" y="101814"/>
                        <a:pt x="715878" y="152561"/>
                        <a:pt x="667464" y="197745"/>
                      </a:cubicBezTo>
                      <a:cubicBezTo>
                        <a:pt x="659691" y="203614"/>
                        <a:pt x="656119" y="213521"/>
                        <a:pt x="658358" y="223000"/>
                      </a:cubicBezTo>
                      <a:cubicBezTo>
                        <a:pt x="658738" y="226985"/>
                        <a:pt x="659604" y="230908"/>
                        <a:pt x="660935" y="234683"/>
                      </a:cubicBezTo>
                      <a:cubicBezTo>
                        <a:pt x="675195" y="263030"/>
                        <a:pt x="669525" y="271448"/>
                        <a:pt x="632760" y="277118"/>
                      </a:cubicBezTo>
                      <a:cubicBezTo>
                        <a:pt x="568889" y="287515"/>
                        <a:pt x="504014" y="290341"/>
                        <a:pt x="439481" y="285536"/>
                      </a:cubicBezTo>
                      <a:cubicBezTo>
                        <a:pt x="397390" y="282100"/>
                        <a:pt x="354783" y="281928"/>
                        <a:pt x="313035" y="276259"/>
                      </a:cubicBezTo>
                      <a:cubicBezTo>
                        <a:pt x="271287" y="270589"/>
                        <a:pt x="227133" y="259079"/>
                        <a:pt x="184011" y="250660"/>
                      </a:cubicBezTo>
                      <a:cubicBezTo>
                        <a:pt x="156694" y="244819"/>
                        <a:pt x="129549" y="238978"/>
                        <a:pt x="102748" y="231590"/>
                      </a:cubicBezTo>
                      <a:cubicBezTo>
                        <a:pt x="82132" y="225921"/>
                        <a:pt x="78524" y="216815"/>
                        <a:pt x="86770" y="197229"/>
                      </a:cubicBezTo>
                      <a:cubicBezTo>
                        <a:pt x="89680" y="190577"/>
                        <a:pt x="88401" y="182835"/>
                        <a:pt x="83506" y="177472"/>
                      </a:cubicBezTo>
                      <a:cubicBezTo>
                        <a:pt x="62718" y="148266"/>
                        <a:pt x="41930" y="119059"/>
                        <a:pt x="21829" y="89337"/>
                      </a:cubicBezTo>
                      <a:cubicBezTo>
                        <a:pt x="13410" y="77765"/>
                        <a:pt x="6591" y="65109"/>
                        <a:pt x="1556" y="51713"/>
                      </a:cubicBezTo>
                      <a:cubicBezTo>
                        <a:pt x="-519" y="41740"/>
                        <a:pt x="-519" y="31448"/>
                        <a:pt x="1556" y="21475"/>
                      </a:cubicBezTo>
                      <a:cubicBezTo>
                        <a:pt x="3348" y="14081"/>
                        <a:pt x="5881" y="6886"/>
                        <a:pt x="9115" y="0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84ED2D1C-ED65-285D-27C0-34D96651BAE0}"/>
                    </a:ext>
                  </a:extLst>
                </p:cNvPr>
                <p:cNvSpPr/>
                <p:nvPr/>
              </p:nvSpPr>
              <p:spPr>
                <a:xfrm>
                  <a:off x="6225154" y="4503771"/>
                  <a:ext cx="241156" cy="912370"/>
                </a:xfrm>
                <a:custGeom>
                  <a:avLst/>
                  <a:gdLst>
                    <a:gd name="connsiteX0" fmla="*/ 232893 w 241156"/>
                    <a:gd name="connsiteY0" fmla="*/ 169511 h 912370"/>
                    <a:gd name="connsiteX1" fmla="*/ 235986 w 241156"/>
                    <a:gd name="connsiteY1" fmla="*/ 354371 h 912370"/>
                    <a:gd name="connsiteX2" fmla="*/ 187709 w 241156"/>
                    <a:gd name="connsiteY2" fmla="*/ 642312 h 912370"/>
                    <a:gd name="connsiteX3" fmla="*/ 136168 w 241156"/>
                    <a:gd name="connsiteY3" fmla="*/ 823908 h 912370"/>
                    <a:gd name="connsiteX4" fmla="*/ 90813 w 241156"/>
                    <a:gd name="connsiteY4" fmla="*/ 902078 h 912370"/>
                    <a:gd name="connsiteX5" fmla="*/ 65558 w 241156"/>
                    <a:gd name="connsiteY5" fmla="*/ 911699 h 912370"/>
                    <a:gd name="connsiteX6" fmla="*/ 8175 w 241156"/>
                    <a:gd name="connsiteY6" fmla="*/ 889193 h 912370"/>
                    <a:gd name="connsiteX7" fmla="*/ 2110 w 241156"/>
                    <a:gd name="connsiteY7" fmla="*/ 867174 h 912370"/>
                    <a:gd name="connsiteX8" fmla="*/ 2506 w 241156"/>
                    <a:gd name="connsiteY8" fmla="*/ 866515 h 912370"/>
                    <a:gd name="connsiteX9" fmla="*/ 31541 w 241156"/>
                    <a:gd name="connsiteY9" fmla="*/ 785424 h 912370"/>
                    <a:gd name="connsiteX10" fmla="*/ 67104 w 241156"/>
                    <a:gd name="connsiteY10" fmla="*/ 629255 h 912370"/>
                    <a:gd name="connsiteX11" fmla="*/ 89266 w 241156"/>
                    <a:gd name="connsiteY11" fmla="*/ 456421 h 912370"/>
                    <a:gd name="connsiteX12" fmla="*/ 117098 w 241156"/>
                    <a:gd name="connsiteY12" fmla="*/ 240809 h 912370"/>
                    <a:gd name="connsiteX13" fmla="*/ 134279 w 241156"/>
                    <a:gd name="connsiteY13" fmla="*/ 45469 h 912370"/>
                    <a:gd name="connsiteX14" fmla="*/ 134279 w 241156"/>
                    <a:gd name="connsiteY14" fmla="*/ 23994 h 912370"/>
                    <a:gd name="connsiteX15" fmla="*/ 141151 w 241156"/>
                    <a:gd name="connsiteY15" fmla="*/ 3034 h 912370"/>
                    <a:gd name="connsiteX16" fmla="*/ 169670 w 241156"/>
                    <a:gd name="connsiteY16" fmla="*/ 8188 h 912370"/>
                    <a:gd name="connsiteX17" fmla="*/ 193722 w 241156"/>
                    <a:gd name="connsiteY17" fmla="*/ 43580 h 912370"/>
                    <a:gd name="connsiteX18" fmla="*/ 232893 w 241156"/>
                    <a:gd name="connsiteY18" fmla="*/ 169511 h 9123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41156" h="912370">
                      <a:moveTo>
                        <a:pt x="232893" y="169511"/>
                      </a:moveTo>
                      <a:cubicBezTo>
                        <a:pt x="242754" y="230666"/>
                        <a:pt x="243796" y="292920"/>
                        <a:pt x="235986" y="354371"/>
                      </a:cubicBezTo>
                      <a:cubicBezTo>
                        <a:pt x="223960" y="451267"/>
                        <a:pt x="208326" y="547477"/>
                        <a:pt x="187709" y="642312"/>
                      </a:cubicBezTo>
                      <a:cubicBezTo>
                        <a:pt x="174026" y="703782"/>
                        <a:pt x="156818" y="764414"/>
                        <a:pt x="136168" y="823908"/>
                      </a:cubicBezTo>
                      <a:cubicBezTo>
                        <a:pt x="123970" y="851553"/>
                        <a:pt x="108759" y="877768"/>
                        <a:pt x="90813" y="902078"/>
                      </a:cubicBezTo>
                      <a:cubicBezTo>
                        <a:pt x="85193" y="910198"/>
                        <a:pt x="75155" y="914022"/>
                        <a:pt x="65558" y="911699"/>
                      </a:cubicBezTo>
                      <a:cubicBezTo>
                        <a:pt x="44859" y="909073"/>
                        <a:pt x="25140" y="901338"/>
                        <a:pt x="8175" y="889193"/>
                      </a:cubicBezTo>
                      <a:cubicBezTo>
                        <a:pt x="420" y="884787"/>
                        <a:pt x="-2295" y="874929"/>
                        <a:pt x="2110" y="867174"/>
                      </a:cubicBezTo>
                      <a:cubicBezTo>
                        <a:pt x="2237" y="866951"/>
                        <a:pt x="2369" y="866731"/>
                        <a:pt x="2506" y="866515"/>
                      </a:cubicBezTo>
                      <a:cubicBezTo>
                        <a:pt x="13717" y="840058"/>
                        <a:pt x="23411" y="812984"/>
                        <a:pt x="31541" y="785424"/>
                      </a:cubicBezTo>
                      <a:cubicBezTo>
                        <a:pt x="44769" y="733883"/>
                        <a:pt x="54734" y="681139"/>
                        <a:pt x="67104" y="629255"/>
                      </a:cubicBezTo>
                      <a:cubicBezTo>
                        <a:pt x="77746" y="572108"/>
                        <a:pt x="85146" y="514405"/>
                        <a:pt x="89266" y="456421"/>
                      </a:cubicBezTo>
                      <a:cubicBezTo>
                        <a:pt x="98200" y="384436"/>
                        <a:pt x="109024" y="312794"/>
                        <a:pt x="117098" y="240809"/>
                      </a:cubicBezTo>
                      <a:cubicBezTo>
                        <a:pt x="124314" y="175868"/>
                        <a:pt x="129125" y="110583"/>
                        <a:pt x="134279" y="45469"/>
                      </a:cubicBezTo>
                      <a:cubicBezTo>
                        <a:pt x="134644" y="38316"/>
                        <a:pt x="134644" y="31148"/>
                        <a:pt x="134279" y="23994"/>
                      </a:cubicBezTo>
                      <a:cubicBezTo>
                        <a:pt x="134279" y="16263"/>
                        <a:pt x="131530" y="6814"/>
                        <a:pt x="141151" y="3034"/>
                      </a:cubicBezTo>
                      <a:cubicBezTo>
                        <a:pt x="150633" y="-2486"/>
                        <a:pt x="162720" y="-302"/>
                        <a:pt x="169670" y="8188"/>
                      </a:cubicBezTo>
                      <a:cubicBezTo>
                        <a:pt x="179120" y="18946"/>
                        <a:pt x="187199" y="30833"/>
                        <a:pt x="193722" y="43580"/>
                      </a:cubicBezTo>
                      <a:cubicBezTo>
                        <a:pt x="212428" y="83587"/>
                        <a:pt x="225606" y="125952"/>
                        <a:pt x="232893" y="169511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</p:grp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6F23D400-C57F-F809-D334-7B5D6DE9E2B9}"/>
                  </a:ext>
                </a:extLst>
              </p:cNvPr>
              <p:cNvSpPr/>
              <p:nvPr/>
            </p:nvSpPr>
            <p:spPr>
              <a:xfrm rot="785053">
                <a:off x="3963127" y="601781"/>
                <a:ext cx="963403" cy="1261209"/>
              </a:xfrm>
              <a:custGeom>
                <a:avLst/>
                <a:gdLst>
                  <a:gd name="connsiteX0" fmla="*/ 946312 w 1990867"/>
                  <a:gd name="connsiteY0" fmla="*/ 422329 h 2606279"/>
                  <a:gd name="connsiteX1" fmla="*/ 946312 w 1990867"/>
                  <a:gd name="connsiteY1" fmla="*/ 1656470 h 2606279"/>
                  <a:gd name="connsiteX2" fmla="*/ 993283 w 1990867"/>
                  <a:gd name="connsiteY2" fmla="*/ 492 h 2606279"/>
                  <a:gd name="connsiteX3" fmla="*/ 1028781 w 1990867"/>
                  <a:gd name="connsiteY3" fmla="*/ 7843 h 2606279"/>
                  <a:gd name="connsiteX4" fmla="*/ 1054953 w 1990867"/>
                  <a:gd name="connsiteY4" fmla="*/ 54453 h 2606279"/>
                  <a:gd name="connsiteX5" fmla="*/ 1055314 w 1990867"/>
                  <a:gd name="connsiteY5" fmla="*/ 54453 h 2606279"/>
                  <a:gd name="connsiteX6" fmla="*/ 1055314 w 1990867"/>
                  <a:gd name="connsiteY6" fmla="*/ 282136 h 2606279"/>
                  <a:gd name="connsiteX7" fmla="*/ 1699634 w 1990867"/>
                  <a:gd name="connsiteY7" fmla="*/ 1868376 h 2606279"/>
                  <a:gd name="connsiteX8" fmla="*/ 1694256 w 1990867"/>
                  <a:gd name="connsiteY8" fmla="*/ 1919290 h 2606279"/>
                  <a:gd name="connsiteX9" fmla="*/ 1649076 w 1990867"/>
                  <a:gd name="connsiteY9" fmla="*/ 1943313 h 2606279"/>
                  <a:gd name="connsiteX10" fmla="*/ 1056747 w 1990867"/>
                  <a:gd name="connsiteY10" fmla="*/ 1943313 h 2606279"/>
                  <a:gd name="connsiteX11" fmla="*/ 1056747 w 1990867"/>
                  <a:gd name="connsiteY11" fmla="*/ 2032236 h 2606279"/>
                  <a:gd name="connsiteX12" fmla="*/ 1936280 w 1990867"/>
                  <a:gd name="connsiteY12" fmla="*/ 2032235 h 2606279"/>
                  <a:gd name="connsiteX13" fmla="*/ 1983609 w 1990867"/>
                  <a:gd name="connsiteY13" fmla="*/ 2059486 h 2606279"/>
                  <a:gd name="connsiteX14" fmla="*/ 1983609 w 1990867"/>
                  <a:gd name="connsiteY14" fmla="*/ 2113985 h 2606279"/>
                  <a:gd name="connsiteX15" fmla="*/ 1925521 w 1990867"/>
                  <a:gd name="connsiteY15" fmla="*/ 2219041 h 2606279"/>
                  <a:gd name="connsiteX16" fmla="*/ 1867890 w 1990867"/>
                  <a:gd name="connsiteY16" fmla="*/ 2323354 h 2606279"/>
                  <a:gd name="connsiteX17" fmla="*/ 1835226 w 1990867"/>
                  <a:gd name="connsiteY17" fmla="*/ 2371304 h 2606279"/>
                  <a:gd name="connsiteX18" fmla="*/ 1796578 w 1990867"/>
                  <a:gd name="connsiteY18" fmla="*/ 2436209 h 2606279"/>
                  <a:gd name="connsiteX19" fmla="*/ 1740375 w 1990867"/>
                  <a:gd name="connsiteY19" fmla="*/ 2562544 h 2606279"/>
                  <a:gd name="connsiteX20" fmla="*/ 1733877 w 1990867"/>
                  <a:gd name="connsiteY20" fmla="*/ 2594002 h 2606279"/>
                  <a:gd name="connsiteX21" fmla="*/ 1707169 w 1990867"/>
                  <a:gd name="connsiteY21" fmla="*/ 2601097 h 2606279"/>
                  <a:gd name="connsiteX22" fmla="*/ 1642983 w 1990867"/>
                  <a:gd name="connsiteY22" fmla="*/ 2606279 h 2606279"/>
                  <a:gd name="connsiteX23" fmla="*/ 1452589 w 1990867"/>
                  <a:gd name="connsiteY23" fmla="*/ 2548911 h 2606279"/>
                  <a:gd name="connsiteX24" fmla="*/ 1318851 w 1990867"/>
                  <a:gd name="connsiteY24" fmla="*/ 2507675 h 2606279"/>
                  <a:gd name="connsiteX25" fmla="*/ 1185468 w 1990867"/>
                  <a:gd name="connsiteY25" fmla="*/ 2548911 h 2606279"/>
                  <a:gd name="connsiteX26" fmla="*/ 995077 w 1990867"/>
                  <a:gd name="connsiteY26" fmla="*/ 2606279 h 2606279"/>
                  <a:gd name="connsiteX27" fmla="*/ 805042 w 1990867"/>
                  <a:gd name="connsiteY27" fmla="*/ 2548911 h 2606279"/>
                  <a:gd name="connsiteX28" fmla="*/ 671303 w 1990867"/>
                  <a:gd name="connsiteY28" fmla="*/ 2507675 h 2606279"/>
                  <a:gd name="connsiteX29" fmla="*/ 537920 w 1990867"/>
                  <a:gd name="connsiteY29" fmla="*/ 2548911 h 2606279"/>
                  <a:gd name="connsiteX30" fmla="*/ 347529 w 1990867"/>
                  <a:gd name="connsiteY30" fmla="*/ 2606279 h 2606279"/>
                  <a:gd name="connsiteX31" fmla="*/ 283347 w 1990867"/>
                  <a:gd name="connsiteY31" fmla="*/ 2601097 h 2606279"/>
                  <a:gd name="connsiteX32" fmla="*/ 275027 w 1990867"/>
                  <a:gd name="connsiteY32" fmla="*/ 2598885 h 2606279"/>
                  <a:gd name="connsiteX33" fmla="*/ 262651 w 1990867"/>
                  <a:gd name="connsiteY33" fmla="*/ 2553829 h 2606279"/>
                  <a:gd name="connsiteX34" fmla="*/ 219781 w 1990867"/>
                  <a:gd name="connsiteY34" fmla="*/ 2475108 h 2606279"/>
                  <a:gd name="connsiteX35" fmla="*/ 199294 w 1990867"/>
                  <a:gd name="connsiteY35" fmla="*/ 2447473 h 2606279"/>
                  <a:gd name="connsiteX36" fmla="*/ 200521 w 1990867"/>
                  <a:gd name="connsiteY36" fmla="*/ 2448157 h 2606279"/>
                  <a:gd name="connsiteX37" fmla="*/ 65347 w 1990867"/>
                  <a:gd name="connsiteY37" fmla="*/ 2219041 h 2606279"/>
                  <a:gd name="connsiteX38" fmla="*/ 7262 w 1990867"/>
                  <a:gd name="connsiteY38" fmla="*/ 2113985 h 2606279"/>
                  <a:gd name="connsiteX39" fmla="*/ 7262 w 1990867"/>
                  <a:gd name="connsiteY39" fmla="*/ 2059485 h 2606279"/>
                  <a:gd name="connsiteX40" fmla="*/ 54591 w 1990867"/>
                  <a:gd name="connsiteY40" fmla="*/ 2032236 h 2606279"/>
                  <a:gd name="connsiteX41" fmla="*/ 946312 w 1990867"/>
                  <a:gd name="connsiteY41" fmla="*/ 2032236 h 2606279"/>
                  <a:gd name="connsiteX42" fmla="*/ 946312 w 1990867"/>
                  <a:gd name="connsiteY42" fmla="*/ 1943313 h 2606279"/>
                  <a:gd name="connsiteX43" fmla="*/ 218809 w 1990867"/>
                  <a:gd name="connsiteY43" fmla="*/ 1943313 h 2606279"/>
                  <a:gd name="connsiteX44" fmla="*/ 179726 w 1990867"/>
                  <a:gd name="connsiteY44" fmla="*/ 1926819 h 2606279"/>
                  <a:gd name="connsiteX45" fmla="*/ 164309 w 1990867"/>
                  <a:gd name="connsiteY45" fmla="*/ 1887019 h 2606279"/>
                  <a:gd name="connsiteX46" fmla="*/ 961014 w 1990867"/>
                  <a:gd name="connsiteY46" fmla="*/ 16805 h 2606279"/>
                  <a:gd name="connsiteX47" fmla="*/ 993283 w 1990867"/>
                  <a:gd name="connsiteY47" fmla="*/ 492 h 2606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990867" h="2606279">
                    <a:moveTo>
                      <a:pt x="946312" y="422329"/>
                    </a:moveTo>
                    <a:cubicBezTo>
                      <a:pt x="822613" y="910679"/>
                      <a:pt x="822613" y="1329469"/>
                      <a:pt x="946312" y="1656470"/>
                    </a:cubicBezTo>
                    <a:close/>
                    <a:moveTo>
                      <a:pt x="993283" y="492"/>
                    </a:moveTo>
                    <a:cubicBezTo>
                      <a:pt x="1005295" y="-1121"/>
                      <a:pt x="1017844" y="1210"/>
                      <a:pt x="1028781" y="7843"/>
                    </a:cubicBezTo>
                    <a:cubicBezTo>
                      <a:pt x="1045633" y="18241"/>
                      <a:pt x="1054954" y="35810"/>
                      <a:pt x="1054953" y="54453"/>
                    </a:cubicBezTo>
                    <a:lnTo>
                      <a:pt x="1055314" y="54453"/>
                    </a:lnTo>
                    <a:lnTo>
                      <a:pt x="1055314" y="282136"/>
                    </a:lnTo>
                    <a:lnTo>
                      <a:pt x="1699634" y="1868376"/>
                    </a:lnTo>
                    <a:cubicBezTo>
                      <a:pt x="1706445" y="1885228"/>
                      <a:pt x="1704295" y="1904232"/>
                      <a:pt x="1694256" y="1919290"/>
                    </a:cubicBezTo>
                    <a:cubicBezTo>
                      <a:pt x="1683857" y="1934709"/>
                      <a:pt x="1667364" y="1943313"/>
                      <a:pt x="1649076" y="1943313"/>
                    </a:cubicBezTo>
                    <a:lnTo>
                      <a:pt x="1056747" y="1943313"/>
                    </a:lnTo>
                    <a:lnTo>
                      <a:pt x="1056747" y="2032236"/>
                    </a:lnTo>
                    <a:lnTo>
                      <a:pt x="1936280" y="2032235"/>
                    </a:lnTo>
                    <a:cubicBezTo>
                      <a:pt x="1955998" y="2032236"/>
                      <a:pt x="1973927" y="2042633"/>
                      <a:pt x="1983609" y="2059486"/>
                    </a:cubicBezTo>
                    <a:cubicBezTo>
                      <a:pt x="1993287" y="2076696"/>
                      <a:pt x="1993288" y="2097133"/>
                      <a:pt x="1983609" y="2113985"/>
                    </a:cubicBezTo>
                    <a:cubicBezTo>
                      <a:pt x="1964603" y="2146612"/>
                      <a:pt x="1945600" y="2182827"/>
                      <a:pt x="1925521" y="2219041"/>
                    </a:cubicBezTo>
                    <a:lnTo>
                      <a:pt x="1867890" y="2323354"/>
                    </a:lnTo>
                    <a:lnTo>
                      <a:pt x="1835226" y="2371304"/>
                    </a:lnTo>
                    <a:cubicBezTo>
                      <a:pt x="1820822" y="2394718"/>
                      <a:pt x="1807932" y="2417272"/>
                      <a:pt x="1796578" y="2436209"/>
                    </a:cubicBezTo>
                    <a:cubicBezTo>
                      <a:pt x="1773870" y="2474083"/>
                      <a:pt x="1753080" y="2520203"/>
                      <a:pt x="1740375" y="2562544"/>
                    </a:cubicBezTo>
                    <a:lnTo>
                      <a:pt x="1733877" y="2594002"/>
                    </a:lnTo>
                    <a:lnTo>
                      <a:pt x="1707169" y="2601097"/>
                    </a:lnTo>
                    <a:cubicBezTo>
                      <a:pt x="1688272" y="2604374"/>
                      <a:pt x="1667094" y="2606279"/>
                      <a:pt x="1642983" y="2606279"/>
                    </a:cubicBezTo>
                    <a:cubicBezTo>
                      <a:pt x="1546531" y="2606279"/>
                      <a:pt x="1496692" y="2575802"/>
                      <a:pt x="1452589" y="2548911"/>
                    </a:cubicBezTo>
                    <a:cubicBezTo>
                      <a:pt x="1414225" y="2525963"/>
                      <a:pt x="1384465" y="2507675"/>
                      <a:pt x="1318851" y="2507675"/>
                    </a:cubicBezTo>
                    <a:cubicBezTo>
                      <a:pt x="1253235" y="2507675"/>
                      <a:pt x="1223115" y="2525604"/>
                      <a:pt x="1185468" y="2548911"/>
                    </a:cubicBezTo>
                    <a:cubicBezTo>
                      <a:pt x="1141366" y="2575802"/>
                      <a:pt x="1091527" y="2606279"/>
                      <a:pt x="995077" y="2606279"/>
                    </a:cubicBezTo>
                    <a:cubicBezTo>
                      <a:pt x="898625" y="2606279"/>
                      <a:pt x="849146" y="2575802"/>
                      <a:pt x="805042" y="2548911"/>
                    </a:cubicBezTo>
                    <a:cubicBezTo>
                      <a:pt x="766678" y="2525963"/>
                      <a:pt x="736917" y="2507675"/>
                      <a:pt x="671303" y="2507675"/>
                    </a:cubicBezTo>
                    <a:cubicBezTo>
                      <a:pt x="605687" y="2507675"/>
                      <a:pt x="575570" y="2525605"/>
                      <a:pt x="537920" y="2548911"/>
                    </a:cubicBezTo>
                    <a:cubicBezTo>
                      <a:pt x="493818" y="2575802"/>
                      <a:pt x="443981" y="2606279"/>
                      <a:pt x="347529" y="2606279"/>
                    </a:cubicBezTo>
                    <a:cubicBezTo>
                      <a:pt x="323416" y="2606279"/>
                      <a:pt x="302239" y="2604374"/>
                      <a:pt x="283347" y="2601097"/>
                    </a:cubicBezTo>
                    <a:lnTo>
                      <a:pt x="275027" y="2598885"/>
                    </a:lnTo>
                    <a:lnTo>
                      <a:pt x="262651" y="2553829"/>
                    </a:lnTo>
                    <a:cubicBezTo>
                      <a:pt x="251881" y="2527927"/>
                      <a:pt x="237317" y="2501103"/>
                      <a:pt x="219781" y="2475108"/>
                    </a:cubicBezTo>
                    <a:lnTo>
                      <a:pt x="199294" y="2447473"/>
                    </a:lnTo>
                    <a:lnTo>
                      <a:pt x="200521" y="2448157"/>
                    </a:lnTo>
                    <a:cubicBezTo>
                      <a:pt x="152476" y="2380749"/>
                      <a:pt x="109091" y="2298999"/>
                      <a:pt x="65347" y="2219041"/>
                    </a:cubicBezTo>
                    <a:cubicBezTo>
                      <a:pt x="45268" y="2182110"/>
                      <a:pt x="26266" y="2146612"/>
                      <a:pt x="7262" y="2113985"/>
                    </a:cubicBezTo>
                    <a:cubicBezTo>
                      <a:pt x="-2420" y="2097133"/>
                      <a:pt x="-2420" y="2076696"/>
                      <a:pt x="7262" y="2059485"/>
                    </a:cubicBezTo>
                    <a:cubicBezTo>
                      <a:pt x="17301" y="2042634"/>
                      <a:pt x="34870" y="2032236"/>
                      <a:pt x="54591" y="2032236"/>
                    </a:cubicBezTo>
                    <a:lnTo>
                      <a:pt x="946312" y="2032236"/>
                    </a:lnTo>
                    <a:lnTo>
                      <a:pt x="946312" y="1943313"/>
                    </a:lnTo>
                    <a:lnTo>
                      <a:pt x="218809" y="1943313"/>
                    </a:lnTo>
                    <a:cubicBezTo>
                      <a:pt x="204107" y="1943313"/>
                      <a:pt x="189765" y="1937217"/>
                      <a:pt x="179726" y="1926819"/>
                    </a:cubicBezTo>
                    <a:cubicBezTo>
                      <a:pt x="169328" y="1916421"/>
                      <a:pt x="163590" y="1902080"/>
                      <a:pt x="164309" y="1887019"/>
                    </a:cubicBezTo>
                    <a:cubicBezTo>
                      <a:pt x="187615" y="1181387"/>
                      <a:pt x="455454" y="552127"/>
                      <a:pt x="961014" y="16805"/>
                    </a:cubicBezTo>
                    <a:cubicBezTo>
                      <a:pt x="969799" y="7663"/>
                      <a:pt x="981272" y="2106"/>
                      <a:pt x="993283" y="492"/>
                    </a:cubicBezTo>
                    <a:close/>
                  </a:path>
                </a:pathLst>
              </a:custGeom>
              <a:solidFill>
                <a:srgbClr val="EC1A63"/>
              </a:solidFill>
              <a:ln w="153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ECC5D1ED-10AF-F20A-D3EF-09546B1A6C3A}"/>
                  </a:ext>
                </a:extLst>
              </p:cNvPr>
              <p:cNvSpPr/>
              <p:nvPr/>
            </p:nvSpPr>
            <p:spPr>
              <a:xfrm rot="785053">
                <a:off x="3788352" y="1870752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1A2B3C08-F956-CE98-7695-D5CF63CB52C4}"/>
                  </a:ext>
                </a:extLst>
              </p:cNvPr>
              <p:cNvSpPr/>
              <p:nvPr/>
            </p:nvSpPr>
            <p:spPr>
              <a:xfrm rot="785053">
                <a:off x="3760837" y="1989138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</p:grpSp>
        <p:grpSp>
          <p:nvGrpSpPr>
            <p:cNvPr id="179" name="组合 178">
              <a:extLst>
                <a:ext uri="{FF2B5EF4-FFF2-40B4-BE49-F238E27FC236}">
                  <a16:creationId xmlns:a16="http://schemas.microsoft.com/office/drawing/2014/main" id="{EDB04889-5ADC-4BF0-060D-3C611A299137}"/>
                </a:ext>
              </a:extLst>
            </p:cNvPr>
            <p:cNvGrpSpPr/>
            <p:nvPr/>
          </p:nvGrpSpPr>
          <p:grpSpPr>
            <a:xfrm>
              <a:off x="9074787" y="5493418"/>
              <a:ext cx="882616" cy="1035716"/>
              <a:chOff x="3760837" y="601781"/>
              <a:chExt cx="1268035" cy="1487991"/>
            </a:xfrm>
          </p:grpSpPr>
          <p:grpSp>
            <p:nvGrpSpPr>
              <p:cNvPr id="212" name="组合 211">
                <a:extLst>
                  <a:ext uri="{FF2B5EF4-FFF2-40B4-BE49-F238E27FC236}">
                    <a16:creationId xmlns:a16="http://schemas.microsoft.com/office/drawing/2014/main" id="{49ED458D-6EF4-5548-DA19-2372CD5ECF67}"/>
                  </a:ext>
                </a:extLst>
              </p:cNvPr>
              <p:cNvGrpSpPr/>
              <p:nvPr/>
            </p:nvGrpSpPr>
            <p:grpSpPr>
              <a:xfrm rot="780000" flipH="1">
                <a:off x="4660777" y="876493"/>
                <a:ext cx="368095" cy="549019"/>
                <a:chOff x="6191056" y="4503771"/>
                <a:chExt cx="800763" cy="1194350"/>
              </a:xfrm>
              <a:solidFill>
                <a:srgbClr val="F26F2D"/>
              </a:solidFill>
            </p:grpSpPr>
            <p:sp>
              <p:nvSpPr>
                <p:cNvPr id="216" name="任意多边形: 形状 215">
                  <a:extLst>
                    <a:ext uri="{FF2B5EF4-FFF2-40B4-BE49-F238E27FC236}">
                      <a16:creationId xmlns:a16="http://schemas.microsoft.com/office/drawing/2014/main" id="{4CBA3352-1BE7-37B9-F338-5B23C84C5036}"/>
                    </a:ext>
                  </a:extLst>
                </p:cNvPr>
                <p:cNvSpPr/>
                <p:nvPr/>
              </p:nvSpPr>
              <p:spPr>
                <a:xfrm>
                  <a:off x="6343630" y="4626424"/>
                  <a:ext cx="523518" cy="857808"/>
                </a:xfrm>
                <a:custGeom>
                  <a:avLst/>
                  <a:gdLst>
                    <a:gd name="connsiteX0" fmla="*/ 501833 w 523518"/>
                    <a:gd name="connsiteY0" fmla="*/ 670501 h 857808"/>
                    <a:gd name="connsiteX1" fmla="*/ 515921 w 523518"/>
                    <a:gd name="connsiteY1" fmla="*/ 762759 h 857808"/>
                    <a:gd name="connsiteX2" fmla="*/ 519013 w 523518"/>
                    <a:gd name="connsiteY2" fmla="*/ 776847 h 857808"/>
                    <a:gd name="connsiteX3" fmla="*/ 502864 w 523518"/>
                    <a:gd name="connsiteY3" fmla="*/ 814472 h 857808"/>
                    <a:gd name="connsiteX4" fmla="*/ 331061 w 523518"/>
                    <a:gd name="connsiteY4" fmla="*/ 856392 h 857808"/>
                    <a:gd name="connsiteX5" fmla="*/ 187434 w 523518"/>
                    <a:gd name="connsiteY5" fmla="*/ 856392 h 857808"/>
                    <a:gd name="connsiteX6" fmla="*/ 20098 w 523518"/>
                    <a:gd name="connsiteY6" fmla="*/ 811895 h 857808"/>
                    <a:gd name="connsiteX7" fmla="*/ 5666 w 523518"/>
                    <a:gd name="connsiteY7" fmla="*/ 800040 h 857808"/>
                    <a:gd name="connsiteX8" fmla="*/ 3948 w 523518"/>
                    <a:gd name="connsiteY8" fmla="*/ 776332 h 857808"/>
                    <a:gd name="connsiteX9" fmla="*/ 60472 w 523518"/>
                    <a:gd name="connsiteY9" fmla="*/ 652977 h 857808"/>
                    <a:gd name="connsiteX10" fmla="*/ 105827 w 523518"/>
                    <a:gd name="connsiteY10" fmla="*/ 529451 h 857808"/>
                    <a:gd name="connsiteX11" fmla="*/ 147576 w 523518"/>
                    <a:gd name="connsiteY11" fmla="*/ 347684 h 857808"/>
                    <a:gd name="connsiteX12" fmla="*/ 177641 w 523518"/>
                    <a:gd name="connsiteY12" fmla="*/ 129666 h 857808"/>
                    <a:gd name="connsiteX13" fmla="*/ 187777 w 523518"/>
                    <a:gd name="connsiteY13" fmla="*/ 26584 h 857808"/>
                    <a:gd name="connsiteX14" fmla="*/ 202209 w 523518"/>
                    <a:gd name="connsiteY14" fmla="*/ 2188 h 857808"/>
                    <a:gd name="connsiteX15" fmla="*/ 233992 w 523518"/>
                    <a:gd name="connsiteY15" fmla="*/ 11809 h 857808"/>
                    <a:gd name="connsiteX16" fmla="*/ 280379 w 523518"/>
                    <a:gd name="connsiteY16" fmla="*/ 81218 h 857808"/>
                    <a:gd name="connsiteX17" fmla="*/ 393597 w 523518"/>
                    <a:gd name="connsiteY17" fmla="*/ 329301 h 857808"/>
                    <a:gd name="connsiteX18" fmla="*/ 473314 w 523518"/>
                    <a:gd name="connsiteY18" fmla="*/ 547147 h 857808"/>
                    <a:gd name="connsiteX19" fmla="*/ 504238 w 523518"/>
                    <a:gd name="connsiteY19" fmla="*/ 670329 h 857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23518" h="857808">
                      <a:moveTo>
                        <a:pt x="501833" y="670501"/>
                      </a:moveTo>
                      <a:cubicBezTo>
                        <a:pt x="506643" y="701425"/>
                        <a:pt x="511339" y="732178"/>
                        <a:pt x="515921" y="762759"/>
                      </a:cubicBezTo>
                      <a:cubicBezTo>
                        <a:pt x="516615" y="767523"/>
                        <a:pt x="517649" y="772230"/>
                        <a:pt x="519013" y="776847"/>
                      </a:cubicBezTo>
                      <a:cubicBezTo>
                        <a:pt x="526744" y="801758"/>
                        <a:pt x="526401" y="802789"/>
                        <a:pt x="502864" y="814472"/>
                      </a:cubicBezTo>
                      <a:cubicBezTo>
                        <a:pt x="449230" y="840508"/>
                        <a:pt x="390659" y="854799"/>
                        <a:pt x="331061" y="856392"/>
                      </a:cubicBezTo>
                      <a:cubicBezTo>
                        <a:pt x="283300" y="858281"/>
                        <a:pt x="235367" y="858281"/>
                        <a:pt x="187434" y="856392"/>
                      </a:cubicBezTo>
                      <a:cubicBezTo>
                        <a:pt x="128925" y="854975"/>
                        <a:pt x="71583" y="839727"/>
                        <a:pt x="20098" y="811895"/>
                      </a:cubicBezTo>
                      <a:cubicBezTo>
                        <a:pt x="14684" y="808740"/>
                        <a:pt x="9812" y="804738"/>
                        <a:pt x="5666" y="800040"/>
                      </a:cubicBezTo>
                      <a:cubicBezTo>
                        <a:pt x="-1163" y="793873"/>
                        <a:pt x="-1921" y="783419"/>
                        <a:pt x="3948" y="776332"/>
                      </a:cubicBezTo>
                      <a:cubicBezTo>
                        <a:pt x="32124" y="739566"/>
                        <a:pt x="44322" y="695241"/>
                        <a:pt x="60472" y="652977"/>
                      </a:cubicBezTo>
                      <a:cubicBezTo>
                        <a:pt x="76621" y="610714"/>
                        <a:pt x="92770" y="571199"/>
                        <a:pt x="105827" y="529451"/>
                      </a:cubicBezTo>
                      <a:cubicBezTo>
                        <a:pt x="124620" y="470086"/>
                        <a:pt x="138581" y="409299"/>
                        <a:pt x="147576" y="347684"/>
                      </a:cubicBezTo>
                      <a:cubicBezTo>
                        <a:pt x="157884" y="275011"/>
                        <a:pt x="168192" y="202338"/>
                        <a:pt x="177641" y="129666"/>
                      </a:cubicBezTo>
                      <a:cubicBezTo>
                        <a:pt x="182108" y="95305"/>
                        <a:pt x="185372" y="60945"/>
                        <a:pt x="187777" y="26584"/>
                      </a:cubicBezTo>
                      <a:cubicBezTo>
                        <a:pt x="187777" y="15245"/>
                        <a:pt x="189839" y="6140"/>
                        <a:pt x="202209" y="2188"/>
                      </a:cubicBezTo>
                      <a:cubicBezTo>
                        <a:pt x="213724" y="-2921"/>
                        <a:pt x="227244" y="1172"/>
                        <a:pt x="233992" y="11809"/>
                      </a:cubicBezTo>
                      <a:cubicBezTo>
                        <a:pt x="251575" y="33455"/>
                        <a:pt x="267105" y="56692"/>
                        <a:pt x="280379" y="81218"/>
                      </a:cubicBezTo>
                      <a:cubicBezTo>
                        <a:pt x="319378" y="163339"/>
                        <a:pt x="355972" y="246664"/>
                        <a:pt x="393597" y="329301"/>
                      </a:cubicBezTo>
                      <a:cubicBezTo>
                        <a:pt x="425292" y="399938"/>
                        <a:pt x="451932" y="472736"/>
                        <a:pt x="473314" y="547147"/>
                      </a:cubicBezTo>
                      <a:cubicBezTo>
                        <a:pt x="485340" y="587692"/>
                        <a:pt x="494102" y="629268"/>
                        <a:pt x="504238" y="670329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217" name="任意多边形: 形状 216">
                  <a:extLst>
                    <a:ext uri="{FF2B5EF4-FFF2-40B4-BE49-F238E27FC236}">
                      <a16:creationId xmlns:a16="http://schemas.microsoft.com/office/drawing/2014/main" id="{CA13B4EE-4C8A-F47E-4EAC-538743BC95E9}"/>
                    </a:ext>
                  </a:extLst>
                </p:cNvPr>
                <p:cNvSpPr/>
                <p:nvPr/>
              </p:nvSpPr>
              <p:spPr>
                <a:xfrm>
                  <a:off x="6191056" y="5410315"/>
                  <a:ext cx="800763" cy="287806"/>
                </a:xfrm>
                <a:custGeom>
                  <a:avLst/>
                  <a:gdLst>
                    <a:gd name="connsiteX0" fmla="*/ 9115 w 800763"/>
                    <a:gd name="connsiteY0" fmla="*/ 0 h 287806"/>
                    <a:gd name="connsiteX1" fmla="*/ 70793 w 800763"/>
                    <a:gd name="connsiteY1" fmla="*/ 32642 h 287806"/>
                    <a:gd name="connsiteX2" fmla="*/ 185385 w 800763"/>
                    <a:gd name="connsiteY2" fmla="*/ 92086 h 287806"/>
                    <a:gd name="connsiteX3" fmla="*/ 311317 w 800763"/>
                    <a:gd name="connsiteY3" fmla="*/ 117685 h 287806"/>
                    <a:gd name="connsiteX4" fmla="*/ 513872 w 800763"/>
                    <a:gd name="connsiteY4" fmla="*/ 105830 h 287806"/>
                    <a:gd name="connsiteX5" fmla="*/ 609566 w 800763"/>
                    <a:gd name="connsiteY5" fmla="*/ 83840 h 287806"/>
                    <a:gd name="connsiteX6" fmla="*/ 657671 w 800763"/>
                    <a:gd name="connsiteY6" fmla="*/ 62880 h 287806"/>
                    <a:gd name="connsiteX7" fmla="*/ 704745 w 800763"/>
                    <a:gd name="connsiteY7" fmla="*/ 45700 h 287806"/>
                    <a:gd name="connsiteX8" fmla="*/ 732749 w 800763"/>
                    <a:gd name="connsiteY8" fmla="*/ 32814 h 287806"/>
                    <a:gd name="connsiteX9" fmla="*/ 788757 w 800763"/>
                    <a:gd name="connsiteY9" fmla="*/ 7388 h 287806"/>
                    <a:gd name="connsiteX10" fmla="*/ 795285 w 800763"/>
                    <a:gd name="connsiteY10" fmla="*/ 46559 h 287806"/>
                    <a:gd name="connsiteX11" fmla="*/ 667464 w 800763"/>
                    <a:gd name="connsiteY11" fmla="*/ 197745 h 287806"/>
                    <a:gd name="connsiteX12" fmla="*/ 658358 w 800763"/>
                    <a:gd name="connsiteY12" fmla="*/ 223000 h 287806"/>
                    <a:gd name="connsiteX13" fmla="*/ 660935 w 800763"/>
                    <a:gd name="connsiteY13" fmla="*/ 234683 h 287806"/>
                    <a:gd name="connsiteX14" fmla="*/ 632760 w 800763"/>
                    <a:gd name="connsiteY14" fmla="*/ 277118 h 287806"/>
                    <a:gd name="connsiteX15" fmla="*/ 439481 w 800763"/>
                    <a:gd name="connsiteY15" fmla="*/ 285536 h 287806"/>
                    <a:gd name="connsiteX16" fmla="*/ 313035 w 800763"/>
                    <a:gd name="connsiteY16" fmla="*/ 276259 h 287806"/>
                    <a:gd name="connsiteX17" fmla="*/ 184011 w 800763"/>
                    <a:gd name="connsiteY17" fmla="*/ 250660 h 287806"/>
                    <a:gd name="connsiteX18" fmla="*/ 102748 w 800763"/>
                    <a:gd name="connsiteY18" fmla="*/ 231590 h 287806"/>
                    <a:gd name="connsiteX19" fmla="*/ 86770 w 800763"/>
                    <a:gd name="connsiteY19" fmla="*/ 197229 h 287806"/>
                    <a:gd name="connsiteX20" fmla="*/ 83506 w 800763"/>
                    <a:gd name="connsiteY20" fmla="*/ 177472 h 287806"/>
                    <a:gd name="connsiteX21" fmla="*/ 21829 w 800763"/>
                    <a:gd name="connsiteY21" fmla="*/ 89337 h 287806"/>
                    <a:gd name="connsiteX22" fmla="*/ 1556 w 800763"/>
                    <a:gd name="connsiteY22" fmla="*/ 51713 h 287806"/>
                    <a:gd name="connsiteX23" fmla="*/ 1556 w 800763"/>
                    <a:gd name="connsiteY23" fmla="*/ 21475 h 287806"/>
                    <a:gd name="connsiteX24" fmla="*/ 9115 w 800763"/>
                    <a:gd name="connsiteY24" fmla="*/ 0 h 2878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800763" h="287806">
                      <a:moveTo>
                        <a:pt x="9115" y="0"/>
                      </a:moveTo>
                      <a:lnTo>
                        <a:pt x="70793" y="32642"/>
                      </a:lnTo>
                      <a:cubicBezTo>
                        <a:pt x="107821" y="54634"/>
                        <a:pt x="146081" y="74481"/>
                        <a:pt x="185385" y="92086"/>
                      </a:cubicBezTo>
                      <a:cubicBezTo>
                        <a:pt x="225420" y="108327"/>
                        <a:pt x="268118" y="117006"/>
                        <a:pt x="311317" y="117685"/>
                      </a:cubicBezTo>
                      <a:cubicBezTo>
                        <a:pt x="379044" y="119211"/>
                        <a:pt x="446785" y="115246"/>
                        <a:pt x="513872" y="105830"/>
                      </a:cubicBezTo>
                      <a:cubicBezTo>
                        <a:pt x="546159" y="100308"/>
                        <a:pt x="578108" y="92967"/>
                        <a:pt x="609566" y="83840"/>
                      </a:cubicBezTo>
                      <a:cubicBezTo>
                        <a:pt x="625992" y="77788"/>
                        <a:pt x="642054" y="70790"/>
                        <a:pt x="657671" y="62880"/>
                      </a:cubicBezTo>
                      <a:cubicBezTo>
                        <a:pt x="673133" y="56523"/>
                        <a:pt x="689111" y="51369"/>
                        <a:pt x="704745" y="45700"/>
                      </a:cubicBezTo>
                      <a:cubicBezTo>
                        <a:pt x="714194" y="41920"/>
                        <a:pt x="723471" y="37109"/>
                        <a:pt x="732749" y="32814"/>
                      </a:cubicBezTo>
                      <a:lnTo>
                        <a:pt x="788757" y="7388"/>
                      </a:lnTo>
                      <a:cubicBezTo>
                        <a:pt x="802844" y="24568"/>
                        <a:pt x="803875" y="33501"/>
                        <a:pt x="795285" y="46559"/>
                      </a:cubicBezTo>
                      <a:cubicBezTo>
                        <a:pt x="758783" y="101814"/>
                        <a:pt x="715878" y="152561"/>
                        <a:pt x="667464" y="197745"/>
                      </a:cubicBezTo>
                      <a:cubicBezTo>
                        <a:pt x="659691" y="203614"/>
                        <a:pt x="656119" y="213521"/>
                        <a:pt x="658358" y="223000"/>
                      </a:cubicBezTo>
                      <a:cubicBezTo>
                        <a:pt x="658738" y="226985"/>
                        <a:pt x="659604" y="230908"/>
                        <a:pt x="660935" y="234683"/>
                      </a:cubicBezTo>
                      <a:cubicBezTo>
                        <a:pt x="675195" y="263030"/>
                        <a:pt x="669525" y="271448"/>
                        <a:pt x="632760" y="277118"/>
                      </a:cubicBezTo>
                      <a:cubicBezTo>
                        <a:pt x="568889" y="287515"/>
                        <a:pt x="504014" y="290341"/>
                        <a:pt x="439481" y="285536"/>
                      </a:cubicBezTo>
                      <a:cubicBezTo>
                        <a:pt x="397390" y="282100"/>
                        <a:pt x="354783" y="281928"/>
                        <a:pt x="313035" y="276259"/>
                      </a:cubicBezTo>
                      <a:cubicBezTo>
                        <a:pt x="271287" y="270589"/>
                        <a:pt x="227133" y="259079"/>
                        <a:pt x="184011" y="250660"/>
                      </a:cubicBezTo>
                      <a:cubicBezTo>
                        <a:pt x="156694" y="244819"/>
                        <a:pt x="129549" y="238978"/>
                        <a:pt x="102748" y="231590"/>
                      </a:cubicBezTo>
                      <a:cubicBezTo>
                        <a:pt x="82132" y="225921"/>
                        <a:pt x="78524" y="216815"/>
                        <a:pt x="86770" y="197229"/>
                      </a:cubicBezTo>
                      <a:cubicBezTo>
                        <a:pt x="89680" y="190577"/>
                        <a:pt x="88401" y="182835"/>
                        <a:pt x="83506" y="177472"/>
                      </a:cubicBezTo>
                      <a:cubicBezTo>
                        <a:pt x="62718" y="148266"/>
                        <a:pt x="41930" y="119059"/>
                        <a:pt x="21829" y="89337"/>
                      </a:cubicBezTo>
                      <a:cubicBezTo>
                        <a:pt x="13410" y="77765"/>
                        <a:pt x="6591" y="65109"/>
                        <a:pt x="1556" y="51713"/>
                      </a:cubicBezTo>
                      <a:cubicBezTo>
                        <a:pt x="-519" y="41740"/>
                        <a:pt x="-519" y="31448"/>
                        <a:pt x="1556" y="21475"/>
                      </a:cubicBezTo>
                      <a:cubicBezTo>
                        <a:pt x="3348" y="14081"/>
                        <a:pt x="5881" y="6886"/>
                        <a:pt x="9115" y="0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218" name="任意多边形: 形状 217">
                  <a:extLst>
                    <a:ext uri="{FF2B5EF4-FFF2-40B4-BE49-F238E27FC236}">
                      <a16:creationId xmlns:a16="http://schemas.microsoft.com/office/drawing/2014/main" id="{37EA28FF-EC8F-FCC3-C9FD-F36DE7C183C8}"/>
                    </a:ext>
                  </a:extLst>
                </p:cNvPr>
                <p:cNvSpPr/>
                <p:nvPr/>
              </p:nvSpPr>
              <p:spPr>
                <a:xfrm>
                  <a:off x="6225154" y="4503771"/>
                  <a:ext cx="241156" cy="912370"/>
                </a:xfrm>
                <a:custGeom>
                  <a:avLst/>
                  <a:gdLst>
                    <a:gd name="connsiteX0" fmla="*/ 232893 w 241156"/>
                    <a:gd name="connsiteY0" fmla="*/ 169511 h 912370"/>
                    <a:gd name="connsiteX1" fmla="*/ 235986 w 241156"/>
                    <a:gd name="connsiteY1" fmla="*/ 354371 h 912370"/>
                    <a:gd name="connsiteX2" fmla="*/ 187709 w 241156"/>
                    <a:gd name="connsiteY2" fmla="*/ 642312 h 912370"/>
                    <a:gd name="connsiteX3" fmla="*/ 136168 w 241156"/>
                    <a:gd name="connsiteY3" fmla="*/ 823908 h 912370"/>
                    <a:gd name="connsiteX4" fmla="*/ 90813 w 241156"/>
                    <a:gd name="connsiteY4" fmla="*/ 902078 h 912370"/>
                    <a:gd name="connsiteX5" fmla="*/ 65558 w 241156"/>
                    <a:gd name="connsiteY5" fmla="*/ 911699 h 912370"/>
                    <a:gd name="connsiteX6" fmla="*/ 8175 w 241156"/>
                    <a:gd name="connsiteY6" fmla="*/ 889193 h 912370"/>
                    <a:gd name="connsiteX7" fmla="*/ 2110 w 241156"/>
                    <a:gd name="connsiteY7" fmla="*/ 867174 h 912370"/>
                    <a:gd name="connsiteX8" fmla="*/ 2506 w 241156"/>
                    <a:gd name="connsiteY8" fmla="*/ 866515 h 912370"/>
                    <a:gd name="connsiteX9" fmla="*/ 31541 w 241156"/>
                    <a:gd name="connsiteY9" fmla="*/ 785424 h 912370"/>
                    <a:gd name="connsiteX10" fmla="*/ 67104 w 241156"/>
                    <a:gd name="connsiteY10" fmla="*/ 629255 h 912370"/>
                    <a:gd name="connsiteX11" fmla="*/ 89266 w 241156"/>
                    <a:gd name="connsiteY11" fmla="*/ 456421 h 912370"/>
                    <a:gd name="connsiteX12" fmla="*/ 117098 w 241156"/>
                    <a:gd name="connsiteY12" fmla="*/ 240809 h 912370"/>
                    <a:gd name="connsiteX13" fmla="*/ 134279 w 241156"/>
                    <a:gd name="connsiteY13" fmla="*/ 45469 h 912370"/>
                    <a:gd name="connsiteX14" fmla="*/ 134279 w 241156"/>
                    <a:gd name="connsiteY14" fmla="*/ 23994 h 912370"/>
                    <a:gd name="connsiteX15" fmla="*/ 141151 w 241156"/>
                    <a:gd name="connsiteY15" fmla="*/ 3034 h 912370"/>
                    <a:gd name="connsiteX16" fmla="*/ 169670 w 241156"/>
                    <a:gd name="connsiteY16" fmla="*/ 8188 h 912370"/>
                    <a:gd name="connsiteX17" fmla="*/ 193722 w 241156"/>
                    <a:gd name="connsiteY17" fmla="*/ 43580 h 912370"/>
                    <a:gd name="connsiteX18" fmla="*/ 232893 w 241156"/>
                    <a:gd name="connsiteY18" fmla="*/ 169511 h 9123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41156" h="912370">
                      <a:moveTo>
                        <a:pt x="232893" y="169511"/>
                      </a:moveTo>
                      <a:cubicBezTo>
                        <a:pt x="242754" y="230666"/>
                        <a:pt x="243796" y="292920"/>
                        <a:pt x="235986" y="354371"/>
                      </a:cubicBezTo>
                      <a:cubicBezTo>
                        <a:pt x="223960" y="451267"/>
                        <a:pt x="208326" y="547477"/>
                        <a:pt x="187709" y="642312"/>
                      </a:cubicBezTo>
                      <a:cubicBezTo>
                        <a:pt x="174026" y="703782"/>
                        <a:pt x="156818" y="764414"/>
                        <a:pt x="136168" y="823908"/>
                      </a:cubicBezTo>
                      <a:cubicBezTo>
                        <a:pt x="123970" y="851553"/>
                        <a:pt x="108759" y="877768"/>
                        <a:pt x="90813" y="902078"/>
                      </a:cubicBezTo>
                      <a:cubicBezTo>
                        <a:pt x="85193" y="910198"/>
                        <a:pt x="75155" y="914022"/>
                        <a:pt x="65558" y="911699"/>
                      </a:cubicBezTo>
                      <a:cubicBezTo>
                        <a:pt x="44859" y="909073"/>
                        <a:pt x="25140" y="901338"/>
                        <a:pt x="8175" y="889193"/>
                      </a:cubicBezTo>
                      <a:cubicBezTo>
                        <a:pt x="420" y="884787"/>
                        <a:pt x="-2295" y="874929"/>
                        <a:pt x="2110" y="867174"/>
                      </a:cubicBezTo>
                      <a:cubicBezTo>
                        <a:pt x="2237" y="866951"/>
                        <a:pt x="2369" y="866731"/>
                        <a:pt x="2506" y="866515"/>
                      </a:cubicBezTo>
                      <a:cubicBezTo>
                        <a:pt x="13717" y="840058"/>
                        <a:pt x="23411" y="812984"/>
                        <a:pt x="31541" y="785424"/>
                      </a:cubicBezTo>
                      <a:cubicBezTo>
                        <a:pt x="44769" y="733883"/>
                        <a:pt x="54734" y="681139"/>
                        <a:pt x="67104" y="629255"/>
                      </a:cubicBezTo>
                      <a:cubicBezTo>
                        <a:pt x="77746" y="572108"/>
                        <a:pt x="85146" y="514405"/>
                        <a:pt x="89266" y="456421"/>
                      </a:cubicBezTo>
                      <a:cubicBezTo>
                        <a:pt x="98200" y="384436"/>
                        <a:pt x="109024" y="312794"/>
                        <a:pt x="117098" y="240809"/>
                      </a:cubicBezTo>
                      <a:cubicBezTo>
                        <a:pt x="124314" y="175868"/>
                        <a:pt x="129125" y="110583"/>
                        <a:pt x="134279" y="45469"/>
                      </a:cubicBezTo>
                      <a:cubicBezTo>
                        <a:pt x="134644" y="38316"/>
                        <a:pt x="134644" y="31148"/>
                        <a:pt x="134279" y="23994"/>
                      </a:cubicBezTo>
                      <a:cubicBezTo>
                        <a:pt x="134279" y="16263"/>
                        <a:pt x="131530" y="6814"/>
                        <a:pt x="141151" y="3034"/>
                      </a:cubicBezTo>
                      <a:cubicBezTo>
                        <a:pt x="150633" y="-2486"/>
                        <a:pt x="162720" y="-302"/>
                        <a:pt x="169670" y="8188"/>
                      </a:cubicBezTo>
                      <a:cubicBezTo>
                        <a:pt x="179120" y="18946"/>
                        <a:pt x="187199" y="30833"/>
                        <a:pt x="193722" y="43580"/>
                      </a:cubicBezTo>
                      <a:cubicBezTo>
                        <a:pt x="212428" y="83587"/>
                        <a:pt x="225606" y="125952"/>
                        <a:pt x="232893" y="169511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</p:grp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B4E1613A-F405-B580-61CD-3D1DCC666585}"/>
                  </a:ext>
                </a:extLst>
              </p:cNvPr>
              <p:cNvSpPr/>
              <p:nvPr/>
            </p:nvSpPr>
            <p:spPr>
              <a:xfrm rot="785053">
                <a:off x="3963127" y="601781"/>
                <a:ext cx="963403" cy="1261209"/>
              </a:xfrm>
              <a:custGeom>
                <a:avLst/>
                <a:gdLst>
                  <a:gd name="connsiteX0" fmla="*/ 946312 w 1990867"/>
                  <a:gd name="connsiteY0" fmla="*/ 422329 h 2606279"/>
                  <a:gd name="connsiteX1" fmla="*/ 946312 w 1990867"/>
                  <a:gd name="connsiteY1" fmla="*/ 1656470 h 2606279"/>
                  <a:gd name="connsiteX2" fmla="*/ 993283 w 1990867"/>
                  <a:gd name="connsiteY2" fmla="*/ 492 h 2606279"/>
                  <a:gd name="connsiteX3" fmla="*/ 1028781 w 1990867"/>
                  <a:gd name="connsiteY3" fmla="*/ 7843 h 2606279"/>
                  <a:gd name="connsiteX4" fmla="*/ 1054953 w 1990867"/>
                  <a:gd name="connsiteY4" fmla="*/ 54453 h 2606279"/>
                  <a:gd name="connsiteX5" fmla="*/ 1055314 w 1990867"/>
                  <a:gd name="connsiteY5" fmla="*/ 54453 h 2606279"/>
                  <a:gd name="connsiteX6" fmla="*/ 1055314 w 1990867"/>
                  <a:gd name="connsiteY6" fmla="*/ 282136 h 2606279"/>
                  <a:gd name="connsiteX7" fmla="*/ 1699634 w 1990867"/>
                  <a:gd name="connsiteY7" fmla="*/ 1868376 h 2606279"/>
                  <a:gd name="connsiteX8" fmla="*/ 1694256 w 1990867"/>
                  <a:gd name="connsiteY8" fmla="*/ 1919290 h 2606279"/>
                  <a:gd name="connsiteX9" fmla="*/ 1649076 w 1990867"/>
                  <a:gd name="connsiteY9" fmla="*/ 1943313 h 2606279"/>
                  <a:gd name="connsiteX10" fmla="*/ 1056747 w 1990867"/>
                  <a:gd name="connsiteY10" fmla="*/ 1943313 h 2606279"/>
                  <a:gd name="connsiteX11" fmla="*/ 1056747 w 1990867"/>
                  <a:gd name="connsiteY11" fmla="*/ 2032236 h 2606279"/>
                  <a:gd name="connsiteX12" fmla="*/ 1936280 w 1990867"/>
                  <a:gd name="connsiteY12" fmla="*/ 2032235 h 2606279"/>
                  <a:gd name="connsiteX13" fmla="*/ 1983609 w 1990867"/>
                  <a:gd name="connsiteY13" fmla="*/ 2059486 h 2606279"/>
                  <a:gd name="connsiteX14" fmla="*/ 1983609 w 1990867"/>
                  <a:gd name="connsiteY14" fmla="*/ 2113985 h 2606279"/>
                  <a:gd name="connsiteX15" fmla="*/ 1925521 w 1990867"/>
                  <a:gd name="connsiteY15" fmla="*/ 2219041 h 2606279"/>
                  <a:gd name="connsiteX16" fmla="*/ 1867890 w 1990867"/>
                  <a:gd name="connsiteY16" fmla="*/ 2323354 h 2606279"/>
                  <a:gd name="connsiteX17" fmla="*/ 1835226 w 1990867"/>
                  <a:gd name="connsiteY17" fmla="*/ 2371304 h 2606279"/>
                  <a:gd name="connsiteX18" fmla="*/ 1796578 w 1990867"/>
                  <a:gd name="connsiteY18" fmla="*/ 2436209 h 2606279"/>
                  <a:gd name="connsiteX19" fmla="*/ 1740375 w 1990867"/>
                  <a:gd name="connsiteY19" fmla="*/ 2562544 h 2606279"/>
                  <a:gd name="connsiteX20" fmla="*/ 1733877 w 1990867"/>
                  <a:gd name="connsiteY20" fmla="*/ 2594002 h 2606279"/>
                  <a:gd name="connsiteX21" fmla="*/ 1707169 w 1990867"/>
                  <a:gd name="connsiteY21" fmla="*/ 2601097 h 2606279"/>
                  <a:gd name="connsiteX22" fmla="*/ 1642983 w 1990867"/>
                  <a:gd name="connsiteY22" fmla="*/ 2606279 h 2606279"/>
                  <a:gd name="connsiteX23" fmla="*/ 1452589 w 1990867"/>
                  <a:gd name="connsiteY23" fmla="*/ 2548911 h 2606279"/>
                  <a:gd name="connsiteX24" fmla="*/ 1318851 w 1990867"/>
                  <a:gd name="connsiteY24" fmla="*/ 2507675 h 2606279"/>
                  <a:gd name="connsiteX25" fmla="*/ 1185468 w 1990867"/>
                  <a:gd name="connsiteY25" fmla="*/ 2548911 h 2606279"/>
                  <a:gd name="connsiteX26" fmla="*/ 995077 w 1990867"/>
                  <a:gd name="connsiteY26" fmla="*/ 2606279 h 2606279"/>
                  <a:gd name="connsiteX27" fmla="*/ 805042 w 1990867"/>
                  <a:gd name="connsiteY27" fmla="*/ 2548911 h 2606279"/>
                  <a:gd name="connsiteX28" fmla="*/ 671303 w 1990867"/>
                  <a:gd name="connsiteY28" fmla="*/ 2507675 h 2606279"/>
                  <a:gd name="connsiteX29" fmla="*/ 537920 w 1990867"/>
                  <a:gd name="connsiteY29" fmla="*/ 2548911 h 2606279"/>
                  <a:gd name="connsiteX30" fmla="*/ 347529 w 1990867"/>
                  <a:gd name="connsiteY30" fmla="*/ 2606279 h 2606279"/>
                  <a:gd name="connsiteX31" fmla="*/ 283347 w 1990867"/>
                  <a:gd name="connsiteY31" fmla="*/ 2601097 h 2606279"/>
                  <a:gd name="connsiteX32" fmla="*/ 275027 w 1990867"/>
                  <a:gd name="connsiteY32" fmla="*/ 2598885 h 2606279"/>
                  <a:gd name="connsiteX33" fmla="*/ 262651 w 1990867"/>
                  <a:gd name="connsiteY33" fmla="*/ 2553829 h 2606279"/>
                  <a:gd name="connsiteX34" fmla="*/ 219781 w 1990867"/>
                  <a:gd name="connsiteY34" fmla="*/ 2475108 h 2606279"/>
                  <a:gd name="connsiteX35" fmla="*/ 199294 w 1990867"/>
                  <a:gd name="connsiteY35" fmla="*/ 2447473 h 2606279"/>
                  <a:gd name="connsiteX36" fmla="*/ 200521 w 1990867"/>
                  <a:gd name="connsiteY36" fmla="*/ 2448157 h 2606279"/>
                  <a:gd name="connsiteX37" fmla="*/ 65347 w 1990867"/>
                  <a:gd name="connsiteY37" fmla="*/ 2219041 h 2606279"/>
                  <a:gd name="connsiteX38" fmla="*/ 7262 w 1990867"/>
                  <a:gd name="connsiteY38" fmla="*/ 2113985 h 2606279"/>
                  <a:gd name="connsiteX39" fmla="*/ 7262 w 1990867"/>
                  <a:gd name="connsiteY39" fmla="*/ 2059485 h 2606279"/>
                  <a:gd name="connsiteX40" fmla="*/ 54591 w 1990867"/>
                  <a:gd name="connsiteY40" fmla="*/ 2032236 h 2606279"/>
                  <a:gd name="connsiteX41" fmla="*/ 946312 w 1990867"/>
                  <a:gd name="connsiteY41" fmla="*/ 2032236 h 2606279"/>
                  <a:gd name="connsiteX42" fmla="*/ 946312 w 1990867"/>
                  <a:gd name="connsiteY42" fmla="*/ 1943313 h 2606279"/>
                  <a:gd name="connsiteX43" fmla="*/ 218809 w 1990867"/>
                  <a:gd name="connsiteY43" fmla="*/ 1943313 h 2606279"/>
                  <a:gd name="connsiteX44" fmla="*/ 179726 w 1990867"/>
                  <a:gd name="connsiteY44" fmla="*/ 1926819 h 2606279"/>
                  <a:gd name="connsiteX45" fmla="*/ 164309 w 1990867"/>
                  <a:gd name="connsiteY45" fmla="*/ 1887019 h 2606279"/>
                  <a:gd name="connsiteX46" fmla="*/ 961014 w 1990867"/>
                  <a:gd name="connsiteY46" fmla="*/ 16805 h 2606279"/>
                  <a:gd name="connsiteX47" fmla="*/ 993283 w 1990867"/>
                  <a:gd name="connsiteY47" fmla="*/ 492 h 2606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990867" h="2606279">
                    <a:moveTo>
                      <a:pt x="946312" y="422329"/>
                    </a:moveTo>
                    <a:cubicBezTo>
                      <a:pt x="822613" y="910679"/>
                      <a:pt x="822613" y="1329469"/>
                      <a:pt x="946312" y="1656470"/>
                    </a:cubicBezTo>
                    <a:close/>
                    <a:moveTo>
                      <a:pt x="993283" y="492"/>
                    </a:moveTo>
                    <a:cubicBezTo>
                      <a:pt x="1005295" y="-1121"/>
                      <a:pt x="1017844" y="1210"/>
                      <a:pt x="1028781" y="7843"/>
                    </a:cubicBezTo>
                    <a:cubicBezTo>
                      <a:pt x="1045633" y="18241"/>
                      <a:pt x="1054954" y="35810"/>
                      <a:pt x="1054953" y="54453"/>
                    </a:cubicBezTo>
                    <a:lnTo>
                      <a:pt x="1055314" y="54453"/>
                    </a:lnTo>
                    <a:lnTo>
                      <a:pt x="1055314" y="282136"/>
                    </a:lnTo>
                    <a:lnTo>
                      <a:pt x="1699634" y="1868376"/>
                    </a:lnTo>
                    <a:cubicBezTo>
                      <a:pt x="1706445" y="1885228"/>
                      <a:pt x="1704295" y="1904232"/>
                      <a:pt x="1694256" y="1919290"/>
                    </a:cubicBezTo>
                    <a:cubicBezTo>
                      <a:pt x="1683857" y="1934709"/>
                      <a:pt x="1667364" y="1943313"/>
                      <a:pt x="1649076" y="1943313"/>
                    </a:cubicBezTo>
                    <a:lnTo>
                      <a:pt x="1056747" y="1943313"/>
                    </a:lnTo>
                    <a:lnTo>
                      <a:pt x="1056747" y="2032236"/>
                    </a:lnTo>
                    <a:lnTo>
                      <a:pt x="1936280" y="2032235"/>
                    </a:lnTo>
                    <a:cubicBezTo>
                      <a:pt x="1955998" y="2032236"/>
                      <a:pt x="1973927" y="2042633"/>
                      <a:pt x="1983609" y="2059486"/>
                    </a:cubicBezTo>
                    <a:cubicBezTo>
                      <a:pt x="1993287" y="2076696"/>
                      <a:pt x="1993288" y="2097133"/>
                      <a:pt x="1983609" y="2113985"/>
                    </a:cubicBezTo>
                    <a:cubicBezTo>
                      <a:pt x="1964603" y="2146612"/>
                      <a:pt x="1945600" y="2182827"/>
                      <a:pt x="1925521" y="2219041"/>
                    </a:cubicBezTo>
                    <a:lnTo>
                      <a:pt x="1867890" y="2323354"/>
                    </a:lnTo>
                    <a:lnTo>
                      <a:pt x="1835226" y="2371304"/>
                    </a:lnTo>
                    <a:cubicBezTo>
                      <a:pt x="1820822" y="2394718"/>
                      <a:pt x="1807932" y="2417272"/>
                      <a:pt x="1796578" y="2436209"/>
                    </a:cubicBezTo>
                    <a:cubicBezTo>
                      <a:pt x="1773870" y="2474083"/>
                      <a:pt x="1753080" y="2520203"/>
                      <a:pt x="1740375" y="2562544"/>
                    </a:cubicBezTo>
                    <a:lnTo>
                      <a:pt x="1733877" y="2594002"/>
                    </a:lnTo>
                    <a:lnTo>
                      <a:pt x="1707169" y="2601097"/>
                    </a:lnTo>
                    <a:cubicBezTo>
                      <a:pt x="1688272" y="2604374"/>
                      <a:pt x="1667094" y="2606279"/>
                      <a:pt x="1642983" y="2606279"/>
                    </a:cubicBezTo>
                    <a:cubicBezTo>
                      <a:pt x="1546531" y="2606279"/>
                      <a:pt x="1496692" y="2575802"/>
                      <a:pt x="1452589" y="2548911"/>
                    </a:cubicBezTo>
                    <a:cubicBezTo>
                      <a:pt x="1414225" y="2525963"/>
                      <a:pt x="1384465" y="2507675"/>
                      <a:pt x="1318851" y="2507675"/>
                    </a:cubicBezTo>
                    <a:cubicBezTo>
                      <a:pt x="1253235" y="2507675"/>
                      <a:pt x="1223115" y="2525604"/>
                      <a:pt x="1185468" y="2548911"/>
                    </a:cubicBezTo>
                    <a:cubicBezTo>
                      <a:pt x="1141366" y="2575802"/>
                      <a:pt x="1091527" y="2606279"/>
                      <a:pt x="995077" y="2606279"/>
                    </a:cubicBezTo>
                    <a:cubicBezTo>
                      <a:pt x="898625" y="2606279"/>
                      <a:pt x="849146" y="2575802"/>
                      <a:pt x="805042" y="2548911"/>
                    </a:cubicBezTo>
                    <a:cubicBezTo>
                      <a:pt x="766678" y="2525963"/>
                      <a:pt x="736917" y="2507675"/>
                      <a:pt x="671303" y="2507675"/>
                    </a:cubicBezTo>
                    <a:cubicBezTo>
                      <a:pt x="605687" y="2507675"/>
                      <a:pt x="575570" y="2525605"/>
                      <a:pt x="537920" y="2548911"/>
                    </a:cubicBezTo>
                    <a:cubicBezTo>
                      <a:pt x="493818" y="2575802"/>
                      <a:pt x="443981" y="2606279"/>
                      <a:pt x="347529" y="2606279"/>
                    </a:cubicBezTo>
                    <a:cubicBezTo>
                      <a:pt x="323416" y="2606279"/>
                      <a:pt x="302239" y="2604374"/>
                      <a:pt x="283347" y="2601097"/>
                    </a:cubicBezTo>
                    <a:lnTo>
                      <a:pt x="275027" y="2598885"/>
                    </a:lnTo>
                    <a:lnTo>
                      <a:pt x="262651" y="2553829"/>
                    </a:lnTo>
                    <a:cubicBezTo>
                      <a:pt x="251881" y="2527927"/>
                      <a:pt x="237317" y="2501103"/>
                      <a:pt x="219781" y="2475108"/>
                    </a:cubicBezTo>
                    <a:lnTo>
                      <a:pt x="199294" y="2447473"/>
                    </a:lnTo>
                    <a:lnTo>
                      <a:pt x="200521" y="2448157"/>
                    </a:lnTo>
                    <a:cubicBezTo>
                      <a:pt x="152476" y="2380749"/>
                      <a:pt x="109091" y="2298999"/>
                      <a:pt x="65347" y="2219041"/>
                    </a:cubicBezTo>
                    <a:cubicBezTo>
                      <a:pt x="45268" y="2182110"/>
                      <a:pt x="26266" y="2146612"/>
                      <a:pt x="7262" y="2113985"/>
                    </a:cubicBezTo>
                    <a:cubicBezTo>
                      <a:pt x="-2420" y="2097133"/>
                      <a:pt x="-2420" y="2076696"/>
                      <a:pt x="7262" y="2059485"/>
                    </a:cubicBezTo>
                    <a:cubicBezTo>
                      <a:pt x="17301" y="2042634"/>
                      <a:pt x="34870" y="2032236"/>
                      <a:pt x="54591" y="2032236"/>
                    </a:cubicBezTo>
                    <a:lnTo>
                      <a:pt x="946312" y="2032236"/>
                    </a:lnTo>
                    <a:lnTo>
                      <a:pt x="946312" y="1943313"/>
                    </a:lnTo>
                    <a:lnTo>
                      <a:pt x="218809" y="1943313"/>
                    </a:lnTo>
                    <a:cubicBezTo>
                      <a:pt x="204107" y="1943313"/>
                      <a:pt x="189765" y="1937217"/>
                      <a:pt x="179726" y="1926819"/>
                    </a:cubicBezTo>
                    <a:cubicBezTo>
                      <a:pt x="169328" y="1916421"/>
                      <a:pt x="163590" y="1902080"/>
                      <a:pt x="164309" y="1887019"/>
                    </a:cubicBezTo>
                    <a:cubicBezTo>
                      <a:pt x="187615" y="1181387"/>
                      <a:pt x="455454" y="552127"/>
                      <a:pt x="961014" y="16805"/>
                    </a:cubicBezTo>
                    <a:cubicBezTo>
                      <a:pt x="969799" y="7663"/>
                      <a:pt x="981272" y="2106"/>
                      <a:pt x="993283" y="492"/>
                    </a:cubicBezTo>
                    <a:close/>
                  </a:path>
                </a:pathLst>
              </a:custGeom>
              <a:solidFill>
                <a:srgbClr val="EC1A63"/>
              </a:solidFill>
              <a:ln w="153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93AA2158-79F1-384B-609E-8CCFEC2F469B}"/>
                  </a:ext>
                </a:extLst>
              </p:cNvPr>
              <p:cNvSpPr/>
              <p:nvPr/>
            </p:nvSpPr>
            <p:spPr>
              <a:xfrm rot="785053">
                <a:off x="3788352" y="1870752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D37BF24A-A53C-92DC-5BD7-473F5DFAA195}"/>
                  </a:ext>
                </a:extLst>
              </p:cNvPr>
              <p:cNvSpPr/>
              <p:nvPr/>
            </p:nvSpPr>
            <p:spPr>
              <a:xfrm rot="785053">
                <a:off x="3760837" y="1989138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</p:grpSp>
        <p:grpSp>
          <p:nvGrpSpPr>
            <p:cNvPr id="180" name="组合 179">
              <a:extLst>
                <a:ext uri="{FF2B5EF4-FFF2-40B4-BE49-F238E27FC236}">
                  <a16:creationId xmlns:a16="http://schemas.microsoft.com/office/drawing/2014/main" id="{E45D7744-0759-E1A8-EBAA-AEBB9EEB5362}"/>
                </a:ext>
              </a:extLst>
            </p:cNvPr>
            <p:cNvGrpSpPr/>
            <p:nvPr/>
          </p:nvGrpSpPr>
          <p:grpSpPr>
            <a:xfrm>
              <a:off x="10784832" y="5493418"/>
              <a:ext cx="882616" cy="1035716"/>
              <a:chOff x="3760837" y="601781"/>
              <a:chExt cx="1268035" cy="1487991"/>
            </a:xfrm>
          </p:grpSpPr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id="{8C75361B-3D30-E058-541E-B25F4BA3BD0F}"/>
                  </a:ext>
                </a:extLst>
              </p:cNvPr>
              <p:cNvGrpSpPr/>
              <p:nvPr/>
            </p:nvGrpSpPr>
            <p:grpSpPr>
              <a:xfrm rot="780000" flipH="1">
                <a:off x="4660777" y="876493"/>
                <a:ext cx="368095" cy="549019"/>
                <a:chOff x="6191056" y="4503771"/>
                <a:chExt cx="800763" cy="1194350"/>
              </a:xfrm>
              <a:solidFill>
                <a:srgbClr val="F26F2D"/>
              </a:solidFill>
            </p:grpSpPr>
            <p:sp>
              <p:nvSpPr>
                <p:cNvPr id="209" name="任意多边形: 形状 208">
                  <a:extLst>
                    <a:ext uri="{FF2B5EF4-FFF2-40B4-BE49-F238E27FC236}">
                      <a16:creationId xmlns:a16="http://schemas.microsoft.com/office/drawing/2014/main" id="{03C01373-FDE5-CDA0-38EC-E058A3F66A45}"/>
                    </a:ext>
                  </a:extLst>
                </p:cNvPr>
                <p:cNvSpPr/>
                <p:nvPr/>
              </p:nvSpPr>
              <p:spPr>
                <a:xfrm>
                  <a:off x="6343630" y="4626424"/>
                  <a:ext cx="523518" cy="857808"/>
                </a:xfrm>
                <a:custGeom>
                  <a:avLst/>
                  <a:gdLst>
                    <a:gd name="connsiteX0" fmla="*/ 501833 w 523518"/>
                    <a:gd name="connsiteY0" fmla="*/ 670501 h 857808"/>
                    <a:gd name="connsiteX1" fmla="*/ 515921 w 523518"/>
                    <a:gd name="connsiteY1" fmla="*/ 762759 h 857808"/>
                    <a:gd name="connsiteX2" fmla="*/ 519013 w 523518"/>
                    <a:gd name="connsiteY2" fmla="*/ 776847 h 857808"/>
                    <a:gd name="connsiteX3" fmla="*/ 502864 w 523518"/>
                    <a:gd name="connsiteY3" fmla="*/ 814472 h 857808"/>
                    <a:gd name="connsiteX4" fmla="*/ 331061 w 523518"/>
                    <a:gd name="connsiteY4" fmla="*/ 856392 h 857808"/>
                    <a:gd name="connsiteX5" fmla="*/ 187434 w 523518"/>
                    <a:gd name="connsiteY5" fmla="*/ 856392 h 857808"/>
                    <a:gd name="connsiteX6" fmla="*/ 20098 w 523518"/>
                    <a:gd name="connsiteY6" fmla="*/ 811895 h 857808"/>
                    <a:gd name="connsiteX7" fmla="*/ 5666 w 523518"/>
                    <a:gd name="connsiteY7" fmla="*/ 800040 h 857808"/>
                    <a:gd name="connsiteX8" fmla="*/ 3948 w 523518"/>
                    <a:gd name="connsiteY8" fmla="*/ 776332 h 857808"/>
                    <a:gd name="connsiteX9" fmla="*/ 60472 w 523518"/>
                    <a:gd name="connsiteY9" fmla="*/ 652977 h 857808"/>
                    <a:gd name="connsiteX10" fmla="*/ 105827 w 523518"/>
                    <a:gd name="connsiteY10" fmla="*/ 529451 h 857808"/>
                    <a:gd name="connsiteX11" fmla="*/ 147576 w 523518"/>
                    <a:gd name="connsiteY11" fmla="*/ 347684 h 857808"/>
                    <a:gd name="connsiteX12" fmla="*/ 177641 w 523518"/>
                    <a:gd name="connsiteY12" fmla="*/ 129666 h 857808"/>
                    <a:gd name="connsiteX13" fmla="*/ 187777 w 523518"/>
                    <a:gd name="connsiteY13" fmla="*/ 26584 h 857808"/>
                    <a:gd name="connsiteX14" fmla="*/ 202209 w 523518"/>
                    <a:gd name="connsiteY14" fmla="*/ 2188 h 857808"/>
                    <a:gd name="connsiteX15" fmla="*/ 233992 w 523518"/>
                    <a:gd name="connsiteY15" fmla="*/ 11809 h 857808"/>
                    <a:gd name="connsiteX16" fmla="*/ 280379 w 523518"/>
                    <a:gd name="connsiteY16" fmla="*/ 81218 h 857808"/>
                    <a:gd name="connsiteX17" fmla="*/ 393597 w 523518"/>
                    <a:gd name="connsiteY17" fmla="*/ 329301 h 857808"/>
                    <a:gd name="connsiteX18" fmla="*/ 473314 w 523518"/>
                    <a:gd name="connsiteY18" fmla="*/ 547147 h 857808"/>
                    <a:gd name="connsiteX19" fmla="*/ 504238 w 523518"/>
                    <a:gd name="connsiteY19" fmla="*/ 670329 h 857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23518" h="857808">
                      <a:moveTo>
                        <a:pt x="501833" y="670501"/>
                      </a:moveTo>
                      <a:cubicBezTo>
                        <a:pt x="506643" y="701425"/>
                        <a:pt x="511339" y="732178"/>
                        <a:pt x="515921" y="762759"/>
                      </a:cubicBezTo>
                      <a:cubicBezTo>
                        <a:pt x="516615" y="767523"/>
                        <a:pt x="517649" y="772230"/>
                        <a:pt x="519013" y="776847"/>
                      </a:cubicBezTo>
                      <a:cubicBezTo>
                        <a:pt x="526744" y="801758"/>
                        <a:pt x="526401" y="802789"/>
                        <a:pt x="502864" y="814472"/>
                      </a:cubicBezTo>
                      <a:cubicBezTo>
                        <a:pt x="449230" y="840508"/>
                        <a:pt x="390659" y="854799"/>
                        <a:pt x="331061" y="856392"/>
                      </a:cubicBezTo>
                      <a:cubicBezTo>
                        <a:pt x="283300" y="858281"/>
                        <a:pt x="235367" y="858281"/>
                        <a:pt x="187434" y="856392"/>
                      </a:cubicBezTo>
                      <a:cubicBezTo>
                        <a:pt x="128925" y="854975"/>
                        <a:pt x="71583" y="839727"/>
                        <a:pt x="20098" y="811895"/>
                      </a:cubicBezTo>
                      <a:cubicBezTo>
                        <a:pt x="14684" y="808740"/>
                        <a:pt x="9812" y="804738"/>
                        <a:pt x="5666" y="800040"/>
                      </a:cubicBezTo>
                      <a:cubicBezTo>
                        <a:pt x="-1163" y="793873"/>
                        <a:pt x="-1921" y="783419"/>
                        <a:pt x="3948" y="776332"/>
                      </a:cubicBezTo>
                      <a:cubicBezTo>
                        <a:pt x="32124" y="739566"/>
                        <a:pt x="44322" y="695241"/>
                        <a:pt x="60472" y="652977"/>
                      </a:cubicBezTo>
                      <a:cubicBezTo>
                        <a:pt x="76621" y="610714"/>
                        <a:pt x="92770" y="571199"/>
                        <a:pt x="105827" y="529451"/>
                      </a:cubicBezTo>
                      <a:cubicBezTo>
                        <a:pt x="124620" y="470086"/>
                        <a:pt x="138581" y="409299"/>
                        <a:pt x="147576" y="347684"/>
                      </a:cubicBezTo>
                      <a:cubicBezTo>
                        <a:pt x="157884" y="275011"/>
                        <a:pt x="168192" y="202338"/>
                        <a:pt x="177641" y="129666"/>
                      </a:cubicBezTo>
                      <a:cubicBezTo>
                        <a:pt x="182108" y="95305"/>
                        <a:pt x="185372" y="60945"/>
                        <a:pt x="187777" y="26584"/>
                      </a:cubicBezTo>
                      <a:cubicBezTo>
                        <a:pt x="187777" y="15245"/>
                        <a:pt x="189839" y="6140"/>
                        <a:pt x="202209" y="2188"/>
                      </a:cubicBezTo>
                      <a:cubicBezTo>
                        <a:pt x="213724" y="-2921"/>
                        <a:pt x="227244" y="1172"/>
                        <a:pt x="233992" y="11809"/>
                      </a:cubicBezTo>
                      <a:cubicBezTo>
                        <a:pt x="251575" y="33455"/>
                        <a:pt x="267105" y="56692"/>
                        <a:pt x="280379" y="81218"/>
                      </a:cubicBezTo>
                      <a:cubicBezTo>
                        <a:pt x="319378" y="163339"/>
                        <a:pt x="355972" y="246664"/>
                        <a:pt x="393597" y="329301"/>
                      </a:cubicBezTo>
                      <a:cubicBezTo>
                        <a:pt x="425292" y="399938"/>
                        <a:pt x="451932" y="472736"/>
                        <a:pt x="473314" y="547147"/>
                      </a:cubicBezTo>
                      <a:cubicBezTo>
                        <a:pt x="485340" y="587692"/>
                        <a:pt x="494102" y="629268"/>
                        <a:pt x="504238" y="670329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210" name="任意多边形: 形状 209">
                  <a:extLst>
                    <a:ext uri="{FF2B5EF4-FFF2-40B4-BE49-F238E27FC236}">
                      <a16:creationId xmlns:a16="http://schemas.microsoft.com/office/drawing/2014/main" id="{0BB07EE7-7326-860B-62FA-F13B2868A6D8}"/>
                    </a:ext>
                  </a:extLst>
                </p:cNvPr>
                <p:cNvSpPr/>
                <p:nvPr/>
              </p:nvSpPr>
              <p:spPr>
                <a:xfrm>
                  <a:off x="6191056" y="5410315"/>
                  <a:ext cx="800763" cy="287806"/>
                </a:xfrm>
                <a:custGeom>
                  <a:avLst/>
                  <a:gdLst>
                    <a:gd name="connsiteX0" fmla="*/ 9115 w 800763"/>
                    <a:gd name="connsiteY0" fmla="*/ 0 h 287806"/>
                    <a:gd name="connsiteX1" fmla="*/ 70793 w 800763"/>
                    <a:gd name="connsiteY1" fmla="*/ 32642 h 287806"/>
                    <a:gd name="connsiteX2" fmla="*/ 185385 w 800763"/>
                    <a:gd name="connsiteY2" fmla="*/ 92086 h 287806"/>
                    <a:gd name="connsiteX3" fmla="*/ 311317 w 800763"/>
                    <a:gd name="connsiteY3" fmla="*/ 117685 h 287806"/>
                    <a:gd name="connsiteX4" fmla="*/ 513872 w 800763"/>
                    <a:gd name="connsiteY4" fmla="*/ 105830 h 287806"/>
                    <a:gd name="connsiteX5" fmla="*/ 609566 w 800763"/>
                    <a:gd name="connsiteY5" fmla="*/ 83840 h 287806"/>
                    <a:gd name="connsiteX6" fmla="*/ 657671 w 800763"/>
                    <a:gd name="connsiteY6" fmla="*/ 62880 h 287806"/>
                    <a:gd name="connsiteX7" fmla="*/ 704745 w 800763"/>
                    <a:gd name="connsiteY7" fmla="*/ 45700 h 287806"/>
                    <a:gd name="connsiteX8" fmla="*/ 732749 w 800763"/>
                    <a:gd name="connsiteY8" fmla="*/ 32814 h 287806"/>
                    <a:gd name="connsiteX9" fmla="*/ 788757 w 800763"/>
                    <a:gd name="connsiteY9" fmla="*/ 7388 h 287806"/>
                    <a:gd name="connsiteX10" fmla="*/ 795285 w 800763"/>
                    <a:gd name="connsiteY10" fmla="*/ 46559 h 287806"/>
                    <a:gd name="connsiteX11" fmla="*/ 667464 w 800763"/>
                    <a:gd name="connsiteY11" fmla="*/ 197745 h 287806"/>
                    <a:gd name="connsiteX12" fmla="*/ 658358 w 800763"/>
                    <a:gd name="connsiteY12" fmla="*/ 223000 h 287806"/>
                    <a:gd name="connsiteX13" fmla="*/ 660935 w 800763"/>
                    <a:gd name="connsiteY13" fmla="*/ 234683 h 287806"/>
                    <a:gd name="connsiteX14" fmla="*/ 632760 w 800763"/>
                    <a:gd name="connsiteY14" fmla="*/ 277118 h 287806"/>
                    <a:gd name="connsiteX15" fmla="*/ 439481 w 800763"/>
                    <a:gd name="connsiteY15" fmla="*/ 285536 h 287806"/>
                    <a:gd name="connsiteX16" fmla="*/ 313035 w 800763"/>
                    <a:gd name="connsiteY16" fmla="*/ 276259 h 287806"/>
                    <a:gd name="connsiteX17" fmla="*/ 184011 w 800763"/>
                    <a:gd name="connsiteY17" fmla="*/ 250660 h 287806"/>
                    <a:gd name="connsiteX18" fmla="*/ 102748 w 800763"/>
                    <a:gd name="connsiteY18" fmla="*/ 231590 h 287806"/>
                    <a:gd name="connsiteX19" fmla="*/ 86770 w 800763"/>
                    <a:gd name="connsiteY19" fmla="*/ 197229 h 287806"/>
                    <a:gd name="connsiteX20" fmla="*/ 83506 w 800763"/>
                    <a:gd name="connsiteY20" fmla="*/ 177472 h 287806"/>
                    <a:gd name="connsiteX21" fmla="*/ 21829 w 800763"/>
                    <a:gd name="connsiteY21" fmla="*/ 89337 h 287806"/>
                    <a:gd name="connsiteX22" fmla="*/ 1556 w 800763"/>
                    <a:gd name="connsiteY22" fmla="*/ 51713 h 287806"/>
                    <a:gd name="connsiteX23" fmla="*/ 1556 w 800763"/>
                    <a:gd name="connsiteY23" fmla="*/ 21475 h 287806"/>
                    <a:gd name="connsiteX24" fmla="*/ 9115 w 800763"/>
                    <a:gd name="connsiteY24" fmla="*/ 0 h 2878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800763" h="287806">
                      <a:moveTo>
                        <a:pt x="9115" y="0"/>
                      </a:moveTo>
                      <a:lnTo>
                        <a:pt x="70793" y="32642"/>
                      </a:lnTo>
                      <a:cubicBezTo>
                        <a:pt x="107821" y="54634"/>
                        <a:pt x="146081" y="74481"/>
                        <a:pt x="185385" y="92086"/>
                      </a:cubicBezTo>
                      <a:cubicBezTo>
                        <a:pt x="225420" y="108327"/>
                        <a:pt x="268118" y="117006"/>
                        <a:pt x="311317" y="117685"/>
                      </a:cubicBezTo>
                      <a:cubicBezTo>
                        <a:pt x="379044" y="119211"/>
                        <a:pt x="446785" y="115246"/>
                        <a:pt x="513872" y="105830"/>
                      </a:cubicBezTo>
                      <a:cubicBezTo>
                        <a:pt x="546159" y="100308"/>
                        <a:pt x="578108" y="92967"/>
                        <a:pt x="609566" y="83840"/>
                      </a:cubicBezTo>
                      <a:cubicBezTo>
                        <a:pt x="625992" y="77788"/>
                        <a:pt x="642054" y="70790"/>
                        <a:pt x="657671" y="62880"/>
                      </a:cubicBezTo>
                      <a:cubicBezTo>
                        <a:pt x="673133" y="56523"/>
                        <a:pt x="689111" y="51369"/>
                        <a:pt x="704745" y="45700"/>
                      </a:cubicBezTo>
                      <a:cubicBezTo>
                        <a:pt x="714194" y="41920"/>
                        <a:pt x="723471" y="37109"/>
                        <a:pt x="732749" y="32814"/>
                      </a:cubicBezTo>
                      <a:lnTo>
                        <a:pt x="788757" y="7388"/>
                      </a:lnTo>
                      <a:cubicBezTo>
                        <a:pt x="802844" y="24568"/>
                        <a:pt x="803875" y="33501"/>
                        <a:pt x="795285" y="46559"/>
                      </a:cubicBezTo>
                      <a:cubicBezTo>
                        <a:pt x="758783" y="101814"/>
                        <a:pt x="715878" y="152561"/>
                        <a:pt x="667464" y="197745"/>
                      </a:cubicBezTo>
                      <a:cubicBezTo>
                        <a:pt x="659691" y="203614"/>
                        <a:pt x="656119" y="213521"/>
                        <a:pt x="658358" y="223000"/>
                      </a:cubicBezTo>
                      <a:cubicBezTo>
                        <a:pt x="658738" y="226985"/>
                        <a:pt x="659604" y="230908"/>
                        <a:pt x="660935" y="234683"/>
                      </a:cubicBezTo>
                      <a:cubicBezTo>
                        <a:pt x="675195" y="263030"/>
                        <a:pt x="669525" y="271448"/>
                        <a:pt x="632760" y="277118"/>
                      </a:cubicBezTo>
                      <a:cubicBezTo>
                        <a:pt x="568889" y="287515"/>
                        <a:pt x="504014" y="290341"/>
                        <a:pt x="439481" y="285536"/>
                      </a:cubicBezTo>
                      <a:cubicBezTo>
                        <a:pt x="397390" y="282100"/>
                        <a:pt x="354783" y="281928"/>
                        <a:pt x="313035" y="276259"/>
                      </a:cubicBezTo>
                      <a:cubicBezTo>
                        <a:pt x="271287" y="270589"/>
                        <a:pt x="227133" y="259079"/>
                        <a:pt x="184011" y="250660"/>
                      </a:cubicBezTo>
                      <a:cubicBezTo>
                        <a:pt x="156694" y="244819"/>
                        <a:pt x="129549" y="238978"/>
                        <a:pt x="102748" y="231590"/>
                      </a:cubicBezTo>
                      <a:cubicBezTo>
                        <a:pt x="82132" y="225921"/>
                        <a:pt x="78524" y="216815"/>
                        <a:pt x="86770" y="197229"/>
                      </a:cubicBezTo>
                      <a:cubicBezTo>
                        <a:pt x="89680" y="190577"/>
                        <a:pt x="88401" y="182835"/>
                        <a:pt x="83506" y="177472"/>
                      </a:cubicBezTo>
                      <a:cubicBezTo>
                        <a:pt x="62718" y="148266"/>
                        <a:pt x="41930" y="119059"/>
                        <a:pt x="21829" y="89337"/>
                      </a:cubicBezTo>
                      <a:cubicBezTo>
                        <a:pt x="13410" y="77765"/>
                        <a:pt x="6591" y="65109"/>
                        <a:pt x="1556" y="51713"/>
                      </a:cubicBezTo>
                      <a:cubicBezTo>
                        <a:pt x="-519" y="41740"/>
                        <a:pt x="-519" y="31448"/>
                        <a:pt x="1556" y="21475"/>
                      </a:cubicBezTo>
                      <a:cubicBezTo>
                        <a:pt x="3348" y="14081"/>
                        <a:pt x="5881" y="6886"/>
                        <a:pt x="9115" y="0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211" name="任意多边形: 形状 210">
                  <a:extLst>
                    <a:ext uri="{FF2B5EF4-FFF2-40B4-BE49-F238E27FC236}">
                      <a16:creationId xmlns:a16="http://schemas.microsoft.com/office/drawing/2014/main" id="{E27DFADB-4FD9-BB79-BC9A-56D4934C38BF}"/>
                    </a:ext>
                  </a:extLst>
                </p:cNvPr>
                <p:cNvSpPr/>
                <p:nvPr/>
              </p:nvSpPr>
              <p:spPr>
                <a:xfrm>
                  <a:off x="6225154" y="4503771"/>
                  <a:ext cx="241156" cy="912370"/>
                </a:xfrm>
                <a:custGeom>
                  <a:avLst/>
                  <a:gdLst>
                    <a:gd name="connsiteX0" fmla="*/ 232893 w 241156"/>
                    <a:gd name="connsiteY0" fmla="*/ 169511 h 912370"/>
                    <a:gd name="connsiteX1" fmla="*/ 235986 w 241156"/>
                    <a:gd name="connsiteY1" fmla="*/ 354371 h 912370"/>
                    <a:gd name="connsiteX2" fmla="*/ 187709 w 241156"/>
                    <a:gd name="connsiteY2" fmla="*/ 642312 h 912370"/>
                    <a:gd name="connsiteX3" fmla="*/ 136168 w 241156"/>
                    <a:gd name="connsiteY3" fmla="*/ 823908 h 912370"/>
                    <a:gd name="connsiteX4" fmla="*/ 90813 w 241156"/>
                    <a:gd name="connsiteY4" fmla="*/ 902078 h 912370"/>
                    <a:gd name="connsiteX5" fmla="*/ 65558 w 241156"/>
                    <a:gd name="connsiteY5" fmla="*/ 911699 h 912370"/>
                    <a:gd name="connsiteX6" fmla="*/ 8175 w 241156"/>
                    <a:gd name="connsiteY6" fmla="*/ 889193 h 912370"/>
                    <a:gd name="connsiteX7" fmla="*/ 2110 w 241156"/>
                    <a:gd name="connsiteY7" fmla="*/ 867174 h 912370"/>
                    <a:gd name="connsiteX8" fmla="*/ 2506 w 241156"/>
                    <a:gd name="connsiteY8" fmla="*/ 866515 h 912370"/>
                    <a:gd name="connsiteX9" fmla="*/ 31541 w 241156"/>
                    <a:gd name="connsiteY9" fmla="*/ 785424 h 912370"/>
                    <a:gd name="connsiteX10" fmla="*/ 67104 w 241156"/>
                    <a:gd name="connsiteY10" fmla="*/ 629255 h 912370"/>
                    <a:gd name="connsiteX11" fmla="*/ 89266 w 241156"/>
                    <a:gd name="connsiteY11" fmla="*/ 456421 h 912370"/>
                    <a:gd name="connsiteX12" fmla="*/ 117098 w 241156"/>
                    <a:gd name="connsiteY12" fmla="*/ 240809 h 912370"/>
                    <a:gd name="connsiteX13" fmla="*/ 134279 w 241156"/>
                    <a:gd name="connsiteY13" fmla="*/ 45469 h 912370"/>
                    <a:gd name="connsiteX14" fmla="*/ 134279 w 241156"/>
                    <a:gd name="connsiteY14" fmla="*/ 23994 h 912370"/>
                    <a:gd name="connsiteX15" fmla="*/ 141151 w 241156"/>
                    <a:gd name="connsiteY15" fmla="*/ 3034 h 912370"/>
                    <a:gd name="connsiteX16" fmla="*/ 169670 w 241156"/>
                    <a:gd name="connsiteY16" fmla="*/ 8188 h 912370"/>
                    <a:gd name="connsiteX17" fmla="*/ 193722 w 241156"/>
                    <a:gd name="connsiteY17" fmla="*/ 43580 h 912370"/>
                    <a:gd name="connsiteX18" fmla="*/ 232893 w 241156"/>
                    <a:gd name="connsiteY18" fmla="*/ 169511 h 9123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41156" h="912370">
                      <a:moveTo>
                        <a:pt x="232893" y="169511"/>
                      </a:moveTo>
                      <a:cubicBezTo>
                        <a:pt x="242754" y="230666"/>
                        <a:pt x="243796" y="292920"/>
                        <a:pt x="235986" y="354371"/>
                      </a:cubicBezTo>
                      <a:cubicBezTo>
                        <a:pt x="223960" y="451267"/>
                        <a:pt x="208326" y="547477"/>
                        <a:pt x="187709" y="642312"/>
                      </a:cubicBezTo>
                      <a:cubicBezTo>
                        <a:pt x="174026" y="703782"/>
                        <a:pt x="156818" y="764414"/>
                        <a:pt x="136168" y="823908"/>
                      </a:cubicBezTo>
                      <a:cubicBezTo>
                        <a:pt x="123970" y="851553"/>
                        <a:pt x="108759" y="877768"/>
                        <a:pt x="90813" y="902078"/>
                      </a:cubicBezTo>
                      <a:cubicBezTo>
                        <a:pt x="85193" y="910198"/>
                        <a:pt x="75155" y="914022"/>
                        <a:pt x="65558" y="911699"/>
                      </a:cubicBezTo>
                      <a:cubicBezTo>
                        <a:pt x="44859" y="909073"/>
                        <a:pt x="25140" y="901338"/>
                        <a:pt x="8175" y="889193"/>
                      </a:cubicBezTo>
                      <a:cubicBezTo>
                        <a:pt x="420" y="884787"/>
                        <a:pt x="-2295" y="874929"/>
                        <a:pt x="2110" y="867174"/>
                      </a:cubicBezTo>
                      <a:cubicBezTo>
                        <a:pt x="2237" y="866951"/>
                        <a:pt x="2369" y="866731"/>
                        <a:pt x="2506" y="866515"/>
                      </a:cubicBezTo>
                      <a:cubicBezTo>
                        <a:pt x="13717" y="840058"/>
                        <a:pt x="23411" y="812984"/>
                        <a:pt x="31541" y="785424"/>
                      </a:cubicBezTo>
                      <a:cubicBezTo>
                        <a:pt x="44769" y="733883"/>
                        <a:pt x="54734" y="681139"/>
                        <a:pt x="67104" y="629255"/>
                      </a:cubicBezTo>
                      <a:cubicBezTo>
                        <a:pt x="77746" y="572108"/>
                        <a:pt x="85146" y="514405"/>
                        <a:pt x="89266" y="456421"/>
                      </a:cubicBezTo>
                      <a:cubicBezTo>
                        <a:pt x="98200" y="384436"/>
                        <a:pt x="109024" y="312794"/>
                        <a:pt x="117098" y="240809"/>
                      </a:cubicBezTo>
                      <a:cubicBezTo>
                        <a:pt x="124314" y="175868"/>
                        <a:pt x="129125" y="110583"/>
                        <a:pt x="134279" y="45469"/>
                      </a:cubicBezTo>
                      <a:cubicBezTo>
                        <a:pt x="134644" y="38316"/>
                        <a:pt x="134644" y="31148"/>
                        <a:pt x="134279" y="23994"/>
                      </a:cubicBezTo>
                      <a:cubicBezTo>
                        <a:pt x="134279" y="16263"/>
                        <a:pt x="131530" y="6814"/>
                        <a:pt x="141151" y="3034"/>
                      </a:cubicBezTo>
                      <a:cubicBezTo>
                        <a:pt x="150633" y="-2486"/>
                        <a:pt x="162720" y="-302"/>
                        <a:pt x="169670" y="8188"/>
                      </a:cubicBezTo>
                      <a:cubicBezTo>
                        <a:pt x="179120" y="18946"/>
                        <a:pt x="187199" y="30833"/>
                        <a:pt x="193722" y="43580"/>
                      </a:cubicBezTo>
                      <a:cubicBezTo>
                        <a:pt x="212428" y="83587"/>
                        <a:pt x="225606" y="125952"/>
                        <a:pt x="232893" y="169511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</p:grp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A5923103-F1CA-ED2F-1AA9-493D1C380E15}"/>
                  </a:ext>
                </a:extLst>
              </p:cNvPr>
              <p:cNvSpPr/>
              <p:nvPr/>
            </p:nvSpPr>
            <p:spPr>
              <a:xfrm rot="785053">
                <a:off x="3963127" y="601781"/>
                <a:ext cx="963403" cy="1261209"/>
              </a:xfrm>
              <a:custGeom>
                <a:avLst/>
                <a:gdLst>
                  <a:gd name="connsiteX0" fmla="*/ 946312 w 1990867"/>
                  <a:gd name="connsiteY0" fmla="*/ 422329 h 2606279"/>
                  <a:gd name="connsiteX1" fmla="*/ 946312 w 1990867"/>
                  <a:gd name="connsiteY1" fmla="*/ 1656470 h 2606279"/>
                  <a:gd name="connsiteX2" fmla="*/ 993283 w 1990867"/>
                  <a:gd name="connsiteY2" fmla="*/ 492 h 2606279"/>
                  <a:gd name="connsiteX3" fmla="*/ 1028781 w 1990867"/>
                  <a:gd name="connsiteY3" fmla="*/ 7843 h 2606279"/>
                  <a:gd name="connsiteX4" fmla="*/ 1054953 w 1990867"/>
                  <a:gd name="connsiteY4" fmla="*/ 54453 h 2606279"/>
                  <a:gd name="connsiteX5" fmla="*/ 1055314 w 1990867"/>
                  <a:gd name="connsiteY5" fmla="*/ 54453 h 2606279"/>
                  <a:gd name="connsiteX6" fmla="*/ 1055314 w 1990867"/>
                  <a:gd name="connsiteY6" fmla="*/ 282136 h 2606279"/>
                  <a:gd name="connsiteX7" fmla="*/ 1699634 w 1990867"/>
                  <a:gd name="connsiteY7" fmla="*/ 1868376 h 2606279"/>
                  <a:gd name="connsiteX8" fmla="*/ 1694256 w 1990867"/>
                  <a:gd name="connsiteY8" fmla="*/ 1919290 h 2606279"/>
                  <a:gd name="connsiteX9" fmla="*/ 1649076 w 1990867"/>
                  <a:gd name="connsiteY9" fmla="*/ 1943313 h 2606279"/>
                  <a:gd name="connsiteX10" fmla="*/ 1056747 w 1990867"/>
                  <a:gd name="connsiteY10" fmla="*/ 1943313 h 2606279"/>
                  <a:gd name="connsiteX11" fmla="*/ 1056747 w 1990867"/>
                  <a:gd name="connsiteY11" fmla="*/ 2032236 h 2606279"/>
                  <a:gd name="connsiteX12" fmla="*/ 1936280 w 1990867"/>
                  <a:gd name="connsiteY12" fmla="*/ 2032235 h 2606279"/>
                  <a:gd name="connsiteX13" fmla="*/ 1983609 w 1990867"/>
                  <a:gd name="connsiteY13" fmla="*/ 2059486 h 2606279"/>
                  <a:gd name="connsiteX14" fmla="*/ 1983609 w 1990867"/>
                  <a:gd name="connsiteY14" fmla="*/ 2113985 h 2606279"/>
                  <a:gd name="connsiteX15" fmla="*/ 1925521 w 1990867"/>
                  <a:gd name="connsiteY15" fmla="*/ 2219041 h 2606279"/>
                  <a:gd name="connsiteX16" fmla="*/ 1867890 w 1990867"/>
                  <a:gd name="connsiteY16" fmla="*/ 2323354 h 2606279"/>
                  <a:gd name="connsiteX17" fmla="*/ 1835226 w 1990867"/>
                  <a:gd name="connsiteY17" fmla="*/ 2371304 h 2606279"/>
                  <a:gd name="connsiteX18" fmla="*/ 1796578 w 1990867"/>
                  <a:gd name="connsiteY18" fmla="*/ 2436209 h 2606279"/>
                  <a:gd name="connsiteX19" fmla="*/ 1740375 w 1990867"/>
                  <a:gd name="connsiteY19" fmla="*/ 2562544 h 2606279"/>
                  <a:gd name="connsiteX20" fmla="*/ 1733877 w 1990867"/>
                  <a:gd name="connsiteY20" fmla="*/ 2594002 h 2606279"/>
                  <a:gd name="connsiteX21" fmla="*/ 1707169 w 1990867"/>
                  <a:gd name="connsiteY21" fmla="*/ 2601097 h 2606279"/>
                  <a:gd name="connsiteX22" fmla="*/ 1642983 w 1990867"/>
                  <a:gd name="connsiteY22" fmla="*/ 2606279 h 2606279"/>
                  <a:gd name="connsiteX23" fmla="*/ 1452589 w 1990867"/>
                  <a:gd name="connsiteY23" fmla="*/ 2548911 h 2606279"/>
                  <a:gd name="connsiteX24" fmla="*/ 1318851 w 1990867"/>
                  <a:gd name="connsiteY24" fmla="*/ 2507675 h 2606279"/>
                  <a:gd name="connsiteX25" fmla="*/ 1185468 w 1990867"/>
                  <a:gd name="connsiteY25" fmla="*/ 2548911 h 2606279"/>
                  <a:gd name="connsiteX26" fmla="*/ 995077 w 1990867"/>
                  <a:gd name="connsiteY26" fmla="*/ 2606279 h 2606279"/>
                  <a:gd name="connsiteX27" fmla="*/ 805042 w 1990867"/>
                  <a:gd name="connsiteY27" fmla="*/ 2548911 h 2606279"/>
                  <a:gd name="connsiteX28" fmla="*/ 671303 w 1990867"/>
                  <a:gd name="connsiteY28" fmla="*/ 2507675 h 2606279"/>
                  <a:gd name="connsiteX29" fmla="*/ 537920 w 1990867"/>
                  <a:gd name="connsiteY29" fmla="*/ 2548911 h 2606279"/>
                  <a:gd name="connsiteX30" fmla="*/ 347529 w 1990867"/>
                  <a:gd name="connsiteY30" fmla="*/ 2606279 h 2606279"/>
                  <a:gd name="connsiteX31" fmla="*/ 283347 w 1990867"/>
                  <a:gd name="connsiteY31" fmla="*/ 2601097 h 2606279"/>
                  <a:gd name="connsiteX32" fmla="*/ 275027 w 1990867"/>
                  <a:gd name="connsiteY32" fmla="*/ 2598885 h 2606279"/>
                  <a:gd name="connsiteX33" fmla="*/ 262651 w 1990867"/>
                  <a:gd name="connsiteY33" fmla="*/ 2553829 h 2606279"/>
                  <a:gd name="connsiteX34" fmla="*/ 219781 w 1990867"/>
                  <a:gd name="connsiteY34" fmla="*/ 2475108 h 2606279"/>
                  <a:gd name="connsiteX35" fmla="*/ 199294 w 1990867"/>
                  <a:gd name="connsiteY35" fmla="*/ 2447473 h 2606279"/>
                  <a:gd name="connsiteX36" fmla="*/ 200521 w 1990867"/>
                  <a:gd name="connsiteY36" fmla="*/ 2448157 h 2606279"/>
                  <a:gd name="connsiteX37" fmla="*/ 65347 w 1990867"/>
                  <a:gd name="connsiteY37" fmla="*/ 2219041 h 2606279"/>
                  <a:gd name="connsiteX38" fmla="*/ 7262 w 1990867"/>
                  <a:gd name="connsiteY38" fmla="*/ 2113985 h 2606279"/>
                  <a:gd name="connsiteX39" fmla="*/ 7262 w 1990867"/>
                  <a:gd name="connsiteY39" fmla="*/ 2059485 h 2606279"/>
                  <a:gd name="connsiteX40" fmla="*/ 54591 w 1990867"/>
                  <a:gd name="connsiteY40" fmla="*/ 2032236 h 2606279"/>
                  <a:gd name="connsiteX41" fmla="*/ 946312 w 1990867"/>
                  <a:gd name="connsiteY41" fmla="*/ 2032236 h 2606279"/>
                  <a:gd name="connsiteX42" fmla="*/ 946312 w 1990867"/>
                  <a:gd name="connsiteY42" fmla="*/ 1943313 h 2606279"/>
                  <a:gd name="connsiteX43" fmla="*/ 218809 w 1990867"/>
                  <a:gd name="connsiteY43" fmla="*/ 1943313 h 2606279"/>
                  <a:gd name="connsiteX44" fmla="*/ 179726 w 1990867"/>
                  <a:gd name="connsiteY44" fmla="*/ 1926819 h 2606279"/>
                  <a:gd name="connsiteX45" fmla="*/ 164309 w 1990867"/>
                  <a:gd name="connsiteY45" fmla="*/ 1887019 h 2606279"/>
                  <a:gd name="connsiteX46" fmla="*/ 961014 w 1990867"/>
                  <a:gd name="connsiteY46" fmla="*/ 16805 h 2606279"/>
                  <a:gd name="connsiteX47" fmla="*/ 993283 w 1990867"/>
                  <a:gd name="connsiteY47" fmla="*/ 492 h 2606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990867" h="2606279">
                    <a:moveTo>
                      <a:pt x="946312" y="422329"/>
                    </a:moveTo>
                    <a:cubicBezTo>
                      <a:pt x="822613" y="910679"/>
                      <a:pt x="822613" y="1329469"/>
                      <a:pt x="946312" y="1656470"/>
                    </a:cubicBezTo>
                    <a:close/>
                    <a:moveTo>
                      <a:pt x="993283" y="492"/>
                    </a:moveTo>
                    <a:cubicBezTo>
                      <a:pt x="1005295" y="-1121"/>
                      <a:pt x="1017844" y="1210"/>
                      <a:pt x="1028781" y="7843"/>
                    </a:cubicBezTo>
                    <a:cubicBezTo>
                      <a:pt x="1045633" y="18241"/>
                      <a:pt x="1054954" y="35810"/>
                      <a:pt x="1054953" y="54453"/>
                    </a:cubicBezTo>
                    <a:lnTo>
                      <a:pt x="1055314" y="54453"/>
                    </a:lnTo>
                    <a:lnTo>
                      <a:pt x="1055314" y="282136"/>
                    </a:lnTo>
                    <a:lnTo>
                      <a:pt x="1699634" y="1868376"/>
                    </a:lnTo>
                    <a:cubicBezTo>
                      <a:pt x="1706445" y="1885228"/>
                      <a:pt x="1704295" y="1904232"/>
                      <a:pt x="1694256" y="1919290"/>
                    </a:cubicBezTo>
                    <a:cubicBezTo>
                      <a:pt x="1683857" y="1934709"/>
                      <a:pt x="1667364" y="1943313"/>
                      <a:pt x="1649076" y="1943313"/>
                    </a:cubicBezTo>
                    <a:lnTo>
                      <a:pt x="1056747" y="1943313"/>
                    </a:lnTo>
                    <a:lnTo>
                      <a:pt x="1056747" y="2032236"/>
                    </a:lnTo>
                    <a:lnTo>
                      <a:pt x="1936280" y="2032235"/>
                    </a:lnTo>
                    <a:cubicBezTo>
                      <a:pt x="1955998" y="2032236"/>
                      <a:pt x="1973927" y="2042633"/>
                      <a:pt x="1983609" y="2059486"/>
                    </a:cubicBezTo>
                    <a:cubicBezTo>
                      <a:pt x="1993287" y="2076696"/>
                      <a:pt x="1993288" y="2097133"/>
                      <a:pt x="1983609" y="2113985"/>
                    </a:cubicBezTo>
                    <a:cubicBezTo>
                      <a:pt x="1964603" y="2146612"/>
                      <a:pt x="1945600" y="2182827"/>
                      <a:pt x="1925521" y="2219041"/>
                    </a:cubicBezTo>
                    <a:lnTo>
                      <a:pt x="1867890" y="2323354"/>
                    </a:lnTo>
                    <a:lnTo>
                      <a:pt x="1835226" y="2371304"/>
                    </a:lnTo>
                    <a:cubicBezTo>
                      <a:pt x="1820822" y="2394718"/>
                      <a:pt x="1807932" y="2417272"/>
                      <a:pt x="1796578" y="2436209"/>
                    </a:cubicBezTo>
                    <a:cubicBezTo>
                      <a:pt x="1773870" y="2474083"/>
                      <a:pt x="1753080" y="2520203"/>
                      <a:pt x="1740375" y="2562544"/>
                    </a:cubicBezTo>
                    <a:lnTo>
                      <a:pt x="1733877" y="2594002"/>
                    </a:lnTo>
                    <a:lnTo>
                      <a:pt x="1707169" y="2601097"/>
                    </a:lnTo>
                    <a:cubicBezTo>
                      <a:pt x="1688272" y="2604374"/>
                      <a:pt x="1667094" y="2606279"/>
                      <a:pt x="1642983" y="2606279"/>
                    </a:cubicBezTo>
                    <a:cubicBezTo>
                      <a:pt x="1546531" y="2606279"/>
                      <a:pt x="1496692" y="2575802"/>
                      <a:pt x="1452589" y="2548911"/>
                    </a:cubicBezTo>
                    <a:cubicBezTo>
                      <a:pt x="1414225" y="2525963"/>
                      <a:pt x="1384465" y="2507675"/>
                      <a:pt x="1318851" y="2507675"/>
                    </a:cubicBezTo>
                    <a:cubicBezTo>
                      <a:pt x="1253235" y="2507675"/>
                      <a:pt x="1223115" y="2525604"/>
                      <a:pt x="1185468" y="2548911"/>
                    </a:cubicBezTo>
                    <a:cubicBezTo>
                      <a:pt x="1141366" y="2575802"/>
                      <a:pt x="1091527" y="2606279"/>
                      <a:pt x="995077" y="2606279"/>
                    </a:cubicBezTo>
                    <a:cubicBezTo>
                      <a:pt x="898625" y="2606279"/>
                      <a:pt x="849146" y="2575802"/>
                      <a:pt x="805042" y="2548911"/>
                    </a:cubicBezTo>
                    <a:cubicBezTo>
                      <a:pt x="766678" y="2525963"/>
                      <a:pt x="736917" y="2507675"/>
                      <a:pt x="671303" y="2507675"/>
                    </a:cubicBezTo>
                    <a:cubicBezTo>
                      <a:pt x="605687" y="2507675"/>
                      <a:pt x="575570" y="2525605"/>
                      <a:pt x="537920" y="2548911"/>
                    </a:cubicBezTo>
                    <a:cubicBezTo>
                      <a:pt x="493818" y="2575802"/>
                      <a:pt x="443981" y="2606279"/>
                      <a:pt x="347529" y="2606279"/>
                    </a:cubicBezTo>
                    <a:cubicBezTo>
                      <a:pt x="323416" y="2606279"/>
                      <a:pt x="302239" y="2604374"/>
                      <a:pt x="283347" y="2601097"/>
                    </a:cubicBezTo>
                    <a:lnTo>
                      <a:pt x="275027" y="2598885"/>
                    </a:lnTo>
                    <a:lnTo>
                      <a:pt x="262651" y="2553829"/>
                    </a:lnTo>
                    <a:cubicBezTo>
                      <a:pt x="251881" y="2527927"/>
                      <a:pt x="237317" y="2501103"/>
                      <a:pt x="219781" y="2475108"/>
                    </a:cubicBezTo>
                    <a:lnTo>
                      <a:pt x="199294" y="2447473"/>
                    </a:lnTo>
                    <a:lnTo>
                      <a:pt x="200521" y="2448157"/>
                    </a:lnTo>
                    <a:cubicBezTo>
                      <a:pt x="152476" y="2380749"/>
                      <a:pt x="109091" y="2298999"/>
                      <a:pt x="65347" y="2219041"/>
                    </a:cubicBezTo>
                    <a:cubicBezTo>
                      <a:pt x="45268" y="2182110"/>
                      <a:pt x="26266" y="2146612"/>
                      <a:pt x="7262" y="2113985"/>
                    </a:cubicBezTo>
                    <a:cubicBezTo>
                      <a:pt x="-2420" y="2097133"/>
                      <a:pt x="-2420" y="2076696"/>
                      <a:pt x="7262" y="2059485"/>
                    </a:cubicBezTo>
                    <a:cubicBezTo>
                      <a:pt x="17301" y="2042634"/>
                      <a:pt x="34870" y="2032236"/>
                      <a:pt x="54591" y="2032236"/>
                    </a:cubicBezTo>
                    <a:lnTo>
                      <a:pt x="946312" y="2032236"/>
                    </a:lnTo>
                    <a:lnTo>
                      <a:pt x="946312" y="1943313"/>
                    </a:lnTo>
                    <a:lnTo>
                      <a:pt x="218809" y="1943313"/>
                    </a:lnTo>
                    <a:cubicBezTo>
                      <a:pt x="204107" y="1943313"/>
                      <a:pt x="189765" y="1937217"/>
                      <a:pt x="179726" y="1926819"/>
                    </a:cubicBezTo>
                    <a:cubicBezTo>
                      <a:pt x="169328" y="1916421"/>
                      <a:pt x="163590" y="1902080"/>
                      <a:pt x="164309" y="1887019"/>
                    </a:cubicBezTo>
                    <a:cubicBezTo>
                      <a:pt x="187615" y="1181387"/>
                      <a:pt x="455454" y="552127"/>
                      <a:pt x="961014" y="16805"/>
                    </a:cubicBezTo>
                    <a:cubicBezTo>
                      <a:pt x="969799" y="7663"/>
                      <a:pt x="981272" y="2106"/>
                      <a:pt x="993283" y="492"/>
                    </a:cubicBezTo>
                    <a:close/>
                  </a:path>
                </a:pathLst>
              </a:custGeom>
              <a:solidFill>
                <a:srgbClr val="EC1A63"/>
              </a:solidFill>
              <a:ln w="153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7BC1C469-D835-AEE3-0044-AF5011EDE0C2}"/>
                  </a:ext>
                </a:extLst>
              </p:cNvPr>
              <p:cNvSpPr/>
              <p:nvPr/>
            </p:nvSpPr>
            <p:spPr>
              <a:xfrm rot="785053">
                <a:off x="3788352" y="1870752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8870C408-CE94-5059-3A97-5809494B28FC}"/>
                  </a:ext>
                </a:extLst>
              </p:cNvPr>
              <p:cNvSpPr/>
              <p:nvPr/>
            </p:nvSpPr>
            <p:spPr>
              <a:xfrm rot="785053">
                <a:off x="3760837" y="1989138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</p:grpSp>
        <p:grpSp>
          <p:nvGrpSpPr>
            <p:cNvPr id="181" name="组合 180">
              <a:extLst>
                <a:ext uri="{FF2B5EF4-FFF2-40B4-BE49-F238E27FC236}">
                  <a16:creationId xmlns:a16="http://schemas.microsoft.com/office/drawing/2014/main" id="{136D43DB-D271-98C1-E035-5FE956F9037C}"/>
                </a:ext>
              </a:extLst>
            </p:cNvPr>
            <p:cNvGrpSpPr/>
            <p:nvPr/>
          </p:nvGrpSpPr>
          <p:grpSpPr>
            <a:xfrm>
              <a:off x="524552" y="5493418"/>
              <a:ext cx="882616" cy="1035716"/>
              <a:chOff x="3760837" y="601781"/>
              <a:chExt cx="1268035" cy="1487991"/>
            </a:xfrm>
          </p:grpSpPr>
          <p:grpSp>
            <p:nvGrpSpPr>
              <p:cNvPr id="198" name="组合 197">
                <a:extLst>
                  <a:ext uri="{FF2B5EF4-FFF2-40B4-BE49-F238E27FC236}">
                    <a16:creationId xmlns:a16="http://schemas.microsoft.com/office/drawing/2014/main" id="{613DB28D-6F84-9F7D-DD9D-5E7B376F42F5}"/>
                  </a:ext>
                </a:extLst>
              </p:cNvPr>
              <p:cNvGrpSpPr/>
              <p:nvPr/>
            </p:nvGrpSpPr>
            <p:grpSpPr>
              <a:xfrm rot="780000" flipH="1">
                <a:off x="4660777" y="876493"/>
                <a:ext cx="368095" cy="549019"/>
                <a:chOff x="6191056" y="4503771"/>
                <a:chExt cx="800763" cy="1194350"/>
              </a:xfrm>
              <a:solidFill>
                <a:srgbClr val="F26F2D"/>
              </a:solidFill>
            </p:grpSpPr>
            <p:sp>
              <p:nvSpPr>
                <p:cNvPr id="202" name="任意多边形: 形状 201">
                  <a:extLst>
                    <a:ext uri="{FF2B5EF4-FFF2-40B4-BE49-F238E27FC236}">
                      <a16:creationId xmlns:a16="http://schemas.microsoft.com/office/drawing/2014/main" id="{D05CBA91-F2A2-BF86-4EC2-EB20236A73A2}"/>
                    </a:ext>
                  </a:extLst>
                </p:cNvPr>
                <p:cNvSpPr/>
                <p:nvPr/>
              </p:nvSpPr>
              <p:spPr>
                <a:xfrm>
                  <a:off x="6343630" y="4626424"/>
                  <a:ext cx="523518" cy="857808"/>
                </a:xfrm>
                <a:custGeom>
                  <a:avLst/>
                  <a:gdLst>
                    <a:gd name="connsiteX0" fmla="*/ 501833 w 523518"/>
                    <a:gd name="connsiteY0" fmla="*/ 670501 h 857808"/>
                    <a:gd name="connsiteX1" fmla="*/ 515921 w 523518"/>
                    <a:gd name="connsiteY1" fmla="*/ 762759 h 857808"/>
                    <a:gd name="connsiteX2" fmla="*/ 519013 w 523518"/>
                    <a:gd name="connsiteY2" fmla="*/ 776847 h 857808"/>
                    <a:gd name="connsiteX3" fmla="*/ 502864 w 523518"/>
                    <a:gd name="connsiteY3" fmla="*/ 814472 h 857808"/>
                    <a:gd name="connsiteX4" fmla="*/ 331061 w 523518"/>
                    <a:gd name="connsiteY4" fmla="*/ 856392 h 857808"/>
                    <a:gd name="connsiteX5" fmla="*/ 187434 w 523518"/>
                    <a:gd name="connsiteY5" fmla="*/ 856392 h 857808"/>
                    <a:gd name="connsiteX6" fmla="*/ 20098 w 523518"/>
                    <a:gd name="connsiteY6" fmla="*/ 811895 h 857808"/>
                    <a:gd name="connsiteX7" fmla="*/ 5666 w 523518"/>
                    <a:gd name="connsiteY7" fmla="*/ 800040 h 857808"/>
                    <a:gd name="connsiteX8" fmla="*/ 3948 w 523518"/>
                    <a:gd name="connsiteY8" fmla="*/ 776332 h 857808"/>
                    <a:gd name="connsiteX9" fmla="*/ 60472 w 523518"/>
                    <a:gd name="connsiteY9" fmla="*/ 652977 h 857808"/>
                    <a:gd name="connsiteX10" fmla="*/ 105827 w 523518"/>
                    <a:gd name="connsiteY10" fmla="*/ 529451 h 857808"/>
                    <a:gd name="connsiteX11" fmla="*/ 147576 w 523518"/>
                    <a:gd name="connsiteY11" fmla="*/ 347684 h 857808"/>
                    <a:gd name="connsiteX12" fmla="*/ 177641 w 523518"/>
                    <a:gd name="connsiteY12" fmla="*/ 129666 h 857808"/>
                    <a:gd name="connsiteX13" fmla="*/ 187777 w 523518"/>
                    <a:gd name="connsiteY13" fmla="*/ 26584 h 857808"/>
                    <a:gd name="connsiteX14" fmla="*/ 202209 w 523518"/>
                    <a:gd name="connsiteY14" fmla="*/ 2188 h 857808"/>
                    <a:gd name="connsiteX15" fmla="*/ 233992 w 523518"/>
                    <a:gd name="connsiteY15" fmla="*/ 11809 h 857808"/>
                    <a:gd name="connsiteX16" fmla="*/ 280379 w 523518"/>
                    <a:gd name="connsiteY16" fmla="*/ 81218 h 857808"/>
                    <a:gd name="connsiteX17" fmla="*/ 393597 w 523518"/>
                    <a:gd name="connsiteY17" fmla="*/ 329301 h 857808"/>
                    <a:gd name="connsiteX18" fmla="*/ 473314 w 523518"/>
                    <a:gd name="connsiteY18" fmla="*/ 547147 h 857808"/>
                    <a:gd name="connsiteX19" fmla="*/ 504238 w 523518"/>
                    <a:gd name="connsiteY19" fmla="*/ 670329 h 857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23518" h="857808">
                      <a:moveTo>
                        <a:pt x="501833" y="670501"/>
                      </a:moveTo>
                      <a:cubicBezTo>
                        <a:pt x="506643" y="701425"/>
                        <a:pt x="511339" y="732178"/>
                        <a:pt x="515921" y="762759"/>
                      </a:cubicBezTo>
                      <a:cubicBezTo>
                        <a:pt x="516615" y="767523"/>
                        <a:pt x="517649" y="772230"/>
                        <a:pt x="519013" y="776847"/>
                      </a:cubicBezTo>
                      <a:cubicBezTo>
                        <a:pt x="526744" y="801758"/>
                        <a:pt x="526401" y="802789"/>
                        <a:pt x="502864" y="814472"/>
                      </a:cubicBezTo>
                      <a:cubicBezTo>
                        <a:pt x="449230" y="840508"/>
                        <a:pt x="390659" y="854799"/>
                        <a:pt x="331061" y="856392"/>
                      </a:cubicBezTo>
                      <a:cubicBezTo>
                        <a:pt x="283300" y="858281"/>
                        <a:pt x="235367" y="858281"/>
                        <a:pt x="187434" y="856392"/>
                      </a:cubicBezTo>
                      <a:cubicBezTo>
                        <a:pt x="128925" y="854975"/>
                        <a:pt x="71583" y="839727"/>
                        <a:pt x="20098" y="811895"/>
                      </a:cubicBezTo>
                      <a:cubicBezTo>
                        <a:pt x="14684" y="808740"/>
                        <a:pt x="9812" y="804738"/>
                        <a:pt x="5666" y="800040"/>
                      </a:cubicBezTo>
                      <a:cubicBezTo>
                        <a:pt x="-1163" y="793873"/>
                        <a:pt x="-1921" y="783419"/>
                        <a:pt x="3948" y="776332"/>
                      </a:cubicBezTo>
                      <a:cubicBezTo>
                        <a:pt x="32124" y="739566"/>
                        <a:pt x="44322" y="695241"/>
                        <a:pt x="60472" y="652977"/>
                      </a:cubicBezTo>
                      <a:cubicBezTo>
                        <a:pt x="76621" y="610714"/>
                        <a:pt x="92770" y="571199"/>
                        <a:pt x="105827" y="529451"/>
                      </a:cubicBezTo>
                      <a:cubicBezTo>
                        <a:pt x="124620" y="470086"/>
                        <a:pt x="138581" y="409299"/>
                        <a:pt x="147576" y="347684"/>
                      </a:cubicBezTo>
                      <a:cubicBezTo>
                        <a:pt x="157884" y="275011"/>
                        <a:pt x="168192" y="202338"/>
                        <a:pt x="177641" y="129666"/>
                      </a:cubicBezTo>
                      <a:cubicBezTo>
                        <a:pt x="182108" y="95305"/>
                        <a:pt x="185372" y="60945"/>
                        <a:pt x="187777" y="26584"/>
                      </a:cubicBezTo>
                      <a:cubicBezTo>
                        <a:pt x="187777" y="15245"/>
                        <a:pt x="189839" y="6140"/>
                        <a:pt x="202209" y="2188"/>
                      </a:cubicBezTo>
                      <a:cubicBezTo>
                        <a:pt x="213724" y="-2921"/>
                        <a:pt x="227244" y="1172"/>
                        <a:pt x="233992" y="11809"/>
                      </a:cubicBezTo>
                      <a:cubicBezTo>
                        <a:pt x="251575" y="33455"/>
                        <a:pt x="267105" y="56692"/>
                        <a:pt x="280379" y="81218"/>
                      </a:cubicBezTo>
                      <a:cubicBezTo>
                        <a:pt x="319378" y="163339"/>
                        <a:pt x="355972" y="246664"/>
                        <a:pt x="393597" y="329301"/>
                      </a:cubicBezTo>
                      <a:cubicBezTo>
                        <a:pt x="425292" y="399938"/>
                        <a:pt x="451932" y="472736"/>
                        <a:pt x="473314" y="547147"/>
                      </a:cubicBezTo>
                      <a:cubicBezTo>
                        <a:pt x="485340" y="587692"/>
                        <a:pt x="494102" y="629268"/>
                        <a:pt x="504238" y="670329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203" name="任意多边形: 形状 202">
                  <a:extLst>
                    <a:ext uri="{FF2B5EF4-FFF2-40B4-BE49-F238E27FC236}">
                      <a16:creationId xmlns:a16="http://schemas.microsoft.com/office/drawing/2014/main" id="{8BBCE497-24A4-61F7-127D-A4EE19479022}"/>
                    </a:ext>
                  </a:extLst>
                </p:cNvPr>
                <p:cNvSpPr/>
                <p:nvPr/>
              </p:nvSpPr>
              <p:spPr>
                <a:xfrm>
                  <a:off x="6191056" y="5410315"/>
                  <a:ext cx="800763" cy="287806"/>
                </a:xfrm>
                <a:custGeom>
                  <a:avLst/>
                  <a:gdLst>
                    <a:gd name="connsiteX0" fmla="*/ 9115 w 800763"/>
                    <a:gd name="connsiteY0" fmla="*/ 0 h 287806"/>
                    <a:gd name="connsiteX1" fmla="*/ 70793 w 800763"/>
                    <a:gd name="connsiteY1" fmla="*/ 32642 h 287806"/>
                    <a:gd name="connsiteX2" fmla="*/ 185385 w 800763"/>
                    <a:gd name="connsiteY2" fmla="*/ 92086 h 287806"/>
                    <a:gd name="connsiteX3" fmla="*/ 311317 w 800763"/>
                    <a:gd name="connsiteY3" fmla="*/ 117685 h 287806"/>
                    <a:gd name="connsiteX4" fmla="*/ 513872 w 800763"/>
                    <a:gd name="connsiteY4" fmla="*/ 105830 h 287806"/>
                    <a:gd name="connsiteX5" fmla="*/ 609566 w 800763"/>
                    <a:gd name="connsiteY5" fmla="*/ 83840 h 287806"/>
                    <a:gd name="connsiteX6" fmla="*/ 657671 w 800763"/>
                    <a:gd name="connsiteY6" fmla="*/ 62880 h 287806"/>
                    <a:gd name="connsiteX7" fmla="*/ 704745 w 800763"/>
                    <a:gd name="connsiteY7" fmla="*/ 45700 h 287806"/>
                    <a:gd name="connsiteX8" fmla="*/ 732749 w 800763"/>
                    <a:gd name="connsiteY8" fmla="*/ 32814 h 287806"/>
                    <a:gd name="connsiteX9" fmla="*/ 788757 w 800763"/>
                    <a:gd name="connsiteY9" fmla="*/ 7388 h 287806"/>
                    <a:gd name="connsiteX10" fmla="*/ 795285 w 800763"/>
                    <a:gd name="connsiteY10" fmla="*/ 46559 h 287806"/>
                    <a:gd name="connsiteX11" fmla="*/ 667464 w 800763"/>
                    <a:gd name="connsiteY11" fmla="*/ 197745 h 287806"/>
                    <a:gd name="connsiteX12" fmla="*/ 658358 w 800763"/>
                    <a:gd name="connsiteY12" fmla="*/ 223000 h 287806"/>
                    <a:gd name="connsiteX13" fmla="*/ 660935 w 800763"/>
                    <a:gd name="connsiteY13" fmla="*/ 234683 h 287806"/>
                    <a:gd name="connsiteX14" fmla="*/ 632760 w 800763"/>
                    <a:gd name="connsiteY14" fmla="*/ 277118 h 287806"/>
                    <a:gd name="connsiteX15" fmla="*/ 439481 w 800763"/>
                    <a:gd name="connsiteY15" fmla="*/ 285536 h 287806"/>
                    <a:gd name="connsiteX16" fmla="*/ 313035 w 800763"/>
                    <a:gd name="connsiteY16" fmla="*/ 276259 h 287806"/>
                    <a:gd name="connsiteX17" fmla="*/ 184011 w 800763"/>
                    <a:gd name="connsiteY17" fmla="*/ 250660 h 287806"/>
                    <a:gd name="connsiteX18" fmla="*/ 102748 w 800763"/>
                    <a:gd name="connsiteY18" fmla="*/ 231590 h 287806"/>
                    <a:gd name="connsiteX19" fmla="*/ 86770 w 800763"/>
                    <a:gd name="connsiteY19" fmla="*/ 197229 h 287806"/>
                    <a:gd name="connsiteX20" fmla="*/ 83506 w 800763"/>
                    <a:gd name="connsiteY20" fmla="*/ 177472 h 287806"/>
                    <a:gd name="connsiteX21" fmla="*/ 21829 w 800763"/>
                    <a:gd name="connsiteY21" fmla="*/ 89337 h 287806"/>
                    <a:gd name="connsiteX22" fmla="*/ 1556 w 800763"/>
                    <a:gd name="connsiteY22" fmla="*/ 51713 h 287806"/>
                    <a:gd name="connsiteX23" fmla="*/ 1556 w 800763"/>
                    <a:gd name="connsiteY23" fmla="*/ 21475 h 287806"/>
                    <a:gd name="connsiteX24" fmla="*/ 9115 w 800763"/>
                    <a:gd name="connsiteY24" fmla="*/ 0 h 2878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800763" h="287806">
                      <a:moveTo>
                        <a:pt x="9115" y="0"/>
                      </a:moveTo>
                      <a:lnTo>
                        <a:pt x="70793" y="32642"/>
                      </a:lnTo>
                      <a:cubicBezTo>
                        <a:pt x="107821" y="54634"/>
                        <a:pt x="146081" y="74481"/>
                        <a:pt x="185385" y="92086"/>
                      </a:cubicBezTo>
                      <a:cubicBezTo>
                        <a:pt x="225420" y="108327"/>
                        <a:pt x="268118" y="117006"/>
                        <a:pt x="311317" y="117685"/>
                      </a:cubicBezTo>
                      <a:cubicBezTo>
                        <a:pt x="379044" y="119211"/>
                        <a:pt x="446785" y="115246"/>
                        <a:pt x="513872" y="105830"/>
                      </a:cubicBezTo>
                      <a:cubicBezTo>
                        <a:pt x="546159" y="100308"/>
                        <a:pt x="578108" y="92967"/>
                        <a:pt x="609566" y="83840"/>
                      </a:cubicBezTo>
                      <a:cubicBezTo>
                        <a:pt x="625992" y="77788"/>
                        <a:pt x="642054" y="70790"/>
                        <a:pt x="657671" y="62880"/>
                      </a:cubicBezTo>
                      <a:cubicBezTo>
                        <a:pt x="673133" y="56523"/>
                        <a:pt x="689111" y="51369"/>
                        <a:pt x="704745" y="45700"/>
                      </a:cubicBezTo>
                      <a:cubicBezTo>
                        <a:pt x="714194" y="41920"/>
                        <a:pt x="723471" y="37109"/>
                        <a:pt x="732749" y="32814"/>
                      </a:cubicBezTo>
                      <a:lnTo>
                        <a:pt x="788757" y="7388"/>
                      </a:lnTo>
                      <a:cubicBezTo>
                        <a:pt x="802844" y="24568"/>
                        <a:pt x="803875" y="33501"/>
                        <a:pt x="795285" y="46559"/>
                      </a:cubicBezTo>
                      <a:cubicBezTo>
                        <a:pt x="758783" y="101814"/>
                        <a:pt x="715878" y="152561"/>
                        <a:pt x="667464" y="197745"/>
                      </a:cubicBezTo>
                      <a:cubicBezTo>
                        <a:pt x="659691" y="203614"/>
                        <a:pt x="656119" y="213521"/>
                        <a:pt x="658358" y="223000"/>
                      </a:cubicBezTo>
                      <a:cubicBezTo>
                        <a:pt x="658738" y="226985"/>
                        <a:pt x="659604" y="230908"/>
                        <a:pt x="660935" y="234683"/>
                      </a:cubicBezTo>
                      <a:cubicBezTo>
                        <a:pt x="675195" y="263030"/>
                        <a:pt x="669525" y="271448"/>
                        <a:pt x="632760" y="277118"/>
                      </a:cubicBezTo>
                      <a:cubicBezTo>
                        <a:pt x="568889" y="287515"/>
                        <a:pt x="504014" y="290341"/>
                        <a:pt x="439481" y="285536"/>
                      </a:cubicBezTo>
                      <a:cubicBezTo>
                        <a:pt x="397390" y="282100"/>
                        <a:pt x="354783" y="281928"/>
                        <a:pt x="313035" y="276259"/>
                      </a:cubicBezTo>
                      <a:cubicBezTo>
                        <a:pt x="271287" y="270589"/>
                        <a:pt x="227133" y="259079"/>
                        <a:pt x="184011" y="250660"/>
                      </a:cubicBezTo>
                      <a:cubicBezTo>
                        <a:pt x="156694" y="244819"/>
                        <a:pt x="129549" y="238978"/>
                        <a:pt x="102748" y="231590"/>
                      </a:cubicBezTo>
                      <a:cubicBezTo>
                        <a:pt x="82132" y="225921"/>
                        <a:pt x="78524" y="216815"/>
                        <a:pt x="86770" y="197229"/>
                      </a:cubicBezTo>
                      <a:cubicBezTo>
                        <a:pt x="89680" y="190577"/>
                        <a:pt x="88401" y="182835"/>
                        <a:pt x="83506" y="177472"/>
                      </a:cubicBezTo>
                      <a:cubicBezTo>
                        <a:pt x="62718" y="148266"/>
                        <a:pt x="41930" y="119059"/>
                        <a:pt x="21829" y="89337"/>
                      </a:cubicBezTo>
                      <a:cubicBezTo>
                        <a:pt x="13410" y="77765"/>
                        <a:pt x="6591" y="65109"/>
                        <a:pt x="1556" y="51713"/>
                      </a:cubicBezTo>
                      <a:cubicBezTo>
                        <a:pt x="-519" y="41740"/>
                        <a:pt x="-519" y="31448"/>
                        <a:pt x="1556" y="21475"/>
                      </a:cubicBezTo>
                      <a:cubicBezTo>
                        <a:pt x="3348" y="14081"/>
                        <a:pt x="5881" y="6886"/>
                        <a:pt x="9115" y="0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204" name="任意多边形: 形状 203">
                  <a:extLst>
                    <a:ext uri="{FF2B5EF4-FFF2-40B4-BE49-F238E27FC236}">
                      <a16:creationId xmlns:a16="http://schemas.microsoft.com/office/drawing/2014/main" id="{97B548B3-8CA9-129A-934E-B611A82BF2B6}"/>
                    </a:ext>
                  </a:extLst>
                </p:cNvPr>
                <p:cNvSpPr/>
                <p:nvPr/>
              </p:nvSpPr>
              <p:spPr>
                <a:xfrm>
                  <a:off x="6225154" y="4503771"/>
                  <a:ext cx="241156" cy="912370"/>
                </a:xfrm>
                <a:custGeom>
                  <a:avLst/>
                  <a:gdLst>
                    <a:gd name="connsiteX0" fmla="*/ 232893 w 241156"/>
                    <a:gd name="connsiteY0" fmla="*/ 169511 h 912370"/>
                    <a:gd name="connsiteX1" fmla="*/ 235986 w 241156"/>
                    <a:gd name="connsiteY1" fmla="*/ 354371 h 912370"/>
                    <a:gd name="connsiteX2" fmla="*/ 187709 w 241156"/>
                    <a:gd name="connsiteY2" fmla="*/ 642312 h 912370"/>
                    <a:gd name="connsiteX3" fmla="*/ 136168 w 241156"/>
                    <a:gd name="connsiteY3" fmla="*/ 823908 h 912370"/>
                    <a:gd name="connsiteX4" fmla="*/ 90813 w 241156"/>
                    <a:gd name="connsiteY4" fmla="*/ 902078 h 912370"/>
                    <a:gd name="connsiteX5" fmla="*/ 65558 w 241156"/>
                    <a:gd name="connsiteY5" fmla="*/ 911699 h 912370"/>
                    <a:gd name="connsiteX6" fmla="*/ 8175 w 241156"/>
                    <a:gd name="connsiteY6" fmla="*/ 889193 h 912370"/>
                    <a:gd name="connsiteX7" fmla="*/ 2110 w 241156"/>
                    <a:gd name="connsiteY7" fmla="*/ 867174 h 912370"/>
                    <a:gd name="connsiteX8" fmla="*/ 2506 w 241156"/>
                    <a:gd name="connsiteY8" fmla="*/ 866515 h 912370"/>
                    <a:gd name="connsiteX9" fmla="*/ 31541 w 241156"/>
                    <a:gd name="connsiteY9" fmla="*/ 785424 h 912370"/>
                    <a:gd name="connsiteX10" fmla="*/ 67104 w 241156"/>
                    <a:gd name="connsiteY10" fmla="*/ 629255 h 912370"/>
                    <a:gd name="connsiteX11" fmla="*/ 89266 w 241156"/>
                    <a:gd name="connsiteY11" fmla="*/ 456421 h 912370"/>
                    <a:gd name="connsiteX12" fmla="*/ 117098 w 241156"/>
                    <a:gd name="connsiteY12" fmla="*/ 240809 h 912370"/>
                    <a:gd name="connsiteX13" fmla="*/ 134279 w 241156"/>
                    <a:gd name="connsiteY13" fmla="*/ 45469 h 912370"/>
                    <a:gd name="connsiteX14" fmla="*/ 134279 w 241156"/>
                    <a:gd name="connsiteY14" fmla="*/ 23994 h 912370"/>
                    <a:gd name="connsiteX15" fmla="*/ 141151 w 241156"/>
                    <a:gd name="connsiteY15" fmla="*/ 3034 h 912370"/>
                    <a:gd name="connsiteX16" fmla="*/ 169670 w 241156"/>
                    <a:gd name="connsiteY16" fmla="*/ 8188 h 912370"/>
                    <a:gd name="connsiteX17" fmla="*/ 193722 w 241156"/>
                    <a:gd name="connsiteY17" fmla="*/ 43580 h 912370"/>
                    <a:gd name="connsiteX18" fmla="*/ 232893 w 241156"/>
                    <a:gd name="connsiteY18" fmla="*/ 169511 h 9123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41156" h="912370">
                      <a:moveTo>
                        <a:pt x="232893" y="169511"/>
                      </a:moveTo>
                      <a:cubicBezTo>
                        <a:pt x="242754" y="230666"/>
                        <a:pt x="243796" y="292920"/>
                        <a:pt x="235986" y="354371"/>
                      </a:cubicBezTo>
                      <a:cubicBezTo>
                        <a:pt x="223960" y="451267"/>
                        <a:pt x="208326" y="547477"/>
                        <a:pt x="187709" y="642312"/>
                      </a:cubicBezTo>
                      <a:cubicBezTo>
                        <a:pt x="174026" y="703782"/>
                        <a:pt x="156818" y="764414"/>
                        <a:pt x="136168" y="823908"/>
                      </a:cubicBezTo>
                      <a:cubicBezTo>
                        <a:pt x="123970" y="851553"/>
                        <a:pt x="108759" y="877768"/>
                        <a:pt x="90813" y="902078"/>
                      </a:cubicBezTo>
                      <a:cubicBezTo>
                        <a:pt x="85193" y="910198"/>
                        <a:pt x="75155" y="914022"/>
                        <a:pt x="65558" y="911699"/>
                      </a:cubicBezTo>
                      <a:cubicBezTo>
                        <a:pt x="44859" y="909073"/>
                        <a:pt x="25140" y="901338"/>
                        <a:pt x="8175" y="889193"/>
                      </a:cubicBezTo>
                      <a:cubicBezTo>
                        <a:pt x="420" y="884787"/>
                        <a:pt x="-2295" y="874929"/>
                        <a:pt x="2110" y="867174"/>
                      </a:cubicBezTo>
                      <a:cubicBezTo>
                        <a:pt x="2237" y="866951"/>
                        <a:pt x="2369" y="866731"/>
                        <a:pt x="2506" y="866515"/>
                      </a:cubicBezTo>
                      <a:cubicBezTo>
                        <a:pt x="13717" y="840058"/>
                        <a:pt x="23411" y="812984"/>
                        <a:pt x="31541" y="785424"/>
                      </a:cubicBezTo>
                      <a:cubicBezTo>
                        <a:pt x="44769" y="733883"/>
                        <a:pt x="54734" y="681139"/>
                        <a:pt x="67104" y="629255"/>
                      </a:cubicBezTo>
                      <a:cubicBezTo>
                        <a:pt x="77746" y="572108"/>
                        <a:pt x="85146" y="514405"/>
                        <a:pt x="89266" y="456421"/>
                      </a:cubicBezTo>
                      <a:cubicBezTo>
                        <a:pt x="98200" y="384436"/>
                        <a:pt x="109024" y="312794"/>
                        <a:pt x="117098" y="240809"/>
                      </a:cubicBezTo>
                      <a:cubicBezTo>
                        <a:pt x="124314" y="175868"/>
                        <a:pt x="129125" y="110583"/>
                        <a:pt x="134279" y="45469"/>
                      </a:cubicBezTo>
                      <a:cubicBezTo>
                        <a:pt x="134644" y="38316"/>
                        <a:pt x="134644" y="31148"/>
                        <a:pt x="134279" y="23994"/>
                      </a:cubicBezTo>
                      <a:cubicBezTo>
                        <a:pt x="134279" y="16263"/>
                        <a:pt x="131530" y="6814"/>
                        <a:pt x="141151" y="3034"/>
                      </a:cubicBezTo>
                      <a:cubicBezTo>
                        <a:pt x="150633" y="-2486"/>
                        <a:pt x="162720" y="-302"/>
                        <a:pt x="169670" y="8188"/>
                      </a:cubicBezTo>
                      <a:cubicBezTo>
                        <a:pt x="179120" y="18946"/>
                        <a:pt x="187199" y="30833"/>
                        <a:pt x="193722" y="43580"/>
                      </a:cubicBezTo>
                      <a:cubicBezTo>
                        <a:pt x="212428" y="83587"/>
                        <a:pt x="225606" y="125952"/>
                        <a:pt x="232893" y="169511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</p:grp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13DC634F-1D88-D0F9-6332-514D83015E1E}"/>
                  </a:ext>
                </a:extLst>
              </p:cNvPr>
              <p:cNvSpPr/>
              <p:nvPr/>
            </p:nvSpPr>
            <p:spPr>
              <a:xfrm rot="785053">
                <a:off x="3963127" y="601781"/>
                <a:ext cx="963403" cy="1261209"/>
              </a:xfrm>
              <a:custGeom>
                <a:avLst/>
                <a:gdLst>
                  <a:gd name="connsiteX0" fmla="*/ 946312 w 1990867"/>
                  <a:gd name="connsiteY0" fmla="*/ 422329 h 2606279"/>
                  <a:gd name="connsiteX1" fmla="*/ 946312 w 1990867"/>
                  <a:gd name="connsiteY1" fmla="*/ 1656470 h 2606279"/>
                  <a:gd name="connsiteX2" fmla="*/ 993283 w 1990867"/>
                  <a:gd name="connsiteY2" fmla="*/ 492 h 2606279"/>
                  <a:gd name="connsiteX3" fmla="*/ 1028781 w 1990867"/>
                  <a:gd name="connsiteY3" fmla="*/ 7843 h 2606279"/>
                  <a:gd name="connsiteX4" fmla="*/ 1054953 w 1990867"/>
                  <a:gd name="connsiteY4" fmla="*/ 54453 h 2606279"/>
                  <a:gd name="connsiteX5" fmla="*/ 1055314 w 1990867"/>
                  <a:gd name="connsiteY5" fmla="*/ 54453 h 2606279"/>
                  <a:gd name="connsiteX6" fmla="*/ 1055314 w 1990867"/>
                  <a:gd name="connsiteY6" fmla="*/ 282136 h 2606279"/>
                  <a:gd name="connsiteX7" fmla="*/ 1699634 w 1990867"/>
                  <a:gd name="connsiteY7" fmla="*/ 1868376 h 2606279"/>
                  <a:gd name="connsiteX8" fmla="*/ 1694256 w 1990867"/>
                  <a:gd name="connsiteY8" fmla="*/ 1919290 h 2606279"/>
                  <a:gd name="connsiteX9" fmla="*/ 1649076 w 1990867"/>
                  <a:gd name="connsiteY9" fmla="*/ 1943313 h 2606279"/>
                  <a:gd name="connsiteX10" fmla="*/ 1056747 w 1990867"/>
                  <a:gd name="connsiteY10" fmla="*/ 1943313 h 2606279"/>
                  <a:gd name="connsiteX11" fmla="*/ 1056747 w 1990867"/>
                  <a:gd name="connsiteY11" fmla="*/ 2032236 h 2606279"/>
                  <a:gd name="connsiteX12" fmla="*/ 1936280 w 1990867"/>
                  <a:gd name="connsiteY12" fmla="*/ 2032235 h 2606279"/>
                  <a:gd name="connsiteX13" fmla="*/ 1983609 w 1990867"/>
                  <a:gd name="connsiteY13" fmla="*/ 2059486 h 2606279"/>
                  <a:gd name="connsiteX14" fmla="*/ 1983609 w 1990867"/>
                  <a:gd name="connsiteY14" fmla="*/ 2113985 h 2606279"/>
                  <a:gd name="connsiteX15" fmla="*/ 1925521 w 1990867"/>
                  <a:gd name="connsiteY15" fmla="*/ 2219041 h 2606279"/>
                  <a:gd name="connsiteX16" fmla="*/ 1867890 w 1990867"/>
                  <a:gd name="connsiteY16" fmla="*/ 2323354 h 2606279"/>
                  <a:gd name="connsiteX17" fmla="*/ 1835226 w 1990867"/>
                  <a:gd name="connsiteY17" fmla="*/ 2371304 h 2606279"/>
                  <a:gd name="connsiteX18" fmla="*/ 1796578 w 1990867"/>
                  <a:gd name="connsiteY18" fmla="*/ 2436209 h 2606279"/>
                  <a:gd name="connsiteX19" fmla="*/ 1740375 w 1990867"/>
                  <a:gd name="connsiteY19" fmla="*/ 2562544 h 2606279"/>
                  <a:gd name="connsiteX20" fmla="*/ 1733877 w 1990867"/>
                  <a:gd name="connsiteY20" fmla="*/ 2594002 h 2606279"/>
                  <a:gd name="connsiteX21" fmla="*/ 1707169 w 1990867"/>
                  <a:gd name="connsiteY21" fmla="*/ 2601097 h 2606279"/>
                  <a:gd name="connsiteX22" fmla="*/ 1642983 w 1990867"/>
                  <a:gd name="connsiteY22" fmla="*/ 2606279 h 2606279"/>
                  <a:gd name="connsiteX23" fmla="*/ 1452589 w 1990867"/>
                  <a:gd name="connsiteY23" fmla="*/ 2548911 h 2606279"/>
                  <a:gd name="connsiteX24" fmla="*/ 1318851 w 1990867"/>
                  <a:gd name="connsiteY24" fmla="*/ 2507675 h 2606279"/>
                  <a:gd name="connsiteX25" fmla="*/ 1185468 w 1990867"/>
                  <a:gd name="connsiteY25" fmla="*/ 2548911 h 2606279"/>
                  <a:gd name="connsiteX26" fmla="*/ 995077 w 1990867"/>
                  <a:gd name="connsiteY26" fmla="*/ 2606279 h 2606279"/>
                  <a:gd name="connsiteX27" fmla="*/ 805042 w 1990867"/>
                  <a:gd name="connsiteY27" fmla="*/ 2548911 h 2606279"/>
                  <a:gd name="connsiteX28" fmla="*/ 671303 w 1990867"/>
                  <a:gd name="connsiteY28" fmla="*/ 2507675 h 2606279"/>
                  <a:gd name="connsiteX29" fmla="*/ 537920 w 1990867"/>
                  <a:gd name="connsiteY29" fmla="*/ 2548911 h 2606279"/>
                  <a:gd name="connsiteX30" fmla="*/ 347529 w 1990867"/>
                  <a:gd name="connsiteY30" fmla="*/ 2606279 h 2606279"/>
                  <a:gd name="connsiteX31" fmla="*/ 283347 w 1990867"/>
                  <a:gd name="connsiteY31" fmla="*/ 2601097 h 2606279"/>
                  <a:gd name="connsiteX32" fmla="*/ 275027 w 1990867"/>
                  <a:gd name="connsiteY32" fmla="*/ 2598885 h 2606279"/>
                  <a:gd name="connsiteX33" fmla="*/ 262651 w 1990867"/>
                  <a:gd name="connsiteY33" fmla="*/ 2553829 h 2606279"/>
                  <a:gd name="connsiteX34" fmla="*/ 219781 w 1990867"/>
                  <a:gd name="connsiteY34" fmla="*/ 2475108 h 2606279"/>
                  <a:gd name="connsiteX35" fmla="*/ 199294 w 1990867"/>
                  <a:gd name="connsiteY35" fmla="*/ 2447473 h 2606279"/>
                  <a:gd name="connsiteX36" fmla="*/ 200521 w 1990867"/>
                  <a:gd name="connsiteY36" fmla="*/ 2448157 h 2606279"/>
                  <a:gd name="connsiteX37" fmla="*/ 65347 w 1990867"/>
                  <a:gd name="connsiteY37" fmla="*/ 2219041 h 2606279"/>
                  <a:gd name="connsiteX38" fmla="*/ 7262 w 1990867"/>
                  <a:gd name="connsiteY38" fmla="*/ 2113985 h 2606279"/>
                  <a:gd name="connsiteX39" fmla="*/ 7262 w 1990867"/>
                  <a:gd name="connsiteY39" fmla="*/ 2059485 h 2606279"/>
                  <a:gd name="connsiteX40" fmla="*/ 54591 w 1990867"/>
                  <a:gd name="connsiteY40" fmla="*/ 2032236 h 2606279"/>
                  <a:gd name="connsiteX41" fmla="*/ 946312 w 1990867"/>
                  <a:gd name="connsiteY41" fmla="*/ 2032236 h 2606279"/>
                  <a:gd name="connsiteX42" fmla="*/ 946312 w 1990867"/>
                  <a:gd name="connsiteY42" fmla="*/ 1943313 h 2606279"/>
                  <a:gd name="connsiteX43" fmla="*/ 218809 w 1990867"/>
                  <a:gd name="connsiteY43" fmla="*/ 1943313 h 2606279"/>
                  <a:gd name="connsiteX44" fmla="*/ 179726 w 1990867"/>
                  <a:gd name="connsiteY44" fmla="*/ 1926819 h 2606279"/>
                  <a:gd name="connsiteX45" fmla="*/ 164309 w 1990867"/>
                  <a:gd name="connsiteY45" fmla="*/ 1887019 h 2606279"/>
                  <a:gd name="connsiteX46" fmla="*/ 961014 w 1990867"/>
                  <a:gd name="connsiteY46" fmla="*/ 16805 h 2606279"/>
                  <a:gd name="connsiteX47" fmla="*/ 993283 w 1990867"/>
                  <a:gd name="connsiteY47" fmla="*/ 492 h 2606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990867" h="2606279">
                    <a:moveTo>
                      <a:pt x="946312" y="422329"/>
                    </a:moveTo>
                    <a:cubicBezTo>
                      <a:pt x="822613" y="910679"/>
                      <a:pt x="822613" y="1329469"/>
                      <a:pt x="946312" y="1656470"/>
                    </a:cubicBezTo>
                    <a:close/>
                    <a:moveTo>
                      <a:pt x="993283" y="492"/>
                    </a:moveTo>
                    <a:cubicBezTo>
                      <a:pt x="1005295" y="-1121"/>
                      <a:pt x="1017844" y="1210"/>
                      <a:pt x="1028781" y="7843"/>
                    </a:cubicBezTo>
                    <a:cubicBezTo>
                      <a:pt x="1045633" y="18241"/>
                      <a:pt x="1054954" y="35810"/>
                      <a:pt x="1054953" y="54453"/>
                    </a:cubicBezTo>
                    <a:lnTo>
                      <a:pt x="1055314" y="54453"/>
                    </a:lnTo>
                    <a:lnTo>
                      <a:pt x="1055314" y="282136"/>
                    </a:lnTo>
                    <a:lnTo>
                      <a:pt x="1699634" y="1868376"/>
                    </a:lnTo>
                    <a:cubicBezTo>
                      <a:pt x="1706445" y="1885228"/>
                      <a:pt x="1704295" y="1904232"/>
                      <a:pt x="1694256" y="1919290"/>
                    </a:cubicBezTo>
                    <a:cubicBezTo>
                      <a:pt x="1683857" y="1934709"/>
                      <a:pt x="1667364" y="1943313"/>
                      <a:pt x="1649076" y="1943313"/>
                    </a:cubicBezTo>
                    <a:lnTo>
                      <a:pt x="1056747" y="1943313"/>
                    </a:lnTo>
                    <a:lnTo>
                      <a:pt x="1056747" y="2032236"/>
                    </a:lnTo>
                    <a:lnTo>
                      <a:pt x="1936280" y="2032235"/>
                    </a:lnTo>
                    <a:cubicBezTo>
                      <a:pt x="1955998" y="2032236"/>
                      <a:pt x="1973927" y="2042633"/>
                      <a:pt x="1983609" y="2059486"/>
                    </a:cubicBezTo>
                    <a:cubicBezTo>
                      <a:pt x="1993287" y="2076696"/>
                      <a:pt x="1993288" y="2097133"/>
                      <a:pt x="1983609" y="2113985"/>
                    </a:cubicBezTo>
                    <a:cubicBezTo>
                      <a:pt x="1964603" y="2146612"/>
                      <a:pt x="1945600" y="2182827"/>
                      <a:pt x="1925521" y="2219041"/>
                    </a:cubicBezTo>
                    <a:lnTo>
                      <a:pt x="1867890" y="2323354"/>
                    </a:lnTo>
                    <a:lnTo>
                      <a:pt x="1835226" y="2371304"/>
                    </a:lnTo>
                    <a:cubicBezTo>
                      <a:pt x="1820822" y="2394718"/>
                      <a:pt x="1807932" y="2417272"/>
                      <a:pt x="1796578" y="2436209"/>
                    </a:cubicBezTo>
                    <a:cubicBezTo>
                      <a:pt x="1773870" y="2474083"/>
                      <a:pt x="1753080" y="2520203"/>
                      <a:pt x="1740375" y="2562544"/>
                    </a:cubicBezTo>
                    <a:lnTo>
                      <a:pt x="1733877" y="2594002"/>
                    </a:lnTo>
                    <a:lnTo>
                      <a:pt x="1707169" y="2601097"/>
                    </a:lnTo>
                    <a:cubicBezTo>
                      <a:pt x="1688272" y="2604374"/>
                      <a:pt x="1667094" y="2606279"/>
                      <a:pt x="1642983" y="2606279"/>
                    </a:cubicBezTo>
                    <a:cubicBezTo>
                      <a:pt x="1546531" y="2606279"/>
                      <a:pt x="1496692" y="2575802"/>
                      <a:pt x="1452589" y="2548911"/>
                    </a:cubicBezTo>
                    <a:cubicBezTo>
                      <a:pt x="1414225" y="2525963"/>
                      <a:pt x="1384465" y="2507675"/>
                      <a:pt x="1318851" y="2507675"/>
                    </a:cubicBezTo>
                    <a:cubicBezTo>
                      <a:pt x="1253235" y="2507675"/>
                      <a:pt x="1223115" y="2525604"/>
                      <a:pt x="1185468" y="2548911"/>
                    </a:cubicBezTo>
                    <a:cubicBezTo>
                      <a:pt x="1141366" y="2575802"/>
                      <a:pt x="1091527" y="2606279"/>
                      <a:pt x="995077" y="2606279"/>
                    </a:cubicBezTo>
                    <a:cubicBezTo>
                      <a:pt x="898625" y="2606279"/>
                      <a:pt x="849146" y="2575802"/>
                      <a:pt x="805042" y="2548911"/>
                    </a:cubicBezTo>
                    <a:cubicBezTo>
                      <a:pt x="766678" y="2525963"/>
                      <a:pt x="736917" y="2507675"/>
                      <a:pt x="671303" y="2507675"/>
                    </a:cubicBezTo>
                    <a:cubicBezTo>
                      <a:pt x="605687" y="2507675"/>
                      <a:pt x="575570" y="2525605"/>
                      <a:pt x="537920" y="2548911"/>
                    </a:cubicBezTo>
                    <a:cubicBezTo>
                      <a:pt x="493818" y="2575802"/>
                      <a:pt x="443981" y="2606279"/>
                      <a:pt x="347529" y="2606279"/>
                    </a:cubicBezTo>
                    <a:cubicBezTo>
                      <a:pt x="323416" y="2606279"/>
                      <a:pt x="302239" y="2604374"/>
                      <a:pt x="283347" y="2601097"/>
                    </a:cubicBezTo>
                    <a:lnTo>
                      <a:pt x="275027" y="2598885"/>
                    </a:lnTo>
                    <a:lnTo>
                      <a:pt x="262651" y="2553829"/>
                    </a:lnTo>
                    <a:cubicBezTo>
                      <a:pt x="251881" y="2527927"/>
                      <a:pt x="237317" y="2501103"/>
                      <a:pt x="219781" y="2475108"/>
                    </a:cubicBezTo>
                    <a:lnTo>
                      <a:pt x="199294" y="2447473"/>
                    </a:lnTo>
                    <a:lnTo>
                      <a:pt x="200521" y="2448157"/>
                    </a:lnTo>
                    <a:cubicBezTo>
                      <a:pt x="152476" y="2380749"/>
                      <a:pt x="109091" y="2298999"/>
                      <a:pt x="65347" y="2219041"/>
                    </a:cubicBezTo>
                    <a:cubicBezTo>
                      <a:pt x="45268" y="2182110"/>
                      <a:pt x="26266" y="2146612"/>
                      <a:pt x="7262" y="2113985"/>
                    </a:cubicBezTo>
                    <a:cubicBezTo>
                      <a:pt x="-2420" y="2097133"/>
                      <a:pt x="-2420" y="2076696"/>
                      <a:pt x="7262" y="2059485"/>
                    </a:cubicBezTo>
                    <a:cubicBezTo>
                      <a:pt x="17301" y="2042634"/>
                      <a:pt x="34870" y="2032236"/>
                      <a:pt x="54591" y="2032236"/>
                    </a:cubicBezTo>
                    <a:lnTo>
                      <a:pt x="946312" y="2032236"/>
                    </a:lnTo>
                    <a:lnTo>
                      <a:pt x="946312" y="1943313"/>
                    </a:lnTo>
                    <a:lnTo>
                      <a:pt x="218809" y="1943313"/>
                    </a:lnTo>
                    <a:cubicBezTo>
                      <a:pt x="204107" y="1943313"/>
                      <a:pt x="189765" y="1937217"/>
                      <a:pt x="179726" y="1926819"/>
                    </a:cubicBezTo>
                    <a:cubicBezTo>
                      <a:pt x="169328" y="1916421"/>
                      <a:pt x="163590" y="1902080"/>
                      <a:pt x="164309" y="1887019"/>
                    </a:cubicBezTo>
                    <a:cubicBezTo>
                      <a:pt x="187615" y="1181387"/>
                      <a:pt x="455454" y="552127"/>
                      <a:pt x="961014" y="16805"/>
                    </a:cubicBezTo>
                    <a:cubicBezTo>
                      <a:pt x="969799" y="7663"/>
                      <a:pt x="981272" y="2106"/>
                      <a:pt x="993283" y="492"/>
                    </a:cubicBezTo>
                    <a:close/>
                  </a:path>
                </a:pathLst>
              </a:custGeom>
              <a:solidFill>
                <a:srgbClr val="EC1A63"/>
              </a:solidFill>
              <a:ln w="153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20C2A06C-0677-34AA-422E-F56850F6AA5E}"/>
                  </a:ext>
                </a:extLst>
              </p:cNvPr>
              <p:cNvSpPr/>
              <p:nvPr/>
            </p:nvSpPr>
            <p:spPr>
              <a:xfrm rot="785053">
                <a:off x="3788352" y="1870752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26BC2A97-FDC5-3C36-4A18-A2303ADB08EB}"/>
                  </a:ext>
                </a:extLst>
              </p:cNvPr>
              <p:cNvSpPr/>
              <p:nvPr/>
            </p:nvSpPr>
            <p:spPr>
              <a:xfrm rot="785053">
                <a:off x="3760837" y="1989138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</p:grpSp>
        <p:grpSp>
          <p:nvGrpSpPr>
            <p:cNvPr id="182" name="组合 181">
              <a:extLst>
                <a:ext uri="{FF2B5EF4-FFF2-40B4-BE49-F238E27FC236}">
                  <a16:creationId xmlns:a16="http://schemas.microsoft.com/office/drawing/2014/main" id="{C0CE1329-6E69-DCC0-9ED3-D0AC2B376EEF}"/>
                </a:ext>
              </a:extLst>
            </p:cNvPr>
            <p:cNvGrpSpPr/>
            <p:nvPr/>
          </p:nvGrpSpPr>
          <p:grpSpPr>
            <a:xfrm>
              <a:off x="2234599" y="5493418"/>
              <a:ext cx="882616" cy="1035716"/>
              <a:chOff x="3760837" y="601781"/>
              <a:chExt cx="1268035" cy="1487991"/>
            </a:xfrm>
          </p:grpSpPr>
          <p:grpSp>
            <p:nvGrpSpPr>
              <p:cNvPr id="191" name="组合 190">
                <a:extLst>
                  <a:ext uri="{FF2B5EF4-FFF2-40B4-BE49-F238E27FC236}">
                    <a16:creationId xmlns:a16="http://schemas.microsoft.com/office/drawing/2014/main" id="{465D4359-5ADA-C522-0291-88ED24A24925}"/>
                  </a:ext>
                </a:extLst>
              </p:cNvPr>
              <p:cNvGrpSpPr/>
              <p:nvPr/>
            </p:nvGrpSpPr>
            <p:grpSpPr>
              <a:xfrm rot="780000" flipH="1">
                <a:off x="4660777" y="876493"/>
                <a:ext cx="368095" cy="549019"/>
                <a:chOff x="6191056" y="4503771"/>
                <a:chExt cx="800763" cy="1194350"/>
              </a:xfrm>
              <a:solidFill>
                <a:srgbClr val="F26F2D"/>
              </a:solidFill>
            </p:grpSpPr>
            <p:sp>
              <p:nvSpPr>
                <p:cNvPr id="195" name="任意多边形: 形状 194">
                  <a:extLst>
                    <a:ext uri="{FF2B5EF4-FFF2-40B4-BE49-F238E27FC236}">
                      <a16:creationId xmlns:a16="http://schemas.microsoft.com/office/drawing/2014/main" id="{C942437A-64B2-37F2-1D7C-C07C9502A610}"/>
                    </a:ext>
                  </a:extLst>
                </p:cNvPr>
                <p:cNvSpPr/>
                <p:nvPr/>
              </p:nvSpPr>
              <p:spPr>
                <a:xfrm>
                  <a:off x="6343630" y="4626424"/>
                  <a:ext cx="523518" cy="857808"/>
                </a:xfrm>
                <a:custGeom>
                  <a:avLst/>
                  <a:gdLst>
                    <a:gd name="connsiteX0" fmla="*/ 501833 w 523518"/>
                    <a:gd name="connsiteY0" fmla="*/ 670501 h 857808"/>
                    <a:gd name="connsiteX1" fmla="*/ 515921 w 523518"/>
                    <a:gd name="connsiteY1" fmla="*/ 762759 h 857808"/>
                    <a:gd name="connsiteX2" fmla="*/ 519013 w 523518"/>
                    <a:gd name="connsiteY2" fmla="*/ 776847 h 857808"/>
                    <a:gd name="connsiteX3" fmla="*/ 502864 w 523518"/>
                    <a:gd name="connsiteY3" fmla="*/ 814472 h 857808"/>
                    <a:gd name="connsiteX4" fmla="*/ 331061 w 523518"/>
                    <a:gd name="connsiteY4" fmla="*/ 856392 h 857808"/>
                    <a:gd name="connsiteX5" fmla="*/ 187434 w 523518"/>
                    <a:gd name="connsiteY5" fmla="*/ 856392 h 857808"/>
                    <a:gd name="connsiteX6" fmla="*/ 20098 w 523518"/>
                    <a:gd name="connsiteY6" fmla="*/ 811895 h 857808"/>
                    <a:gd name="connsiteX7" fmla="*/ 5666 w 523518"/>
                    <a:gd name="connsiteY7" fmla="*/ 800040 h 857808"/>
                    <a:gd name="connsiteX8" fmla="*/ 3948 w 523518"/>
                    <a:gd name="connsiteY8" fmla="*/ 776332 h 857808"/>
                    <a:gd name="connsiteX9" fmla="*/ 60472 w 523518"/>
                    <a:gd name="connsiteY9" fmla="*/ 652977 h 857808"/>
                    <a:gd name="connsiteX10" fmla="*/ 105827 w 523518"/>
                    <a:gd name="connsiteY10" fmla="*/ 529451 h 857808"/>
                    <a:gd name="connsiteX11" fmla="*/ 147576 w 523518"/>
                    <a:gd name="connsiteY11" fmla="*/ 347684 h 857808"/>
                    <a:gd name="connsiteX12" fmla="*/ 177641 w 523518"/>
                    <a:gd name="connsiteY12" fmla="*/ 129666 h 857808"/>
                    <a:gd name="connsiteX13" fmla="*/ 187777 w 523518"/>
                    <a:gd name="connsiteY13" fmla="*/ 26584 h 857808"/>
                    <a:gd name="connsiteX14" fmla="*/ 202209 w 523518"/>
                    <a:gd name="connsiteY14" fmla="*/ 2188 h 857808"/>
                    <a:gd name="connsiteX15" fmla="*/ 233992 w 523518"/>
                    <a:gd name="connsiteY15" fmla="*/ 11809 h 857808"/>
                    <a:gd name="connsiteX16" fmla="*/ 280379 w 523518"/>
                    <a:gd name="connsiteY16" fmla="*/ 81218 h 857808"/>
                    <a:gd name="connsiteX17" fmla="*/ 393597 w 523518"/>
                    <a:gd name="connsiteY17" fmla="*/ 329301 h 857808"/>
                    <a:gd name="connsiteX18" fmla="*/ 473314 w 523518"/>
                    <a:gd name="connsiteY18" fmla="*/ 547147 h 857808"/>
                    <a:gd name="connsiteX19" fmla="*/ 504238 w 523518"/>
                    <a:gd name="connsiteY19" fmla="*/ 670329 h 857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23518" h="857808">
                      <a:moveTo>
                        <a:pt x="501833" y="670501"/>
                      </a:moveTo>
                      <a:cubicBezTo>
                        <a:pt x="506643" y="701425"/>
                        <a:pt x="511339" y="732178"/>
                        <a:pt x="515921" y="762759"/>
                      </a:cubicBezTo>
                      <a:cubicBezTo>
                        <a:pt x="516615" y="767523"/>
                        <a:pt x="517649" y="772230"/>
                        <a:pt x="519013" y="776847"/>
                      </a:cubicBezTo>
                      <a:cubicBezTo>
                        <a:pt x="526744" y="801758"/>
                        <a:pt x="526401" y="802789"/>
                        <a:pt x="502864" y="814472"/>
                      </a:cubicBezTo>
                      <a:cubicBezTo>
                        <a:pt x="449230" y="840508"/>
                        <a:pt x="390659" y="854799"/>
                        <a:pt x="331061" y="856392"/>
                      </a:cubicBezTo>
                      <a:cubicBezTo>
                        <a:pt x="283300" y="858281"/>
                        <a:pt x="235367" y="858281"/>
                        <a:pt x="187434" y="856392"/>
                      </a:cubicBezTo>
                      <a:cubicBezTo>
                        <a:pt x="128925" y="854975"/>
                        <a:pt x="71583" y="839727"/>
                        <a:pt x="20098" y="811895"/>
                      </a:cubicBezTo>
                      <a:cubicBezTo>
                        <a:pt x="14684" y="808740"/>
                        <a:pt x="9812" y="804738"/>
                        <a:pt x="5666" y="800040"/>
                      </a:cubicBezTo>
                      <a:cubicBezTo>
                        <a:pt x="-1163" y="793873"/>
                        <a:pt x="-1921" y="783419"/>
                        <a:pt x="3948" y="776332"/>
                      </a:cubicBezTo>
                      <a:cubicBezTo>
                        <a:pt x="32124" y="739566"/>
                        <a:pt x="44322" y="695241"/>
                        <a:pt x="60472" y="652977"/>
                      </a:cubicBezTo>
                      <a:cubicBezTo>
                        <a:pt x="76621" y="610714"/>
                        <a:pt x="92770" y="571199"/>
                        <a:pt x="105827" y="529451"/>
                      </a:cubicBezTo>
                      <a:cubicBezTo>
                        <a:pt x="124620" y="470086"/>
                        <a:pt x="138581" y="409299"/>
                        <a:pt x="147576" y="347684"/>
                      </a:cubicBezTo>
                      <a:cubicBezTo>
                        <a:pt x="157884" y="275011"/>
                        <a:pt x="168192" y="202338"/>
                        <a:pt x="177641" y="129666"/>
                      </a:cubicBezTo>
                      <a:cubicBezTo>
                        <a:pt x="182108" y="95305"/>
                        <a:pt x="185372" y="60945"/>
                        <a:pt x="187777" y="26584"/>
                      </a:cubicBezTo>
                      <a:cubicBezTo>
                        <a:pt x="187777" y="15245"/>
                        <a:pt x="189839" y="6140"/>
                        <a:pt x="202209" y="2188"/>
                      </a:cubicBezTo>
                      <a:cubicBezTo>
                        <a:pt x="213724" y="-2921"/>
                        <a:pt x="227244" y="1172"/>
                        <a:pt x="233992" y="11809"/>
                      </a:cubicBezTo>
                      <a:cubicBezTo>
                        <a:pt x="251575" y="33455"/>
                        <a:pt x="267105" y="56692"/>
                        <a:pt x="280379" y="81218"/>
                      </a:cubicBezTo>
                      <a:cubicBezTo>
                        <a:pt x="319378" y="163339"/>
                        <a:pt x="355972" y="246664"/>
                        <a:pt x="393597" y="329301"/>
                      </a:cubicBezTo>
                      <a:cubicBezTo>
                        <a:pt x="425292" y="399938"/>
                        <a:pt x="451932" y="472736"/>
                        <a:pt x="473314" y="547147"/>
                      </a:cubicBezTo>
                      <a:cubicBezTo>
                        <a:pt x="485340" y="587692"/>
                        <a:pt x="494102" y="629268"/>
                        <a:pt x="504238" y="670329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196" name="任意多边形: 形状 195">
                  <a:extLst>
                    <a:ext uri="{FF2B5EF4-FFF2-40B4-BE49-F238E27FC236}">
                      <a16:creationId xmlns:a16="http://schemas.microsoft.com/office/drawing/2014/main" id="{C057381D-9780-7491-A7C7-97AF925FCB3C}"/>
                    </a:ext>
                  </a:extLst>
                </p:cNvPr>
                <p:cNvSpPr/>
                <p:nvPr/>
              </p:nvSpPr>
              <p:spPr>
                <a:xfrm>
                  <a:off x="6191056" y="5410315"/>
                  <a:ext cx="800763" cy="287806"/>
                </a:xfrm>
                <a:custGeom>
                  <a:avLst/>
                  <a:gdLst>
                    <a:gd name="connsiteX0" fmla="*/ 9115 w 800763"/>
                    <a:gd name="connsiteY0" fmla="*/ 0 h 287806"/>
                    <a:gd name="connsiteX1" fmla="*/ 70793 w 800763"/>
                    <a:gd name="connsiteY1" fmla="*/ 32642 h 287806"/>
                    <a:gd name="connsiteX2" fmla="*/ 185385 w 800763"/>
                    <a:gd name="connsiteY2" fmla="*/ 92086 h 287806"/>
                    <a:gd name="connsiteX3" fmla="*/ 311317 w 800763"/>
                    <a:gd name="connsiteY3" fmla="*/ 117685 h 287806"/>
                    <a:gd name="connsiteX4" fmla="*/ 513872 w 800763"/>
                    <a:gd name="connsiteY4" fmla="*/ 105830 h 287806"/>
                    <a:gd name="connsiteX5" fmla="*/ 609566 w 800763"/>
                    <a:gd name="connsiteY5" fmla="*/ 83840 h 287806"/>
                    <a:gd name="connsiteX6" fmla="*/ 657671 w 800763"/>
                    <a:gd name="connsiteY6" fmla="*/ 62880 h 287806"/>
                    <a:gd name="connsiteX7" fmla="*/ 704745 w 800763"/>
                    <a:gd name="connsiteY7" fmla="*/ 45700 h 287806"/>
                    <a:gd name="connsiteX8" fmla="*/ 732749 w 800763"/>
                    <a:gd name="connsiteY8" fmla="*/ 32814 h 287806"/>
                    <a:gd name="connsiteX9" fmla="*/ 788757 w 800763"/>
                    <a:gd name="connsiteY9" fmla="*/ 7388 h 287806"/>
                    <a:gd name="connsiteX10" fmla="*/ 795285 w 800763"/>
                    <a:gd name="connsiteY10" fmla="*/ 46559 h 287806"/>
                    <a:gd name="connsiteX11" fmla="*/ 667464 w 800763"/>
                    <a:gd name="connsiteY11" fmla="*/ 197745 h 287806"/>
                    <a:gd name="connsiteX12" fmla="*/ 658358 w 800763"/>
                    <a:gd name="connsiteY12" fmla="*/ 223000 h 287806"/>
                    <a:gd name="connsiteX13" fmla="*/ 660935 w 800763"/>
                    <a:gd name="connsiteY13" fmla="*/ 234683 h 287806"/>
                    <a:gd name="connsiteX14" fmla="*/ 632760 w 800763"/>
                    <a:gd name="connsiteY14" fmla="*/ 277118 h 287806"/>
                    <a:gd name="connsiteX15" fmla="*/ 439481 w 800763"/>
                    <a:gd name="connsiteY15" fmla="*/ 285536 h 287806"/>
                    <a:gd name="connsiteX16" fmla="*/ 313035 w 800763"/>
                    <a:gd name="connsiteY16" fmla="*/ 276259 h 287806"/>
                    <a:gd name="connsiteX17" fmla="*/ 184011 w 800763"/>
                    <a:gd name="connsiteY17" fmla="*/ 250660 h 287806"/>
                    <a:gd name="connsiteX18" fmla="*/ 102748 w 800763"/>
                    <a:gd name="connsiteY18" fmla="*/ 231590 h 287806"/>
                    <a:gd name="connsiteX19" fmla="*/ 86770 w 800763"/>
                    <a:gd name="connsiteY19" fmla="*/ 197229 h 287806"/>
                    <a:gd name="connsiteX20" fmla="*/ 83506 w 800763"/>
                    <a:gd name="connsiteY20" fmla="*/ 177472 h 287806"/>
                    <a:gd name="connsiteX21" fmla="*/ 21829 w 800763"/>
                    <a:gd name="connsiteY21" fmla="*/ 89337 h 287806"/>
                    <a:gd name="connsiteX22" fmla="*/ 1556 w 800763"/>
                    <a:gd name="connsiteY22" fmla="*/ 51713 h 287806"/>
                    <a:gd name="connsiteX23" fmla="*/ 1556 w 800763"/>
                    <a:gd name="connsiteY23" fmla="*/ 21475 h 287806"/>
                    <a:gd name="connsiteX24" fmla="*/ 9115 w 800763"/>
                    <a:gd name="connsiteY24" fmla="*/ 0 h 2878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800763" h="287806">
                      <a:moveTo>
                        <a:pt x="9115" y="0"/>
                      </a:moveTo>
                      <a:lnTo>
                        <a:pt x="70793" y="32642"/>
                      </a:lnTo>
                      <a:cubicBezTo>
                        <a:pt x="107821" y="54634"/>
                        <a:pt x="146081" y="74481"/>
                        <a:pt x="185385" y="92086"/>
                      </a:cubicBezTo>
                      <a:cubicBezTo>
                        <a:pt x="225420" y="108327"/>
                        <a:pt x="268118" y="117006"/>
                        <a:pt x="311317" y="117685"/>
                      </a:cubicBezTo>
                      <a:cubicBezTo>
                        <a:pt x="379044" y="119211"/>
                        <a:pt x="446785" y="115246"/>
                        <a:pt x="513872" y="105830"/>
                      </a:cubicBezTo>
                      <a:cubicBezTo>
                        <a:pt x="546159" y="100308"/>
                        <a:pt x="578108" y="92967"/>
                        <a:pt x="609566" y="83840"/>
                      </a:cubicBezTo>
                      <a:cubicBezTo>
                        <a:pt x="625992" y="77788"/>
                        <a:pt x="642054" y="70790"/>
                        <a:pt x="657671" y="62880"/>
                      </a:cubicBezTo>
                      <a:cubicBezTo>
                        <a:pt x="673133" y="56523"/>
                        <a:pt x="689111" y="51369"/>
                        <a:pt x="704745" y="45700"/>
                      </a:cubicBezTo>
                      <a:cubicBezTo>
                        <a:pt x="714194" y="41920"/>
                        <a:pt x="723471" y="37109"/>
                        <a:pt x="732749" y="32814"/>
                      </a:cubicBezTo>
                      <a:lnTo>
                        <a:pt x="788757" y="7388"/>
                      </a:lnTo>
                      <a:cubicBezTo>
                        <a:pt x="802844" y="24568"/>
                        <a:pt x="803875" y="33501"/>
                        <a:pt x="795285" y="46559"/>
                      </a:cubicBezTo>
                      <a:cubicBezTo>
                        <a:pt x="758783" y="101814"/>
                        <a:pt x="715878" y="152561"/>
                        <a:pt x="667464" y="197745"/>
                      </a:cubicBezTo>
                      <a:cubicBezTo>
                        <a:pt x="659691" y="203614"/>
                        <a:pt x="656119" y="213521"/>
                        <a:pt x="658358" y="223000"/>
                      </a:cubicBezTo>
                      <a:cubicBezTo>
                        <a:pt x="658738" y="226985"/>
                        <a:pt x="659604" y="230908"/>
                        <a:pt x="660935" y="234683"/>
                      </a:cubicBezTo>
                      <a:cubicBezTo>
                        <a:pt x="675195" y="263030"/>
                        <a:pt x="669525" y="271448"/>
                        <a:pt x="632760" y="277118"/>
                      </a:cubicBezTo>
                      <a:cubicBezTo>
                        <a:pt x="568889" y="287515"/>
                        <a:pt x="504014" y="290341"/>
                        <a:pt x="439481" y="285536"/>
                      </a:cubicBezTo>
                      <a:cubicBezTo>
                        <a:pt x="397390" y="282100"/>
                        <a:pt x="354783" y="281928"/>
                        <a:pt x="313035" y="276259"/>
                      </a:cubicBezTo>
                      <a:cubicBezTo>
                        <a:pt x="271287" y="270589"/>
                        <a:pt x="227133" y="259079"/>
                        <a:pt x="184011" y="250660"/>
                      </a:cubicBezTo>
                      <a:cubicBezTo>
                        <a:pt x="156694" y="244819"/>
                        <a:pt x="129549" y="238978"/>
                        <a:pt x="102748" y="231590"/>
                      </a:cubicBezTo>
                      <a:cubicBezTo>
                        <a:pt x="82132" y="225921"/>
                        <a:pt x="78524" y="216815"/>
                        <a:pt x="86770" y="197229"/>
                      </a:cubicBezTo>
                      <a:cubicBezTo>
                        <a:pt x="89680" y="190577"/>
                        <a:pt x="88401" y="182835"/>
                        <a:pt x="83506" y="177472"/>
                      </a:cubicBezTo>
                      <a:cubicBezTo>
                        <a:pt x="62718" y="148266"/>
                        <a:pt x="41930" y="119059"/>
                        <a:pt x="21829" y="89337"/>
                      </a:cubicBezTo>
                      <a:cubicBezTo>
                        <a:pt x="13410" y="77765"/>
                        <a:pt x="6591" y="65109"/>
                        <a:pt x="1556" y="51713"/>
                      </a:cubicBezTo>
                      <a:cubicBezTo>
                        <a:pt x="-519" y="41740"/>
                        <a:pt x="-519" y="31448"/>
                        <a:pt x="1556" y="21475"/>
                      </a:cubicBezTo>
                      <a:cubicBezTo>
                        <a:pt x="3348" y="14081"/>
                        <a:pt x="5881" y="6886"/>
                        <a:pt x="9115" y="0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197" name="任意多边形: 形状 196">
                  <a:extLst>
                    <a:ext uri="{FF2B5EF4-FFF2-40B4-BE49-F238E27FC236}">
                      <a16:creationId xmlns:a16="http://schemas.microsoft.com/office/drawing/2014/main" id="{30D0E149-7716-11FF-3D69-340754AE05C6}"/>
                    </a:ext>
                  </a:extLst>
                </p:cNvPr>
                <p:cNvSpPr/>
                <p:nvPr/>
              </p:nvSpPr>
              <p:spPr>
                <a:xfrm>
                  <a:off x="6225154" y="4503771"/>
                  <a:ext cx="241156" cy="912370"/>
                </a:xfrm>
                <a:custGeom>
                  <a:avLst/>
                  <a:gdLst>
                    <a:gd name="connsiteX0" fmla="*/ 232893 w 241156"/>
                    <a:gd name="connsiteY0" fmla="*/ 169511 h 912370"/>
                    <a:gd name="connsiteX1" fmla="*/ 235986 w 241156"/>
                    <a:gd name="connsiteY1" fmla="*/ 354371 h 912370"/>
                    <a:gd name="connsiteX2" fmla="*/ 187709 w 241156"/>
                    <a:gd name="connsiteY2" fmla="*/ 642312 h 912370"/>
                    <a:gd name="connsiteX3" fmla="*/ 136168 w 241156"/>
                    <a:gd name="connsiteY3" fmla="*/ 823908 h 912370"/>
                    <a:gd name="connsiteX4" fmla="*/ 90813 w 241156"/>
                    <a:gd name="connsiteY4" fmla="*/ 902078 h 912370"/>
                    <a:gd name="connsiteX5" fmla="*/ 65558 w 241156"/>
                    <a:gd name="connsiteY5" fmla="*/ 911699 h 912370"/>
                    <a:gd name="connsiteX6" fmla="*/ 8175 w 241156"/>
                    <a:gd name="connsiteY6" fmla="*/ 889193 h 912370"/>
                    <a:gd name="connsiteX7" fmla="*/ 2110 w 241156"/>
                    <a:gd name="connsiteY7" fmla="*/ 867174 h 912370"/>
                    <a:gd name="connsiteX8" fmla="*/ 2506 w 241156"/>
                    <a:gd name="connsiteY8" fmla="*/ 866515 h 912370"/>
                    <a:gd name="connsiteX9" fmla="*/ 31541 w 241156"/>
                    <a:gd name="connsiteY9" fmla="*/ 785424 h 912370"/>
                    <a:gd name="connsiteX10" fmla="*/ 67104 w 241156"/>
                    <a:gd name="connsiteY10" fmla="*/ 629255 h 912370"/>
                    <a:gd name="connsiteX11" fmla="*/ 89266 w 241156"/>
                    <a:gd name="connsiteY11" fmla="*/ 456421 h 912370"/>
                    <a:gd name="connsiteX12" fmla="*/ 117098 w 241156"/>
                    <a:gd name="connsiteY12" fmla="*/ 240809 h 912370"/>
                    <a:gd name="connsiteX13" fmla="*/ 134279 w 241156"/>
                    <a:gd name="connsiteY13" fmla="*/ 45469 h 912370"/>
                    <a:gd name="connsiteX14" fmla="*/ 134279 w 241156"/>
                    <a:gd name="connsiteY14" fmla="*/ 23994 h 912370"/>
                    <a:gd name="connsiteX15" fmla="*/ 141151 w 241156"/>
                    <a:gd name="connsiteY15" fmla="*/ 3034 h 912370"/>
                    <a:gd name="connsiteX16" fmla="*/ 169670 w 241156"/>
                    <a:gd name="connsiteY16" fmla="*/ 8188 h 912370"/>
                    <a:gd name="connsiteX17" fmla="*/ 193722 w 241156"/>
                    <a:gd name="connsiteY17" fmla="*/ 43580 h 912370"/>
                    <a:gd name="connsiteX18" fmla="*/ 232893 w 241156"/>
                    <a:gd name="connsiteY18" fmla="*/ 169511 h 9123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41156" h="912370">
                      <a:moveTo>
                        <a:pt x="232893" y="169511"/>
                      </a:moveTo>
                      <a:cubicBezTo>
                        <a:pt x="242754" y="230666"/>
                        <a:pt x="243796" y="292920"/>
                        <a:pt x="235986" y="354371"/>
                      </a:cubicBezTo>
                      <a:cubicBezTo>
                        <a:pt x="223960" y="451267"/>
                        <a:pt x="208326" y="547477"/>
                        <a:pt x="187709" y="642312"/>
                      </a:cubicBezTo>
                      <a:cubicBezTo>
                        <a:pt x="174026" y="703782"/>
                        <a:pt x="156818" y="764414"/>
                        <a:pt x="136168" y="823908"/>
                      </a:cubicBezTo>
                      <a:cubicBezTo>
                        <a:pt x="123970" y="851553"/>
                        <a:pt x="108759" y="877768"/>
                        <a:pt x="90813" y="902078"/>
                      </a:cubicBezTo>
                      <a:cubicBezTo>
                        <a:pt x="85193" y="910198"/>
                        <a:pt x="75155" y="914022"/>
                        <a:pt x="65558" y="911699"/>
                      </a:cubicBezTo>
                      <a:cubicBezTo>
                        <a:pt x="44859" y="909073"/>
                        <a:pt x="25140" y="901338"/>
                        <a:pt x="8175" y="889193"/>
                      </a:cubicBezTo>
                      <a:cubicBezTo>
                        <a:pt x="420" y="884787"/>
                        <a:pt x="-2295" y="874929"/>
                        <a:pt x="2110" y="867174"/>
                      </a:cubicBezTo>
                      <a:cubicBezTo>
                        <a:pt x="2237" y="866951"/>
                        <a:pt x="2369" y="866731"/>
                        <a:pt x="2506" y="866515"/>
                      </a:cubicBezTo>
                      <a:cubicBezTo>
                        <a:pt x="13717" y="840058"/>
                        <a:pt x="23411" y="812984"/>
                        <a:pt x="31541" y="785424"/>
                      </a:cubicBezTo>
                      <a:cubicBezTo>
                        <a:pt x="44769" y="733883"/>
                        <a:pt x="54734" y="681139"/>
                        <a:pt x="67104" y="629255"/>
                      </a:cubicBezTo>
                      <a:cubicBezTo>
                        <a:pt x="77746" y="572108"/>
                        <a:pt x="85146" y="514405"/>
                        <a:pt x="89266" y="456421"/>
                      </a:cubicBezTo>
                      <a:cubicBezTo>
                        <a:pt x="98200" y="384436"/>
                        <a:pt x="109024" y="312794"/>
                        <a:pt x="117098" y="240809"/>
                      </a:cubicBezTo>
                      <a:cubicBezTo>
                        <a:pt x="124314" y="175868"/>
                        <a:pt x="129125" y="110583"/>
                        <a:pt x="134279" y="45469"/>
                      </a:cubicBezTo>
                      <a:cubicBezTo>
                        <a:pt x="134644" y="38316"/>
                        <a:pt x="134644" y="31148"/>
                        <a:pt x="134279" y="23994"/>
                      </a:cubicBezTo>
                      <a:cubicBezTo>
                        <a:pt x="134279" y="16263"/>
                        <a:pt x="131530" y="6814"/>
                        <a:pt x="141151" y="3034"/>
                      </a:cubicBezTo>
                      <a:cubicBezTo>
                        <a:pt x="150633" y="-2486"/>
                        <a:pt x="162720" y="-302"/>
                        <a:pt x="169670" y="8188"/>
                      </a:cubicBezTo>
                      <a:cubicBezTo>
                        <a:pt x="179120" y="18946"/>
                        <a:pt x="187199" y="30833"/>
                        <a:pt x="193722" y="43580"/>
                      </a:cubicBezTo>
                      <a:cubicBezTo>
                        <a:pt x="212428" y="83587"/>
                        <a:pt x="225606" y="125952"/>
                        <a:pt x="232893" y="169511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</p:grp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945EBE90-7918-4849-B661-78F9391DC9EE}"/>
                  </a:ext>
                </a:extLst>
              </p:cNvPr>
              <p:cNvSpPr/>
              <p:nvPr/>
            </p:nvSpPr>
            <p:spPr>
              <a:xfrm rot="785053">
                <a:off x="3963127" y="601781"/>
                <a:ext cx="963403" cy="1261209"/>
              </a:xfrm>
              <a:custGeom>
                <a:avLst/>
                <a:gdLst>
                  <a:gd name="connsiteX0" fmla="*/ 946312 w 1990867"/>
                  <a:gd name="connsiteY0" fmla="*/ 422329 h 2606279"/>
                  <a:gd name="connsiteX1" fmla="*/ 946312 w 1990867"/>
                  <a:gd name="connsiteY1" fmla="*/ 1656470 h 2606279"/>
                  <a:gd name="connsiteX2" fmla="*/ 993283 w 1990867"/>
                  <a:gd name="connsiteY2" fmla="*/ 492 h 2606279"/>
                  <a:gd name="connsiteX3" fmla="*/ 1028781 w 1990867"/>
                  <a:gd name="connsiteY3" fmla="*/ 7843 h 2606279"/>
                  <a:gd name="connsiteX4" fmla="*/ 1054953 w 1990867"/>
                  <a:gd name="connsiteY4" fmla="*/ 54453 h 2606279"/>
                  <a:gd name="connsiteX5" fmla="*/ 1055314 w 1990867"/>
                  <a:gd name="connsiteY5" fmla="*/ 54453 h 2606279"/>
                  <a:gd name="connsiteX6" fmla="*/ 1055314 w 1990867"/>
                  <a:gd name="connsiteY6" fmla="*/ 282136 h 2606279"/>
                  <a:gd name="connsiteX7" fmla="*/ 1699634 w 1990867"/>
                  <a:gd name="connsiteY7" fmla="*/ 1868376 h 2606279"/>
                  <a:gd name="connsiteX8" fmla="*/ 1694256 w 1990867"/>
                  <a:gd name="connsiteY8" fmla="*/ 1919290 h 2606279"/>
                  <a:gd name="connsiteX9" fmla="*/ 1649076 w 1990867"/>
                  <a:gd name="connsiteY9" fmla="*/ 1943313 h 2606279"/>
                  <a:gd name="connsiteX10" fmla="*/ 1056747 w 1990867"/>
                  <a:gd name="connsiteY10" fmla="*/ 1943313 h 2606279"/>
                  <a:gd name="connsiteX11" fmla="*/ 1056747 w 1990867"/>
                  <a:gd name="connsiteY11" fmla="*/ 2032236 h 2606279"/>
                  <a:gd name="connsiteX12" fmla="*/ 1936280 w 1990867"/>
                  <a:gd name="connsiteY12" fmla="*/ 2032235 h 2606279"/>
                  <a:gd name="connsiteX13" fmla="*/ 1983609 w 1990867"/>
                  <a:gd name="connsiteY13" fmla="*/ 2059486 h 2606279"/>
                  <a:gd name="connsiteX14" fmla="*/ 1983609 w 1990867"/>
                  <a:gd name="connsiteY14" fmla="*/ 2113985 h 2606279"/>
                  <a:gd name="connsiteX15" fmla="*/ 1925521 w 1990867"/>
                  <a:gd name="connsiteY15" fmla="*/ 2219041 h 2606279"/>
                  <a:gd name="connsiteX16" fmla="*/ 1867890 w 1990867"/>
                  <a:gd name="connsiteY16" fmla="*/ 2323354 h 2606279"/>
                  <a:gd name="connsiteX17" fmla="*/ 1835226 w 1990867"/>
                  <a:gd name="connsiteY17" fmla="*/ 2371304 h 2606279"/>
                  <a:gd name="connsiteX18" fmla="*/ 1796578 w 1990867"/>
                  <a:gd name="connsiteY18" fmla="*/ 2436209 h 2606279"/>
                  <a:gd name="connsiteX19" fmla="*/ 1740375 w 1990867"/>
                  <a:gd name="connsiteY19" fmla="*/ 2562544 h 2606279"/>
                  <a:gd name="connsiteX20" fmla="*/ 1733877 w 1990867"/>
                  <a:gd name="connsiteY20" fmla="*/ 2594002 h 2606279"/>
                  <a:gd name="connsiteX21" fmla="*/ 1707169 w 1990867"/>
                  <a:gd name="connsiteY21" fmla="*/ 2601097 h 2606279"/>
                  <a:gd name="connsiteX22" fmla="*/ 1642983 w 1990867"/>
                  <a:gd name="connsiteY22" fmla="*/ 2606279 h 2606279"/>
                  <a:gd name="connsiteX23" fmla="*/ 1452589 w 1990867"/>
                  <a:gd name="connsiteY23" fmla="*/ 2548911 h 2606279"/>
                  <a:gd name="connsiteX24" fmla="*/ 1318851 w 1990867"/>
                  <a:gd name="connsiteY24" fmla="*/ 2507675 h 2606279"/>
                  <a:gd name="connsiteX25" fmla="*/ 1185468 w 1990867"/>
                  <a:gd name="connsiteY25" fmla="*/ 2548911 h 2606279"/>
                  <a:gd name="connsiteX26" fmla="*/ 995077 w 1990867"/>
                  <a:gd name="connsiteY26" fmla="*/ 2606279 h 2606279"/>
                  <a:gd name="connsiteX27" fmla="*/ 805042 w 1990867"/>
                  <a:gd name="connsiteY27" fmla="*/ 2548911 h 2606279"/>
                  <a:gd name="connsiteX28" fmla="*/ 671303 w 1990867"/>
                  <a:gd name="connsiteY28" fmla="*/ 2507675 h 2606279"/>
                  <a:gd name="connsiteX29" fmla="*/ 537920 w 1990867"/>
                  <a:gd name="connsiteY29" fmla="*/ 2548911 h 2606279"/>
                  <a:gd name="connsiteX30" fmla="*/ 347529 w 1990867"/>
                  <a:gd name="connsiteY30" fmla="*/ 2606279 h 2606279"/>
                  <a:gd name="connsiteX31" fmla="*/ 283347 w 1990867"/>
                  <a:gd name="connsiteY31" fmla="*/ 2601097 h 2606279"/>
                  <a:gd name="connsiteX32" fmla="*/ 275027 w 1990867"/>
                  <a:gd name="connsiteY32" fmla="*/ 2598885 h 2606279"/>
                  <a:gd name="connsiteX33" fmla="*/ 262651 w 1990867"/>
                  <a:gd name="connsiteY33" fmla="*/ 2553829 h 2606279"/>
                  <a:gd name="connsiteX34" fmla="*/ 219781 w 1990867"/>
                  <a:gd name="connsiteY34" fmla="*/ 2475108 h 2606279"/>
                  <a:gd name="connsiteX35" fmla="*/ 199294 w 1990867"/>
                  <a:gd name="connsiteY35" fmla="*/ 2447473 h 2606279"/>
                  <a:gd name="connsiteX36" fmla="*/ 200521 w 1990867"/>
                  <a:gd name="connsiteY36" fmla="*/ 2448157 h 2606279"/>
                  <a:gd name="connsiteX37" fmla="*/ 65347 w 1990867"/>
                  <a:gd name="connsiteY37" fmla="*/ 2219041 h 2606279"/>
                  <a:gd name="connsiteX38" fmla="*/ 7262 w 1990867"/>
                  <a:gd name="connsiteY38" fmla="*/ 2113985 h 2606279"/>
                  <a:gd name="connsiteX39" fmla="*/ 7262 w 1990867"/>
                  <a:gd name="connsiteY39" fmla="*/ 2059485 h 2606279"/>
                  <a:gd name="connsiteX40" fmla="*/ 54591 w 1990867"/>
                  <a:gd name="connsiteY40" fmla="*/ 2032236 h 2606279"/>
                  <a:gd name="connsiteX41" fmla="*/ 946312 w 1990867"/>
                  <a:gd name="connsiteY41" fmla="*/ 2032236 h 2606279"/>
                  <a:gd name="connsiteX42" fmla="*/ 946312 w 1990867"/>
                  <a:gd name="connsiteY42" fmla="*/ 1943313 h 2606279"/>
                  <a:gd name="connsiteX43" fmla="*/ 218809 w 1990867"/>
                  <a:gd name="connsiteY43" fmla="*/ 1943313 h 2606279"/>
                  <a:gd name="connsiteX44" fmla="*/ 179726 w 1990867"/>
                  <a:gd name="connsiteY44" fmla="*/ 1926819 h 2606279"/>
                  <a:gd name="connsiteX45" fmla="*/ 164309 w 1990867"/>
                  <a:gd name="connsiteY45" fmla="*/ 1887019 h 2606279"/>
                  <a:gd name="connsiteX46" fmla="*/ 961014 w 1990867"/>
                  <a:gd name="connsiteY46" fmla="*/ 16805 h 2606279"/>
                  <a:gd name="connsiteX47" fmla="*/ 993283 w 1990867"/>
                  <a:gd name="connsiteY47" fmla="*/ 492 h 2606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990867" h="2606279">
                    <a:moveTo>
                      <a:pt x="946312" y="422329"/>
                    </a:moveTo>
                    <a:cubicBezTo>
                      <a:pt x="822613" y="910679"/>
                      <a:pt x="822613" y="1329469"/>
                      <a:pt x="946312" y="1656470"/>
                    </a:cubicBezTo>
                    <a:close/>
                    <a:moveTo>
                      <a:pt x="993283" y="492"/>
                    </a:moveTo>
                    <a:cubicBezTo>
                      <a:pt x="1005295" y="-1121"/>
                      <a:pt x="1017844" y="1210"/>
                      <a:pt x="1028781" y="7843"/>
                    </a:cubicBezTo>
                    <a:cubicBezTo>
                      <a:pt x="1045633" y="18241"/>
                      <a:pt x="1054954" y="35810"/>
                      <a:pt x="1054953" y="54453"/>
                    </a:cubicBezTo>
                    <a:lnTo>
                      <a:pt x="1055314" y="54453"/>
                    </a:lnTo>
                    <a:lnTo>
                      <a:pt x="1055314" y="282136"/>
                    </a:lnTo>
                    <a:lnTo>
                      <a:pt x="1699634" y="1868376"/>
                    </a:lnTo>
                    <a:cubicBezTo>
                      <a:pt x="1706445" y="1885228"/>
                      <a:pt x="1704295" y="1904232"/>
                      <a:pt x="1694256" y="1919290"/>
                    </a:cubicBezTo>
                    <a:cubicBezTo>
                      <a:pt x="1683857" y="1934709"/>
                      <a:pt x="1667364" y="1943313"/>
                      <a:pt x="1649076" y="1943313"/>
                    </a:cubicBezTo>
                    <a:lnTo>
                      <a:pt x="1056747" y="1943313"/>
                    </a:lnTo>
                    <a:lnTo>
                      <a:pt x="1056747" y="2032236"/>
                    </a:lnTo>
                    <a:lnTo>
                      <a:pt x="1936280" y="2032235"/>
                    </a:lnTo>
                    <a:cubicBezTo>
                      <a:pt x="1955998" y="2032236"/>
                      <a:pt x="1973927" y="2042633"/>
                      <a:pt x="1983609" y="2059486"/>
                    </a:cubicBezTo>
                    <a:cubicBezTo>
                      <a:pt x="1993287" y="2076696"/>
                      <a:pt x="1993288" y="2097133"/>
                      <a:pt x="1983609" y="2113985"/>
                    </a:cubicBezTo>
                    <a:cubicBezTo>
                      <a:pt x="1964603" y="2146612"/>
                      <a:pt x="1945600" y="2182827"/>
                      <a:pt x="1925521" y="2219041"/>
                    </a:cubicBezTo>
                    <a:lnTo>
                      <a:pt x="1867890" y="2323354"/>
                    </a:lnTo>
                    <a:lnTo>
                      <a:pt x="1835226" y="2371304"/>
                    </a:lnTo>
                    <a:cubicBezTo>
                      <a:pt x="1820822" y="2394718"/>
                      <a:pt x="1807932" y="2417272"/>
                      <a:pt x="1796578" y="2436209"/>
                    </a:cubicBezTo>
                    <a:cubicBezTo>
                      <a:pt x="1773870" y="2474083"/>
                      <a:pt x="1753080" y="2520203"/>
                      <a:pt x="1740375" y="2562544"/>
                    </a:cubicBezTo>
                    <a:lnTo>
                      <a:pt x="1733877" y="2594002"/>
                    </a:lnTo>
                    <a:lnTo>
                      <a:pt x="1707169" y="2601097"/>
                    </a:lnTo>
                    <a:cubicBezTo>
                      <a:pt x="1688272" y="2604374"/>
                      <a:pt x="1667094" y="2606279"/>
                      <a:pt x="1642983" y="2606279"/>
                    </a:cubicBezTo>
                    <a:cubicBezTo>
                      <a:pt x="1546531" y="2606279"/>
                      <a:pt x="1496692" y="2575802"/>
                      <a:pt x="1452589" y="2548911"/>
                    </a:cubicBezTo>
                    <a:cubicBezTo>
                      <a:pt x="1414225" y="2525963"/>
                      <a:pt x="1384465" y="2507675"/>
                      <a:pt x="1318851" y="2507675"/>
                    </a:cubicBezTo>
                    <a:cubicBezTo>
                      <a:pt x="1253235" y="2507675"/>
                      <a:pt x="1223115" y="2525604"/>
                      <a:pt x="1185468" y="2548911"/>
                    </a:cubicBezTo>
                    <a:cubicBezTo>
                      <a:pt x="1141366" y="2575802"/>
                      <a:pt x="1091527" y="2606279"/>
                      <a:pt x="995077" y="2606279"/>
                    </a:cubicBezTo>
                    <a:cubicBezTo>
                      <a:pt x="898625" y="2606279"/>
                      <a:pt x="849146" y="2575802"/>
                      <a:pt x="805042" y="2548911"/>
                    </a:cubicBezTo>
                    <a:cubicBezTo>
                      <a:pt x="766678" y="2525963"/>
                      <a:pt x="736917" y="2507675"/>
                      <a:pt x="671303" y="2507675"/>
                    </a:cubicBezTo>
                    <a:cubicBezTo>
                      <a:pt x="605687" y="2507675"/>
                      <a:pt x="575570" y="2525605"/>
                      <a:pt x="537920" y="2548911"/>
                    </a:cubicBezTo>
                    <a:cubicBezTo>
                      <a:pt x="493818" y="2575802"/>
                      <a:pt x="443981" y="2606279"/>
                      <a:pt x="347529" y="2606279"/>
                    </a:cubicBezTo>
                    <a:cubicBezTo>
                      <a:pt x="323416" y="2606279"/>
                      <a:pt x="302239" y="2604374"/>
                      <a:pt x="283347" y="2601097"/>
                    </a:cubicBezTo>
                    <a:lnTo>
                      <a:pt x="275027" y="2598885"/>
                    </a:lnTo>
                    <a:lnTo>
                      <a:pt x="262651" y="2553829"/>
                    </a:lnTo>
                    <a:cubicBezTo>
                      <a:pt x="251881" y="2527927"/>
                      <a:pt x="237317" y="2501103"/>
                      <a:pt x="219781" y="2475108"/>
                    </a:cubicBezTo>
                    <a:lnTo>
                      <a:pt x="199294" y="2447473"/>
                    </a:lnTo>
                    <a:lnTo>
                      <a:pt x="200521" y="2448157"/>
                    </a:lnTo>
                    <a:cubicBezTo>
                      <a:pt x="152476" y="2380749"/>
                      <a:pt x="109091" y="2298999"/>
                      <a:pt x="65347" y="2219041"/>
                    </a:cubicBezTo>
                    <a:cubicBezTo>
                      <a:pt x="45268" y="2182110"/>
                      <a:pt x="26266" y="2146612"/>
                      <a:pt x="7262" y="2113985"/>
                    </a:cubicBezTo>
                    <a:cubicBezTo>
                      <a:pt x="-2420" y="2097133"/>
                      <a:pt x="-2420" y="2076696"/>
                      <a:pt x="7262" y="2059485"/>
                    </a:cubicBezTo>
                    <a:cubicBezTo>
                      <a:pt x="17301" y="2042634"/>
                      <a:pt x="34870" y="2032236"/>
                      <a:pt x="54591" y="2032236"/>
                    </a:cubicBezTo>
                    <a:lnTo>
                      <a:pt x="946312" y="2032236"/>
                    </a:lnTo>
                    <a:lnTo>
                      <a:pt x="946312" y="1943313"/>
                    </a:lnTo>
                    <a:lnTo>
                      <a:pt x="218809" y="1943313"/>
                    </a:lnTo>
                    <a:cubicBezTo>
                      <a:pt x="204107" y="1943313"/>
                      <a:pt x="189765" y="1937217"/>
                      <a:pt x="179726" y="1926819"/>
                    </a:cubicBezTo>
                    <a:cubicBezTo>
                      <a:pt x="169328" y="1916421"/>
                      <a:pt x="163590" y="1902080"/>
                      <a:pt x="164309" y="1887019"/>
                    </a:cubicBezTo>
                    <a:cubicBezTo>
                      <a:pt x="187615" y="1181387"/>
                      <a:pt x="455454" y="552127"/>
                      <a:pt x="961014" y="16805"/>
                    </a:cubicBezTo>
                    <a:cubicBezTo>
                      <a:pt x="969799" y="7663"/>
                      <a:pt x="981272" y="2106"/>
                      <a:pt x="993283" y="492"/>
                    </a:cubicBezTo>
                    <a:close/>
                  </a:path>
                </a:pathLst>
              </a:custGeom>
              <a:solidFill>
                <a:srgbClr val="EC1A63"/>
              </a:solidFill>
              <a:ln w="153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B07647A2-57BA-63DF-C3A3-CAC5F522EA7A}"/>
                  </a:ext>
                </a:extLst>
              </p:cNvPr>
              <p:cNvSpPr/>
              <p:nvPr/>
            </p:nvSpPr>
            <p:spPr>
              <a:xfrm rot="785053">
                <a:off x="3788352" y="1870752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76254331-2CBE-2990-56A6-83800F6CF94B}"/>
                  </a:ext>
                </a:extLst>
              </p:cNvPr>
              <p:cNvSpPr/>
              <p:nvPr/>
            </p:nvSpPr>
            <p:spPr>
              <a:xfrm rot="785053">
                <a:off x="3760837" y="1989138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</p:grpSp>
        <p:grpSp>
          <p:nvGrpSpPr>
            <p:cNvPr id="183" name="组合 182">
              <a:extLst>
                <a:ext uri="{FF2B5EF4-FFF2-40B4-BE49-F238E27FC236}">
                  <a16:creationId xmlns:a16="http://schemas.microsoft.com/office/drawing/2014/main" id="{68813D8A-8DDB-9931-9902-22ADF522854C}"/>
                </a:ext>
              </a:extLst>
            </p:cNvPr>
            <p:cNvGrpSpPr/>
            <p:nvPr/>
          </p:nvGrpSpPr>
          <p:grpSpPr>
            <a:xfrm>
              <a:off x="3944646" y="5493418"/>
              <a:ext cx="882616" cy="1035716"/>
              <a:chOff x="3760837" y="601781"/>
              <a:chExt cx="1268035" cy="1487991"/>
            </a:xfrm>
          </p:grpSpPr>
          <p:grpSp>
            <p:nvGrpSpPr>
              <p:cNvPr id="184" name="组合 183">
                <a:extLst>
                  <a:ext uri="{FF2B5EF4-FFF2-40B4-BE49-F238E27FC236}">
                    <a16:creationId xmlns:a16="http://schemas.microsoft.com/office/drawing/2014/main" id="{6BA57849-8B53-3E0E-5892-FD0D122338A3}"/>
                  </a:ext>
                </a:extLst>
              </p:cNvPr>
              <p:cNvGrpSpPr/>
              <p:nvPr/>
            </p:nvGrpSpPr>
            <p:grpSpPr>
              <a:xfrm rot="780000" flipH="1">
                <a:off x="4660777" y="876493"/>
                <a:ext cx="368095" cy="549019"/>
                <a:chOff x="6191056" y="4503771"/>
                <a:chExt cx="800763" cy="1194350"/>
              </a:xfrm>
              <a:solidFill>
                <a:srgbClr val="F26F2D"/>
              </a:solidFill>
            </p:grpSpPr>
            <p:sp>
              <p:nvSpPr>
                <p:cNvPr id="188" name="任意多边形: 形状 187">
                  <a:extLst>
                    <a:ext uri="{FF2B5EF4-FFF2-40B4-BE49-F238E27FC236}">
                      <a16:creationId xmlns:a16="http://schemas.microsoft.com/office/drawing/2014/main" id="{99FD2005-75E2-38BA-D78A-F1F663F54AD3}"/>
                    </a:ext>
                  </a:extLst>
                </p:cNvPr>
                <p:cNvSpPr/>
                <p:nvPr/>
              </p:nvSpPr>
              <p:spPr>
                <a:xfrm>
                  <a:off x="6343630" y="4626424"/>
                  <a:ext cx="523518" cy="857808"/>
                </a:xfrm>
                <a:custGeom>
                  <a:avLst/>
                  <a:gdLst>
                    <a:gd name="connsiteX0" fmla="*/ 501833 w 523518"/>
                    <a:gd name="connsiteY0" fmla="*/ 670501 h 857808"/>
                    <a:gd name="connsiteX1" fmla="*/ 515921 w 523518"/>
                    <a:gd name="connsiteY1" fmla="*/ 762759 h 857808"/>
                    <a:gd name="connsiteX2" fmla="*/ 519013 w 523518"/>
                    <a:gd name="connsiteY2" fmla="*/ 776847 h 857808"/>
                    <a:gd name="connsiteX3" fmla="*/ 502864 w 523518"/>
                    <a:gd name="connsiteY3" fmla="*/ 814472 h 857808"/>
                    <a:gd name="connsiteX4" fmla="*/ 331061 w 523518"/>
                    <a:gd name="connsiteY4" fmla="*/ 856392 h 857808"/>
                    <a:gd name="connsiteX5" fmla="*/ 187434 w 523518"/>
                    <a:gd name="connsiteY5" fmla="*/ 856392 h 857808"/>
                    <a:gd name="connsiteX6" fmla="*/ 20098 w 523518"/>
                    <a:gd name="connsiteY6" fmla="*/ 811895 h 857808"/>
                    <a:gd name="connsiteX7" fmla="*/ 5666 w 523518"/>
                    <a:gd name="connsiteY7" fmla="*/ 800040 h 857808"/>
                    <a:gd name="connsiteX8" fmla="*/ 3948 w 523518"/>
                    <a:gd name="connsiteY8" fmla="*/ 776332 h 857808"/>
                    <a:gd name="connsiteX9" fmla="*/ 60472 w 523518"/>
                    <a:gd name="connsiteY9" fmla="*/ 652977 h 857808"/>
                    <a:gd name="connsiteX10" fmla="*/ 105827 w 523518"/>
                    <a:gd name="connsiteY10" fmla="*/ 529451 h 857808"/>
                    <a:gd name="connsiteX11" fmla="*/ 147576 w 523518"/>
                    <a:gd name="connsiteY11" fmla="*/ 347684 h 857808"/>
                    <a:gd name="connsiteX12" fmla="*/ 177641 w 523518"/>
                    <a:gd name="connsiteY12" fmla="*/ 129666 h 857808"/>
                    <a:gd name="connsiteX13" fmla="*/ 187777 w 523518"/>
                    <a:gd name="connsiteY13" fmla="*/ 26584 h 857808"/>
                    <a:gd name="connsiteX14" fmla="*/ 202209 w 523518"/>
                    <a:gd name="connsiteY14" fmla="*/ 2188 h 857808"/>
                    <a:gd name="connsiteX15" fmla="*/ 233992 w 523518"/>
                    <a:gd name="connsiteY15" fmla="*/ 11809 h 857808"/>
                    <a:gd name="connsiteX16" fmla="*/ 280379 w 523518"/>
                    <a:gd name="connsiteY16" fmla="*/ 81218 h 857808"/>
                    <a:gd name="connsiteX17" fmla="*/ 393597 w 523518"/>
                    <a:gd name="connsiteY17" fmla="*/ 329301 h 857808"/>
                    <a:gd name="connsiteX18" fmla="*/ 473314 w 523518"/>
                    <a:gd name="connsiteY18" fmla="*/ 547147 h 857808"/>
                    <a:gd name="connsiteX19" fmla="*/ 504238 w 523518"/>
                    <a:gd name="connsiteY19" fmla="*/ 670329 h 857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23518" h="857808">
                      <a:moveTo>
                        <a:pt x="501833" y="670501"/>
                      </a:moveTo>
                      <a:cubicBezTo>
                        <a:pt x="506643" y="701425"/>
                        <a:pt x="511339" y="732178"/>
                        <a:pt x="515921" y="762759"/>
                      </a:cubicBezTo>
                      <a:cubicBezTo>
                        <a:pt x="516615" y="767523"/>
                        <a:pt x="517649" y="772230"/>
                        <a:pt x="519013" y="776847"/>
                      </a:cubicBezTo>
                      <a:cubicBezTo>
                        <a:pt x="526744" y="801758"/>
                        <a:pt x="526401" y="802789"/>
                        <a:pt x="502864" y="814472"/>
                      </a:cubicBezTo>
                      <a:cubicBezTo>
                        <a:pt x="449230" y="840508"/>
                        <a:pt x="390659" y="854799"/>
                        <a:pt x="331061" y="856392"/>
                      </a:cubicBezTo>
                      <a:cubicBezTo>
                        <a:pt x="283300" y="858281"/>
                        <a:pt x="235367" y="858281"/>
                        <a:pt x="187434" y="856392"/>
                      </a:cubicBezTo>
                      <a:cubicBezTo>
                        <a:pt x="128925" y="854975"/>
                        <a:pt x="71583" y="839727"/>
                        <a:pt x="20098" y="811895"/>
                      </a:cubicBezTo>
                      <a:cubicBezTo>
                        <a:pt x="14684" y="808740"/>
                        <a:pt x="9812" y="804738"/>
                        <a:pt x="5666" y="800040"/>
                      </a:cubicBezTo>
                      <a:cubicBezTo>
                        <a:pt x="-1163" y="793873"/>
                        <a:pt x="-1921" y="783419"/>
                        <a:pt x="3948" y="776332"/>
                      </a:cubicBezTo>
                      <a:cubicBezTo>
                        <a:pt x="32124" y="739566"/>
                        <a:pt x="44322" y="695241"/>
                        <a:pt x="60472" y="652977"/>
                      </a:cubicBezTo>
                      <a:cubicBezTo>
                        <a:pt x="76621" y="610714"/>
                        <a:pt x="92770" y="571199"/>
                        <a:pt x="105827" y="529451"/>
                      </a:cubicBezTo>
                      <a:cubicBezTo>
                        <a:pt x="124620" y="470086"/>
                        <a:pt x="138581" y="409299"/>
                        <a:pt x="147576" y="347684"/>
                      </a:cubicBezTo>
                      <a:cubicBezTo>
                        <a:pt x="157884" y="275011"/>
                        <a:pt x="168192" y="202338"/>
                        <a:pt x="177641" y="129666"/>
                      </a:cubicBezTo>
                      <a:cubicBezTo>
                        <a:pt x="182108" y="95305"/>
                        <a:pt x="185372" y="60945"/>
                        <a:pt x="187777" y="26584"/>
                      </a:cubicBezTo>
                      <a:cubicBezTo>
                        <a:pt x="187777" y="15245"/>
                        <a:pt x="189839" y="6140"/>
                        <a:pt x="202209" y="2188"/>
                      </a:cubicBezTo>
                      <a:cubicBezTo>
                        <a:pt x="213724" y="-2921"/>
                        <a:pt x="227244" y="1172"/>
                        <a:pt x="233992" y="11809"/>
                      </a:cubicBezTo>
                      <a:cubicBezTo>
                        <a:pt x="251575" y="33455"/>
                        <a:pt x="267105" y="56692"/>
                        <a:pt x="280379" y="81218"/>
                      </a:cubicBezTo>
                      <a:cubicBezTo>
                        <a:pt x="319378" y="163339"/>
                        <a:pt x="355972" y="246664"/>
                        <a:pt x="393597" y="329301"/>
                      </a:cubicBezTo>
                      <a:cubicBezTo>
                        <a:pt x="425292" y="399938"/>
                        <a:pt x="451932" y="472736"/>
                        <a:pt x="473314" y="547147"/>
                      </a:cubicBezTo>
                      <a:cubicBezTo>
                        <a:pt x="485340" y="587692"/>
                        <a:pt x="494102" y="629268"/>
                        <a:pt x="504238" y="670329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189" name="任意多边形: 形状 188">
                  <a:extLst>
                    <a:ext uri="{FF2B5EF4-FFF2-40B4-BE49-F238E27FC236}">
                      <a16:creationId xmlns:a16="http://schemas.microsoft.com/office/drawing/2014/main" id="{9392FF11-D1DF-5017-F73B-9FC655807059}"/>
                    </a:ext>
                  </a:extLst>
                </p:cNvPr>
                <p:cNvSpPr/>
                <p:nvPr/>
              </p:nvSpPr>
              <p:spPr>
                <a:xfrm>
                  <a:off x="6191056" y="5410315"/>
                  <a:ext cx="800763" cy="287806"/>
                </a:xfrm>
                <a:custGeom>
                  <a:avLst/>
                  <a:gdLst>
                    <a:gd name="connsiteX0" fmla="*/ 9115 w 800763"/>
                    <a:gd name="connsiteY0" fmla="*/ 0 h 287806"/>
                    <a:gd name="connsiteX1" fmla="*/ 70793 w 800763"/>
                    <a:gd name="connsiteY1" fmla="*/ 32642 h 287806"/>
                    <a:gd name="connsiteX2" fmla="*/ 185385 w 800763"/>
                    <a:gd name="connsiteY2" fmla="*/ 92086 h 287806"/>
                    <a:gd name="connsiteX3" fmla="*/ 311317 w 800763"/>
                    <a:gd name="connsiteY3" fmla="*/ 117685 h 287806"/>
                    <a:gd name="connsiteX4" fmla="*/ 513872 w 800763"/>
                    <a:gd name="connsiteY4" fmla="*/ 105830 h 287806"/>
                    <a:gd name="connsiteX5" fmla="*/ 609566 w 800763"/>
                    <a:gd name="connsiteY5" fmla="*/ 83840 h 287806"/>
                    <a:gd name="connsiteX6" fmla="*/ 657671 w 800763"/>
                    <a:gd name="connsiteY6" fmla="*/ 62880 h 287806"/>
                    <a:gd name="connsiteX7" fmla="*/ 704745 w 800763"/>
                    <a:gd name="connsiteY7" fmla="*/ 45700 h 287806"/>
                    <a:gd name="connsiteX8" fmla="*/ 732749 w 800763"/>
                    <a:gd name="connsiteY8" fmla="*/ 32814 h 287806"/>
                    <a:gd name="connsiteX9" fmla="*/ 788757 w 800763"/>
                    <a:gd name="connsiteY9" fmla="*/ 7388 h 287806"/>
                    <a:gd name="connsiteX10" fmla="*/ 795285 w 800763"/>
                    <a:gd name="connsiteY10" fmla="*/ 46559 h 287806"/>
                    <a:gd name="connsiteX11" fmla="*/ 667464 w 800763"/>
                    <a:gd name="connsiteY11" fmla="*/ 197745 h 287806"/>
                    <a:gd name="connsiteX12" fmla="*/ 658358 w 800763"/>
                    <a:gd name="connsiteY12" fmla="*/ 223000 h 287806"/>
                    <a:gd name="connsiteX13" fmla="*/ 660935 w 800763"/>
                    <a:gd name="connsiteY13" fmla="*/ 234683 h 287806"/>
                    <a:gd name="connsiteX14" fmla="*/ 632760 w 800763"/>
                    <a:gd name="connsiteY14" fmla="*/ 277118 h 287806"/>
                    <a:gd name="connsiteX15" fmla="*/ 439481 w 800763"/>
                    <a:gd name="connsiteY15" fmla="*/ 285536 h 287806"/>
                    <a:gd name="connsiteX16" fmla="*/ 313035 w 800763"/>
                    <a:gd name="connsiteY16" fmla="*/ 276259 h 287806"/>
                    <a:gd name="connsiteX17" fmla="*/ 184011 w 800763"/>
                    <a:gd name="connsiteY17" fmla="*/ 250660 h 287806"/>
                    <a:gd name="connsiteX18" fmla="*/ 102748 w 800763"/>
                    <a:gd name="connsiteY18" fmla="*/ 231590 h 287806"/>
                    <a:gd name="connsiteX19" fmla="*/ 86770 w 800763"/>
                    <a:gd name="connsiteY19" fmla="*/ 197229 h 287806"/>
                    <a:gd name="connsiteX20" fmla="*/ 83506 w 800763"/>
                    <a:gd name="connsiteY20" fmla="*/ 177472 h 287806"/>
                    <a:gd name="connsiteX21" fmla="*/ 21829 w 800763"/>
                    <a:gd name="connsiteY21" fmla="*/ 89337 h 287806"/>
                    <a:gd name="connsiteX22" fmla="*/ 1556 w 800763"/>
                    <a:gd name="connsiteY22" fmla="*/ 51713 h 287806"/>
                    <a:gd name="connsiteX23" fmla="*/ 1556 w 800763"/>
                    <a:gd name="connsiteY23" fmla="*/ 21475 h 287806"/>
                    <a:gd name="connsiteX24" fmla="*/ 9115 w 800763"/>
                    <a:gd name="connsiteY24" fmla="*/ 0 h 2878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800763" h="287806">
                      <a:moveTo>
                        <a:pt x="9115" y="0"/>
                      </a:moveTo>
                      <a:lnTo>
                        <a:pt x="70793" y="32642"/>
                      </a:lnTo>
                      <a:cubicBezTo>
                        <a:pt x="107821" y="54634"/>
                        <a:pt x="146081" y="74481"/>
                        <a:pt x="185385" y="92086"/>
                      </a:cubicBezTo>
                      <a:cubicBezTo>
                        <a:pt x="225420" y="108327"/>
                        <a:pt x="268118" y="117006"/>
                        <a:pt x="311317" y="117685"/>
                      </a:cubicBezTo>
                      <a:cubicBezTo>
                        <a:pt x="379044" y="119211"/>
                        <a:pt x="446785" y="115246"/>
                        <a:pt x="513872" y="105830"/>
                      </a:cubicBezTo>
                      <a:cubicBezTo>
                        <a:pt x="546159" y="100308"/>
                        <a:pt x="578108" y="92967"/>
                        <a:pt x="609566" y="83840"/>
                      </a:cubicBezTo>
                      <a:cubicBezTo>
                        <a:pt x="625992" y="77788"/>
                        <a:pt x="642054" y="70790"/>
                        <a:pt x="657671" y="62880"/>
                      </a:cubicBezTo>
                      <a:cubicBezTo>
                        <a:pt x="673133" y="56523"/>
                        <a:pt x="689111" y="51369"/>
                        <a:pt x="704745" y="45700"/>
                      </a:cubicBezTo>
                      <a:cubicBezTo>
                        <a:pt x="714194" y="41920"/>
                        <a:pt x="723471" y="37109"/>
                        <a:pt x="732749" y="32814"/>
                      </a:cubicBezTo>
                      <a:lnTo>
                        <a:pt x="788757" y="7388"/>
                      </a:lnTo>
                      <a:cubicBezTo>
                        <a:pt x="802844" y="24568"/>
                        <a:pt x="803875" y="33501"/>
                        <a:pt x="795285" y="46559"/>
                      </a:cubicBezTo>
                      <a:cubicBezTo>
                        <a:pt x="758783" y="101814"/>
                        <a:pt x="715878" y="152561"/>
                        <a:pt x="667464" y="197745"/>
                      </a:cubicBezTo>
                      <a:cubicBezTo>
                        <a:pt x="659691" y="203614"/>
                        <a:pt x="656119" y="213521"/>
                        <a:pt x="658358" y="223000"/>
                      </a:cubicBezTo>
                      <a:cubicBezTo>
                        <a:pt x="658738" y="226985"/>
                        <a:pt x="659604" y="230908"/>
                        <a:pt x="660935" y="234683"/>
                      </a:cubicBezTo>
                      <a:cubicBezTo>
                        <a:pt x="675195" y="263030"/>
                        <a:pt x="669525" y="271448"/>
                        <a:pt x="632760" y="277118"/>
                      </a:cubicBezTo>
                      <a:cubicBezTo>
                        <a:pt x="568889" y="287515"/>
                        <a:pt x="504014" y="290341"/>
                        <a:pt x="439481" y="285536"/>
                      </a:cubicBezTo>
                      <a:cubicBezTo>
                        <a:pt x="397390" y="282100"/>
                        <a:pt x="354783" y="281928"/>
                        <a:pt x="313035" y="276259"/>
                      </a:cubicBezTo>
                      <a:cubicBezTo>
                        <a:pt x="271287" y="270589"/>
                        <a:pt x="227133" y="259079"/>
                        <a:pt x="184011" y="250660"/>
                      </a:cubicBezTo>
                      <a:cubicBezTo>
                        <a:pt x="156694" y="244819"/>
                        <a:pt x="129549" y="238978"/>
                        <a:pt x="102748" y="231590"/>
                      </a:cubicBezTo>
                      <a:cubicBezTo>
                        <a:pt x="82132" y="225921"/>
                        <a:pt x="78524" y="216815"/>
                        <a:pt x="86770" y="197229"/>
                      </a:cubicBezTo>
                      <a:cubicBezTo>
                        <a:pt x="89680" y="190577"/>
                        <a:pt x="88401" y="182835"/>
                        <a:pt x="83506" y="177472"/>
                      </a:cubicBezTo>
                      <a:cubicBezTo>
                        <a:pt x="62718" y="148266"/>
                        <a:pt x="41930" y="119059"/>
                        <a:pt x="21829" y="89337"/>
                      </a:cubicBezTo>
                      <a:cubicBezTo>
                        <a:pt x="13410" y="77765"/>
                        <a:pt x="6591" y="65109"/>
                        <a:pt x="1556" y="51713"/>
                      </a:cubicBezTo>
                      <a:cubicBezTo>
                        <a:pt x="-519" y="41740"/>
                        <a:pt x="-519" y="31448"/>
                        <a:pt x="1556" y="21475"/>
                      </a:cubicBezTo>
                      <a:cubicBezTo>
                        <a:pt x="3348" y="14081"/>
                        <a:pt x="5881" y="6886"/>
                        <a:pt x="9115" y="0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  <p:sp>
              <p:nvSpPr>
                <p:cNvPr id="190" name="任意多边形: 形状 189">
                  <a:extLst>
                    <a:ext uri="{FF2B5EF4-FFF2-40B4-BE49-F238E27FC236}">
                      <a16:creationId xmlns:a16="http://schemas.microsoft.com/office/drawing/2014/main" id="{F67CCDA2-0A5E-BCFE-2047-CA9EED3954AE}"/>
                    </a:ext>
                  </a:extLst>
                </p:cNvPr>
                <p:cNvSpPr/>
                <p:nvPr/>
              </p:nvSpPr>
              <p:spPr>
                <a:xfrm>
                  <a:off x="6225154" y="4503771"/>
                  <a:ext cx="241156" cy="912370"/>
                </a:xfrm>
                <a:custGeom>
                  <a:avLst/>
                  <a:gdLst>
                    <a:gd name="connsiteX0" fmla="*/ 232893 w 241156"/>
                    <a:gd name="connsiteY0" fmla="*/ 169511 h 912370"/>
                    <a:gd name="connsiteX1" fmla="*/ 235986 w 241156"/>
                    <a:gd name="connsiteY1" fmla="*/ 354371 h 912370"/>
                    <a:gd name="connsiteX2" fmla="*/ 187709 w 241156"/>
                    <a:gd name="connsiteY2" fmla="*/ 642312 h 912370"/>
                    <a:gd name="connsiteX3" fmla="*/ 136168 w 241156"/>
                    <a:gd name="connsiteY3" fmla="*/ 823908 h 912370"/>
                    <a:gd name="connsiteX4" fmla="*/ 90813 w 241156"/>
                    <a:gd name="connsiteY4" fmla="*/ 902078 h 912370"/>
                    <a:gd name="connsiteX5" fmla="*/ 65558 w 241156"/>
                    <a:gd name="connsiteY5" fmla="*/ 911699 h 912370"/>
                    <a:gd name="connsiteX6" fmla="*/ 8175 w 241156"/>
                    <a:gd name="connsiteY6" fmla="*/ 889193 h 912370"/>
                    <a:gd name="connsiteX7" fmla="*/ 2110 w 241156"/>
                    <a:gd name="connsiteY7" fmla="*/ 867174 h 912370"/>
                    <a:gd name="connsiteX8" fmla="*/ 2506 w 241156"/>
                    <a:gd name="connsiteY8" fmla="*/ 866515 h 912370"/>
                    <a:gd name="connsiteX9" fmla="*/ 31541 w 241156"/>
                    <a:gd name="connsiteY9" fmla="*/ 785424 h 912370"/>
                    <a:gd name="connsiteX10" fmla="*/ 67104 w 241156"/>
                    <a:gd name="connsiteY10" fmla="*/ 629255 h 912370"/>
                    <a:gd name="connsiteX11" fmla="*/ 89266 w 241156"/>
                    <a:gd name="connsiteY11" fmla="*/ 456421 h 912370"/>
                    <a:gd name="connsiteX12" fmla="*/ 117098 w 241156"/>
                    <a:gd name="connsiteY12" fmla="*/ 240809 h 912370"/>
                    <a:gd name="connsiteX13" fmla="*/ 134279 w 241156"/>
                    <a:gd name="connsiteY13" fmla="*/ 45469 h 912370"/>
                    <a:gd name="connsiteX14" fmla="*/ 134279 w 241156"/>
                    <a:gd name="connsiteY14" fmla="*/ 23994 h 912370"/>
                    <a:gd name="connsiteX15" fmla="*/ 141151 w 241156"/>
                    <a:gd name="connsiteY15" fmla="*/ 3034 h 912370"/>
                    <a:gd name="connsiteX16" fmla="*/ 169670 w 241156"/>
                    <a:gd name="connsiteY16" fmla="*/ 8188 h 912370"/>
                    <a:gd name="connsiteX17" fmla="*/ 193722 w 241156"/>
                    <a:gd name="connsiteY17" fmla="*/ 43580 h 912370"/>
                    <a:gd name="connsiteX18" fmla="*/ 232893 w 241156"/>
                    <a:gd name="connsiteY18" fmla="*/ 169511 h 9123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41156" h="912370">
                      <a:moveTo>
                        <a:pt x="232893" y="169511"/>
                      </a:moveTo>
                      <a:cubicBezTo>
                        <a:pt x="242754" y="230666"/>
                        <a:pt x="243796" y="292920"/>
                        <a:pt x="235986" y="354371"/>
                      </a:cubicBezTo>
                      <a:cubicBezTo>
                        <a:pt x="223960" y="451267"/>
                        <a:pt x="208326" y="547477"/>
                        <a:pt x="187709" y="642312"/>
                      </a:cubicBezTo>
                      <a:cubicBezTo>
                        <a:pt x="174026" y="703782"/>
                        <a:pt x="156818" y="764414"/>
                        <a:pt x="136168" y="823908"/>
                      </a:cubicBezTo>
                      <a:cubicBezTo>
                        <a:pt x="123970" y="851553"/>
                        <a:pt x="108759" y="877768"/>
                        <a:pt x="90813" y="902078"/>
                      </a:cubicBezTo>
                      <a:cubicBezTo>
                        <a:pt x="85193" y="910198"/>
                        <a:pt x="75155" y="914022"/>
                        <a:pt x="65558" y="911699"/>
                      </a:cubicBezTo>
                      <a:cubicBezTo>
                        <a:pt x="44859" y="909073"/>
                        <a:pt x="25140" y="901338"/>
                        <a:pt x="8175" y="889193"/>
                      </a:cubicBezTo>
                      <a:cubicBezTo>
                        <a:pt x="420" y="884787"/>
                        <a:pt x="-2295" y="874929"/>
                        <a:pt x="2110" y="867174"/>
                      </a:cubicBezTo>
                      <a:cubicBezTo>
                        <a:pt x="2237" y="866951"/>
                        <a:pt x="2369" y="866731"/>
                        <a:pt x="2506" y="866515"/>
                      </a:cubicBezTo>
                      <a:cubicBezTo>
                        <a:pt x="13717" y="840058"/>
                        <a:pt x="23411" y="812984"/>
                        <a:pt x="31541" y="785424"/>
                      </a:cubicBezTo>
                      <a:cubicBezTo>
                        <a:pt x="44769" y="733883"/>
                        <a:pt x="54734" y="681139"/>
                        <a:pt x="67104" y="629255"/>
                      </a:cubicBezTo>
                      <a:cubicBezTo>
                        <a:pt x="77746" y="572108"/>
                        <a:pt x="85146" y="514405"/>
                        <a:pt x="89266" y="456421"/>
                      </a:cubicBezTo>
                      <a:cubicBezTo>
                        <a:pt x="98200" y="384436"/>
                        <a:pt x="109024" y="312794"/>
                        <a:pt x="117098" y="240809"/>
                      </a:cubicBezTo>
                      <a:cubicBezTo>
                        <a:pt x="124314" y="175868"/>
                        <a:pt x="129125" y="110583"/>
                        <a:pt x="134279" y="45469"/>
                      </a:cubicBezTo>
                      <a:cubicBezTo>
                        <a:pt x="134644" y="38316"/>
                        <a:pt x="134644" y="31148"/>
                        <a:pt x="134279" y="23994"/>
                      </a:cubicBezTo>
                      <a:cubicBezTo>
                        <a:pt x="134279" y="16263"/>
                        <a:pt x="131530" y="6814"/>
                        <a:pt x="141151" y="3034"/>
                      </a:cubicBezTo>
                      <a:cubicBezTo>
                        <a:pt x="150633" y="-2486"/>
                        <a:pt x="162720" y="-302"/>
                        <a:pt x="169670" y="8188"/>
                      </a:cubicBezTo>
                      <a:cubicBezTo>
                        <a:pt x="179120" y="18946"/>
                        <a:pt x="187199" y="30833"/>
                        <a:pt x="193722" y="43580"/>
                      </a:cubicBezTo>
                      <a:cubicBezTo>
                        <a:pt x="212428" y="83587"/>
                        <a:pt x="225606" y="125952"/>
                        <a:pt x="232893" y="169511"/>
                      </a:cubicBezTo>
                      <a:close/>
                    </a:path>
                  </a:pathLst>
                </a:custGeom>
                <a:grpFill/>
                <a:ln w="171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800"/>
                </a:p>
              </p:txBody>
            </p:sp>
          </p:grp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4907566E-2889-E387-591E-E30CA5A0592F}"/>
                  </a:ext>
                </a:extLst>
              </p:cNvPr>
              <p:cNvSpPr/>
              <p:nvPr/>
            </p:nvSpPr>
            <p:spPr>
              <a:xfrm rot="785053">
                <a:off x="3963127" y="601781"/>
                <a:ext cx="963403" cy="1261209"/>
              </a:xfrm>
              <a:custGeom>
                <a:avLst/>
                <a:gdLst>
                  <a:gd name="connsiteX0" fmla="*/ 946312 w 1990867"/>
                  <a:gd name="connsiteY0" fmla="*/ 422329 h 2606279"/>
                  <a:gd name="connsiteX1" fmla="*/ 946312 w 1990867"/>
                  <a:gd name="connsiteY1" fmla="*/ 1656470 h 2606279"/>
                  <a:gd name="connsiteX2" fmla="*/ 993283 w 1990867"/>
                  <a:gd name="connsiteY2" fmla="*/ 492 h 2606279"/>
                  <a:gd name="connsiteX3" fmla="*/ 1028781 w 1990867"/>
                  <a:gd name="connsiteY3" fmla="*/ 7843 h 2606279"/>
                  <a:gd name="connsiteX4" fmla="*/ 1054953 w 1990867"/>
                  <a:gd name="connsiteY4" fmla="*/ 54453 h 2606279"/>
                  <a:gd name="connsiteX5" fmla="*/ 1055314 w 1990867"/>
                  <a:gd name="connsiteY5" fmla="*/ 54453 h 2606279"/>
                  <a:gd name="connsiteX6" fmla="*/ 1055314 w 1990867"/>
                  <a:gd name="connsiteY6" fmla="*/ 282136 h 2606279"/>
                  <a:gd name="connsiteX7" fmla="*/ 1699634 w 1990867"/>
                  <a:gd name="connsiteY7" fmla="*/ 1868376 h 2606279"/>
                  <a:gd name="connsiteX8" fmla="*/ 1694256 w 1990867"/>
                  <a:gd name="connsiteY8" fmla="*/ 1919290 h 2606279"/>
                  <a:gd name="connsiteX9" fmla="*/ 1649076 w 1990867"/>
                  <a:gd name="connsiteY9" fmla="*/ 1943313 h 2606279"/>
                  <a:gd name="connsiteX10" fmla="*/ 1056747 w 1990867"/>
                  <a:gd name="connsiteY10" fmla="*/ 1943313 h 2606279"/>
                  <a:gd name="connsiteX11" fmla="*/ 1056747 w 1990867"/>
                  <a:gd name="connsiteY11" fmla="*/ 2032236 h 2606279"/>
                  <a:gd name="connsiteX12" fmla="*/ 1936280 w 1990867"/>
                  <a:gd name="connsiteY12" fmla="*/ 2032235 h 2606279"/>
                  <a:gd name="connsiteX13" fmla="*/ 1983609 w 1990867"/>
                  <a:gd name="connsiteY13" fmla="*/ 2059486 h 2606279"/>
                  <a:gd name="connsiteX14" fmla="*/ 1983609 w 1990867"/>
                  <a:gd name="connsiteY14" fmla="*/ 2113985 h 2606279"/>
                  <a:gd name="connsiteX15" fmla="*/ 1925521 w 1990867"/>
                  <a:gd name="connsiteY15" fmla="*/ 2219041 h 2606279"/>
                  <a:gd name="connsiteX16" fmla="*/ 1867890 w 1990867"/>
                  <a:gd name="connsiteY16" fmla="*/ 2323354 h 2606279"/>
                  <a:gd name="connsiteX17" fmla="*/ 1835226 w 1990867"/>
                  <a:gd name="connsiteY17" fmla="*/ 2371304 h 2606279"/>
                  <a:gd name="connsiteX18" fmla="*/ 1796578 w 1990867"/>
                  <a:gd name="connsiteY18" fmla="*/ 2436209 h 2606279"/>
                  <a:gd name="connsiteX19" fmla="*/ 1740375 w 1990867"/>
                  <a:gd name="connsiteY19" fmla="*/ 2562544 h 2606279"/>
                  <a:gd name="connsiteX20" fmla="*/ 1733877 w 1990867"/>
                  <a:gd name="connsiteY20" fmla="*/ 2594002 h 2606279"/>
                  <a:gd name="connsiteX21" fmla="*/ 1707169 w 1990867"/>
                  <a:gd name="connsiteY21" fmla="*/ 2601097 h 2606279"/>
                  <a:gd name="connsiteX22" fmla="*/ 1642983 w 1990867"/>
                  <a:gd name="connsiteY22" fmla="*/ 2606279 h 2606279"/>
                  <a:gd name="connsiteX23" fmla="*/ 1452589 w 1990867"/>
                  <a:gd name="connsiteY23" fmla="*/ 2548911 h 2606279"/>
                  <a:gd name="connsiteX24" fmla="*/ 1318851 w 1990867"/>
                  <a:gd name="connsiteY24" fmla="*/ 2507675 h 2606279"/>
                  <a:gd name="connsiteX25" fmla="*/ 1185468 w 1990867"/>
                  <a:gd name="connsiteY25" fmla="*/ 2548911 h 2606279"/>
                  <a:gd name="connsiteX26" fmla="*/ 995077 w 1990867"/>
                  <a:gd name="connsiteY26" fmla="*/ 2606279 h 2606279"/>
                  <a:gd name="connsiteX27" fmla="*/ 805042 w 1990867"/>
                  <a:gd name="connsiteY27" fmla="*/ 2548911 h 2606279"/>
                  <a:gd name="connsiteX28" fmla="*/ 671303 w 1990867"/>
                  <a:gd name="connsiteY28" fmla="*/ 2507675 h 2606279"/>
                  <a:gd name="connsiteX29" fmla="*/ 537920 w 1990867"/>
                  <a:gd name="connsiteY29" fmla="*/ 2548911 h 2606279"/>
                  <a:gd name="connsiteX30" fmla="*/ 347529 w 1990867"/>
                  <a:gd name="connsiteY30" fmla="*/ 2606279 h 2606279"/>
                  <a:gd name="connsiteX31" fmla="*/ 283347 w 1990867"/>
                  <a:gd name="connsiteY31" fmla="*/ 2601097 h 2606279"/>
                  <a:gd name="connsiteX32" fmla="*/ 275027 w 1990867"/>
                  <a:gd name="connsiteY32" fmla="*/ 2598885 h 2606279"/>
                  <a:gd name="connsiteX33" fmla="*/ 262651 w 1990867"/>
                  <a:gd name="connsiteY33" fmla="*/ 2553829 h 2606279"/>
                  <a:gd name="connsiteX34" fmla="*/ 219781 w 1990867"/>
                  <a:gd name="connsiteY34" fmla="*/ 2475108 h 2606279"/>
                  <a:gd name="connsiteX35" fmla="*/ 199294 w 1990867"/>
                  <a:gd name="connsiteY35" fmla="*/ 2447473 h 2606279"/>
                  <a:gd name="connsiteX36" fmla="*/ 200521 w 1990867"/>
                  <a:gd name="connsiteY36" fmla="*/ 2448157 h 2606279"/>
                  <a:gd name="connsiteX37" fmla="*/ 65347 w 1990867"/>
                  <a:gd name="connsiteY37" fmla="*/ 2219041 h 2606279"/>
                  <a:gd name="connsiteX38" fmla="*/ 7262 w 1990867"/>
                  <a:gd name="connsiteY38" fmla="*/ 2113985 h 2606279"/>
                  <a:gd name="connsiteX39" fmla="*/ 7262 w 1990867"/>
                  <a:gd name="connsiteY39" fmla="*/ 2059485 h 2606279"/>
                  <a:gd name="connsiteX40" fmla="*/ 54591 w 1990867"/>
                  <a:gd name="connsiteY40" fmla="*/ 2032236 h 2606279"/>
                  <a:gd name="connsiteX41" fmla="*/ 946312 w 1990867"/>
                  <a:gd name="connsiteY41" fmla="*/ 2032236 h 2606279"/>
                  <a:gd name="connsiteX42" fmla="*/ 946312 w 1990867"/>
                  <a:gd name="connsiteY42" fmla="*/ 1943313 h 2606279"/>
                  <a:gd name="connsiteX43" fmla="*/ 218809 w 1990867"/>
                  <a:gd name="connsiteY43" fmla="*/ 1943313 h 2606279"/>
                  <a:gd name="connsiteX44" fmla="*/ 179726 w 1990867"/>
                  <a:gd name="connsiteY44" fmla="*/ 1926819 h 2606279"/>
                  <a:gd name="connsiteX45" fmla="*/ 164309 w 1990867"/>
                  <a:gd name="connsiteY45" fmla="*/ 1887019 h 2606279"/>
                  <a:gd name="connsiteX46" fmla="*/ 961014 w 1990867"/>
                  <a:gd name="connsiteY46" fmla="*/ 16805 h 2606279"/>
                  <a:gd name="connsiteX47" fmla="*/ 993283 w 1990867"/>
                  <a:gd name="connsiteY47" fmla="*/ 492 h 2606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990867" h="2606279">
                    <a:moveTo>
                      <a:pt x="946312" y="422329"/>
                    </a:moveTo>
                    <a:cubicBezTo>
                      <a:pt x="822613" y="910679"/>
                      <a:pt x="822613" y="1329469"/>
                      <a:pt x="946312" y="1656470"/>
                    </a:cubicBezTo>
                    <a:close/>
                    <a:moveTo>
                      <a:pt x="993283" y="492"/>
                    </a:moveTo>
                    <a:cubicBezTo>
                      <a:pt x="1005295" y="-1121"/>
                      <a:pt x="1017844" y="1210"/>
                      <a:pt x="1028781" y="7843"/>
                    </a:cubicBezTo>
                    <a:cubicBezTo>
                      <a:pt x="1045633" y="18241"/>
                      <a:pt x="1054954" y="35810"/>
                      <a:pt x="1054953" y="54453"/>
                    </a:cubicBezTo>
                    <a:lnTo>
                      <a:pt x="1055314" y="54453"/>
                    </a:lnTo>
                    <a:lnTo>
                      <a:pt x="1055314" y="282136"/>
                    </a:lnTo>
                    <a:lnTo>
                      <a:pt x="1699634" y="1868376"/>
                    </a:lnTo>
                    <a:cubicBezTo>
                      <a:pt x="1706445" y="1885228"/>
                      <a:pt x="1704295" y="1904232"/>
                      <a:pt x="1694256" y="1919290"/>
                    </a:cubicBezTo>
                    <a:cubicBezTo>
                      <a:pt x="1683857" y="1934709"/>
                      <a:pt x="1667364" y="1943313"/>
                      <a:pt x="1649076" y="1943313"/>
                    </a:cubicBezTo>
                    <a:lnTo>
                      <a:pt x="1056747" y="1943313"/>
                    </a:lnTo>
                    <a:lnTo>
                      <a:pt x="1056747" y="2032236"/>
                    </a:lnTo>
                    <a:lnTo>
                      <a:pt x="1936280" y="2032235"/>
                    </a:lnTo>
                    <a:cubicBezTo>
                      <a:pt x="1955998" y="2032236"/>
                      <a:pt x="1973927" y="2042633"/>
                      <a:pt x="1983609" y="2059486"/>
                    </a:cubicBezTo>
                    <a:cubicBezTo>
                      <a:pt x="1993287" y="2076696"/>
                      <a:pt x="1993288" y="2097133"/>
                      <a:pt x="1983609" y="2113985"/>
                    </a:cubicBezTo>
                    <a:cubicBezTo>
                      <a:pt x="1964603" y="2146612"/>
                      <a:pt x="1945600" y="2182827"/>
                      <a:pt x="1925521" y="2219041"/>
                    </a:cubicBezTo>
                    <a:lnTo>
                      <a:pt x="1867890" y="2323354"/>
                    </a:lnTo>
                    <a:lnTo>
                      <a:pt x="1835226" y="2371304"/>
                    </a:lnTo>
                    <a:cubicBezTo>
                      <a:pt x="1820822" y="2394718"/>
                      <a:pt x="1807932" y="2417272"/>
                      <a:pt x="1796578" y="2436209"/>
                    </a:cubicBezTo>
                    <a:cubicBezTo>
                      <a:pt x="1773870" y="2474083"/>
                      <a:pt x="1753080" y="2520203"/>
                      <a:pt x="1740375" y="2562544"/>
                    </a:cubicBezTo>
                    <a:lnTo>
                      <a:pt x="1733877" y="2594002"/>
                    </a:lnTo>
                    <a:lnTo>
                      <a:pt x="1707169" y="2601097"/>
                    </a:lnTo>
                    <a:cubicBezTo>
                      <a:pt x="1688272" y="2604374"/>
                      <a:pt x="1667094" y="2606279"/>
                      <a:pt x="1642983" y="2606279"/>
                    </a:cubicBezTo>
                    <a:cubicBezTo>
                      <a:pt x="1546531" y="2606279"/>
                      <a:pt x="1496692" y="2575802"/>
                      <a:pt x="1452589" y="2548911"/>
                    </a:cubicBezTo>
                    <a:cubicBezTo>
                      <a:pt x="1414225" y="2525963"/>
                      <a:pt x="1384465" y="2507675"/>
                      <a:pt x="1318851" y="2507675"/>
                    </a:cubicBezTo>
                    <a:cubicBezTo>
                      <a:pt x="1253235" y="2507675"/>
                      <a:pt x="1223115" y="2525604"/>
                      <a:pt x="1185468" y="2548911"/>
                    </a:cubicBezTo>
                    <a:cubicBezTo>
                      <a:pt x="1141366" y="2575802"/>
                      <a:pt x="1091527" y="2606279"/>
                      <a:pt x="995077" y="2606279"/>
                    </a:cubicBezTo>
                    <a:cubicBezTo>
                      <a:pt x="898625" y="2606279"/>
                      <a:pt x="849146" y="2575802"/>
                      <a:pt x="805042" y="2548911"/>
                    </a:cubicBezTo>
                    <a:cubicBezTo>
                      <a:pt x="766678" y="2525963"/>
                      <a:pt x="736917" y="2507675"/>
                      <a:pt x="671303" y="2507675"/>
                    </a:cubicBezTo>
                    <a:cubicBezTo>
                      <a:pt x="605687" y="2507675"/>
                      <a:pt x="575570" y="2525605"/>
                      <a:pt x="537920" y="2548911"/>
                    </a:cubicBezTo>
                    <a:cubicBezTo>
                      <a:pt x="493818" y="2575802"/>
                      <a:pt x="443981" y="2606279"/>
                      <a:pt x="347529" y="2606279"/>
                    </a:cubicBezTo>
                    <a:cubicBezTo>
                      <a:pt x="323416" y="2606279"/>
                      <a:pt x="302239" y="2604374"/>
                      <a:pt x="283347" y="2601097"/>
                    </a:cubicBezTo>
                    <a:lnTo>
                      <a:pt x="275027" y="2598885"/>
                    </a:lnTo>
                    <a:lnTo>
                      <a:pt x="262651" y="2553829"/>
                    </a:lnTo>
                    <a:cubicBezTo>
                      <a:pt x="251881" y="2527927"/>
                      <a:pt x="237317" y="2501103"/>
                      <a:pt x="219781" y="2475108"/>
                    </a:cubicBezTo>
                    <a:lnTo>
                      <a:pt x="199294" y="2447473"/>
                    </a:lnTo>
                    <a:lnTo>
                      <a:pt x="200521" y="2448157"/>
                    </a:lnTo>
                    <a:cubicBezTo>
                      <a:pt x="152476" y="2380749"/>
                      <a:pt x="109091" y="2298999"/>
                      <a:pt x="65347" y="2219041"/>
                    </a:cubicBezTo>
                    <a:cubicBezTo>
                      <a:pt x="45268" y="2182110"/>
                      <a:pt x="26266" y="2146612"/>
                      <a:pt x="7262" y="2113985"/>
                    </a:cubicBezTo>
                    <a:cubicBezTo>
                      <a:pt x="-2420" y="2097133"/>
                      <a:pt x="-2420" y="2076696"/>
                      <a:pt x="7262" y="2059485"/>
                    </a:cubicBezTo>
                    <a:cubicBezTo>
                      <a:pt x="17301" y="2042634"/>
                      <a:pt x="34870" y="2032236"/>
                      <a:pt x="54591" y="2032236"/>
                    </a:cubicBezTo>
                    <a:lnTo>
                      <a:pt x="946312" y="2032236"/>
                    </a:lnTo>
                    <a:lnTo>
                      <a:pt x="946312" y="1943313"/>
                    </a:lnTo>
                    <a:lnTo>
                      <a:pt x="218809" y="1943313"/>
                    </a:lnTo>
                    <a:cubicBezTo>
                      <a:pt x="204107" y="1943313"/>
                      <a:pt x="189765" y="1937217"/>
                      <a:pt x="179726" y="1926819"/>
                    </a:cubicBezTo>
                    <a:cubicBezTo>
                      <a:pt x="169328" y="1916421"/>
                      <a:pt x="163590" y="1902080"/>
                      <a:pt x="164309" y="1887019"/>
                    </a:cubicBezTo>
                    <a:cubicBezTo>
                      <a:pt x="187615" y="1181387"/>
                      <a:pt x="455454" y="552127"/>
                      <a:pt x="961014" y="16805"/>
                    </a:cubicBezTo>
                    <a:cubicBezTo>
                      <a:pt x="969799" y="7663"/>
                      <a:pt x="981272" y="2106"/>
                      <a:pt x="993283" y="492"/>
                    </a:cubicBezTo>
                    <a:close/>
                  </a:path>
                </a:pathLst>
              </a:custGeom>
              <a:solidFill>
                <a:srgbClr val="EC1A63"/>
              </a:solidFill>
              <a:ln w="153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031CF820-2155-4830-C0B9-37ED89E82C21}"/>
                  </a:ext>
                </a:extLst>
              </p:cNvPr>
              <p:cNvSpPr/>
              <p:nvPr/>
            </p:nvSpPr>
            <p:spPr>
              <a:xfrm rot="785053">
                <a:off x="3788352" y="1870752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B986EEF5-41E6-ED08-06DA-785BE6FCAA20}"/>
                  </a:ext>
                </a:extLst>
              </p:cNvPr>
              <p:cNvSpPr/>
              <p:nvPr/>
            </p:nvSpPr>
            <p:spPr>
              <a:xfrm rot="785053">
                <a:off x="3760837" y="1989138"/>
                <a:ext cx="992119" cy="100634"/>
              </a:xfrm>
              <a:custGeom>
                <a:avLst/>
                <a:gdLst>
                  <a:gd name="connsiteX0" fmla="*/ 857755 w 881179"/>
                  <a:gd name="connsiteY0" fmla="*/ 0 h 89381"/>
                  <a:gd name="connsiteX1" fmla="*/ 775925 w 881179"/>
                  <a:gd name="connsiteY1" fmla="*/ 24657 h 89381"/>
                  <a:gd name="connsiteX2" fmla="*/ 718597 w 881179"/>
                  <a:gd name="connsiteY2" fmla="*/ 42533 h 89381"/>
                  <a:gd name="connsiteX3" fmla="*/ 661270 w 881179"/>
                  <a:gd name="connsiteY3" fmla="*/ 24657 h 89381"/>
                  <a:gd name="connsiteX4" fmla="*/ 579439 w 881179"/>
                  <a:gd name="connsiteY4" fmla="*/ 0 h 89381"/>
                  <a:gd name="connsiteX5" fmla="*/ 497763 w 881179"/>
                  <a:gd name="connsiteY5" fmla="*/ 24657 h 89381"/>
                  <a:gd name="connsiteX6" fmla="*/ 440436 w 881179"/>
                  <a:gd name="connsiteY6" fmla="*/ 42533 h 89381"/>
                  <a:gd name="connsiteX7" fmla="*/ 383108 w 881179"/>
                  <a:gd name="connsiteY7" fmla="*/ 24657 h 89381"/>
                  <a:gd name="connsiteX8" fmla="*/ 301432 w 881179"/>
                  <a:gd name="connsiteY8" fmla="*/ 0 h 89381"/>
                  <a:gd name="connsiteX9" fmla="*/ 219755 w 881179"/>
                  <a:gd name="connsiteY9" fmla="*/ 24657 h 89381"/>
                  <a:gd name="connsiteX10" fmla="*/ 162428 w 881179"/>
                  <a:gd name="connsiteY10" fmla="*/ 42533 h 89381"/>
                  <a:gd name="connsiteX11" fmla="*/ 105100 w 881179"/>
                  <a:gd name="connsiteY11" fmla="*/ 24657 h 89381"/>
                  <a:gd name="connsiteX12" fmla="*/ 23424 w 881179"/>
                  <a:gd name="connsiteY12" fmla="*/ 0 h 89381"/>
                  <a:gd name="connsiteX13" fmla="*/ 0 w 881179"/>
                  <a:gd name="connsiteY13" fmla="*/ 23424 h 89381"/>
                  <a:gd name="connsiteX14" fmla="*/ 23424 w 881179"/>
                  <a:gd name="connsiteY14" fmla="*/ 46848 h 89381"/>
                  <a:gd name="connsiteX15" fmla="*/ 80752 w 881179"/>
                  <a:gd name="connsiteY15" fmla="*/ 64725 h 89381"/>
                  <a:gd name="connsiteX16" fmla="*/ 162428 w 881179"/>
                  <a:gd name="connsiteY16" fmla="*/ 89382 h 89381"/>
                  <a:gd name="connsiteX17" fmla="*/ 244104 w 881179"/>
                  <a:gd name="connsiteY17" fmla="*/ 64725 h 89381"/>
                  <a:gd name="connsiteX18" fmla="*/ 301432 w 881179"/>
                  <a:gd name="connsiteY18" fmla="*/ 46848 h 89381"/>
                  <a:gd name="connsiteX19" fmla="*/ 358759 w 881179"/>
                  <a:gd name="connsiteY19" fmla="*/ 64725 h 89381"/>
                  <a:gd name="connsiteX20" fmla="*/ 440436 w 881179"/>
                  <a:gd name="connsiteY20" fmla="*/ 89382 h 89381"/>
                  <a:gd name="connsiteX21" fmla="*/ 522112 w 881179"/>
                  <a:gd name="connsiteY21" fmla="*/ 64725 h 89381"/>
                  <a:gd name="connsiteX22" fmla="*/ 579439 w 881179"/>
                  <a:gd name="connsiteY22" fmla="*/ 46848 h 89381"/>
                  <a:gd name="connsiteX23" fmla="*/ 636767 w 881179"/>
                  <a:gd name="connsiteY23" fmla="*/ 64725 h 89381"/>
                  <a:gd name="connsiteX24" fmla="*/ 718597 w 881179"/>
                  <a:gd name="connsiteY24" fmla="*/ 89382 h 89381"/>
                  <a:gd name="connsiteX25" fmla="*/ 800428 w 881179"/>
                  <a:gd name="connsiteY25" fmla="*/ 64725 h 89381"/>
                  <a:gd name="connsiteX26" fmla="*/ 857755 w 881179"/>
                  <a:gd name="connsiteY26" fmla="*/ 46848 h 89381"/>
                  <a:gd name="connsiteX27" fmla="*/ 881179 w 881179"/>
                  <a:gd name="connsiteY27" fmla="*/ 23424 h 89381"/>
                  <a:gd name="connsiteX28" fmla="*/ 857755 w 881179"/>
                  <a:gd name="connsiteY28" fmla="*/ 0 h 8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81179" h="89381">
                    <a:moveTo>
                      <a:pt x="857755" y="0"/>
                    </a:moveTo>
                    <a:cubicBezTo>
                      <a:pt x="816455" y="0"/>
                      <a:pt x="794880" y="13099"/>
                      <a:pt x="775925" y="24657"/>
                    </a:cubicBezTo>
                    <a:cubicBezTo>
                      <a:pt x="759589" y="34674"/>
                      <a:pt x="746799" y="42533"/>
                      <a:pt x="718597" y="42533"/>
                    </a:cubicBezTo>
                    <a:cubicBezTo>
                      <a:pt x="690396" y="42533"/>
                      <a:pt x="677451" y="34674"/>
                      <a:pt x="661270" y="24657"/>
                    </a:cubicBezTo>
                    <a:cubicBezTo>
                      <a:pt x="642315" y="13099"/>
                      <a:pt x="620894" y="0"/>
                      <a:pt x="579439" y="0"/>
                    </a:cubicBezTo>
                    <a:cubicBezTo>
                      <a:pt x="537985" y="0"/>
                      <a:pt x="516564" y="13099"/>
                      <a:pt x="497763" y="24657"/>
                    </a:cubicBezTo>
                    <a:cubicBezTo>
                      <a:pt x="481428" y="34674"/>
                      <a:pt x="468637" y="42533"/>
                      <a:pt x="440436" y="42533"/>
                    </a:cubicBezTo>
                    <a:cubicBezTo>
                      <a:pt x="412234" y="42533"/>
                      <a:pt x="399443" y="34674"/>
                      <a:pt x="383108" y="24657"/>
                    </a:cubicBezTo>
                    <a:cubicBezTo>
                      <a:pt x="364153" y="13099"/>
                      <a:pt x="342732" y="0"/>
                      <a:pt x="301432" y="0"/>
                    </a:cubicBezTo>
                    <a:cubicBezTo>
                      <a:pt x="260131" y="0"/>
                      <a:pt x="238556" y="13099"/>
                      <a:pt x="219755" y="24657"/>
                    </a:cubicBezTo>
                    <a:cubicBezTo>
                      <a:pt x="203420" y="34674"/>
                      <a:pt x="190629" y="42533"/>
                      <a:pt x="162428" y="42533"/>
                    </a:cubicBezTo>
                    <a:cubicBezTo>
                      <a:pt x="134227" y="42533"/>
                      <a:pt x="121436" y="34674"/>
                      <a:pt x="105100" y="24657"/>
                    </a:cubicBezTo>
                    <a:cubicBezTo>
                      <a:pt x="86145" y="13099"/>
                      <a:pt x="64725" y="0"/>
                      <a:pt x="23424" y="0"/>
                    </a:cubicBezTo>
                    <a:cubicBezTo>
                      <a:pt x="10479" y="0"/>
                      <a:pt x="0" y="10479"/>
                      <a:pt x="0" y="23424"/>
                    </a:cubicBezTo>
                    <a:cubicBezTo>
                      <a:pt x="0" y="36369"/>
                      <a:pt x="10479" y="46848"/>
                      <a:pt x="23424" y="46848"/>
                    </a:cubicBezTo>
                    <a:cubicBezTo>
                      <a:pt x="51626" y="46848"/>
                      <a:pt x="64416" y="54708"/>
                      <a:pt x="80752" y="64725"/>
                    </a:cubicBezTo>
                    <a:cubicBezTo>
                      <a:pt x="99707" y="76283"/>
                      <a:pt x="121127" y="89382"/>
                      <a:pt x="162428" y="89382"/>
                    </a:cubicBezTo>
                    <a:cubicBezTo>
                      <a:pt x="203728" y="89382"/>
                      <a:pt x="225303" y="76283"/>
                      <a:pt x="244104" y="64725"/>
                    </a:cubicBezTo>
                    <a:cubicBezTo>
                      <a:pt x="260440" y="54708"/>
                      <a:pt x="273230" y="46848"/>
                      <a:pt x="301432" y="46848"/>
                    </a:cubicBezTo>
                    <a:cubicBezTo>
                      <a:pt x="329633" y="46848"/>
                      <a:pt x="342424" y="54708"/>
                      <a:pt x="358759" y="64725"/>
                    </a:cubicBezTo>
                    <a:cubicBezTo>
                      <a:pt x="377714" y="76283"/>
                      <a:pt x="399135" y="89382"/>
                      <a:pt x="440436" y="89382"/>
                    </a:cubicBezTo>
                    <a:cubicBezTo>
                      <a:pt x="481736" y="89382"/>
                      <a:pt x="503311" y="76283"/>
                      <a:pt x="522112" y="64725"/>
                    </a:cubicBezTo>
                    <a:cubicBezTo>
                      <a:pt x="538447" y="54708"/>
                      <a:pt x="551238" y="46848"/>
                      <a:pt x="579439" y="46848"/>
                    </a:cubicBezTo>
                    <a:cubicBezTo>
                      <a:pt x="607641" y="46848"/>
                      <a:pt x="620432" y="54708"/>
                      <a:pt x="636767" y="64725"/>
                    </a:cubicBezTo>
                    <a:cubicBezTo>
                      <a:pt x="655722" y="76283"/>
                      <a:pt x="677143" y="89382"/>
                      <a:pt x="718597" y="89382"/>
                    </a:cubicBezTo>
                    <a:cubicBezTo>
                      <a:pt x="760052" y="89382"/>
                      <a:pt x="781473" y="76283"/>
                      <a:pt x="800428" y="64725"/>
                    </a:cubicBezTo>
                    <a:cubicBezTo>
                      <a:pt x="816763" y="54708"/>
                      <a:pt x="829554" y="46848"/>
                      <a:pt x="857755" y="46848"/>
                    </a:cubicBezTo>
                    <a:cubicBezTo>
                      <a:pt x="870700" y="46848"/>
                      <a:pt x="881179" y="36369"/>
                      <a:pt x="881179" y="23424"/>
                    </a:cubicBezTo>
                    <a:cubicBezTo>
                      <a:pt x="881179" y="10479"/>
                      <a:pt x="870700" y="0"/>
                      <a:pt x="857755" y="0"/>
                    </a:cubicBezTo>
                    <a:close/>
                  </a:path>
                </a:pathLst>
              </a:custGeom>
              <a:solidFill>
                <a:srgbClr val="27459B"/>
              </a:solidFill>
              <a:ln w="12700" cap="rnd">
                <a:solidFill>
                  <a:srgbClr val="27459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800"/>
              </a:p>
            </p:txBody>
          </p:sp>
        </p:grpSp>
      </p:grpSp>
      <p:sp>
        <p:nvSpPr>
          <p:cNvPr id="235" name="矩形: 圆角 234">
            <a:extLst>
              <a:ext uri="{FF2B5EF4-FFF2-40B4-BE49-F238E27FC236}">
                <a16:creationId xmlns:a16="http://schemas.microsoft.com/office/drawing/2014/main" id="{29B99F1B-C253-DDCE-4E52-F6B5443C48E1}"/>
              </a:ext>
            </a:extLst>
          </p:cNvPr>
          <p:cNvSpPr/>
          <p:nvPr/>
        </p:nvSpPr>
        <p:spPr>
          <a:xfrm>
            <a:off x="839616" y="910869"/>
            <a:ext cx="10512768" cy="5036262"/>
          </a:xfrm>
          <a:prstGeom prst="roundRect">
            <a:avLst>
              <a:gd name="adj" fmla="val 10515"/>
            </a:avLst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6" name="文本框 235">
            <a:extLst>
              <a:ext uri="{FF2B5EF4-FFF2-40B4-BE49-F238E27FC236}">
                <a16:creationId xmlns:a16="http://schemas.microsoft.com/office/drawing/2014/main" id="{49386D1F-01A3-AC2D-6DE7-AA24794B721B}"/>
              </a:ext>
            </a:extLst>
          </p:cNvPr>
          <p:cNvSpPr txBox="1"/>
          <p:nvPr/>
        </p:nvSpPr>
        <p:spPr>
          <a:xfrm>
            <a:off x="2975137" y="1492901"/>
            <a:ext cx="62417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i="1">
                <a:solidFill>
                  <a:srgbClr val="27459B"/>
                </a:solidFill>
                <a:latin typeface="Jumble" panose="02000503000000020004" pitchFamily="2" charset="0"/>
              </a:rPr>
              <a:t>Powerpoint Templet</a:t>
            </a:r>
          </a:p>
        </p:txBody>
      </p:sp>
      <p:sp>
        <p:nvSpPr>
          <p:cNvPr id="237" name="文本框 236">
            <a:extLst>
              <a:ext uri="{FF2B5EF4-FFF2-40B4-BE49-F238E27FC236}">
                <a16:creationId xmlns:a16="http://schemas.microsoft.com/office/drawing/2014/main" id="{66065B83-4EB2-B9E6-9D31-94C3F328DD32}"/>
              </a:ext>
            </a:extLst>
          </p:cNvPr>
          <p:cNvSpPr txBox="1"/>
          <p:nvPr/>
        </p:nvSpPr>
        <p:spPr>
          <a:xfrm>
            <a:off x="1479547" y="2445582"/>
            <a:ext cx="9232906" cy="2919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 b="1">
                <a:solidFill>
                  <a:srgbClr val="27459B"/>
                </a:solidFill>
                <a:latin typeface="+mn-ea"/>
                <a:cs typeface="..黑体UI-韩语" panose="02000000000000000000" pitchFamily="2" charset="-128"/>
              </a:rPr>
              <a:t>Lorem ipsum dolor sit amet, consectetuer adipiscing elit. </a:t>
            </a:r>
          </a:p>
          <a:p>
            <a:pPr algn="ctr">
              <a:lnSpc>
                <a:spcPct val="120000"/>
              </a:lnSpc>
            </a:pPr>
            <a:endParaRPr lang="fr-FR" altLang="zh-CN" sz="1400" b="1">
              <a:solidFill>
                <a:srgbClr val="27459B"/>
              </a:solidFill>
              <a:latin typeface="+mn-ea"/>
              <a:cs typeface="..黑体UI-韩语" panose="02000000000000000000" pitchFamily="2" charset="-128"/>
            </a:endParaRPr>
          </a:p>
          <a:p>
            <a:pPr algn="ctr">
              <a:lnSpc>
                <a:spcPct val="120000"/>
              </a:lnSpc>
            </a:pPr>
            <a:r>
              <a:rPr lang="fr-FR" altLang="zh-CN" sz="1400" b="1">
                <a:solidFill>
                  <a:srgbClr val="27459B"/>
                </a:solidFill>
                <a:latin typeface="+mn-ea"/>
                <a:cs typeface="..黑体UI-韩语" panose="02000000000000000000" pitchFamily="2" charset="-128"/>
              </a:rPr>
              <a:t>Maecenas porttitor congue massa. Fusce posuere, magna sed pulvinar ultricies, purus lectus malesuada libero, sit amet </a:t>
            </a:r>
          </a:p>
          <a:p>
            <a:pPr algn="ctr">
              <a:lnSpc>
                <a:spcPct val="120000"/>
              </a:lnSpc>
            </a:pPr>
            <a:endParaRPr lang="fr-FR" altLang="zh-CN" sz="1400" b="1">
              <a:solidFill>
                <a:srgbClr val="27459B"/>
              </a:solidFill>
              <a:latin typeface="+mn-ea"/>
              <a:cs typeface="..黑体UI-韩语" panose="02000000000000000000" pitchFamily="2" charset="-128"/>
            </a:endParaRPr>
          </a:p>
          <a:p>
            <a:pPr algn="ctr">
              <a:lnSpc>
                <a:spcPct val="120000"/>
              </a:lnSpc>
            </a:pPr>
            <a:endParaRPr lang="fr-FR" altLang="zh-CN" sz="1400" b="1">
              <a:solidFill>
                <a:srgbClr val="27459B"/>
              </a:solidFill>
              <a:latin typeface="+mn-ea"/>
              <a:cs typeface="..黑体UI-韩语" panose="02000000000000000000" pitchFamily="2" charset="-128"/>
            </a:endParaRPr>
          </a:p>
          <a:p>
            <a:pPr algn="ctr">
              <a:lnSpc>
                <a:spcPct val="120000"/>
              </a:lnSpc>
            </a:pPr>
            <a:r>
              <a:rPr lang="fr-FR" altLang="zh-CN" sz="1400" b="1">
                <a:solidFill>
                  <a:srgbClr val="27459B"/>
                </a:solidFill>
                <a:latin typeface="+mn-ea"/>
                <a:cs typeface="..黑体UI-韩语" panose="02000000000000000000" pitchFamily="2" charset="-128"/>
              </a:rPr>
              <a:t>commodo magna eros quis urna. Nunc viverra imperdiet enim.</a:t>
            </a:r>
          </a:p>
          <a:p>
            <a:pPr algn="ctr">
              <a:lnSpc>
                <a:spcPct val="120000"/>
              </a:lnSpc>
            </a:pPr>
            <a:r>
              <a:rPr lang="fr-FR" altLang="zh-CN" sz="1400" b="1">
                <a:solidFill>
                  <a:srgbClr val="27459B"/>
                </a:solidFill>
                <a:latin typeface="+mn-ea"/>
                <a:cs typeface="..黑体UI-韩语" panose="02000000000000000000" pitchFamily="2" charset="-128"/>
              </a:rPr>
              <a:t>Fusce est. Vivamus a tellus. </a:t>
            </a:r>
          </a:p>
          <a:p>
            <a:pPr algn="ctr">
              <a:lnSpc>
                <a:spcPct val="120000"/>
              </a:lnSpc>
            </a:pPr>
            <a:endParaRPr lang="fr-FR" altLang="zh-CN" sz="1400" b="1">
              <a:solidFill>
                <a:srgbClr val="27459B"/>
              </a:solidFill>
              <a:latin typeface="+mn-ea"/>
              <a:cs typeface="..黑体UI-韩语" panose="02000000000000000000" pitchFamily="2" charset="-128"/>
            </a:endParaRPr>
          </a:p>
          <a:p>
            <a:pPr algn="ctr">
              <a:lnSpc>
                <a:spcPct val="120000"/>
              </a:lnSpc>
            </a:pPr>
            <a:r>
              <a:rPr lang="fr-FR" altLang="zh-CN" sz="1400" b="1">
                <a:solidFill>
                  <a:srgbClr val="27459B"/>
                </a:solidFill>
                <a:latin typeface="+mn-ea"/>
                <a:cs typeface="..黑体UI-韩语" panose="02000000000000000000" pitchFamily="2" charset="-128"/>
              </a:rPr>
              <a:t>Pellentesque habitant morbi tristique senectus et netus et malesuada fames ac turpis egestas. Proin pharetra nonummy pede.</a:t>
            </a:r>
          </a:p>
        </p:txBody>
      </p:sp>
    </p:spTree>
    <p:extLst>
      <p:ext uri="{BB962C8B-B14F-4D97-AF65-F5344CB8AC3E}">
        <p14:creationId xmlns:p14="http://schemas.microsoft.com/office/powerpoint/2010/main" val="26928258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1A6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>
            <a:extLst>
              <a:ext uri="{FF2B5EF4-FFF2-40B4-BE49-F238E27FC236}">
                <a16:creationId xmlns:a16="http://schemas.microsoft.com/office/drawing/2014/main" id="{A9204608-438A-43E0-33D5-157EA221861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C1A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2B169D74-DB4A-E8B0-9B40-8E2AAAD82F14}"/>
              </a:ext>
            </a:extLst>
          </p:cNvPr>
          <p:cNvSpPr/>
          <p:nvPr/>
        </p:nvSpPr>
        <p:spPr>
          <a:xfrm>
            <a:off x="-522565" y="4787607"/>
            <a:ext cx="13171251" cy="290160"/>
          </a:xfrm>
          <a:custGeom>
            <a:avLst/>
            <a:gdLst>
              <a:gd name="connsiteX0" fmla="*/ 560150 w 18262600"/>
              <a:gd name="connsiteY0" fmla="*/ 0 h 405971"/>
              <a:gd name="connsiteX1" fmla="*/ 880820 w 18262600"/>
              <a:gd name="connsiteY1" fmla="*/ 101098 h 405971"/>
              <a:gd name="connsiteX2" fmla="*/ 996374 w 18262600"/>
              <a:gd name="connsiteY2" fmla="*/ 189835 h 405971"/>
              <a:gd name="connsiteX3" fmla="*/ 1158182 w 18262600"/>
              <a:gd name="connsiteY3" fmla="*/ 240856 h 405971"/>
              <a:gd name="connsiteX4" fmla="*/ 1319923 w 18262600"/>
              <a:gd name="connsiteY4" fmla="*/ 189860 h 405971"/>
              <a:gd name="connsiteX5" fmla="*/ 1435514 w 18262600"/>
              <a:gd name="connsiteY5" fmla="*/ 101098 h 405971"/>
              <a:gd name="connsiteX6" fmla="*/ 1756180 w 18262600"/>
              <a:gd name="connsiteY6" fmla="*/ 0 h 405971"/>
              <a:gd name="connsiteX7" fmla="*/ 2076849 w 18262600"/>
              <a:gd name="connsiteY7" fmla="*/ 101098 h 405971"/>
              <a:gd name="connsiteX8" fmla="*/ 2192407 w 18262600"/>
              <a:gd name="connsiteY8" fmla="*/ 189835 h 405971"/>
              <a:gd name="connsiteX9" fmla="*/ 2354215 w 18262600"/>
              <a:gd name="connsiteY9" fmla="*/ 240856 h 405971"/>
              <a:gd name="connsiteX10" fmla="*/ 2515985 w 18262600"/>
              <a:gd name="connsiteY10" fmla="*/ 189835 h 405971"/>
              <a:gd name="connsiteX11" fmla="*/ 2631543 w 18262600"/>
              <a:gd name="connsiteY11" fmla="*/ 101098 h 405971"/>
              <a:gd name="connsiteX12" fmla="*/ 2952213 w 18262600"/>
              <a:gd name="connsiteY12" fmla="*/ 0 h 405971"/>
              <a:gd name="connsiteX13" fmla="*/ 3272881 w 18262600"/>
              <a:gd name="connsiteY13" fmla="*/ 101098 h 405971"/>
              <a:gd name="connsiteX14" fmla="*/ 3388439 w 18262600"/>
              <a:gd name="connsiteY14" fmla="*/ 189835 h 405971"/>
              <a:gd name="connsiteX15" fmla="*/ 3550244 w 18262600"/>
              <a:gd name="connsiteY15" fmla="*/ 240856 h 405971"/>
              <a:gd name="connsiteX16" fmla="*/ 3712018 w 18262600"/>
              <a:gd name="connsiteY16" fmla="*/ 189835 h 405971"/>
              <a:gd name="connsiteX17" fmla="*/ 3827576 w 18262600"/>
              <a:gd name="connsiteY17" fmla="*/ 101098 h 405971"/>
              <a:gd name="connsiteX18" fmla="*/ 4148245 w 18262600"/>
              <a:gd name="connsiteY18" fmla="*/ 0 h 405971"/>
              <a:gd name="connsiteX19" fmla="*/ 4468915 w 18262600"/>
              <a:gd name="connsiteY19" fmla="*/ 101098 h 405971"/>
              <a:gd name="connsiteX20" fmla="*/ 4609384 w 18262600"/>
              <a:gd name="connsiteY20" fmla="*/ 208991 h 405971"/>
              <a:gd name="connsiteX21" fmla="*/ 4746284 w 18262600"/>
              <a:gd name="connsiteY21" fmla="*/ 101711 h 405971"/>
              <a:gd name="connsiteX22" fmla="*/ 5067744 w 18262600"/>
              <a:gd name="connsiteY22" fmla="*/ 0 h 405971"/>
              <a:gd name="connsiteX23" fmla="*/ 5388414 w 18262600"/>
              <a:gd name="connsiteY23" fmla="*/ 101098 h 405971"/>
              <a:gd name="connsiteX24" fmla="*/ 5503968 w 18262600"/>
              <a:gd name="connsiteY24" fmla="*/ 189835 h 405971"/>
              <a:gd name="connsiteX25" fmla="*/ 5665776 w 18262600"/>
              <a:gd name="connsiteY25" fmla="*/ 240856 h 405971"/>
              <a:gd name="connsiteX26" fmla="*/ 5827517 w 18262600"/>
              <a:gd name="connsiteY26" fmla="*/ 189860 h 405971"/>
              <a:gd name="connsiteX27" fmla="*/ 5943108 w 18262600"/>
              <a:gd name="connsiteY27" fmla="*/ 101098 h 405971"/>
              <a:gd name="connsiteX28" fmla="*/ 6263774 w 18262600"/>
              <a:gd name="connsiteY28" fmla="*/ 0 h 405971"/>
              <a:gd name="connsiteX29" fmla="*/ 6584443 w 18262600"/>
              <a:gd name="connsiteY29" fmla="*/ 101098 h 405971"/>
              <a:gd name="connsiteX30" fmla="*/ 6700000 w 18262600"/>
              <a:gd name="connsiteY30" fmla="*/ 189835 h 405971"/>
              <a:gd name="connsiteX31" fmla="*/ 6861809 w 18262600"/>
              <a:gd name="connsiteY31" fmla="*/ 240856 h 405971"/>
              <a:gd name="connsiteX32" fmla="*/ 7023579 w 18262600"/>
              <a:gd name="connsiteY32" fmla="*/ 189835 h 405971"/>
              <a:gd name="connsiteX33" fmla="*/ 7139137 w 18262600"/>
              <a:gd name="connsiteY33" fmla="*/ 101098 h 405971"/>
              <a:gd name="connsiteX34" fmla="*/ 7459806 w 18262600"/>
              <a:gd name="connsiteY34" fmla="*/ 0 h 405971"/>
              <a:gd name="connsiteX35" fmla="*/ 7780475 w 18262600"/>
              <a:gd name="connsiteY35" fmla="*/ 101098 h 405971"/>
              <a:gd name="connsiteX36" fmla="*/ 7896034 w 18262600"/>
              <a:gd name="connsiteY36" fmla="*/ 189835 h 405971"/>
              <a:gd name="connsiteX37" fmla="*/ 8057838 w 18262600"/>
              <a:gd name="connsiteY37" fmla="*/ 240856 h 405971"/>
              <a:gd name="connsiteX38" fmla="*/ 8219613 w 18262600"/>
              <a:gd name="connsiteY38" fmla="*/ 189835 h 405971"/>
              <a:gd name="connsiteX39" fmla="*/ 8335170 w 18262600"/>
              <a:gd name="connsiteY39" fmla="*/ 101098 h 405971"/>
              <a:gd name="connsiteX40" fmla="*/ 8655839 w 18262600"/>
              <a:gd name="connsiteY40" fmla="*/ 0 h 405971"/>
              <a:gd name="connsiteX41" fmla="*/ 8976508 w 18262600"/>
              <a:gd name="connsiteY41" fmla="*/ 101098 h 405971"/>
              <a:gd name="connsiteX42" fmla="*/ 9130719 w 18262600"/>
              <a:gd name="connsiteY42" fmla="*/ 219546 h 405971"/>
              <a:gd name="connsiteX43" fmla="*/ 9281090 w 18262600"/>
              <a:gd name="connsiteY43" fmla="*/ 101711 h 405971"/>
              <a:gd name="connsiteX44" fmla="*/ 9602550 w 18262600"/>
              <a:gd name="connsiteY44" fmla="*/ 0 h 405971"/>
              <a:gd name="connsiteX45" fmla="*/ 9923219 w 18262600"/>
              <a:gd name="connsiteY45" fmla="*/ 101098 h 405971"/>
              <a:gd name="connsiteX46" fmla="*/ 10038774 w 18262600"/>
              <a:gd name="connsiteY46" fmla="*/ 189835 h 405971"/>
              <a:gd name="connsiteX47" fmla="*/ 10200582 w 18262600"/>
              <a:gd name="connsiteY47" fmla="*/ 240856 h 405971"/>
              <a:gd name="connsiteX48" fmla="*/ 10362323 w 18262600"/>
              <a:gd name="connsiteY48" fmla="*/ 189860 h 405971"/>
              <a:gd name="connsiteX49" fmla="*/ 10477914 w 18262600"/>
              <a:gd name="connsiteY49" fmla="*/ 101098 h 405971"/>
              <a:gd name="connsiteX50" fmla="*/ 10798580 w 18262600"/>
              <a:gd name="connsiteY50" fmla="*/ 0 h 405971"/>
              <a:gd name="connsiteX51" fmla="*/ 11119249 w 18262600"/>
              <a:gd name="connsiteY51" fmla="*/ 101098 h 405971"/>
              <a:gd name="connsiteX52" fmla="*/ 11234806 w 18262600"/>
              <a:gd name="connsiteY52" fmla="*/ 189835 h 405971"/>
              <a:gd name="connsiteX53" fmla="*/ 11396614 w 18262600"/>
              <a:gd name="connsiteY53" fmla="*/ 240856 h 405971"/>
              <a:gd name="connsiteX54" fmla="*/ 11558385 w 18262600"/>
              <a:gd name="connsiteY54" fmla="*/ 189835 h 405971"/>
              <a:gd name="connsiteX55" fmla="*/ 11673943 w 18262600"/>
              <a:gd name="connsiteY55" fmla="*/ 101098 h 405971"/>
              <a:gd name="connsiteX56" fmla="*/ 11994612 w 18262600"/>
              <a:gd name="connsiteY56" fmla="*/ 0 h 405971"/>
              <a:gd name="connsiteX57" fmla="*/ 12315281 w 18262600"/>
              <a:gd name="connsiteY57" fmla="*/ 101098 h 405971"/>
              <a:gd name="connsiteX58" fmla="*/ 12430839 w 18262600"/>
              <a:gd name="connsiteY58" fmla="*/ 189835 h 405971"/>
              <a:gd name="connsiteX59" fmla="*/ 12592643 w 18262600"/>
              <a:gd name="connsiteY59" fmla="*/ 240856 h 405971"/>
              <a:gd name="connsiteX60" fmla="*/ 12754418 w 18262600"/>
              <a:gd name="connsiteY60" fmla="*/ 189835 h 405971"/>
              <a:gd name="connsiteX61" fmla="*/ 12869976 w 18262600"/>
              <a:gd name="connsiteY61" fmla="*/ 101098 h 405971"/>
              <a:gd name="connsiteX62" fmla="*/ 13190645 w 18262600"/>
              <a:gd name="connsiteY62" fmla="*/ 0 h 405971"/>
              <a:gd name="connsiteX63" fmla="*/ 13511314 w 18262600"/>
              <a:gd name="connsiteY63" fmla="*/ 101098 h 405971"/>
              <a:gd name="connsiteX64" fmla="*/ 13651783 w 18262600"/>
              <a:gd name="connsiteY64" fmla="*/ 208991 h 405971"/>
              <a:gd name="connsiteX65" fmla="*/ 13788684 w 18262600"/>
              <a:gd name="connsiteY65" fmla="*/ 101711 h 405971"/>
              <a:gd name="connsiteX66" fmla="*/ 14110144 w 18262600"/>
              <a:gd name="connsiteY66" fmla="*/ 0 h 405971"/>
              <a:gd name="connsiteX67" fmla="*/ 14430813 w 18262600"/>
              <a:gd name="connsiteY67" fmla="*/ 101098 h 405971"/>
              <a:gd name="connsiteX68" fmla="*/ 14546368 w 18262600"/>
              <a:gd name="connsiteY68" fmla="*/ 189835 h 405971"/>
              <a:gd name="connsiteX69" fmla="*/ 14708176 w 18262600"/>
              <a:gd name="connsiteY69" fmla="*/ 240856 h 405971"/>
              <a:gd name="connsiteX70" fmla="*/ 14869916 w 18262600"/>
              <a:gd name="connsiteY70" fmla="*/ 189860 h 405971"/>
              <a:gd name="connsiteX71" fmla="*/ 14985508 w 18262600"/>
              <a:gd name="connsiteY71" fmla="*/ 101098 h 405971"/>
              <a:gd name="connsiteX72" fmla="*/ 15306173 w 18262600"/>
              <a:gd name="connsiteY72" fmla="*/ 0 h 405971"/>
              <a:gd name="connsiteX73" fmla="*/ 15626843 w 18262600"/>
              <a:gd name="connsiteY73" fmla="*/ 101098 h 405971"/>
              <a:gd name="connsiteX74" fmla="*/ 15742400 w 18262600"/>
              <a:gd name="connsiteY74" fmla="*/ 189835 h 405971"/>
              <a:gd name="connsiteX75" fmla="*/ 15904208 w 18262600"/>
              <a:gd name="connsiteY75" fmla="*/ 240856 h 405971"/>
              <a:gd name="connsiteX76" fmla="*/ 16065978 w 18262600"/>
              <a:gd name="connsiteY76" fmla="*/ 189835 h 405971"/>
              <a:gd name="connsiteX77" fmla="*/ 16181536 w 18262600"/>
              <a:gd name="connsiteY77" fmla="*/ 101098 h 405971"/>
              <a:gd name="connsiteX78" fmla="*/ 16502206 w 18262600"/>
              <a:gd name="connsiteY78" fmla="*/ 0 h 405971"/>
              <a:gd name="connsiteX79" fmla="*/ 16822874 w 18262600"/>
              <a:gd name="connsiteY79" fmla="*/ 101098 h 405971"/>
              <a:gd name="connsiteX80" fmla="*/ 16938434 w 18262600"/>
              <a:gd name="connsiteY80" fmla="*/ 189835 h 405971"/>
              <a:gd name="connsiteX81" fmla="*/ 17100236 w 18262600"/>
              <a:gd name="connsiteY81" fmla="*/ 240856 h 405971"/>
              <a:gd name="connsiteX82" fmla="*/ 17262012 w 18262600"/>
              <a:gd name="connsiteY82" fmla="*/ 189835 h 405971"/>
              <a:gd name="connsiteX83" fmla="*/ 17377568 w 18262600"/>
              <a:gd name="connsiteY83" fmla="*/ 101098 h 405971"/>
              <a:gd name="connsiteX84" fmla="*/ 17698240 w 18262600"/>
              <a:gd name="connsiteY84" fmla="*/ 0 h 405971"/>
              <a:gd name="connsiteX85" fmla="*/ 18018908 w 18262600"/>
              <a:gd name="connsiteY85" fmla="*/ 101098 h 405971"/>
              <a:gd name="connsiteX86" fmla="*/ 18231296 w 18262600"/>
              <a:gd name="connsiteY86" fmla="*/ 264231 h 405971"/>
              <a:gd name="connsiteX87" fmla="*/ 18229018 w 18262600"/>
              <a:gd name="connsiteY87" fmla="*/ 380967 h 405971"/>
              <a:gd name="connsiteX88" fmla="*/ 18072464 w 18262600"/>
              <a:gd name="connsiteY88" fmla="*/ 379270 h 405971"/>
              <a:gd name="connsiteX89" fmla="*/ 17860012 w 18262600"/>
              <a:gd name="connsiteY89" fmla="*/ 216137 h 405971"/>
              <a:gd name="connsiteX90" fmla="*/ 17698204 w 18262600"/>
              <a:gd name="connsiteY90" fmla="*/ 165115 h 405971"/>
              <a:gd name="connsiteX91" fmla="*/ 17536400 w 18262600"/>
              <a:gd name="connsiteY91" fmla="*/ 216137 h 405971"/>
              <a:gd name="connsiteX92" fmla="*/ 17420844 w 18262600"/>
              <a:gd name="connsiteY92" fmla="*/ 304874 h 405971"/>
              <a:gd name="connsiteX93" fmla="*/ 17100208 w 18262600"/>
              <a:gd name="connsiteY93" fmla="*/ 405971 h 405971"/>
              <a:gd name="connsiteX94" fmla="*/ 16779538 w 18262600"/>
              <a:gd name="connsiteY94" fmla="*/ 304874 h 405971"/>
              <a:gd name="connsiteX95" fmla="*/ 16663980 w 18262600"/>
              <a:gd name="connsiteY95" fmla="*/ 216137 h 405971"/>
              <a:gd name="connsiteX96" fmla="*/ 16502176 w 18262600"/>
              <a:gd name="connsiteY96" fmla="*/ 165115 h 405971"/>
              <a:gd name="connsiteX97" fmla="*/ 16340368 w 18262600"/>
              <a:gd name="connsiteY97" fmla="*/ 216137 h 405971"/>
              <a:gd name="connsiteX98" fmla="*/ 16224811 w 18262600"/>
              <a:gd name="connsiteY98" fmla="*/ 304874 h 405971"/>
              <a:gd name="connsiteX99" fmla="*/ 15904175 w 18262600"/>
              <a:gd name="connsiteY99" fmla="*/ 405971 h 405971"/>
              <a:gd name="connsiteX100" fmla="*/ 15583506 w 18262600"/>
              <a:gd name="connsiteY100" fmla="*/ 304874 h 405971"/>
              <a:gd name="connsiteX101" fmla="*/ 15467948 w 18262600"/>
              <a:gd name="connsiteY101" fmla="*/ 216137 h 405971"/>
              <a:gd name="connsiteX102" fmla="*/ 15306144 w 18262600"/>
              <a:gd name="connsiteY102" fmla="*/ 165115 h 405971"/>
              <a:gd name="connsiteX103" fmla="*/ 15144339 w 18262600"/>
              <a:gd name="connsiteY103" fmla="*/ 216137 h 405971"/>
              <a:gd name="connsiteX104" fmla="*/ 15028782 w 18262600"/>
              <a:gd name="connsiteY104" fmla="*/ 304874 h 405971"/>
              <a:gd name="connsiteX105" fmla="*/ 14708142 w 18262600"/>
              <a:gd name="connsiteY105" fmla="*/ 405971 h 405971"/>
              <a:gd name="connsiteX106" fmla="*/ 14387473 w 18262600"/>
              <a:gd name="connsiteY106" fmla="*/ 304874 h 405971"/>
              <a:gd name="connsiteX107" fmla="*/ 14271918 w 18262600"/>
              <a:gd name="connsiteY107" fmla="*/ 216137 h 405971"/>
              <a:gd name="connsiteX108" fmla="*/ 14110111 w 18262600"/>
              <a:gd name="connsiteY108" fmla="*/ 165115 h 405971"/>
              <a:gd name="connsiteX109" fmla="*/ 13948306 w 18262600"/>
              <a:gd name="connsiteY109" fmla="*/ 216137 h 405971"/>
              <a:gd name="connsiteX110" fmla="*/ 13740917 w 18262600"/>
              <a:gd name="connsiteY110" fmla="*/ 378679 h 405971"/>
              <a:gd name="connsiteX111" fmla="*/ 13663450 w 18262600"/>
              <a:gd name="connsiteY111" fmla="*/ 404310 h 405971"/>
              <a:gd name="connsiteX112" fmla="*/ 13652644 w 18262600"/>
              <a:gd name="connsiteY112" fmla="*/ 402948 h 405971"/>
              <a:gd name="connsiteX113" fmla="*/ 13642672 w 18262600"/>
              <a:gd name="connsiteY113" fmla="*/ 404284 h 405971"/>
              <a:gd name="connsiteX114" fmla="*/ 13564870 w 18262600"/>
              <a:gd name="connsiteY114" fmla="*/ 379270 h 405971"/>
              <a:gd name="connsiteX115" fmla="*/ 13352419 w 18262600"/>
              <a:gd name="connsiteY115" fmla="*/ 216137 h 405971"/>
              <a:gd name="connsiteX116" fmla="*/ 13190611 w 18262600"/>
              <a:gd name="connsiteY116" fmla="*/ 165115 h 405971"/>
              <a:gd name="connsiteX117" fmla="*/ 13028808 w 18262600"/>
              <a:gd name="connsiteY117" fmla="*/ 216137 h 405971"/>
              <a:gd name="connsiteX118" fmla="*/ 12913250 w 18262600"/>
              <a:gd name="connsiteY118" fmla="*/ 304874 h 405971"/>
              <a:gd name="connsiteX119" fmla="*/ 12592613 w 18262600"/>
              <a:gd name="connsiteY119" fmla="*/ 405971 h 405971"/>
              <a:gd name="connsiteX120" fmla="*/ 12271944 w 18262600"/>
              <a:gd name="connsiteY120" fmla="*/ 304874 h 405971"/>
              <a:gd name="connsiteX121" fmla="*/ 12156386 w 18262600"/>
              <a:gd name="connsiteY121" fmla="*/ 216137 h 405971"/>
              <a:gd name="connsiteX122" fmla="*/ 11994582 w 18262600"/>
              <a:gd name="connsiteY122" fmla="*/ 165115 h 405971"/>
              <a:gd name="connsiteX123" fmla="*/ 11832775 w 18262600"/>
              <a:gd name="connsiteY123" fmla="*/ 216137 h 405971"/>
              <a:gd name="connsiteX124" fmla="*/ 11717217 w 18262600"/>
              <a:gd name="connsiteY124" fmla="*/ 304874 h 405971"/>
              <a:gd name="connsiteX125" fmla="*/ 11396581 w 18262600"/>
              <a:gd name="connsiteY125" fmla="*/ 405971 h 405971"/>
              <a:gd name="connsiteX126" fmla="*/ 11075912 w 18262600"/>
              <a:gd name="connsiteY126" fmla="*/ 304874 h 405971"/>
              <a:gd name="connsiteX127" fmla="*/ 10960354 w 18262600"/>
              <a:gd name="connsiteY127" fmla="*/ 216137 h 405971"/>
              <a:gd name="connsiteX128" fmla="*/ 10798550 w 18262600"/>
              <a:gd name="connsiteY128" fmla="*/ 165115 h 405971"/>
              <a:gd name="connsiteX129" fmla="*/ 10636745 w 18262600"/>
              <a:gd name="connsiteY129" fmla="*/ 216137 h 405971"/>
              <a:gd name="connsiteX130" fmla="*/ 10521188 w 18262600"/>
              <a:gd name="connsiteY130" fmla="*/ 304874 h 405971"/>
              <a:gd name="connsiteX131" fmla="*/ 10200548 w 18262600"/>
              <a:gd name="connsiteY131" fmla="*/ 405971 h 405971"/>
              <a:gd name="connsiteX132" fmla="*/ 9879879 w 18262600"/>
              <a:gd name="connsiteY132" fmla="*/ 304874 h 405971"/>
              <a:gd name="connsiteX133" fmla="*/ 9764325 w 18262600"/>
              <a:gd name="connsiteY133" fmla="*/ 216137 h 405971"/>
              <a:gd name="connsiteX134" fmla="*/ 9602517 w 18262600"/>
              <a:gd name="connsiteY134" fmla="*/ 165115 h 405971"/>
              <a:gd name="connsiteX135" fmla="*/ 9440713 w 18262600"/>
              <a:gd name="connsiteY135" fmla="*/ 216137 h 405971"/>
              <a:gd name="connsiteX136" fmla="*/ 9233323 w 18262600"/>
              <a:gd name="connsiteY136" fmla="*/ 378679 h 405971"/>
              <a:gd name="connsiteX137" fmla="*/ 9155856 w 18262600"/>
              <a:gd name="connsiteY137" fmla="*/ 404310 h 405971"/>
              <a:gd name="connsiteX138" fmla="*/ 9131025 w 18262600"/>
              <a:gd name="connsiteY138" fmla="*/ 401180 h 405971"/>
              <a:gd name="connsiteX139" fmla="*/ 9107865 w 18262600"/>
              <a:gd name="connsiteY139" fmla="*/ 404284 h 405971"/>
              <a:gd name="connsiteX140" fmla="*/ 9030064 w 18262600"/>
              <a:gd name="connsiteY140" fmla="*/ 379270 h 405971"/>
              <a:gd name="connsiteX141" fmla="*/ 8817613 w 18262600"/>
              <a:gd name="connsiteY141" fmla="*/ 216137 h 405971"/>
              <a:gd name="connsiteX142" fmla="*/ 8655805 w 18262600"/>
              <a:gd name="connsiteY142" fmla="*/ 165115 h 405971"/>
              <a:gd name="connsiteX143" fmla="*/ 8494001 w 18262600"/>
              <a:gd name="connsiteY143" fmla="*/ 216137 h 405971"/>
              <a:gd name="connsiteX144" fmla="*/ 8378444 w 18262600"/>
              <a:gd name="connsiteY144" fmla="*/ 304874 h 405971"/>
              <a:gd name="connsiteX145" fmla="*/ 8057807 w 18262600"/>
              <a:gd name="connsiteY145" fmla="*/ 405971 h 405971"/>
              <a:gd name="connsiteX146" fmla="*/ 7737139 w 18262600"/>
              <a:gd name="connsiteY146" fmla="*/ 304874 h 405971"/>
              <a:gd name="connsiteX147" fmla="*/ 7621580 w 18262600"/>
              <a:gd name="connsiteY147" fmla="*/ 216137 h 405971"/>
              <a:gd name="connsiteX148" fmla="*/ 7459776 w 18262600"/>
              <a:gd name="connsiteY148" fmla="*/ 165115 h 405971"/>
              <a:gd name="connsiteX149" fmla="*/ 7297969 w 18262600"/>
              <a:gd name="connsiteY149" fmla="*/ 216137 h 405971"/>
              <a:gd name="connsiteX150" fmla="*/ 7182412 w 18262600"/>
              <a:gd name="connsiteY150" fmla="*/ 304874 h 405971"/>
              <a:gd name="connsiteX151" fmla="*/ 6861775 w 18262600"/>
              <a:gd name="connsiteY151" fmla="*/ 405971 h 405971"/>
              <a:gd name="connsiteX152" fmla="*/ 6541106 w 18262600"/>
              <a:gd name="connsiteY152" fmla="*/ 304874 h 405971"/>
              <a:gd name="connsiteX153" fmla="*/ 6425548 w 18262600"/>
              <a:gd name="connsiteY153" fmla="*/ 216137 h 405971"/>
              <a:gd name="connsiteX154" fmla="*/ 6263744 w 18262600"/>
              <a:gd name="connsiteY154" fmla="*/ 165115 h 405971"/>
              <a:gd name="connsiteX155" fmla="*/ 6101940 w 18262600"/>
              <a:gd name="connsiteY155" fmla="*/ 216137 h 405971"/>
              <a:gd name="connsiteX156" fmla="*/ 5986382 w 18262600"/>
              <a:gd name="connsiteY156" fmla="*/ 304874 h 405971"/>
              <a:gd name="connsiteX157" fmla="*/ 5665743 w 18262600"/>
              <a:gd name="connsiteY157" fmla="*/ 405971 h 405971"/>
              <a:gd name="connsiteX158" fmla="*/ 5345074 w 18262600"/>
              <a:gd name="connsiteY158" fmla="*/ 304874 h 405971"/>
              <a:gd name="connsiteX159" fmla="*/ 5229519 w 18262600"/>
              <a:gd name="connsiteY159" fmla="*/ 216137 h 405971"/>
              <a:gd name="connsiteX160" fmla="*/ 5067712 w 18262600"/>
              <a:gd name="connsiteY160" fmla="*/ 165115 h 405971"/>
              <a:gd name="connsiteX161" fmla="*/ 4905907 w 18262600"/>
              <a:gd name="connsiteY161" fmla="*/ 216137 h 405971"/>
              <a:gd name="connsiteX162" fmla="*/ 4698518 w 18262600"/>
              <a:gd name="connsiteY162" fmla="*/ 378679 h 405971"/>
              <a:gd name="connsiteX163" fmla="*/ 4621050 w 18262600"/>
              <a:gd name="connsiteY163" fmla="*/ 404310 h 405971"/>
              <a:gd name="connsiteX164" fmla="*/ 4610244 w 18262600"/>
              <a:gd name="connsiteY164" fmla="*/ 402948 h 405971"/>
              <a:gd name="connsiteX165" fmla="*/ 4600272 w 18262600"/>
              <a:gd name="connsiteY165" fmla="*/ 404284 h 405971"/>
              <a:gd name="connsiteX166" fmla="*/ 4522471 w 18262600"/>
              <a:gd name="connsiteY166" fmla="*/ 379270 h 405971"/>
              <a:gd name="connsiteX167" fmla="*/ 4310019 w 18262600"/>
              <a:gd name="connsiteY167" fmla="*/ 216137 h 405971"/>
              <a:gd name="connsiteX168" fmla="*/ 4148212 w 18262600"/>
              <a:gd name="connsiteY168" fmla="*/ 165115 h 405971"/>
              <a:gd name="connsiteX169" fmla="*/ 3986408 w 18262600"/>
              <a:gd name="connsiteY169" fmla="*/ 216137 h 405971"/>
              <a:gd name="connsiteX170" fmla="*/ 3870850 w 18262600"/>
              <a:gd name="connsiteY170" fmla="*/ 304874 h 405971"/>
              <a:gd name="connsiteX171" fmla="*/ 3550213 w 18262600"/>
              <a:gd name="connsiteY171" fmla="*/ 405971 h 405971"/>
              <a:gd name="connsiteX172" fmla="*/ 3229545 w 18262600"/>
              <a:gd name="connsiteY172" fmla="*/ 304874 h 405971"/>
              <a:gd name="connsiteX173" fmla="*/ 3113987 w 18262600"/>
              <a:gd name="connsiteY173" fmla="*/ 216137 h 405971"/>
              <a:gd name="connsiteX174" fmla="*/ 2952182 w 18262600"/>
              <a:gd name="connsiteY174" fmla="*/ 165115 h 405971"/>
              <a:gd name="connsiteX175" fmla="*/ 2790375 w 18262600"/>
              <a:gd name="connsiteY175" fmla="*/ 216137 h 405971"/>
              <a:gd name="connsiteX176" fmla="*/ 2674817 w 18262600"/>
              <a:gd name="connsiteY176" fmla="*/ 304874 h 405971"/>
              <a:gd name="connsiteX177" fmla="*/ 2354182 w 18262600"/>
              <a:gd name="connsiteY177" fmla="*/ 405971 h 405971"/>
              <a:gd name="connsiteX178" fmla="*/ 2033512 w 18262600"/>
              <a:gd name="connsiteY178" fmla="*/ 304874 h 405971"/>
              <a:gd name="connsiteX179" fmla="*/ 1917954 w 18262600"/>
              <a:gd name="connsiteY179" fmla="*/ 216137 h 405971"/>
              <a:gd name="connsiteX180" fmla="*/ 1756150 w 18262600"/>
              <a:gd name="connsiteY180" fmla="*/ 165115 h 405971"/>
              <a:gd name="connsiteX181" fmla="*/ 1594346 w 18262600"/>
              <a:gd name="connsiteY181" fmla="*/ 216137 h 405971"/>
              <a:gd name="connsiteX182" fmla="*/ 1478788 w 18262600"/>
              <a:gd name="connsiteY182" fmla="*/ 304874 h 405971"/>
              <a:gd name="connsiteX183" fmla="*/ 1158148 w 18262600"/>
              <a:gd name="connsiteY183" fmla="*/ 405971 h 405971"/>
              <a:gd name="connsiteX184" fmla="*/ 837480 w 18262600"/>
              <a:gd name="connsiteY184" fmla="*/ 304874 h 405971"/>
              <a:gd name="connsiteX185" fmla="*/ 721925 w 18262600"/>
              <a:gd name="connsiteY185" fmla="*/ 216137 h 405971"/>
              <a:gd name="connsiteX186" fmla="*/ 560117 w 18262600"/>
              <a:gd name="connsiteY186" fmla="*/ 165115 h 405971"/>
              <a:gd name="connsiteX187" fmla="*/ 398313 w 18262600"/>
              <a:gd name="connsiteY187" fmla="*/ 216137 h 405971"/>
              <a:gd name="connsiteX188" fmla="*/ 190923 w 18262600"/>
              <a:gd name="connsiteY188" fmla="*/ 378679 h 405971"/>
              <a:gd name="connsiteX189" fmla="*/ 34400 w 18262600"/>
              <a:gd name="connsiteY189" fmla="*/ 381556 h 405971"/>
              <a:gd name="connsiteX190" fmla="*/ 30511 w 18262600"/>
              <a:gd name="connsiteY190" fmla="*/ 264845 h 405971"/>
              <a:gd name="connsiteX191" fmla="*/ 238691 w 18262600"/>
              <a:gd name="connsiteY191" fmla="*/ 101711 h 405971"/>
              <a:gd name="connsiteX192" fmla="*/ 560150 w 18262600"/>
              <a:gd name="connsiteY192" fmla="*/ 0 h 405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18262600" h="405971">
                <a:moveTo>
                  <a:pt x="560150" y="0"/>
                </a:moveTo>
                <a:cubicBezTo>
                  <a:pt x="682035" y="0"/>
                  <a:pt x="795916" y="35901"/>
                  <a:pt x="880820" y="101098"/>
                </a:cubicBezTo>
                <a:lnTo>
                  <a:pt x="996374" y="189835"/>
                </a:lnTo>
                <a:cubicBezTo>
                  <a:pt x="1039207" y="222741"/>
                  <a:pt x="1096685" y="240856"/>
                  <a:pt x="1158182" y="240856"/>
                </a:cubicBezTo>
                <a:cubicBezTo>
                  <a:pt x="1219676" y="240856"/>
                  <a:pt x="1277091" y="222764"/>
                  <a:pt x="1319923" y="189860"/>
                </a:cubicBezTo>
                <a:lnTo>
                  <a:pt x="1435514" y="101098"/>
                </a:lnTo>
                <a:cubicBezTo>
                  <a:pt x="1520418" y="35901"/>
                  <a:pt x="1634299" y="0"/>
                  <a:pt x="1756180" y="0"/>
                </a:cubicBezTo>
                <a:cubicBezTo>
                  <a:pt x="1878064" y="0"/>
                  <a:pt x="1991945" y="35901"/>
                  <a:pt x="2076849" y="101098"/>
                </a:cubicBezTo>
                <a:lnTo>
                  <a:pt x="2192407" y="189835"/>
                </a:lnTo>
                <a:cubicBezTo>
                  <a:pt x="2235239" y="222741"/>
                  <a:pt x="2292718" y="240856"/>
                  <a:pt x="2354215" y="240856"/>
                </a:cubicBezTo>
                <a:cubicBezTo>
                  <a:pt x="2415678" y="240856"/>
                  <a:pt x="2473157" y="222764"/>
                  <a:pt x="2515985" y="189835"/>
                </a:cubicBezTo>
                <a:lnTo>
                  <a:pt x="2631543" y="101098"/>
                </a:lnTo>
                <a:cubicBezTo>
                  <a:pt x="2716447" y="35901"/>
                  <a:pt x="2830328" y="0"/>
                  <a:pt x="2952213" y="0"/>
                </a:cubicBezTo>
                <a:cubicBezTo>
                  <a:pt x="3074097" y="0"/>
                  <a:pt x="3187978" y="35901"/>
                  <a:pt x="3272881" y="101098"/>
                </a:cubicBezTo>
                <a:lnTo>
                  <a:pt x="3388439" y="189835"/>
                </a:lnTo>
                <a:cubicBezTo>
                  <a:pt x="3431272" y="222741"/>
                  <a:pt x="3488750" y="240856"/>
                  <a:pt x="3550244" y="240856"/>
                </a:cubicBezTo>
                <a:cubicBezTo>
                  <a:pt x="3611707" y="240856"/>
                  <a:pt x="3669186" y="222764"/>
                  <a:pt x="3712018" y="189835"/>
                </a:cubicBezTo>
                <a:lnTo>
                  <a:pt x="3827576" y="101098"/>
                </a:lnTo>
                <a:cubicBezTo>
                  <a:pt x="3912480" y="35901"/>
                  <a:pt x="4026360" y="0"/>
                  <a:pt x="4148245" y="0"/>
                </a:cubicBezTo>
                <a:cubicBezTo>
                  <a:pt x="4270129" y="0"/>
                  <a:pt x="4384010" y="35901"/>
                  <a:pt x="4468915" y="101098"/>
                </a:cubicBezTo>
                <a:lnTo>
                  <a:pt x="4609384" y="208991"/>
                </a:lnTo>
                <a:lnTo>
                  <a:pt x="4746284" y="101711"/>
                </a:lnTo>
                <a:cubicBezTo>
                  <a:pt x="4831979" y="35901"/>
                  <a:pt x="4945860" y="0"/>
                  <a:pt x="5067744" y="0"/>
                </a:cubicBezTo>
                <a:cubicBezTo>
                  <a:pt x="5189629" y="0"/>
                  <a:pt x="5303510" y="35901"/>
                  <a:pt x="5388414" y="101098"/>
                </a:cubicBezTo>
                <a:lnTo>
                  <a:pt x="5503968" y="189835"/>
                </a:lnTo>
                <a:cubicBezTo>
                  <a:pt x="5546801" y="222741"/>
                  <a:pt x="5604279" y="240856"/>
                  <a:pt x="5665776" y="240856"/>
                </a:cubicBezTo>
                <a:cubicBezTo>
                  <a:pt x="5727270" y="240856"/>
                  <a:pt x="5784684" y="222764"/>
                  <a:pt x="5827517" y="189860"/>
                </a:cubicBezTo>
                <a:lnTo>
                  <a:pt x="5943108" y="101098"/>
                </a:lnTo>
                <a:cubicBezTo>
                  <a:pt x="6028012" y="35901"/>
                  <a:pt x="6141892" y="0"/>
                  <a:pt x="6263774" y="0"/>
                </a:cubicBezTo>
                <a:cubicBezTo>
                  <a:pt x="6385658" y="0"/>
                  <a:pt x="6499539" y="35901"/>
                  <a:pt x="6584443" y="101098"/>
                </a:cubicBezTo>
                <a:lnTo>
                  <a:pt x="6700000" y="189835"/>
                </a:lnTo>
                <a:cubicBezTo>
                  <a:pt x="6742834" y="222741"/>
                  <a:pt x="6800312" y="240856"/>
                  <a:pt x="6861809" y="240856"/>
                </a:cubicBezTo>
                <a:cubicBezTo>
                  <a:pt x="6923272" y="240856"/>
                  <a:pt x="6980750" y="222764"/>
                  <a:pt x="7023579" y="189835"/>
                </a:cubicBezTo>
                <a:lnTo>
                  <a:pt x="7139137" y="101098"/>
                </a:lnTo>
                <a:cubicBezTo>
                  <a:pt x="7224041" y="35901"/>
                  <a:pt x="7337921" y="0"/>
                  <a:pt x="7459806" y="0"/>
                </a:cubicBezTo>
                <a:cubicBezTo>
                  <a:pt x="7581692" y="0"/>
                  <a:pt x="7695572" y="35901"/>
                  <a:pt x="7780475" y="101098"/>
                </a:cubicBezTo>
                <a:lnTo>
                  <a:pt x="7896034" y="189835"/>
                </a:lnTo>
                <a:cubicBezTo>
                  <a:pt x="7938866" y="222741"/>
                  <a:pt x="7996344" y="240856"/>
                  <a:pt x="8057838" y="240856"/>
                </a:cubicBezTo>
                <a:cubicBezTo>
                  <a:pt x="8119301" y="240856"/>
                  <a:pt x="8176779" y="222764"/>
                  <a:pt x="8219613" y="189835"/>
                </a:cubicBezTo>
                <a:lnTo>
                  <a:pt x="8335170" y="101098"/>
                </a:lnTo>
                <a:cubicBezTo>
                  <a:pt x="8420074" y="35901"/>
                  <a:pt x="8533954" y="0"/>
                  <a:pt x="8655839" y="0"/>
                </a:cubicBezTo>
                <a:cubicBezTo>
                  <a:pt x="8777723" y="0"/>
                  <a:pt x="8891603" y="35901"/>
                  <a:pt x="8976508" y="101098"/>
                </a:cubicBezTo>
                <a:lnTo>
                  <a:pt x="9130719" y="219546"/>
                </a:lnTo>
                <a:lnTo>
                  <a:pt x="9281090" y="101711"/>
                </a:lnTo>
                <a:cubicBezTo>
                  <a:pt x="9366785" y="35901"/>
                  <a:pt x="9480666" y="0"/>
                  <a:pt x="9602550" y="0"/>
                </a:cubicBezTo>
                <a:cubicBezTo>
                  <a:pt x="9724435" y="0"/>
                  <a:pt x="9838316" y="35901"/>
                  <a:pt x="9923219" y="101098"/>
                </a:cubicBezTo>
                <a:lnTo>
                  <a:pt x="10038774" y="189835"/>
                </a:lnTo>
                <a:cubicBezTo>
                  <a:pt x="10081607" y="222741"/>
                  <a:pt x="10139084" y="240856"/>
                  <a:pt x="10200582" y="240856"/>
                </a:cubicBezTo>
                <a:cubicBezTo>
                  <a:pt x="10262075" y="240856"/>
                  <a:pt x="10319490" y="222764"/>
                  <a:pt x="10362323" y="189860"/>
                </a:cubicBezTo>
                <a:lnTo>
                  <a:pt x="10477914" y="101098"/>
                </a:lnTo>
                <a:cubicBezTo>
                  <a:pt x="10562818" y="35901"/>
                  <a:pt x="10676698" y="0"/>
                  <a:pt x="10798580" y="0"/>
                </a:cubicBezTo>
                <a:cubicBezTo>
                  <a:pt x="10920464" y="0"/>
                  <a:pt x="11034345" y="35901"/>
                  <a:pt x="11119249" y="101098"/>
                </a:cubicBezTo>
                <a:lnTo>
                  <a:pt x="11234806" y="189835"/>
                </a:lnTo>
                <a:cubicBezTo>
                  <a:pt x="11277639" y="222741"/>
                  <a:pt x="11335117" y="240856"/>
                  <a:pt x="11396614" y="240856"/>
                </a:cubicBezTo>
                <a:cubicBezTo>
                  <a:pt x="11458078" y="240856"/>
                  <a:pt x="11515556" y="222764"/>
                  <a:pt x="11558385" y="189835"/>
                </a:cubicBezTo>
                <a:lnTo>
                  <a:pt x="11673943" y="101098"/>
                </a:lnTo>
                <a:cubicBezTo>
                  <a:pt x="11758847" y="35901"/>
                  <a:pt x="11872728" y="0"/>
                  <a:pt x="11994612" y="0"/>
                </a:cubicBezTo>
                <a:cubicBezTo>
                  <a:pt x="12116496" y="0"/>
                  <a:pt x="12230377" y="35901"/>
                  <a:pt x="12315281" y="101098"/>
                </a:cubicBezTo>
                <a:lnTo>
                  <a:pt x="12430839" y="189835"/>
                </a:lnTo>
                <a:cubicBezTo>
                  <a:pt x="12473672" y="222741"/>
                  <a:pt x="12531150" y="240856"/>
                  <a:pt x="12592643" y="240856"/>
                </a:cubicBezTo>
                <a:cubicBezTo>
                  <a:pt x="12654107" y="240856"/>
                  <a:pt x="12711586" y="222764"/>
                  <a:pt x="12754418" y="189835"/>
                </a:cubicBezTo>
                <a:lnTo>
                  <a:pt x="12869976" y="101098"/>
                </a:lnTo>
                <a:cubicBezTo>
                  <a:pt x="12954879" y="35901"/>
                  <a:pt x="13068760" y="0"/>
                  <a:pt x="13190645" y="0"/>
                </a:cubicBezTo>
                <a:cubicBezTo>
                  <a:pt x="13312529" y="0"/>
                  <a:pt x="13426410" y="35901"/>
                  <a:pt x="13511314" y="101098"/>
                </a:cubicBezTo>
                <a:lnTo>
                  <a:pt x="13651783" y="208991"/>
                </a:lnTo>
                <a:lnTo>
                  <a:pt x="13788684" y="101711"/>
                </a:lnTo>
                <a:cubicBezTo>
                  <a:pt x="13874379" y="35901"/>
                  <a:pt x="13988260" y="0"/>
                  <a:pt x="14110144" y="0"/>
                </a:cubicBezTo>
                <a:cubicBezTo>
                  <a:pt x="14232028" y="0"/>
                  <a:pt x="14345910" y="35901"/>
                  <a:pt x="14430813" y="101098"/>
                </a:cubicBezTo>
                <a:lnTo>
                  <a:pt x="14546368" y="189835"/>
                </a:lnTo>
                <a:cubicBezTo>
                  <a:pt x="14589200" y="222741"/>
                  <a:pt x="14646678" y="240856"/>
                  <a:pt x="14708176" y="240856"/>
                </a:cubicBezTo>
                <a:cubicBezTo>
                  <a:pt x="14769669" y="240856"/>
                  <a:pt x="14827084" y="222764"/>
                  <a:pt x="14869916" y="189860"/>
                </a:cubicBezTo>
                <a:lnTo>
                  <a:pt x="14985508" y="101098"/>
                </a:lnTo>
                <a:cubicBezTo>
                  <a:pt x="15070412" y="35901"/>
                  <a:pt x="15184292" y="0"/>
                  <a:pt x="15306173" y="0"/>
                </a:cubicBezTo>
                <a:cubicBezTo>
                  <a:pt x="15428058" y="0"/>
                  <a:pt x="15541938" y="35901"/>
                  <a:pt x="15626843" y="101098"/>
                </a:cubicBezTo>
                <a:lnTo>
                  <a:pt x="15742400" y="189835"/>
                </a:lnTo>
                <a:cubicBezTo>
                  <a:pt x="15785233" y="222741"/>
                  <a:pt x="15842711" y="240856"/>
                  <a:pt x="15904208" y="240856"/>
                </a:cubicBezTo>
                <a:cubicBezTo>
                  <a:pt x="15965672" y="240856"/>
                  <a:pt x="16023150" y="222764"/>
                  <a:pt x="16065978" y="189835"/>
                </a:cubicBezTo>
                <a:lnTo>
                  <a:pt x="16181536" y="101098"/>
                </a:lnTo>
                <a:cubicBezTo>
                  <a:pt x="16266440" y="35901"/>
                  <a:pt x="16380321" y="0"/>
                  <a:pt x="16502206" y="0"/>
                </a:cubicBezTo>
                <a:cubicBezTo>
                  <a:pt x="16624091" y="0"/>
                  <a:pt x="16737972" y="35901"/>
                  <a:pt x="16822874" y="101098"/>
                </a:cubicBezTo>
                <a:lnTo>
                  <a:pt x="16938434" y="189835"/>
                </a:lnTo>
                <a:cubicBezTo>
                  <a:pt x="16981266" y="222741"/>
                  <a:pt x="17038744" y="240856"/>
                  <a:pt x="17100236" y="240856"/>
                </a:cubicBezTo>
                <a:cubicBezTo>
                  <a:pt x="17161700" y="240856"/>
                  <a:pt x="17219180" y="222764"/>
                  <a:pt x="17262012" y="189835"/>
                </a:cubicBezTo>
                <a:lnTo>
                  <a:pt x="17377568" y="101098"/>
                </a:lnTo>
                <a:cubicBezTo>
                  <a:pt x="17462474" y="35901"/>
                  <a:pt x="17576354" y="0"/>
                  <a:pt x="17698240" y="0"/>
                </a:cubicBezTo>
                <a:cubicBezTo>
                  <a:pt x="17820124" y="0"/>
                  <a:pt x="17934004" y="35901"/>
                  <a:pt x="18018908" y="101098"/>
                </a:cubicBezTo>
                <a:lnTo>
                  <a:pt x="18231296" y="264231"/>
                </a:lnTo>
                <a:cubicBezTo>
                  <a:pt x="18273906" y="296925"/>
                  <a:pt x="18272892" y="349194"/>
                  <a:pt x="18229018" y="380967"/>
                </a:cubicBezTo>
                <a:cubicBezTo>
                  <a:pt x="18185108" y="412692"/>
                  <a:pt x="18115104" y="411986"/>
                  <a:pt x="18072464" y="379270"/>
                </a:cubicBezTo>
                <a:lnTo>
                  <a:pt x="17860012" y="216137"/>
                </a:lnTo>
                <a:cubicBezTo>
                  <a:pt x="17817180" y="183230"/>
                  <a:pt x="17759704" y="165115"/>
                  <a:pt x="17698204" y="165115"/>
                </a:cubicBezTo>
                <a:cubicBezTo>
                  <a:pt x="17636712" y="165115"/>
                  <a:pt x="17579234" y="183208"/>
                  <a:pt x="17536400" y="216137"/>
                </a:cubicBezTo>
                <a:lnTo>
                  <a:pt x="17420844" y="304874"/>
                </a:lnTo>
                <a:cubicBezTo>
                  <a:pt x="17335940" y="370070"/>
                  <a:pt x="17222092" y="405971"/>
                  <a:pt x="17100208" y="405971"/>
                </a:cubicBezTo>
                <a:cubicBezTo>
                  <a:pt x="16978288" y="405971"/>
                  <a:pt x="16864442" y="370070"/>
                  <a:pt x="16779538" y="304874"/>
                </a:cubicBezTo>
                <a:lnTo>
                  <a:pt x="16663980" y="216137"/>
                </a:lnTo>
                <a:cubicBezTo>
                  <a:pt x="16621148" y="183230"/>
                  <a:pt x="16563670" y="165115"/>
                  <a:pt x="16502176" y="165115"/>
                </a:cubicBezTo>
                <a:cubicBezTo>
                  <a:pt x="16440680" y="165115"/>
                  <a:pt x="16383200" y="183208"/>
                  <a:pt x="16340368" y="216137"/>
                </a:cubicBezTo>
                <a:lnTo>
                  <a:pt x="16224811" y="304874"/>
                </a:lnTo>
                <a:cubicBezTo>
                  <a:pt x="16139906" y="370070"/>
                  <a:pt x="16026059" y="405971"/>
                  <a:pt x="15904175" y="405971"/>
                </a:cubicBezTo>
                <a:cubicBezTo>
                  <a:pt x="15782260" y="405971"/>
                  <a:pt x="15668410" y="370070"/>
                  <a:pt x="15583506" y="304874"/>
                </a:cubicBezTo>
                <a:lnTo>
                  <a:pt x="15467948" y="216137"/>
                </a:lnTo>
                <a:cubicBezTo>
                  <a:pt x="15425115" y="183230"/>
                  <a:pt x="15367640" y="165115"/>
                  <a:pt x="15306144" y="165115"/>
                </a:cubicBezTo>
                <a:cubicBezTo>
                  <a:pt x="15244646" y="165115"/>
                  <a:pt x="15187168" y="183208"/>
                  <a:pt x="15144339" y="216137"/>
                </a:cubicBezTo>
                <a:lnTo>
                  <a:pt x="15028782" y="304874"/>
                </a:lnTo>
                <a:cubicBezTo>
                  <a:pt x="14943877" y="370070"/>
                  <a:pt x="14830026" y="405971"/>
                  <a:pt x="14708142" y="405971"/>
                </a:cubicBezTo>
                <a:cubicBezTo>
                  <a:pt x="14586258" y="405971"/>
                  <a:pt x="14472377" y="370070"/>
                  <a:pt x="14387473" y="304874"/>
                </a:cubicBezTo>
                <a:lnTo>
                  <a:pt x="14271918" y="216137"/>
                </a:lnTo>
                <a:cubicBezTo>
                  <a:pt x="14229053" y="183230"/>
                  <a:pt x="14171608" y="165115"/>
                  <a:pt x="14110111" y="165115"/>
                </a:cubicBezTo>
                <a:cubicBezTo>
                  <a:pt x="14048584" y="165115"/>
                  <a:pt x="13991139" y="183208"/>
                  <a:pt x="13948306" y="216137"/>
                </a:cubicBezTo>
                <a:lnTo>
                  <a:pt x="13740917" y="378679"/>
                </a:lnTo>
                <a:cubicBezTo>
                  <a:pt x="13719833" y="395190"/>
                  <a:pt x="13691774" y="403782"/>
                  <a:pt x="13663450" y="404310"/>
                </a:cubicBezTo>
                <a:lnTo>
                  <a:pt x="13652644" y="402948"/>
                </a:lnTo>
                <a:lnTo>
                  <a:pt x="13642672" y="404284"/>
                </a:lnTo>
                <a:cubicBezTo>
                  <a:pt x="13614352" y="403984"/>
                  <a:pt x="13586190" y="395629"/>
                  <a:pt x="13564870" y="379270"/>
                </a:cubicBezTo>
                <a:lnTo>
                  <a:pt x="13352419" y="216137"/>
                </a:lnTo>
                <a:cubicBezTo>
                  <a:pt x="13309587" y="183230"/>
                  <a:pt x="13252108" y="165115"/>
                  <a:pt x="13190611" y="165115"/>
                </a:cubicBezTo>
                <a:cubicBezTo>
                  <a:pt x="13129118" y="165115"/>
                  <a:pt x="13071640" y="183208"/>
                  <a:pt x="13028808" y="216137"/>
                </a:cubicBezTo>
                <a:lnTo>
                  <a:pt x="12913250" y="304874"/>
                </a:lnTo>
                <a:cubicBezTo>
                  <a:pt x="12828346" y="370070"/>
                  <a:pt x="12714498" y="405971"/>
                  <a:pt x="12592613" y="405971"/>
                </a:cubicBezTo>
                <a:cubicBezTo>
                  <a:pt x="12470696" y="405971"/>
                  <a:pt x="12356848" y="370070"/>
                  <a:pt x="12271944" y="304874"/>
                </a:cubicBezTo>
                <a:lnTo>
                  <a:pt x="12156386" y="216137"/>
                </a:lnTo>
                <a:cubicBezTo>
                  <a:pt x="12113554" y="183230"/>
                  <a:pt x="12056076" y="165115"/>
                  <a:pt x="11994582" y="165115"/>
                </a:cubicBezTo>
                <a:cubicBezTo>
                  <a:pt x="11933086" y="165115"/>
                  <a:pt x="11875607" y="183208"/>
                  <a:pt x="11832775" y="216137"/>
                </a:cubicBezTo>
                <a:lnTo>
                  <a:pt x="11717217" y="304874"/>
                </a:lnTo>
                <a:cubicBezTo>
                  <a:pt x="11632313" y="370070"/>
                  <a:pt x="11518466" y="405971"/>
                  <a:pt x="11396581" y="405971"/>
                </a:cubicBezTo>
                <a:cubicBezTo>
                  <a:pt x="11274666" y="405971"/>
                  <a:pt x="11160816" y="370070"/>
                  <a:pt x="11075912" y="304874"/>
                </a:cubicBezTo>
                <a:lnTo>
                  <a:pt x="10960354" y="216137"/>
                </a:lnTo>
                <a:cubicBezTo>
                  <a:pt x="10917522" y="183230"/>
                  <a:pt x="10860047" y="165115"/>
                  <a:pt x="10798550" y="165115"/>
                </a:cubicBezTo>
                <a:cubicBezTo>
                  <a:pt x="10737052" y="165115"/>
                  <a:pt x="10679574" y="183208"/>
                  <a:pt x="10636745" y="216137"/>
                </a:cubicBezTo>
                <a:lnTo>
                  <a:pt x="10521188" y="304874"/>
                </a:lnTo>
                <a:cubicBezTo>
                  <a:pt x="10436283" y="370070"/>
                  <a:pt x="10322433" y="405971"/>
                  <a:pt x="10200548" y="405971"/>
                </a:cubicBezTo>
                <a:cubicBezTo>
                  <a:pt x="10078664" y="405971"/>
                  <a:pt x="9964783" y="370070"/>
                  <a:pt x="9879879" y="304874"/>
                </a:cubicBezTo>
                <a:lnTo>
                  <a:pt x="9764325" y="216137"/>
                </a:lnTo>
                <a:cubicBezTo>
                  <a:pt x="9721459" y="183230"/>
                  <a:pt x="9664014" y="165115"/>
                  <a:pt x="9602517" y="165115"/>
                </a:cubicBezTo>
                <a:cubicBezTo>
                  <a:pt x="9540990" y="165115"/>
                  <a:pt x="9483545" y="183208"/>
                  <a:pt x="9440713" y="216137"/>
                </a:cubicBezTo>
                <a:lnTo>
                  <a:pt x="9233323" y="378679"/>
                </a:lnTo>
                <a:cubicBezTo>
                  <a:pt x="9212239" y="395190"/>
                  <a:pt x="9184180" y="403782"/>
                  <a:pt x="9155856" y="404310"/>
                </a:cubicBezTo>
                <a:lnTo>
                  <a:pt x="9131025" y="401180"/>
                </a:lnTo>
                <a:lnTo>
                  <a:pt x="9107865" y="404284"/>
                </a:lnTo>
                <a:cubicBezTo>
                  <a:pt x="9079545" y="403984"/>
                  <a:pt x="9051384" y="395628"/>
                  <a:pt x="9030064" y="379270"/>
                </a:cubicBezTo>
                <a:lnTo>
                  <a:pt x="8817613" y="216137"/>
                </a:lnTo>
                <a:cubicBezTo>
                  <a:pt x="8774781" y="183230"/>
                  <a:pt x="8717303" y="165115"/>
                  <a:pt x="8655805" y="165115"/>
                </a:cubicBezTo>
                <a:cubicBezTo>
                  <a:pt x="8594312" y="165115"/>
                  <a:pt x="8536834" y="183208"/>
                  <a:pt x="8494001" y="216137"/>
                </a:cubicBezTo>
                <a:lnTo>
                  <a:pt x="8378444" y="304874"/>
                </a:lnTo>
                <a:cubicBezTo>
                  <a:pt x="8293540" y="370070"/>
                  <a:pt x="8179692" y="405971"/>
                  <a:pt x="8057807" y="405971"/>
                </a:cubicBezTo>
                <a:cubicBezTo>
                  <a:pt x="7935890" y="405971"/>
                  <a:pt x="7822043" y="370070"/>
                  <a:pt x="7737139" y="304874"/>
                </a:cubicBezTo>
                <a:lnTo>
                  <a:pt x="7621580" y="216137"/>
                </a:lnTo>
                <a:cubicBezTo>
                  <a:pt x="7578749" y="183230"/>
                  <a:pt x="7521270" y="165115"/>
                  <a:pt x="7459776" y="165115"/>
                </a:cubicBezTo>
                <a:cubicBezTo>
                  <a:pt x="7398280" y="165115"/>
                  <a:pt x="7340801" y="183208"/>
                  <a:pt x="7297969" y="216137"/>
                </a:cubicBezTo>
                <a:lnTo>
                  <a:pt x="7182412" y="304874"/>
                </a:lnTo>
                <a:cubicBezTo>
                  <a:pt x="7097507" y="370070"/>
                  <a:pt x="6983660" y="405971"/>
                  <a:pt x="6861775" y="405971"/>
                </a:cubicBezTo>
                <a:cubicBezTo>
                  <a:pt x="6739861" y="405971"/>
                  <a:pt x="6626010" y="370070"/>
                  <a:pt x="6541106" y="304874"/>
                </a:cubicBezTo>
                <a:lnTo>
                  <a:pt x="6425548" y="216137"/>
                </a:lnTo>
                <a:cubicBezTo>
                  <a:pt x="6382715" y="183230"/>
                  <a:pt x="6325241" y="165115"/>
                  <a:pt x="6263744" y="165115"/>
                </a:cubicBezTo>
                <a:cubicBezTo>
                  <a:pt x="6202247" y="165115"/>
                  <a:pt x="6144769" y="183208"/>
                  <a:pt x="6101940" y="216137"/>
                </a:cubicBezTo>
                <a:lnTo>
                  <a:pt x="5986382" y="304874"/>
                </a:lnTo>
                <a:cubicBezTo>
                  <a:pt x="5901478" y="370070"/>
                  <a:pt x="5787627" y="405971"/>
                  <a:pt x="5665743" y="405971"/>
                </a:cubicBezTo>
                <a:cubicBezTo>
                  <a:pt x="5543858" y="405971"/>
                  <a:pt x="5429977" y="370070"/>
                  <a:pt x="5345074" y="304874"/>
                </a:cubicBezTo>
                <a:lnTo>
                  <a:pt x="5229519" y="216137"/>
                </a:lnTo>
                <a:cubicBezTo>
                  <a:pt x="5186654" y="183230"/>
                  <a:pt x="5129208" y="165115"/>
                  <a:pt x="5067712" y="165115"/>
                </a:cubicBezTo>
                <a:cubicBezTo>
                  <a:pt x="5006185" y="165115"/>
                  <a:pt x="4948740" y="183208"/>
                  <a:pt x="4905907" y="216137"/>
                </a:cubicBezTo>
                <a:lnTo>
                  <a:pt x="4698518" y="378679"/>
                </a:lnTo>
                <a:cubicBezTo>
                  <a:pt x="4677433" y="395190"/>
                  <a:pt x="4649374" y="403782"/>
                  <a:pt x="4621050" y="404310"/>
                </a:cubicBezTo>
                <a:lnTo>
                  <a:pt x="4610244" y="402948"/>
                </a:lnTo>
                <a:lnTo>
                  <a:pt x="4600272" y="404284"/>
                </a:lnTo>
                <a:cubicBezTo>
                  <a:pt x="4571952" y="403984"/>
                  <a:pt x="4543790" y="395629"/>
                  <a:pt x="4522471" y="379270"/>
                </a:cubicBezTo>
                <a:lnTo>
                  <a:pt x="4310019" y="216137"/>
                </a:lnTo>
                <a:cubicBezTo>
                  <a:pt x="4267187" y="183230"/>
                  <a:pt x="4209709" y="165115"/>
                  <a:pt x="4148212" y="165115"/>
                </a:cubicBezTo>
                <a:cubicBezTo>
                  <a:pt x="4086719" y="165115"/>
                  <a:pt x="4029241" y="183208"/>
                  <a:pt x="3986408" y="216137"/>
                </a:cubicBezTo>
                <a:lnTo>
                  <a:pt x="3870850" y="304874"/>
                </a:lnTo>
                <a:cubicBezTo>
                  <a:pt x="3785946" y="370070"/>
                  <a:pt x="3672098" y="405971"/>
                  <a:pt x="3550213" y="405971"/>
                </a:cubicBezTo>
                <a:cubicBezTo>
                  <a:pt x="3428296" y="405971"/>
                  <a:pt x="3314449" y="370070"/>
                  <a:pt x="3229545" y="304874"/>
                </a:cubicBezTo>
                <a:lnTo>
                  <a:pt x="3113987" y="216137"/>
                </a:lnTo>
                <a:cubicBezTo>
                  <a:pt x="3071155" y="183230"/>
                  <a:pt x="3013676" y="165115"/>
                  <a:pt x="2952182" y="165115"/>
                </a:cubicBezTo>
                <a:cubicBezTo>
                  <a:pt x="2890686" y="165115"/>
                  <a:pt x="2833207" y="183208"/>
                  <a:pt x="2790375" y="216137"/>
                </a:cubicBezTo>
                <a:lnTo>
                  <a:pt x="2674817" y="304874"/>
                </a:lnTo>
                <a:cubicBezTo>
                  <a:pt x="2589914" y="370070"/>
                  <a:pt x="2476066" y="405971"/>
                  <a:pt x="2354182" y="405971"/>
                </a:cubicBezTo>
                <a:cubicBezTo>
                  <a:pt x="2232267" y="405971"/>
                  <a:pt x="2118416" y="370070"/>
                  <a:pt x="2033512" y="304874"/>
                </a:cubicBezTo>
                <a:lnTo>
                  <a:pt x="1917954" y="216137"/>
                </a:lnTo>
                <a:cubicBezTo>
                  <a:pt x="1875122" y="183230"/>
                  <a:pt x="1817647" y="165115"/>
                  <a:pt x="1756150" y="165115"/>
                </a:cubicBezTo>
                <a:cubicBezTo>
                  <a:pt x="1694653" y="165115"/>
                  <a:pt x="1637175" y="183208"/>
                  <a:pt x="1594346" y="216137"/>
                </a:cubicBezTo>
                <a:lnTo>
                  <a:pt x="1478788" y="304874"/>
                </a:lnTo>
                <a:cubicBezTo>
                  <a:pt x="1393884" y="370070"/>
                  <a:pt x="1280033" y="405971"/>
                  <a:pt x="1158148" y="405971"/>
                </a:cubicBezTo>
                <a:cubicBezTo>
                  <a:pt x="1036264" y="405971"/>
                  <a:pt x="922383" y="370070"/>
                  <a:pt x="837480" y="304874"/>
                </a:cubicBezTo>
                <a:lnTo>
                  <a:pt x="721925" y="216137"/>
                </a:lnTo>
                <a:cubicBezTo>
                  <a:pt x="679059" y="183230"/>
                  <a:pt x="621614" y="165115"/>
                  <a:pt x="560117" y="165115"/>
                </a:cubicBezTo>
                <a:cubicBezTo>
                  <a:pt x="498591" y="165115"/>
                  <a:pt x="441146" y="183208"/>
                  <a:pt x="398313" y="216137"/>
                </a:cubicBezTo>
                <a:lnTo>
                  <a:pt x="190923" y="378679"/>
                </a:lnTo>
                <a:cubicBezTo>
                  <a:pt x="148756" y="411701"/>
                  <a:pt x="78686" y="413046"/>
                  <a:pt x="34400" y="381556"/>
                </a:cubicBezTo>
                <a:cubicBezTo>
                  <a:pt x="-9887" y="350138"/>
                  <a:pt x="-11657" y="297868"/>
                  <a:pt x="30511" y="264845"/>
                </a:cubicBezTo>
                <a:lnTo>
                  <a:pt x="238691" y="101711"/>
                </a:lnTo>
                <a:cubicBezTo>
                  <a:pt x="324385" y="35901"/>
                  <a:pt x="438266" y="0"/>
                  <a:pt x="560150" y="0"/>
                </a:cubicBezTo>
                <a:close/>
              </a:path>
            </a:pathLst>
          </a:custGeom>
          <a:solidFill>
            <a:schemeClr val="bg1"/>
          </a:solidFill>
          <a:ln w="762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71D3672D-AADD-D87B-61F8-787C023695C1}"/>
              </a:ext>
            </a:extLst>
          </p:cNvPr>
          <p:cNvSpPr/>
          <p:nvPr/>
        </p:nvSpPr>
        <p:spPr>
          <a:xfrm>
            <a:off x="-522565" y="5307204"/>
            <a:ext cx="13171251" cy="290160"/>
          </a:xfrm>
          <a:custGeom>
            <a:avLst/>
            <a:gdLst>
              <a:gd name="connsiteX0" fmla="*/ 560150 w 18262600"/>
              <a:gd name="connsiteY0" fmla="*/ 0 h 405971"/>
              <a:gd name="connsiteX1" fmla="*/ 880820 w 18262600"/>
              <a:gd name="connsiteY1" fmla="*/ 101098 h 405971"/>
              <a:gd name="connsiteX2" fmla="*/ 996374 w 18262600"/>
              <a:gd name="connsiteY2" fmla="*/ 189835 h 405971"/>
              <a:gd name="connsiteX3" fmla="*/ 1158182 w 18262600"/>
              <a:gd name="connsiteY3" fmla="*/ 240856 h 405971"/>
              <a:gd name="connsiteX4" fmla="*/ 1319923 w 18262600"/>
              <a:gd name="connsiteY4" fmla="*/ 189860 h 405971"/>
              <a:gd name="connsiteX5" fmla="*/ 1435514 w 18262600"/>
              <a:gd name="connsiteY5" fmla="*/ 101098 h 405971"/>
              <a:gd name="connsiteX6" fmla="*/ 1756180 w 18262600"/>
              <a:gd name="connsiteY6" fmla="*/ 0 h 405971"/>
              <a:gd name="connsiteX7" fmla="*/ 2076849 w 18262600"/>
              <a:gd name="connsiteY7" fmla="*/ 101098 h 405971"/>
              <a:gd name="connsiteX8" fmla="*/ 2192407 w 18262600"/>
              <a:gd name="connsiteY8" fmla="*/ 189835 h 405971"/>
              <a:gd name="connsiteX9" fmla="*/ 2354215 w 18262600"/>
              <a:gd name="connsiteY9" fmla="*/ 240856 h 405971"/>
              <a:gd name="connsiteX10" fmla="*/ 2515985 w 18262600"/>
              <a:gd name="connsiteY10" fmla="*/ 189835 h 405971"/>
              <a:gd name="connsiteX11" fmla="*/ 2631543 w 18262600"/>
              <a:gd name="connsiteY11" fmla="*/ 101098 h 405971"/>
              <a:gd name="connsiteX12" fmla="*/ 2952213 w 18262600"/>
              <a:gd name="connsiteY12" fmla="*/ 0 h 405971"/>
              <a:gd name="connsiteX13" fmla="*/ 3272881 w 18262600"/>
              <a:gd name="connsiteY13" fmla="*/ 101098 h 405971"/>
              <a:gd name="connsiteX14" fmla="*/ 3388439 w 18262600"/>
              <a:gd name="connsiteY14" fmla="*/ 189835 h 405971"/>
              <a:gd name="connsiteX15" fmla="*/ 3550244 w 18262600"/>
              <a:gd name="connsiteY15" fmla="*/ 240856 h 405971"/>
              <a:gd name="connsiteX16" fmla="*/ 3712018 w 18262600"/>
              <a:gd name="connsiteY16" fmla="*/ 189835 h 405971"/>
              <a:gd name="connsiteX17" fmla="*/ 3827576 w 18262600"/>
              <a:gd name="connsiteY17" fmla="*/ 101098 h 405971"/>
              <a:gd name="connsiteX18" fmla="*/ 4148245 w 18262600"/>
              <a:gd name="connsiteY18" fmla="*/ 0 h 405971"/>
              <a:gd name="connsiteX19" fmla="*/ 4468915 w 18262600"/>
              <a:gd name="connsiteY19" fmla="*/ 101098 h 405971"/>
              <a:gd name="connsiteX20" fmla="*/ 4609384 w 18262600"/>
              <a:gd name="connsiteY20" fmla="*/ 208991 h 405971"/>
              <a:gd name="connsiteX21" fmla="*/ 4746284 w 18262600"/>
              <a:gd name="connsiteY21" fmla="*/ 101711 h 405971"/>
              <a:gd name="connsiteX22" fmla="*/ 5067744 w 18262600"/>
              <a:gd name="connsiteY22" fmla="*/ 0 h 405971"/>
              <a:gd name="connsiteX23" fmla="*/ 5388414 w 18262600"/>
              <a:gd name="connsiteY23" fmla="*/ 101098 h 405971"/>
              <a:gd name="connsiteX24" fmla="*/ 5503968 w 18262600"/>
              <a:gd name="connsiteY24" fmla="*/ 189835 h 405971"/>
              <a:gd name="connsiteX25" fmla="*/ 5665776 w 18262600"/>
              <a:gd name="connsiteY25" fmla="*/ 240856 h 405971"/>
              <a:gd name="connsiteX26" fmla="*/ 5827517 w 18262600"/>
              <a:gd name="connsiteY26" fmla="*/ 189860 h 405971"/>
              <a:gd name="connsiteX27" fmla="*/ 5943108 w 18262600"/>
              <a:gd name="connsiteY27" fmla="*/ 101098 h 405971"/>
              <a:gd name="connsiteX28" fmla="*/ 6263774 w 18262600"/>
              <a:gd name="connsiteY28" fmla="*/ 0 h 405971"/>
              <a:gd name="connsiteX29" fmla="*/ 6584443 w 18262600"/>
              <a:gd name="connsiteY29" fmla="*/ 101098 h 405971"/>
              <a:gd name="connsiteX30" fmla="*/ 6700000 w 18262600"/>
              <a:gd name="connsiteY30" fmla="*/ 189835 h 405971"/>
              <a:gd name="connsiteX31" fmla="*/ 6861809 w 18262600"/>
              <a:gd name="connsiteY31" fmla="*/ 240856 h 405971"/>
              <a:gd name="connsiteX32" fmla="*/ 7023579 w 18262600"/>
              <a:gd name="connsiteY32" fmla="*/ 189835 h 405971"/>
              <a:gd name="connsiteX33" fmla="*/ 7139137 w 18262600"/>
              <a:gd name="connsiteY33" fmla="*/ 101098 h 405971"/>
              <a:gd name="connsiteX34" fmla="*/ 7459806 w 18262600"/>
              <a:gd name="connsiteY34" fmla="*/ 0 h 405971"/>
              <a:gd name="connsiteX35" fmla="*/ 7780475 w 18262600"/>
              <a:gd name="connsiteY35" fmla="*/ 101098 h 405971"/>
              <a:gd name="connsiteX36" fmla="*/ 7896034 w 18262600"/>
              <a:gd name="connsiteY36" fmla="*/ 189835 h 405971"/>
              <a:gd name="connsiteX37" fmla="*/ 8057838 w 18262600"/>
              <a:gd name="connsiteY37" fmla="*/ 240856 h 405971"/>
              <a:gd name="connsiteX38" fmla="*/ 8219613 w 18262600"/>
              <a:gd name="connsiteY38" fmla="*/ 189835 h 405971"/>
              <a:gd name="connsiteX39" fmla="*/ 8335170 w 18262600"/>
              <a:gd name="connsiteY39" fmla="*/ 101098 h 405971"/>
              <a:gd name="connsiteX40" fmla="*/ 8655839 w 18262600"/>
              <a:gd name="connsiteY40" fmla="*/ 0 h 405971"/>
              <a:gd name="connsiteX41" fmla="*/ 8976508 w 18262600"/>
              <a:gd name="connsiteY41" fmla="*/ 101098 h 405971"/>
              <a:gd name="connsiteX42" fmla="*/ 9130719 w 18262600"/>
              <a:gd name="connsiteY42" fmla="*/ 219546 h 405971"/>
              <a:gd name="connsiteX43" fmla="*/ 9281090 w 18262600"/>
              <a:gd name="connsiteY43" fmla="*/ 101711 h 405971"/>
              <a:gd name="connsiteX44" fmla="*/ 9602550 w 18262600"/>
              <a:gd name="connsiteY44" fmla="*/ 0 h 405971"/>
              <a:gd name="connsiteX45" fmla="*/ 9923219 w 18262600"/>
              <a:gd name="connsiteY45" fmla="*/ 101098 h 405971"/>
              <a:gd name="connsiteX46" fmla="*/ 10038774 w 18262600"/>
              <a:gd name="connsiteY46" fmla="*/ 189835 h 405971"/>
              <a:gd name="connsiteX47" fmla="*/ 10200582 w 18262600"/>
              <a:gd name="connsiteY47" fmla="*/ 240856 h 405971"/>
              <a:gd name="connsiteX48" fmla="*/ 10362323 w 18262600"/>
              <a:gd name="connsiteY48" fmla="*/ 189860 h 405971"/>
              <a:gd name="connsiteX49" fmla="*/ 10477914 w 18262600"/>
              <a:gd name="connsiteY49" fmla="*/ 101098 h 405971"/>
              <a:gd name="connsiteX50" fmla="*/ 10798580 w 18262600"/>
              <a:gd name="connsiteY50" fmla="*/ 0 h 405971"/>
              <a:gd name="connsiteX51" fmla="*/ 11119249 w 18262600"/>
              <a:gd name="connsiteY51" fmla="*/ 101098 h 405971"/>
              <a:gd name="connsiteX52" fmla="*/ 11234806 w 18262600"/>
              <a:gd name="connsiteY52" fmla="*/ 189835 h 405971"/>
              <a:gd name="connsiteX53" fmla="*/ 11396614 w 18262600"/>
              <a:gd name="connsiteY53" fmla="*/ 240856 h 405971"/>
              <a:gd name="connsiteX54" fmla="*/ 11558385 w 18262600"/>
              <a:gd name="connsiteY54" fmla="*/ 189835 h 405971"/>
              <a:gd name="connsiteX55" fmla="*/ 11673943 w 18262600"/>
              <a:gd name="connsiteY55" fmla="*/ 101098 h 405971"/>
              <a:gd name="connsiteX56" fmla="*/ 11994612 w 18262600"/>
              <a:gd name="connsiteY56" fmla="*/ 0 h 405971"/>
              <a:gd name="connsiteX57" fmla="*/ 12315281 w 18262600"/>
              <a:gd name="connsiteY57" fmla="*/ 101098 h 405971"/>
              <a:gd name="connsiteX58" fmla="*/ 12430839 w 18262600"/>
              <a:gd name="connsiteY58" fmla="*/ 189835 h 405971"/>
              <a:gd name="connsiteX59" fmla="*/ 12592643 w 18262600"/>
              <a:gd name="connsiteY59" fmla="*/ 240856 h 405971"/>
              <a:gd name="connsiteX60" fmla="*/ 12754418 w 18262600"/>
              <a:gd name="connsiteY60" fmla="*/ 189835 h 405971"/>
              <a:gd name="connsiteX61" fmla="*/ 12869976 w 18262600"/>
              <a:gd name="connsiteY61" fmla="*/ 101098 h 405971"/>
              <a:gd name="connsiteX62" fmla="*/ 13190645 w 18262600"/>
              <a:gd name="connsiteY62" fmla="*/ 0 h 405971"/>
              <a:gd name="connsiteX63" fmla="*/ 13511314 w 18262600"/>
              <a:gd name="connsiteY63" fmla="*/ 101098 h 405971"/>
              <a:gd name="connsiteX64" fmla="*/ 13651783 w 18262600"/>
              <a:gd name="connsiteY64" fmla="*/ 208991 h 405971"/>
              <a:gd name="connsiteX65" fmla="*/ 13788684 w 18262600"/>
              <a:gd name="connsiteY65" fmla="*/ 101711 h 405971"/>
              <a:gd name="connsiteX66" fmla="*/ 14110144 w 18262600"/>
              <a:gd name="connsiteY66" fmla="*/ 0 h 405971"/>
              <a:gd name="connsiteX67" fmla="*/ 14430813 w 18262600"/>
              <a:gd name="connsiteY67" fmla="*/ 101098 h 405971"/>
              <a:gd name="connsiteX68" fmla="*/ 14546368 w 18262600"/>
              <a:gd name="connsiteY68" fmla="*/ 189835 h 405971"/>
              <a:gd name="connsiteX69" fmla="*/ 14708176 w 18262600"/>
              <a:gd name="connsiteY69" fmla="*/ 240856 h 405971"/>
              <a:gd name="connsiteX70" fmla="*/ 14869916 w 18262600"/>
              <a:gd name="connsiteY70" fmla="*/ 189860 h 405971"/>
              <a:gd name="connsiteX71" fmla="*/ 14985508 w 18262600"/>
              <a:gd name="connsiteY71" fmla="*/ 101098 h 405971"/>
              <a:gd name="connsiteX72" fmla="*/ 15306173 w 18262600"/>
              <a:gd name="connsiteY72" fmla="*/ 0 h 405971"/>
              <a:gd name="connsiteX73" fmla="*/ 15626843 w 18262600"/>
              <a:gd name="connsiteY73" fmla="*/ 101098 h 405971"/>
              <a:gd name="connsiteX74" fmla="*/ 15742400 w 18262600"/>
              <a:gd name="connsiteY74" fmla="*/ 189835 h 405971"/>
              <a:gd name="connsiteX75" fmla="*/ 15904208 w 18262600"/>
              <a:gd name="connsiteY75" fmla="*/ 240856 h 405971"/>
              <a:gd name="connsiteX76" fmla="*/ 16065978 w 18262600"/>
              <a:gd name="connsiteY76" fmla="*/ 189835 h 405971"/>
              <a:gd name="connsiteX77" fmla="*/ 16181536 w 18262600"/>
              <a:gd name="connsiteY77" fmla="*/ 101098 h 405971"/>
              <a:gd name="connsiteX78" fmla="*/ 16502206 w 18262600"/>
              <a:gd name="connsiteY78" fmla="*/ 0 h 405971"/>
              <a:gd name="connsiteX79" fmla="*/ 16822874 w 18262600"/>
              <a:gd name="connsiteY79" fmla="*/ 101098 h 405971"/>
              <a:gd name="connsiteX80" fmla="*/ 16938434 w 18262600"/>
              <a:gd name="connsiteY80" fmla="*/ 189835 h 405971"/>
              <a:gd name="connsiteX81" fmla="*/ 17100236 w 18262600"/>
              <a:gd name="connsiteY81" fmla="*/ 240856 h 405971"/>
              <a:gd name="connsiteX82" fmla="*/ 17262012 w 18262600"/>
              <a:gd name="connsiteY82" fmla="*/ 189835 h 405971"/>
              <a:gd name="connsiteX83" fmla="*/ 17377568 w 18262600"/>
              <a:gd name="connsiteY83" fmla="*/ 101098 h 405971"/>
              <a:gd name="connsiteX84" fmla="*/ 17698240 w 18262600"/>
              <a:gd name="connsiteY84" fmla="*/ 0 h 405971"/>
              <a:gd name="connsiteX85" fmla="*/ 18018908 w 18262600"/>
              <a:gd name="connsiteY85" fmla="*/ 101098 h 405971"/>
              <a:gd name="connsiteX86" fmla="*/ 18231296 w 18262600"/>
              <a:gd name="connsiteY86" fmla="*/ 264231 h 405971"/>
              <a:gd name="connsiteX87" fmla="*/ 18229018 w 18262600"/>
              <a:gd name="connsiteY87" fmla="*/ 380967 h 405971"/>
              <a:gd name="connsiteX88" fmla="*/ 18072464 w 18262600"/>
              <a:gd name="connsiteY88" fmla="*/ 379270 h 405971"/>
              <a:gd name="connsiteX89" fmla="*/ 17860012 w 18262600"/>
              <a:gd name="connsiteY89" fmla="*/ 216137 h 405971"/>
              <a:gd name="connsiteX90" fmla="*/ 17698204 w 18262600"/>
              <a:gd name="connsiteY90" fmla="*/ 165115 h 405971"/>
              <a:gd name="connsiteX91" fmla="*/ 17536400 w 18262600"/>
              <a:gd name="connsiteY91" fmla="*/ 216137 h 405971"/>
              <a:gd name="connsiteX92" fmla="*/ 17420844 w 18262600"/>
              <a:gd name="connsiteY92" fmla="*/ 304874 h 405971"/>
              <a:gd name="connsiteX93" fmla="*/ 17100208 w 18262600"/>
              <a:gd name="connsiteY93" fmla="*/ 405971 h 405971"/>
              <a:gd name="connsiteX94" fmla="*/ 16779538 w 18262600"/>
              <a:gd name="connsiteY94" fmla="*/ 304874 h 405971"/>
              <a:gd name="connsiteX95" fmla="*/ 16663980 w 18262600"/>
              <a:gd name="connsiteY95" fmla="*/ 216137 h 405971"/>
              <a:gd name="connsiteX96" fmla="*/ 16502176 w 18262600"/>
              <a:gd name="connsiteY96" fmla="*/ 165115 h 405971"/>
              <a:gd name="connsiteX97" fmla="*/ 16340368 w 18262600"/>
              <a:gd name="connsiteY97" fmla="*/ 216137 h 405971"/>
              <a:gd name="connsiteX98" fmla="*/ 16224811 w 18262600"/>
              <a:gd name="connsiteY98" fmla="*/ 304874 h 405971"/>
              <a:gd name="connsiteX99" fmla="*/ 15904175 w 18262600"/>
              <a:gd name="connsiteY99" fmla="*/ 405971 h 405971"/>
              <a:gd name="connsiteX100" fmla="*/ 15583506 w 18262600"/>
              <a:gd name="connsiteY100" fmla="*/ 304874 h 405971"/>
              <a:gd name="connsiteX101" fmla="*/ 15467948 w 18262600"/>
              <a:gd name="connsiteY101" fmla="*/ 216137 h 405971"/>
              <a:gd name="connsiteX102" fmla="*/ 15306144 w 18262600"/>
              <a:gd name="connsiteY102" fmla="*/ 165115 h 405971"/>
              <a:gd name="connsiteX103" fmla="*/ 15144339 w 18262600"/>
              <a:gd name="connsiteY103" fmla="*/ 216137 h 405971"/>
              <a:gd name="connsiteX104" fmla="*/ 15028782 w 18262600"/>
              <a:gd name="connsiteY104" fmla="*/ 304874 h 405971"/>
              <a:gd name="connsiteX105" fmla="*/ 14708142 w 18262600"/>
              <a:gd name="connsiteY105" fmla="*/ 405971 h 405971"/>
              <a:gd name="connsiteX106" fmla="*/ 14387473 w 18262600"/>
              <a:gd name="connsiteY106" fmla="*/ 304874 h 405971"/>
              <a:gd name="connsiteX107" fmla="*/ 14271918 w 18262600"/>
              <a:gd name="connsiteY107" fmla="*/ 216137 h 405971"/>
              <a:gd name="connsiteX108" fmla="*/ 14110111 w 18262600"/>
              <a:gd name="connsiteY108" fmla="*/ 165115 h 405971"/>
              <a:gd name="connsiteX109" fmla="*/ 13948306 w 18262600"/>
              <a:gd name="connsiteY109" fmla="*/ 216137 h 405971"/>
              <a:gd name="connsiteX110" fmla="*/ 13740917 w 18262600"/>
              <a:gd name="connsiteY110" fmla="*/ 378679 h 405971"/>
              <a:gd name="connsiteX111" fmla="*/ 13663450 w 18262600"/>
              <a:gd name="connsiteY111" fmla="*/ 404310 h 405971"/>
              <a:gd name="connsiteX112" fmla="*/ 13652644 w 18262600"/>
              <a:gd name="connsiteY112" fmla="*/ 402948 h 405971"/>
              <a:gd name="connsiteX113" fmla="*/ 13642672 w 18262600"/>
              <a:gd name="connsiteY113" fmla="*/ 404284 h 405971"/>
              <a:gd name="connsiteX114" fmla="*/ 13564870 w 18262600"/>
              <a:gd name="connsiteY114" fmla="*/ 379270 h 405971"/>
              <a:gd name="connsiteX115" fmla="*/ 13352419 w 18262600"/>
              <a:gd name="connsiteY115" fmla="*/ 216137 h 405971"/>
              <a:gd name="connsiteX116" fmla="*/ 13190611 w 18262600"/>
              <a:gd name="connsiteY116" fmla="*/ 165115 h 405971"/>
              <a:gd name="connsiteX117" fmla="*/ 13028808 w 18262600"/>
              <a:gd name="connsiteY117" fmla="*/ 216137 h 405971"/>
              <a:gd name="connsiteX118" fmla="*/ 12913250 w 18262600"/>
              <a:gd name="connsiteY118" fmla="*/ 304874 h 405971"/>
              <a:gd name="connsiteX119" fmla="*/ 12592613 w 18262600"/>
              <a:gd name="connsiteY119" fmla="*/ 405971 h 405971"/>
              <a:gd name="connsiteX120" fmla="*/ 12271944 w 18262600"/>
              <a:gd name="connsiteY120" fmla="*/ 304874 h 405971"/>
              <a:gd name="connsiteX121" fmla="*/ 12156386 w 18262600"/>
              <a:gd name="connsiteY121" fmla="*/ 216137 h 405971"/>
              <a:gd name="connsiteX122" fmla="*/ 11994582 w 18262600"/>
              <a:gd name="connsiteY122" fmla="*/ 165115 h 405971"/>
              <a:gd name="connsiteX123" fmla="*/ 11832775 w 18262600"/>
              <a:gd name="connsiteY123" fmla="*/ 216137 h 405971"/>
              <a:gd name="connsiteX124" fmla="*/ 11717217 w 18262600"/>
              <a:gd name="connsiteY124" fmla="*/ 304874 h 405971"/>
              <a:gd name="connsiteX125" fmla="*/ 11396581 w 18262600"/>
              <a:gd name="connsiteY125" fmla="*/ 405971 h 405971"/>
              <a:gd name="connsiteX126" fmla="*/ 11075912 w 18262600"/>
              <a:gd name="connsiteY126" fmla="*/ 304874 h 405971"/>
              <a:gd name="connsiteX127" fmla="*/ 10960354 w 18262600"/>
              <a:gd name="connsiteY127" fmla="*/ 216137 h 405971"/>
              <a:gd name="connsiteX128" fmla="*/ 10798550 w 18262600"/>
              <a:gd name="connsiteY128" fmla="*/ 165115 h 405971"/>
              <a:gd name="connsiteX129" fmla="*/ 10636745 w 18262600"/>
              <a:gd name="connsiteY129" fmla="*/ 216137 h 405971"/>
              <a:gd name="connsiteX130" fmla="*/ 10521188 w 18262600"/>
              <a:gd name="connsiteY130" fmla="*/ 304874 h 405971"/>
              <a:gd name="connsiteX131" fmla="*/ 10200548 w 18262600"/>
              <a:gd name="connsiteY131" fmla="*/ 405971 h 405971"/>
              <a:gd name="connsiteX132" fmla="*/ 9879879 w 18262600"/>
              <a:gd name="connsiteY132" fmla="*/ 304874 h 405971"/>
              <a:gd name="connsiteX133" fmla="*/ 9764325 w 18262600"/>
              <a:gd name="connsiteY133" fmla="*/ 216137 h 405971"/>
              <a:gd name="connsiteX134" fmla="*/ 9602517 w 18262600"/>
              <a:gd name="connsiteY134" fmla="*/ 165115 h 405971"/>
              <a:gd name="connsiteX135" fmla="*/ 9440713 w 18262600"/>
              <a:gd name="connsiteY135" fmla="*/ 216137 h 405971"/>
              <a:gd name="connsiteX136" fmla="*/ 9233323 w 18262600"/>
              <a:gd name="connsiteY136" fmla="*/ 378679 h 405971"/>
              <a:gd name="connsiteX137" fmla="*/ 9155856 w 18262600"/>
              <a:gd name="connsiteY137" fmla="*/ 404310 h 405971"/>
              <a:gd name="connsiteX138" fmla="*/ 9131025 w 18262600"/>
              <a:gd name="connsiteY138" fmla="*/ 401180 h 405971"/>
              <a:gd name="connsiteX139" fmla="*/ 9107865 w 18262600"/>
              <a:gd name="connsiteY139" fmla="*/ 404284 h 405971"/>
              <a:gd name="connsiteX140" fmla="*/ 9030064 w 18262600"/>
              <a:gd name="connsiteY140" fmla="*/ 379270 h 405971"/>
              <a:gd name="connsiteX141" fmla="*/ 8817613 w 18262600"/>
              <a:gd name="connsiteY141" fmla="*/ 216137 h 405971"/>
              <a:gd name="connsiteX142" fmla="*/ 8655805 w 18262600"/>
              <a:gd name="connsiteY142" fmla="*/ 165115 h 405971"/>
              <a:gd name="connsiteX143" fmla="*/ 8494001 w 18262600"/>
              <a:gd name="connsiteY143" fmla="*/ 216137 h 405971"/>
              <a:gd name="connsiteX144" fmla="*/ 8378444 w 18262600"/>
              <a:gd name="connsiteY144" fmla="*/ 304874 h 405971"/>
              <a:gd name="connsiteX145" fmla="*/ 8057807 w 18262600"/>
              <a:gd name="connsiteY145" fmla="*/ 405971 h 405971"/>
              <a:gd name="connsiteX146" fmla="*/ 7737139 w 18262600"/>
              <a:gd name="connsiteY146" fmla="*/ 304874 h 405971"/>
              <a:gd name="connsiteX147" fmla="*/ 7621580 w 18262600"/>
              <a:gd name="connsiteY147" fmla="*/ 216137 h 405971"/>
              <a:gd name="connsiteX148" fmla="*/ 7459776 w 18262600"/>
              <a:gd name="connsiteY148" fmla="*/ 165115 h 405971"/>
              <a:gd name="connsiteX149" fmla="*/ 7297969 w 18262600"/>
              <a:gd name="connsiteY149" fmla="*/ 216137 h 405971"/>
              <a:gd name="connsiteX150" fmla="*/ 7182412 w 18262600"/>
              <a:gd name="connsiteY150" fmla="*/ 304874 h 405971"/>
              <a:gd name="connsiteX151" fmla="*/ 6861775 w 18262600"/>
              <a:gd name="connsiteY151" fmla="*/ 405971 h 405971"/>
              <a:gd name="connsiteX152" fmla="*/ 6541106 w 18262600"/>
              <a:gd name="connsiteY152" fmla="*/ 304874 h 405971"/>
              <a:gd name="connsiteX153" fmla="*/ 6425548 w 18262600"/>
              <a:gd name="connsiteY153" fmla="*/ 216137 h 405971"/>
              <a:gd name="connsiteX154" fmla="*/ 6263744 w 18262600"/>
              <a:gd name="connsiteY154" fmla="*/ 165115 h 405971"/>
              <a:gd name="connsiteX155" fmla="*/ 6101940 w 18262600"/>
              <a:gd name="connsiteY155" fmla="*/ 216137 h 405971"/>
              <a:gd name="connsiteX156" fmla="*/ 5986382 w 18262600"/>
              <a:gd name="connsiteY156" fmla="*/ 304874 h 405971"/>
              <a:gd name="connsiteX157" fmla="*/ 5665743 w 18262600"/>
              <a:gd name="connsiteY157" fmla="*/ 405971 h 405971"/>
              <a:gd name="connsiteX158" fmla="*/ 5345074 w 18262600"/>
              <a:gd name="connsiteY158" fmla="*/ 304874 h 405971"/>
              <a:gd name="connsiteX159" fmla="*/ 5229519 w 18262600"/>
              <a:gd name="connsiteY159" fmla="*/ 216137 h 405971"/>
              <a:gd name="connsiteX160" fmla="*/ 5067712 w 18262600"/>
              <a:gd name="connsiteY160" fmla="*/ 165115 h 405971"/>
              <a:gd name="connsiteX161" fmla="*/ 4905907 w 18262600"/>
              <a:gd name="connsiteY161" fmla="*/ 216137 h 405971"/>
              <a:gd name="connsiteX162" fmla="*/ 4698518 w 18262600"/>
              <a:gd name="connsiteY162" fmla="*/ 378679 h 405971"/>
              <a:gd name="connsiteX163" fmla="*/ 4621050 w 18262600"/>
              <a:gd name="connsiteY163" fmla="*/ 404310 h 405971"/>
              <a:gd name="connsiteX164" fmla="*/ 4610244 w 18262600"/>
              <a:gd name="connsiteY164" fmla="*/ 402948 h 405971"/>
              <a:gd name="connsiteX165" fmla="*/ 4600272 w 18262600"/>
              <a:gd name="connsiteY165" fmla="*/ 404284 h 405971"/>
              <a:gd name="connsiteX166" fmla="*/ 4522471 w 18262600"/>
              <a:gd name="connsiteY166" fmla="*/ 379270 h 405971"/>
              <a:gd name="connsiteX167" fmla="*/ 4310019 w 18262600"/>
              <a:gd name="connsiteY167" fmla="*/ 216137 h 405971"/>
              <a:gd name="connsiteX168" fmla="*/ 4148212 w 18262600"/>
              <a:gd name="connsiteY168" fmla="*/ 165115 h 405971"/>
              <a:gd name="connsiteX169" fmla="*/ 3986408 w 18262600"/>
              <a:gd name="connsiteY169" fmla="*/ 216137 h 405971"/>
              <a:gd name="connsiteX170" fmla="*/ 3870850 w 18262600"/>
              <a:gd name="connsiteY170" fmla="*/ 304874 h 405971"/>
              <a:gd name="connsiteX171" fmla="*/ 3550213 w 18262600"/>
              <a:gd name="connsiteY171" fmla="*/ 405971 h 405971"/>
              <a:gd name="connsiteX172" fmla="*/ 3229545 w 18262600"/>
              <a:gd name="connsiteY172" fmla="*/ 304874 h 405971"/>
              <a:gd name="connsiteX173" fmla="*/ 3113987 w 18262600"/>
              <a:gd name="connsiteY173" fmla="*/ 216137 h 405971"/>
              <a:gd name="connsiteX174" fmla="*/ 2952182 w 18262600"/>
              <a:gd name="connsiteY174" fmla="*/ 165115 h 405971"/>
              <a:gd name="connsiteX175" fmla="*/ 2790375 w 18262600"/>
              <a:gd name="connsiteY175" fmla="*/ 216137 h 405971"/>
              <a:gd name="connsiteX176" fmla="*/ 2674817 w 18262600"/>
              <a:gd name="connsiteY176" fmla="*/ 304874 h 405971"/>
              <a:gd name="connsiteX177" fmla="*/ 2354182 w 18262600"/>
              <a:gd name="connsiteY177" fmla="*/ 405971 h 405971"/>
              <a:gd name="connsiteX178" fmla="*/ 2033512 w 18262600"/>
              <a:gd name="connsiteY178" fmla="*/ 304874 h 405971"/>
              <a:gd name="connsiteX179" fmla="*/ 1917954 w 18262600"/>
              <a:gd name="connsiteY179" fmla="*/ 216137 h 405971"/>
              <a:gd name="connsiteX180" fmla="*/ 1756150 w 18262600"/>
              <a:gd name="connsiteY180" fmla="*/ 165115 h 405971"/>
              <a:gd name="connsiteX181" fmla="*/ 1594346 w 18262600"/>
              <a:gd name="connsiteY181" fmla="*/ 216137 h 405971"/>
              <a:gd name="connsiteX182" fmla="*/ 1478788 w 18262600"/>
              <a:gd name="connsiteY182" fmla="*/ 304874 h 405971"/>
              <a:gd name="connsiteX183" fmla="*/ 1158148 w 18262600"/>
              <a:gd name="connsiteY183" fmla="*/ 405971 h 405971"/>
              <a:gd name="connsiteX184" fmla="*/ 837480 w 18262600"/>
              <a:gd name="connsiteY184" fmla="*/ 304874 h 405971"/>
              <a:gd name="connsiteX185" fmla="*/ 721925 w 18262600"/>
              <a:gd name="connsiteY185" fmla="*/ 216137 h 405971"/>
              <a:gd name="connsiteX186" fmla="*/ 560117 w 18262600"/>
              <a:gd name="connsiteY186" fmla="*/ 165115 h 405971"/>
              <a:gd name="connsiteX187" fmla="*/ 398313 w 18262600"/>
              <a:gd name="connsiteY187" fmla="*/ 216137 h 405971"/>
              <a:gd name="connsiteX188" fmla="*/ 190923 w 18262600"/>
              <a:gd name="connsiteY188" fmla="*/ 378679 h 405971"/>
              <a:gd name="connsiteX189" fmla="*/ 34400 w 18262600"/>
              <a:gd name="connsiteY189" fmla="*/ 381556 h 405971"/>
              <a:gd name="connsiteX190" fmla="*/ 30511 w 18262600"/>
              <a:gd name="connsiteY190" fmla="*/ 264845 h 405971"/>
              <a:gd name="connsiteX191" fmla="*/ 238691 w 18262600"/>
              <a:gd name="connsiteY191" fmla="*/ 101711 h 405971"/>
              <a:gd name="connsiteX192" fmla="*/ 560150 w 18262600"/>
              <a:gd name="connsiteY192" fmla="*/ 0 h 405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18262600" h="405971">
                <a:moveTo>
                  <a:pt x="560150" y="0"/>
                </a:moveTo>
                <a:cubicBezTo>
                  <a:pt x="682035" y="0"/>
                  <a:pt x="795916" y="35901"/>
                  <a:pt x="880820" y="101098"/>
                </a:cubicBezTo>
                <a:lnTo>
                  <a:pt x="996374" y="189835"/>
                </a:lnTo>
                <a:cubicBezTo>
                  <a:pt x="1039207" y="222741"/>
                  <a:pt x="1096685" y="240856"/>
                  <a:pt x="1158182" y="240856"/>
                </a:cubicBezTo>
                <a:cubicBezTo>
                  <a:pt x="1219676" y="240856"/>
                  <a:pt x="1277091" y="222764"/>
                  <a:pt x="1319923" y="189860"/>
                </a:cubicBezTo>
                <a:lnTo>
                  <a:pt x="1435514" y="101098"/>
                </a:lnTo>
                <a:cubicBezTo>
                  <a:pt x="1520418" y="35901"/>
                  <a:pt x="1634299" y="0"/>
                  <a:pt x="1756180" y="0"/>
                </a:cubicBezTo>
                <a:cubicBezTo>
                  <a:pt x="1878064" y="0"/>
                  <a:pt x="1991945" y="35901"/>
                  <a:pt x="2076849" y="101098"/>
                </a:cubicBezTo>
                <a:lnTo>
                  <a:pt x="2192407" y="189835"/>
                </a:lnTo>
                <a:cubicBezTo>
                  <a:pt x="2235239" y="222741"/>
                  <a:pt x="2292718" y="240856"/>
                  <a:pt x="2354215" y="240856"/>
                </a:cubicBezTo>
                <a:cubicBezTo>
                  <a:pt x="2415678" y="240856"/>
                  <a:pt x="2473157" y="222764"/>
                  <a:pt x="2515985" y="189835"/>
                </a:cubicBezTo>
                <a:lnTo>
                  <a:pt x="2631543" y="101098"/>
                </a:lnTo>
                <a:cubicBezTo>
                  <a:pt x="2716447" y="35901"/>
                  <a:pt x="2830328" y="0"/>
                  <a:pt x="2952213" y="0"/>
                </a:cubicBezTo>
                <a:cubicBezTo>
                  <a:pt x="3074097" y="0"/>
                  <a:pt x="3187978" y="35901"/>
                  <a:pt x="3272881" y="101098"/>
                </a:cubicBezTo>
                <a:lnTo>
                  <a:pt x="3388439" y="189835"/>
                </a:lnTo>
                <a:cubicBezTo>
                  <a:pt x="3431272" y="222741"/>
                  <a:pt x="3488750" y="240856"/>
                  <a:pt x="3550244" y="240856"/>
                </a:cubicBezTo>
                <a:cubicBezTo>
                  <a:pt x="3611707" y="240856"/>
                  <a:pt x="3669186" y="222764"/>
                  <a:pt x="3712018" y="189835"/>
                </a:cubicBezTo>
                <a:lnTo>
                  <a:pt x="3827576" y="101098"/>
                </a:lnTo>
                <a:cubicBezTo>
                  <a:pt x="3912480" y="35901"/>
                  <a:pt x="4026360" y="0"/>
                  <a:pt x="4148245" y="0"/>
                </a:cubicBezTo>
                <a:cubicBezTo>
                  <a:pt x="4270129" y="0"/>
                  <a:pt x="4384010" y="35901"/>
                  <a:pt x="4468915" y="101098"/>
                </a:cubicBezTo>
                <a:lnTo>
                  <a:pt x="4609384" y="208991"/>
                </a:lnTo>
                <a:lnTo>
                  <a:pt x="4746284" y="101711"/>
                </a:lnTo>
                <a:cubicBezTo>
                  <a:pt x="4831979" y="35901"/>
                  <a:pt x="4945860" y="0"/>
                  <a:pt x="5067744" y="0"/>
                </a:cubicBezTo>
                <a:cubicBezTo>
                  <a:pt x="5189629" y="0"/>
                  <a:pt x="5303510" y="35901"/>
                  <a:pt x="5388414" y="101098"/>
                </a:cubicBezTo>
                <a:lnTo>
                  <a:pt x="5503968" y="189835"/>
                </a:lnTo>
                <a:cubicBezTo>
                  <a:pt x="5546801" y="222741"/>
                  <a:pt x="5604279" y="240856"/>
                  <a:pt x="5665776" y="240856"/>
                </a:cubicBezTo>
                <a:cubicBezTo>
                  <a:pt x="5727270" y="240856"/>
                  <a:pt x="5784684" y="222764"/>
                  <a:pt x="5827517" y="189860"/>
                </a:cubicBezTo>
                <a:lnTo>
                  <a:pt x="5943108" y="101098"/>
                </a:lnTo>
                <a:cubicBezTo>
                  <a:pt x="6028012" y="35901"/>
                  <a:pt x="6141892" y="0"/>
                  <a:pt x="6263774" y="0"/>
                </a:cubicBezTo>
                <a:cubicBezTo>
                  <a:pt x="6385658" y="0"/>
                  <a:pt x="6499539" y="35901"/>
                  <a:pt x="6584443" y="101098"/>
                </a:cubicBezTo>
                <a:lnTo>
                  <a:pt x="6700000" y="189835"/>
                </a:lnTo>
                <a:cubicBezTo>
                  <a:pt x="6742834" y="222741"/>
                  <a:pt x="6800312" y="240856"/>
                  <a:pt x="6861809" y="240856"/>
                </a:cubicBezTo>
                <a:cubicBezTo>
                  <a:pt x="6923272" y="240856"/>
                  <a:pt x="6980750" y="222764"/>
                  <a:pt x="7023579" y="189835"/>
                </a:cubicBezTo>
                <a:lnTo>
                  <a:pt x="7139137" y="101098"/>
                </a:lnTo>
                <a:cubicBezTo>
                  <a:pt x="7224041" y="35901"/>
                  <a:pt x="7337921" y="0"/>
                  <a:pt x="7459806" y="0"/>
                </a:cubicBezTo>
                <a:cubicBezTo>
                  <a:pt x="7581692" y="0"/>
                  <a:pt x="7695572" y="35901"/>
                  <a:pt x="7780475" y="101098"/>
                </a:cubicBezTo>
                <a:lnTo>
                  <a:pt x="7896034" y="189835"/>
                </a:lnTo>
                <a:cubicBezTo>
                  <a:pt x="7938866" y="222741"/>
                  <a:pt x="7996344" y="240856"/>
                  <a:pt x="8057838" y="240856"/>
                </a:cubicBezTo>
                <a:cubicBezTo>
                  <a:pt x="8119301" y="240856"/>
                  <a:pt x="8176779" y="222764"/>
                  <a:pt x="8219613" y="189835"/>
                </a:cubicBezTo>
                <a:lnTo>
                  <a:pt x="8335170" y="101098"/>
                </a:lnTo>
                <a:cubicBezTo>
                  <a:pt x="8420074" y="35901"/>
                  <a:pt x="8533954" y="0"/>
                  <a:pt x="8655839" y="0"/>
                </a:cubicBezTo>
                <a:cubicBezTo>
                  <a:pt x="8777723" y="0"/>
                  <a:pt x="8891603" y="35901"/>
                  <a:pt x="8976508" y="101098"/>
                </a:cubicBezTo>
                <a:lnTo>
                  <a:pt x="9130719" y="219546"/>
                </a:lnTo>
                <a:lnTo>
                  <a:pt x="9281090" y="101711"/>
                </a:lnTo>
                <a:cubicBezTo>
                  <a:pt x="9366785" y="35901"/>
                  <a:pt x="9480666" y="0"/>
                  <a:pt x="9602550" y="0"/>
                </a:cubicBezTo>
                <a:cubicBezTo>
                  <a:pt x="9724435" y="0"/>
                  <a:pt x="9838316" y="35901"/>
                  <a:pt x="9923219" y="101098"/>
                </a:cubicBezTo>
                <a:lnTo>
                  <a:pt x="10038774" y="189835"/>
                </a:lnTo>
                <a:cubicBezTo>
                  <a:pt x="10081607" y="222741"/>
                  <a:pt x="10139084" y="240856"/>
                  <a:pt x="10200582" y="240856"/>
                </a:cubicBezTo>
                <a:cubicBezTo>
                  <a:pt x="10262075" y="240856"/>
                  <a:pt x="10319490" y="222764"/>
                  <a:pt x="10362323" y="189860"/>
                </a:cubicBezTo>
                <a:lnTo>
                  <a:pt x="10477914" y="101098"/>
                </a:lnTo>
                <a:cubicBezTo>
                  <a:pt x="10562818" y="35901"/>
                  <a:pt x="10676698" y="0"/>
                  <a:pt x="10798580" y="0"/>
                </a:cubicBezTo>
                <a:cubicBezTo>
                  <a:pt x="10920464" y="0"/>
                  <a:pt x="11034345" y="35901"/>
                  <a:pt x="11119249" y="101098"/>
                </a:cubicBezTo>
                <a:lnTo>
                  <a:pt x="11234806" y="189835"/>
                </a:lnTo>
                <a:cubicBezTo>
                  <a:pt x="11277639" y="222741"/>
                  <a:pt x="11335117" y="240856"/>
                  <a:pt x="11396614" y="240856"/>
                </a:cubicBezTo>
                <a:cubicBezTo>
                  <a:pt x="11458078" y="240856"/>
                  <a:pt x="11515556" y="222764"/>
                  <a:pt x="11558385" y="189835"/>
                </a:cubicBezTo>
                <a:lnTo>
                  <a:pt x="11673943" y="101098"/>
                </a:lnTo>
                <a:cubicBezTo>
                  <a:pt x="11758847" y="35901"/>
                  <a:pt x="11872728" y="0"/>
                  <a:pt x="11994612" y="0"/>
                </a:cubicBezTo>
                <a:cubicBezTo>
                  <a:pt x="12116496" y="0"/>
                  <a:pt x="12230377" y="35901"/>
                  <a:pt x="12315281" y="101098"/>
                </a:cubicBezTo>
                <a:lnTo>
                  <a:pt x="12430839" y="189835"/>
                </a:lnTo>
                <a:cubicBezTo>
                  <a:pt x="12473672" y="222741"/>
                  <a:pt x="12531150" y="240856"/>
                  <a:pt x="12592643" y="240856"/>
                </a:cubicBezTo>
                <a:cubicBezTo>
                  <a:pt x="12654107" y="240856"/>
                  <a:pt x="12711586" y="222764"/>
                  <a:pt x="12754418" y="189835"/>
                </a:cubicBezTo>
                <a:lnTo>
                  <a:pt x="12869976" y="101098"/>
                </a:lnTo>
                <a:cubicBezTo>
                  <a:pt x="12954879" y="35901"/>
                  <a:pt x="13068760" y="0"/>
                  <a:pt x="13190645" y="0"/>
                </a:cubicBezTo>
                <a:cubicBezTo>
                  <a:pt x="13312529" y="0"/>
                  <a:pt x="13426410" y="35901"/>
                  <a:pt x="13511314" y="101098"/>
                </a:cubicBezTo>
                <a:lnTo>
                  <a:pt x="13651783" y="208991"/>
                </a:lnTo>
                <a:lnTo>
                  <a:pt x="13788684" y="101711"/>
                </a:lnTo>
                <a:cubicBezTo>
                  <a:pt x="13874379" y="35901"/>
                  <a:pt x="13988260" y="0"/>
                  <a:pt x="14110144" y="0"/>
                </a:cubicBezTo>
                <a:cubicBezTo>
                  <a:pt x="14232028" y="0"/>
                  <a:pt x="14345910" y="35901"/>
                  <a:pt x="14430813" y="101098"/>
                </a:cubicBezTo>
                <a:lnTo>
                  <a:pt x="14546368" y="189835"/>
                </a:lnTo>
                <a:cubicBezTo>
                  <a:pt x="14589200" y="222741"/>
                  <a:pt x="14646678" y="240856"/>
                  <a:pt x="14708176" y="240856"/>
                </a:cubicBezTo>
                <a:cubicBezTo>
                  <a:pt x="14769669" y="240856"/>
                  <a:pt x="14827084" y="222764"/>
                  <a:pt x="14869916" y="189860"/>
                </a:cubicBezTo>
                <a:lnTo>
                  <a:pt x="14985508" y="101098"/>
                </a:lnTo>
                <a:cubicBezTo>
                  <a:pt x="15070412" y="35901"/>
                  <a:pt x="15184292" y="0"/>
                  <a:pt x="15306173" y="0"/>
                </a:cubicBezTo>
                <a:cubicBezTo>
                  <a:pt x="15428058" y="0"/>
                  <a:pt x="15541938" y="35901"/>
                  <a:pt x="15626843" y="101098"/>
                </a:cubicBezTo>
                <a:lnTo>
                  <a:pt x="15742400" y="189835"/>
                </a:lnTo>
                <a:cubicBezTo>
                  <a:pt x="15785233" y="222741"/>
                  <a:pt x="15842711" y="240856"/>
                  <a:pt x="15904208" y="240856"/>
                </a:cubicBezTo>
                <a:cubicBezTo>
                  <a:pt x="15965672" y="240856"/>
                  <a:pt x="16023150" y="222764"/>
                  <a:pt x="16065978" y="189835"/>
                </a:cubicBezTo>
                <a:lnTo>
                  <a:pt x="16181536" y="101098"/>
                </a:lnTo>
                <a:cubicBezTo>
                  <a:pt x="16266440" y="35901"/>
                  <a:pt x="16380321" y="0"/>
                  <a:pt x="16502206" y="0"/>
                </a:cubicBezTo>
                <a:cubicBezTo>
                  <a:pt x="16624091" y="0"/>
                  <a:pt x="16737972" y="35901"/>
                  <a:pt x="16822874" y="101098"/>
                </a:cubicBezTo>
                <a:lnTo>
                  <a:pt x="16938434" y="189835"/>
                </a:lnTo>
                <a:cubicBezTo>
                  <a:pt x="16981266" y="222741"/>
                  <a:pt x="17038744" y="240856"/>
                  <a:pt x="17100236" y="240856"/>
                </a:cubicBezTo>
                <a:cubicBezTo>
                  <a:pt x="17161700" y="240856"/>
                  <a:pt x="17219180" y="222764"/>
                  <a:pt x="17262012" y="189835"/>
                </a:cubicBezTo>
                <a:lnTo>
                  <a:pt x="17377568" y="101098"/>
                </a:lnTo>
                <a:cubicBezTo>
                  <a:pt x="17462474" y="35901"/>
                  <a:pt x="17576354" y="0"/>
                  <a:pt x="17698240" y="0"/>
                </a:cubicBezTo>
                <a:cubicBezTo>
                  <a:pt x="17820124" y="0"/>
                  <a:pt x="17934004" y="35901"/>
                  <a:pt x="18018908" y="101098"/>
                </a:cubicBezTo>
                <a:lnTo>
                  <a:pt x="18231296" y="264231"/>
                </a:lnTo>
                <a:cubicBezTo>
                  <a:pt x="18273906" y="296925"/>
                  <a:pt x="18272892" y="349194"/>
                  <a:pt x="18229018" y="380967"/>
                </a:cubicBezTo>
                <a:cubicBezTo>
                  <a:pt x="18185108" y="412692"/>
                  <a:pt x="18115104" y="411986"/>
                  <a:pt x="18072464" y="379270"/>
                </a:cubicBezTo>
                <a:lnTo>
                  <a:pt x="17860012" y="216137"/>
                </a:lnTo>
                <a:cubicBezTo>
                  <a:pt x="17817180" y="183230"/>
                  <a:pt x="17759704" y="165115"/>
                  <a:pt x="17698204" y="165115"/>
                </a:cubicBezTo>
                <a:cubicBezTo>
                  <a:pt x="17636712" y="165115"/>
                  <a:pt x="17579234" y="183208"/>
                  <a:pt x="17536400" y="216137"/>
                </a:cubicBezTo>
                <a:lnTo>
                  <a:pt x="17420844" y="304874"/>
                </a:lnTo>
                <a:cubicBezTo>
                  <a:pt x="17335940" y="370070"/>
                  <a:pt x="17222092" y="405971"/>
                  <a:pt x="17100208" y="405971"/>
                </a:cubicBezTo>
                <a:cubicBezTo>
                  <a:pt x="16978288" y="405971"/>
                  <a:pt x="16864442" y="370070"/>
                  <a:pt x="16779538" y="304874"/>
                </a:cubicBezTo>
                <a:lnTo>
                  <a:pt x="16663980" y="216137"/>
                </a:lnTo>
                <a:cubicBezTo>
                  <a:pt x="16621148" y="183230"/>
                  <a:pt x="16563670" y="165115"/>
                  <a:pt x="16502176" y="165115"/>
                </a:cubicBezTo>
                <a:cubicBezTo>
                  <a:pt x="16440680" y="165115"/>
                  <a:pt x="16383200" y="183208"/>
                  <a:pt x="16340368" y="216137"/>
                </a:cubicBezTo>
                <a:lnTo>
                  <a:pt x="16224811" y="304874"/>
                </a:lnTo>
                <a:cubicBezTo>
                  <a:pt x="16139906" y="370070"/>
                  <a:pt x="16026059" y="405971"/>
                  <a:pt x="15904175" y="405971"/>
                </a:cubicBezTo>
                <a:cubicBezTo>
                  <a:pt x="15782260" y="405971"/>
                  <a:pt x="15668410" y="370070"/>
                  <a:pt x="15583506" y="304874"/>
                </a:cubicBezTo>
                <a:lnTo>
                  <a:pt x="15467948" y="216137"/>
                </a:lnTo>
                <a:cubicBezTo>
                  <a:pt x="15425115" y="183230"/>
                  <a:pt x="15367640" y="165115"/>
                  <a:pt x="15306144" y="165115"/>
                </a:cubicBezTo>
                <a:cubicBezTo>
                  <a:pt x="15244646" y="165115"/>
                  <a:pt x="15187168" y="183208"/>
                  <a:pt x="15144339" y="216137"/>
                </a:cubicBezTo>
                <a:lnTo>
                  <a:pt x="15028782" y="304874"/>
                </a:lnTo>
                <a:cubicBezTo>
                  <a:pt x="14943877" y="370070"/>
                  <a:pt x="14830026" y="405971"/>
                  <a:pt x="14708142" y="405971"/>
                </a:cubicBezTo>
                <a:cubicBezTo>
                  <a:pt x="14586258" y="405971"/>
                  <a:pt x="14472377" y="370070"/>
                  <a:pt x="14387473" y="304874"/>
                </a:cubicBezTo>
                <a:lnTo>
                  <a:pt x="14271918" y="216137"/>
                </a:lnTo>
                <a:cubicBezTo>
                  <a:pt x="14229053" y="183230"/>
                  <a:pt x="14171608" y="165115"/>
                  <a:pt x="14110111" y="165115"/>
                </a:cubicBezTo>
                <a:cubicBezTo>
                  <a:pt x="14048584" y="165115"/>
                  <a:pt x="13991139" y="183208"/>
                  <a:pt x="13948306" y="216137"/>
                </a:cubicBezTo>
                <a:lnTo>
                  <a:pt x="13740917" y="378679"/>
                </a:lnTo>
                <a:cubicBezTo>
                  <a:pt x="13719833" y="395190"/>
                  <a:pt x="13691774" y="403782"/>
                  <a:pt x="13663450" y="404310"/>
                </a:cubicBezTo>
                <a:lnTo>
                  <a:pt x="13652644" y="402948"/>
                </a:lnTo>
                <a:lnTo>
                  <a:pt x="13642672" y="404284"/>
                </a:lnTo>
                <a:cubicBezTo>
                  <a:pt x="13614352" y="403984"/>
                  <a:pt x="13586190" y="395629"/>
                  <a:pt x="13564870" y="379270"/>
                </a:cubicBezTo>
                <a:lnTo>
                  <a:pt x="13352419" y="216137"/>
                </a:lnTo>
                <a:cubicBezTo>
                  <a:pt x="13309587" y="183230"/>
                  <a:pt x="13252108" y="165115"/>
                  <a:pt x="13190611" y="165115"/>
                </a:cubicBezTo>
                <a:cubicBezTo>
                  <a:pt x="13129118" y="165115"/>
                  <a:pt x="13071640" y="183208"/>
                  <a:pt x="13028808" y="216137"/>
                </a:cubicBezTo>
                <a:lnTo>
                  <a:pt x="12913250" y="304874"/>
                </a:lnTo>
                <a:cubicBezTo>
                  <a:pt x="12828346" y="370070"/>
                  <a:pt x="12714498" y="405971"/>
                  <a:pt x="12592613" y="405971"/>
                </a:cubicBezTo>
                <a:cubicBezTo>
                  <a:pt x="12470696" y="405971"/>
                  <a:pt x="12356848" y="370070"/>
                  <a:pt x="12271944" y="304874"/>
                </a:cubicBezTo>
                <a:lnTo>
                  <a:pt x="12156386" y="216137"/>
                </a:lnTo>
                <a:cubicBezTo>
                  <a:pt x="12113554" y="183230"/>
                  <a:pt x="12056076" y="165115"/>
                  <a:pt x="11994582" y="165115"/>
                </a:cubicBezTo>
                <a:cubicBezTo>
                  <a:pt x="11933086" y="165115"/>
                  <a:pt x="11875607" y="183208"/>
                  <a:pt x="11832775" y="216137"/>
                </a:cubicBezTo>
                <a:lnTo>
                  <a:pt x="11717217" y="304874"/>
                </a:lnTo>
                <a:cubicBezTo>
                  <a:pt x="11632313" y="370070"/>
                  <a:pt x="11518466" y="405971"/>
                  <a:pt x="11396581" y="405971"/>
                </a:cubicBezTo>
                <a:cubicBezTo>
                  <a:pt x="11274666" y="405971"/>
                  <a:pt x="11160816" y="370070"/>
                  <a:pt x="11075912" y="304874"/>
                </a:cubicBezTo>
                <a:lnTo>
                  <a:pt x="10960354" y="216137"/>
                </a:lnTo>
                <a:cubicBezTo>
                  <a:pt x="10917522" y="183230"/>
                  <a:pt x="10860047" y="165115"/>
                  <a:pt x="10798550" y="165115"/>
                </a:cubicBezTo>
                <a:cubicBezTo>
                  <a:pt x="10737052" y="165115"/>
                  <a:pt x="10679574" y="183208"/>
                  <a:pt x="10636745" y="216137"/>
                </a:cubicBezTo>
                <a:lnTo>
                  <a:pt x="10521188" y="304874"/>
                </a:lnTo>
                <a:cubicBezTo>
                  <a:pt x="10436283" y="370070"/>
                  <a:pt x="10322433" y="405971"/>
                  <a:pt x="10200548" y="405971"/>
                </a:cubicBezTo>
                <a:cubicBezTo>
                  <a:pt x="10078664" y="405971"/>
                  <a:pt x="9964783" y="370070"/>
                  <a:pt x="9879879" y="304874"/>
                </a:cubicBezTo>
                <a:lnTo>
                  <a:pt x="9764325" y="216137"/>
                </a:lnTo>
                <a:cubicBezTo>
                  <a:pt x="9721459" y="183230"/>
                  <a:pt x="9664014" y="165115"/>
                  <a:pt x="9602517" y="165115"/>
                </a:cubicBezTo>
                <a:cubicBezTo>
                  <a:pt x="9540990" y="165115"/>
                  <a:pt x="9483545" y="183208"/>
                  <a:pt x="9440713" y="216137"/>
                </a:cubicBezTo>
                <a:lnTo>
                  <a:pt x="9233323" y="378679"/>
                </a:lnTo>
                <a:cubicBezTo>
                  <a:pt x="9212239" y="395190"/>
                  <a:pt x="9184180" y="403782"/>
                  <a:pt x="9155856" y="404310"/>
                </a:cubicBezTo>
                <a:lnTo>
                  <a:pt x="9131025" y="401180"/>
                </a:lnTo>
                <a:lnTo>
                  <a:pt x="9107865" y="404284"/>
                </a:lnTo>
                <a:cubicBezTo>
                  <a:pt x="9079545" y="403984"/>
                  <a:pt x="9051384" y="395628"/>
                  <a:pt x="9030064" y="379270"/>
                </a:cubicBezTo>
                <a:lnTo>
                  <a:pt x="8817613" y="216137"/>
                </a:lnTo>
                <a:cubicBezTo>
                  <a:pt x="8774781" y="183230"/>
                  <a:pt x="8717303" y="165115"/>
                  <a:pt x="8655805" y="165115"/>
                </a:cubicBezTo>
                <a:cubicBezTo>
                  <a:pt x="8594312" y="165115"/>
                  <a:pt x="8536834" y="183208"/>
                  <a:pt x="8494001" y="216137"/>
                </a:cubicBezTo>
                <a:lnTo>
                  <a:pt x="8378444" y="304874"/>
                </a:lnTo>
                <a:cubicBezTo>
                  <a:pt x="8293540" y="370070"/>
                  <a:pt x="8179692" y="405971"/>
                  <a:pt x="8057807" y="405971"/>
                </a:cubicBezTo>
                <a:cubicBezTo>
                  <a:pt x="7935890" y="405971"/>
                  <a:pt x="7822043" y="370070"/>
                  <a:pt x="7737139" y="304874"/>
                </a:cubicBezTo>
                <a:lnTo>
                  <a:pt x="7621580" y="216137"/>
                </a:lnTo>
                <a:cubicBezTo>
                  <a:pt x="7578749" y="183230"/>
                  <a:pt x="7521270" y="165115"/>
                  <a:pt x="7459776" y="165115"/>
                </a:cubicBezTo>
                <a:cubicBezTo>
                  <a:pt x="7398280" y="165115"/>
                  <a:pt x="7340801" y="183208"/>
                  <a:pt x="7297969" y="216137"/>
                </a:cubicBezTo>
                <a:lnTo>
                  <a:pt x="7182412" y="304874"/>
                </a:lnTo>
                <a:cubicBezTo>
                  <a:pt x="7097507" y="370070"/>
                  <a:pt x="6983660" y="405971"/>
                  <a:pt x="6861775" y="405971"/>
                </a:cubicBezTo>
                <a:cubicBezTo>
                  <a:pt x="6739861" y="405971"/>
                  <a:pt x="6626010" y="370070"/>
                  <a:pt x="6541106" y="304874"/>
                </a:cubicBezTo>
                <a:lnTo>
                  <a:pt x="6425548" y="216137"/>
                </a:lnTo>
                <a:cubicBezTo>
                  <a:pt x="6382715" y="183230"/>
                  <a:pt x="6325241" y="165115"/>
                  <a:pt x="6263744" y="165115"/>
                </a:cubicBezTo>
                <a:cubicBezTo>
                  <a:pt x="6202247" y="165115"/>
                  <a:pt x="6144769" y="183208"/>
                  <a:pt x="6101940" y="216137"/>
                </a:cubicBezTo>
                <a:lnTo>
                  <a:pt x="5986382" y="304874"/>
                </a:lnTo>
                <a:cubicBezTo>
                  <a:pt x="5901478" y="370070"/>
                  <a:pt x="5787627" y="405971"/>
                  <a:pt x="5665743" y="405971"/>
                </a:cubicBezTo>
                <a:cubicBezTo>
                  <a:pt x="5543858" y="405971"/>
                  <a:pt x="5429977" y="370070"/>
                  <a:pt x="5345074" y="304874"/>
                </a:cubicBezTo>
                <a:lnTo>
                  <a:pt x="5229519" y="216137"/>
                </a:lnTo>
                <a:cubicBezTo>
                  <a:pt x="5186654" y="183230"/>
                  <a:pt x="5129208" y="165115"/>
                  <a:pt x="5067712" y="165115"/>
                </a:cubicBezTo>
                <a:cubicBezTo>
                  <a:pt x="5006185" y="165115"/>
                  <a:pt x="4948740" y="183208"/>
                  <a:pt x="4905907" y="216137"/>
                </a:cubicBezTo>
                <a:lnTo>
                  <a:pt x="4698518" y="378679"/>
                </a:lnTo>
                <a:cubicBezTo>
                  <a:pt x="4677433" y="395190"/>
                  <a:pt x="4649374" y="403782"/>
                  <a:pt x="4621050" y="404310"/>
                </a:cubicBezTo>
                <a:lnTo>
                  <a:pt x="4610244" y="402948"/>
                </a:lnTo>
                <a:lnTo>
                  <a:pt x="4600272" y="404284"/>
                </a:lnTo>
                <a:cubicBezTo>
                  <a:pt x="4571952" y="403984"/>
                  <a:pt x="4543790" y="395629"/>
                  <a:pt x="4522471" y="379270"/>
                </a:cubicBezTo>
                <a:lnTo>
                  <a:pt x="4310019" y="216137"/>
                </a:lnTo>
                <a:cubicBezTo>
                  <a:pt x="4267187" y="183230"/>
                  <a:pt x="4209709" y="165115"/>
                  <a:pt x="4148212" y="165115"/>
                </a:cubicBezTo>
                <a:cubicBezTo>
                  <a:pt x="4086719" y="165115"/>
                  <a:pt x="4029241" y="183208"/>
                  <a:pt x="3986408" y="216137"/>
                </a:cubicBezTo>
                <a:lnTo>
                  <a:pt x="3870850" y="304874"/>
                </a:lnTo>
                <a:cubicBezTo>
                  <a:pt x="3785946" y="370070"/>
                  <a:pt x="3672098" y="405971"/>
                  <a:pt x="3550213" y="405971"/>
                </a:cubicBezTo>
                <a:cubicBezTo>
                  <a:pt x="3428296" y="405971"/>
                  <a:pt x="3314449" y="370070"/>
                  <a:pt x="3229545" y="304874"/>
                </a:cubicBezTo>
                <a:lnTo>
                  <a:pt x="3113987" y="216137"/>
                </a:lnTo>
                <a:cubicBezTo>
                  <a:pt x="3071155" y="183230"/>
                  <a:pt x="3013676" y="165115"/>
                  <a:pt x="2952182" y="165115"/>
                </a:cubicBezTo>
                <a:cubicBezTo>
                  <a:pt x="2890686" y="165115"/>
                  <a:pt x="2833207" y="183208"/>
                  <a:pt x="2790375" y="216137"/>
                </a:cubicBezTo>
                <a:lnTo>
                  <a:pt x="2674817" y="304874"/>
                </a:lnTo>
                <a:cubicBezTo>
                  <a:pt x="2589914" y="370070"/>
                  <a:pt x="2476066" y="405971"/>
                  <a:pt x="2354182" y="405971"/>
                </a:cubicBezTo>
                <a:cubicBezTo>
                  <a:pt x="2232267" y="405971"/>
                  <a:pt x="2118416" y="370070"/>
                  <a:pt x="2033512" y="304874"/>
                </a:cubicBezTo>
                <a:lnTo>
                  <a:pt x="1917954" y="216137"/>
                </a:lnTo>
                <a:cubicBezTo>
                  <a:pt x="1875122" y="183230"/>
                  <a:pt x="1817647" y="165115"/>
                  <a:pt x="1756150" y="165115"/>
                </a:cubicBezTo>
                <a:cubicBezTo>
                  <a:pt x="1694653" y="165115"/>
                  <a:pt x="1637175" y="183208"/>
                  <a:pt x="1594346" y="216137"/>
                </a:cubicBezTo>
                <a:lnTo>
                  <a:pt x="1478788" y="304874"/>
                </a:lnTo>
                <a:cubicBezTo>
                  <a:pt x="1393884" y="370070"/>
                  <a:pt x="1280033" y="405971"/>
                  <a:pt x="1158148" y="405971"/>
                </a:cubicBezTo>
                <a:cubicBezTo>
                  <a:pt x="1036264" y="405971"/>
                  <a:pt x="922383" y="370070"/>
                  <a:pt x="837480" y="304874"/>
                </a:cubicBezTo>
                <a:lnTo>
                  <a:pt x="721925" y="216137"/>
                </a:lnTo>
                <a:cubicBezTo>
                  <a:pt x="679059" y="183230"/>
                  <a:pt x="621614" y="165115"/>
                  <a:pt x="560117" y="165115"/>
                </a:cubicBezTo>
                <a:cubicBezTo>
                  <a:pt x="498591" y="165115"/>
                  <a:pt x="441146" y="183208"/>
                  <a:pt x="398313" y="216137"/>
                </a:cubicBezTo>
                <a:lnTo>
                  <a:pt x="190923" y="378679"/>
                </a:lnTo>
                <a:cubicBezTo>
                  <a:pt x="148756" y="411701"/>
                  <a:pt x="78686" y="413046"/>
                  <a:pt x="34400" y="381556"/>
                </a:cubicBezTo>
                <a:cubicBezTo>
                  <a:pt x="-9887" y="350138"/>
                  <a:pt x="-11657" y="297868"/>
                  <a:pt x="30511" y="264845"/>
                </a:cubicBezTo>
                <a:lnTo>
                  <a:pt x="238691" y="101711"/>
                </a:lnTo>
                <a:cubicBezTo>
                  <a:pt x="324385" y="35901"/>
                  <a:pt x="438266" y="0"/>
                  <a:pt x="560150" y="0"/>
                </a:cubicBezTo>
                <a:close/>
              </a:path>
            </a:pathLst>
          </a:custGeom>
          <a:solidFill>
            <a:schemeClr val="bg1"/>
          </a:solidFill>
          <a:ln w="762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44123E9B-E79D-93B5-4872-5717F72BF810}"/>
              </a:ext>
            </a:extLst>
          </p:cNvPr>
          <p:cNvSpPr/>
          <p:nvPr/>
        </p:nvSpPr>
        <p:spPr>
          <a:xfrm>
            <a:off x="-522565" y="5826801"/>
            <a:ext cx="13171251" cy="290160"/>
          </a:xfrm>
          <a:custGeom>
            <a:avLst/>
            <a:gdLst>
              <a:gd name="connsiteX0" fmla="*/ 560150 w 18262600"/>
              <a:gd name="connsiteY0" fmla="*/ 0 h 405971"/>
              <a:gd name="connsiteX1" fmla="*/ 880820 w 18262600"/>
              <a:gd name="connsiteY1" fmla="*/ 101098 h 405971"/>
              <a:gd name="connsiteX2" fmla="*/ 996374 w 18262600"/>
              <a:gd name="connsiteY2" fmla="*/ 189835 h 405971"/>
              <a:gd name="connsiteX3" fmla="*/ 1158182 w 18262600"/>
              <a:gd name="connsiteY3" fmla="*/ 240856 h 405971"/>
              <a:gd name="connsiteX4" fmla="*/ 1319923 w 18262600"/>
              <a:gd name="connsiteY4" fmla="*/ 189860 h 405971"/>
              <a:gd name="connsiteX5" fmla="*/ 1435514 w 18262600"/>
              <a:gd name="connsiteY5" fmla="*/ 101098 h 405971"/>
              <a:gd name="connsiteX6" fmla="*/ 1756180 w 18262600"/>
              <a:gd name="connsiteY6" fmla="*/ 0 h 405971"/>
              <a:gd name="connsiteX7" fmla="*/ 2076849 w 18262600"/>
              <a:gd name="connsiteY7" fmla="*/ 101098 h 405971"/>
              <a:gd name="connsiteX8" fmla="*/ 2192407 w 18262600"/>
              <a:gd name="connsiteY8" fmla="*/ 189835 h 405971"/>
              <a:gd name="connsiteX9" fmla="*/ 2354215 w 18262600"/>
              <a:gd name="connsiteY9" fmla="*/ 240856 h 405971"/>
              <a:gd name="connsiteX10" fmla="*/ 2515985 w 18262600"/>
              <a:gd name="connsiteY10" fmla="*/ 189835 h 405971"/>
              <a:gd name="connsiteX11" fmla="*/ 2631543 w 18262600"/>
              <a:gd name="connsiteY11" fmla="*/ 101098 h 405971"/>
              <a:gd name="connsiteX12" fmla="*/ 2952213 w 18262600"/>
              <a:gd name="connsiteY12" fmla="*/ 0 h 405971"/>
              <a:gd name="connsiteX13" fmla="*/ 3272881 w 18262600"/>
              <a:gd name="connsiteY13" fmla="*/ 101098 h 405971"/>
              <a:gd name="connsiteX14" fmla="*/ 3388439 w 18262600"/>
              <a:gd name="connsiteY14" fmla="*/ 189835 h 405971"/>
              <a:gd name="connsiteX15" fmla="*/ 3550244 w 18262600"/>
              <a:gd name="connsiteY15" fmla="*/ 240856 h 405971"/>
              <a:gd name="connsiteX16" fmla="*/ 3712018 w 18262600"/>
              <a:gd name="connsiteY16" fmla="*/ 189835 h 405971"/>
              <a:gd name="connsiteX17" fmla="*/ 3827576 w 18262600"/>
              <a:gd name="connsiteY17" fmla="*/ 101098 h 405971"/>
              <a:gd name="connsiteX18" fmla="*/ 4148245 w 18262600"/>
              <a:gd name="connsiteY18" fmla="*/ 0 h 405971"/>
              <a:gd name="connsiteX19" fmla="*/ 4468915 w 18262600"/>
              <a:gd name="connsiteY19" fmla="*/ 101098 h 405971"/>
              <a:gd name="connsiteX20" fmla="*/ 4609384 w 18262600"/>
              <a:gd name="connsiteY20" fmla="*/ 208991 h 405971"/>
              <a:gd name="connsiteX21" fmla="*/ 4746284 w 18262600"/>
              <a:gd name="connsiteY21" fmla="*/ 101711 h 405971"/>
              <a:gd name="connsiteX22" fmla="*/ 5067744 w 18262600"/>
              <a:gd name="connsiteY22" fmla="*/ 0 h 405971"/>
              <a:gd name="connsiteX23" fmla="*/ 5388414 w 18262600"/>
              <a:gd name="connsiteY23" fmla="*/ 101098 h 405971"/>
              <a:gd name="connsiteX24" fmla="*/ 5503968 w 18262600"/>
              <a:gd name="connsiteY24" fmla="*/ 189835 h 405971"/>
              <a:gd name="connsiteX25" fmla="*/ 5665776 w 18262600"/>
              <a:gd name="connsiteY25" fmla="*/ 240856 h 405971"/>
              <a:gd name="connsiteX26" fmla="*/ 5827517 w 18262600"/>
              <a:gd name="connsiteY26" fmla="*/ 189860 h 405971"/>
              <a:gd name="connsiteX27" fmla="*/ 5943108 w 18262600"/>
              <a:gd name="connsiteY27" fmla="*/ 101098 h 405971"/>
              <a:gd name="connsiteX28" fmla="*/ 6263774 w 18262600"/>
              <a:gd name="connsiteY28" fmla="*/ 0 h 405971"/>
              <a:gd name="connsiteX29" fmla="*/ 6584443 w 18262600"/>
              <a:gd name="connsiteY29" fmla="*/ 101098 h 405971"/>
              <a:gd name="connsiteX30" fmla="*/ 6700000 w 18262600"/>
              <a:gd name="connsiteY30" fmla="*/ 189835 h 405971"/>
              <a:gd name="connsiteX31" fmla="*/ 6861809 w 18262600"/>
              <a:gd name="connsiteY31" fmla="*/ 240856 h 405971"/>
              <a:gd name="connsiteX32" fmla="*/ 7023579 w 18262600"/>
              <a:gd name="connsiteY32" fmla="*/ 189835 h 405971"/>
              <a:gd name="connsiteX33" fmla="*/ 7139137 w 18262600"/>
              <a:gd name="connsiteY33" fmla="*/ 101098 h 405971"/>
              <a:gd name="connsiteX34" fmla="*/ 7459806 w 18262600"/>
              <a:gd name="connsiteY34" fmla="*/ 0 h 405971"/>
              <a:gd name="connsiteX35" fmla="*/ 7780475 w 18262600"/>
              <a:gd name="connsiteY35" fmla="*/ 101098 h 405971"/>
              <a:gd name="connsiteX36" fmla="*/ 7896034 w 18262600"/>
              <a:gd name="connsiteY36" fmla="*/ 189835 h 405971"/>
              <a:gd name="connsiteX37" fmla="*/ 8057838 w 18262600"/>
              <a:gd name="connsiteY37" fmla="*/ 240856 h 405971"/>
              <a:gd name="connsiteX38" fmla="*/ 8219613 w 18262600"/>
              <a:gd name="connsiteY38" fmla="*/ 189835 h 405971"/>
              <a:gd name="connsiteX39" fmla="*/ 8335170 w 18262600"/>
              <a:gd name="connsiteY39" fmla="*/ 101098 h 405971"/>
              <a:gd name="connsiteX40" fmla="*/ 8655839 w 18262600"/>
              <a:gd name="connsiteY40" fmla="*/ 0 h 405971"/>
              <a:gd name="connsiteX41" fmla="*/ 8976508 w 18262600"/>
              <a:gd name="connsiteY41" fmla="*/ 101098 h 405971"/>
              <a:gd name="connsiteX42" fmla="*/ 9130719 w 18262600"/>
              <a:gd name="connsiteY42" fmla="*/ 219546 h 405971"/>
              <a:gd name="connsiteX43" fmla="*/ 9281090 w 18262600"/>
              <a:gd name="connsiteY43" fmla="*/ 101711 h 405971"/>
              <a:gd name="connsiteX44" fmla="*/ 9602550 w 18262600"/>
              <a:gd name="connsiteY44" fmla="*/ 0 h 405971"/>
              <a:gd name="connsiteX45" fmla="*/ 9923219 w 18262600"/>
              <a:gd name="connsiteY45" fmla="*/ 101098 h 405971"/>
              <a:gd name="connsiteX46" fmla="*/ 10038774 w 18262600"/>
              <a:gd name="connsiteY46" fmla="*/ 189835 h 405971"/>
              <a:gd name="connsiteX47" fmla="*/ 10200582 w 18262600"/>
              <a:gd name="connsiteY47" fmla="*/ 240856 h 405971"/>
              <a:gd name="connsiteX48" fmla="*/ 10362323 w 18262600"/>
              <a:gd name="connsiteY48" fmla="*/ 189860 h 405971"/>
              <a:gd name="connsiteX49" fmla="*/ 10477914 w 18262600"/>
              <a:gd name="connsiteY49" fmla="*/ 101098 h 405971"/>
              <a:gd name="connsiteX50" fmla="*/ 10798580 w 18262600"/>
              <a:gd name="connsiteY50" fmla="*/ 0 h 405971"/>
              <a:gd name="connsiteX51" fmla="*/ 11119249 w 18262600"/>
              <a:gd name="connsiteY51" fmla="*/ 101098 h 405971"/>
              <a:gd name="connsiteX52" fmla="*/ 11234806 w 18262600"/>
              <a:gd name="connsiteY52" fmla="*/ 189835 h 405971"/>
              <a:gd name="connsiteX53" fmla="*/ 11396614 w 18262600"/>
              <a:gd name="connsiteY53" fmla="*/ 240856 h 405971"/>
              <a:gd name="connsiteX54" fmla="*/ 11558385 w 18262600"/>
              <a:gd name="connsiteY54" fmla="*/ 189835 h 405971"/>
              <a:gd name="connsiteX55" fmla="*/ 11673943 w 18262600"/>
              <a:gd name="connsiteY55" fmla="*/ 101098 h 405971"/>
              <a:gd name="connsiteX56" fmla="*/ 11994612 w 18262600"/>
              <a:gd name="connsiteY56" fmla="*/ 0 h 405971"/>
              <a:gd name="connsiteX57" fmla="*/ 12315281 w 18262600"/>
              <a:gd name="connsiteY57" fmla="*/ 101098 h 405971"/>
              <a:gd name="connsiteX58" fmla="*/ 12430839 w 18262600"/>
              <a:gd name="connsiteY58" fmla="*/ 189835 h 405971"/>
              <a:gd name="connsiteX59" fmla="*/ 12592643 w 18262600"/>
              <a:gd name="connsiteY59" fmla="*/ 240856 h 405971"/>
              <a:gd name="connsiteX60" fmla="*/ 12754418 w 18262600"/>
              <a:gd name="connsiteY60" fmla="*/ 189835 h 405971"/>
              <a:gd name="connsiteX61" fmla="*/ 12869976 w 18262600"/>
              <a:gd name="connsiteY61" fmla="*/ 101098 h 405971"/>
              <a:gd name="connsiteX62" fmla="*/ 13190645 w 18262600"/>
              <a:gd name="connsiteY62" fmla="*/ 0 h 405971"/>
              <a:gd name="connsiteX63" fmla="*/ 13511314 w 18262600"/>
              <a:gd name="connsiteY63" fmla="*/ 101098 h 405971"/>
              <a:gd name="connsiteX64" fmla="*/ 13651783 w 18262600"/>
              <a:gd name="connsiteY64" fmla="*/ 208991 h 405971"/>
              <a:gd name="connsiteX65" fmla="*/ 13788684 w 18262600"/>
              <a:gd name="connsiteY65" fmla="*/ 101711 h 405971"/>
              <a:gd name="connsiteX66" fmla="*/ 14110144 w 18262600"/>
              <a:gd name="connsiteY66" fmla="*/ 0 h 405971"/>
              <a:gd name="connsiteX67" fmla="*/ 14430813 w 18262600"/>
              <a:gd name="connsiteY67" fmla="*/ 101098 h 405971"/>
              <a:gd name="connsiteX68" fmla="*/ 14546368 w 18262600"/>
              <a:gd name="connsiteY68" fmla="*/ 189835 h 405971"/>
              <a:gd name="connsiteX69" fmla="*/ 14708176 w 18262600"/>
              <a:gd name="connsiteY69" fmla="*/ 240856 h 405971"/>
              <a:gd name="connsiteX70" fmla="*/ 14869916 w 18262600"/>
              <a:gd name="connsiteY70" fmla="*/ 189860 h 405971"/>
              <a:gd name="connsiteX71" fmla="*/ 14985508 w 18262600"/>
              <a:gd name="connsiteY71" fmla="*/ 101098 h 405971"/>
              <a:gd name="connsiteX72" fmla="*/ 15306173 w 18262600"/>
              <a:gd name="connsiteY72" fmla="*/ 0 h 405971"/>
              <a:gd name="connsiteX73" fmla="*/ 15626843 w 18262600"/>
              <a:gd name="connsiteY73" fmla="*/ 101098 h 405971"/>
              <a:gd name="connsiteX74" fmla="*/ 15742400 w 18262600"/>
              <a:gd name="connsiteY74" fmla="*/ 189835 h 405971"/>
              <a:gd name="connsiteX75" fmla="*/ 15904208 w 18262600"/>
              <a:gd name="connsiteY75" fmla="*/ 240856 h 405971"/>
              <a:gd name="connsiteX76" fmla="*/ 16065978 w 18262600"/>
              <a:gd name="connsiteY76" fmla="*/ 189835 h 405971"/>
              <a:gd name="connsiteX77" fmla="*/ 16181536 w 18262600"/>
              <a:gd name="connsiteY77" fmla="*/ 101098 h 405971"/>
              <a:gd name="connsiteX78" fmla="*/ 16502206 w 18262600"/>
              <a:gd name="connsiteY78" fmla="*/ 0 h 405971"/>
              <a:gd name="connsiteX79" fmla="*/ 16822874 w 18262600"/>
              <a:gd name="connsiteY79" fmla="*/ 101098 h 405971"/>
              <a:gd name="connsiteX80" fmla="*/ 16938434 w 18262600"/>
              <a:gd name="connsiteY80" fmla="*/ 189835 h 405971"/>
              <a:gd name="connsiteX81" fmla="*/ 17100236 w 18262600"/>
              <a:gd name="connsiteY81" fmla="*/ 240856 h 405971"/>
              <a:gd name="connsiteX82" fmla="*/ 17262012 w 18262600"/>
              <a:gd name="connsiteY82" fmla="*/ 189835 h 405971"/>
              <a:gd name="connsiteX83" fmla="*/ 17377568 w 18262600"/>
              <a:gd name="connsiteY83" fmla="*/ 101098 h 405971"/>
              <a:gd name="connsiteX84" fmla="*/ 17698240 w 18262600"/>
              <a:gd name="connsiteY84" fmla="*/ 0 h 405971"/>
              <a:gd name="connsiteX85" fmla="*/ 18018908 w 18262600"/>
              <a:gd name="connsiteY85" fmla="*/ 101098 h 405971"/>
              <a:gd name="connsiteX86" fmla="*/ 18231296 w 18262600"/>
              <a:gd name="connsiteY86" fmla="*/ 264231 h 405971"/>
              <a:gd name="connsiteX87" fmla="*/ 18229018 w 18262600"/>
              <a:gd name="connsiteY87" fmla="*/ 380967 h 405971"/>
              <a:gd name="connsiteX88" fmla="*/ 18072464 w 18262600"/>
              <a:gd name="connsiteY88" fmla="*/ 379270 h 405971"/>
              <a:gd name="connsiteX89" fmla="*/ 17860012 w 18262600"/>
              <a:gd name="connsiteY89" fmla="*/ 216137 h 405971"/>
              <a:gd name="connsiteX90" fmla="*/ 17698204 w 18262600"/>
              <a:gd name="connsiteY90" fmla="*/ 165115 h 405971"/>
              <a:gd name="connsiteX91" fmla="*/ 17536400 w 18262600"/>
              <a:gd name="connsiteY91" fmla="*/ 216137 h 405971"/>
              <a:gd name="connsiteX92" fmla="*/ 17420844 w 18262600"/>
              <a:gd name="connsiteY92" fmla="*/ 304874 h 405971"/>
              <a:gd name="connsiteX93" fmla="*/ 17100208 w 18262600"/>
              <a:gd name="connsiteY93" fmla="*/ 405971 h 405971"/>
              <a:gd name="connsiteX94" fmla="*/ 16779538 w 18262600"/>
              <a:gd name="connsiteY94" fmla="*/ 304874 h 405971"/>
              <a:gd name="connsiteX95" fmla="*/ 16663980 w 18262600"/>
              <a:gd name="connsiteY95" fmla="*/ 216137 h 405971"/>
              <a:gd name="connsiteX96" fmla="*/ 16502176 w 18262600"/>
              <a:gd name="connsiteY96" fmla="*/ 165115 h 405971"/>
              <a:gd name="connsiteX97" fmla="*/ 16340368 w 18262600"/>
              <a:gd name="connsiteY97" fmla="*/ 216137 h 405971"/>
              <a:gd name="connsiteX98" fmla="*/ 16224811 w 18262600"/>
              <a:gd name="connsiteY98" fmla="*/ 304874 h 405971"/>
              <a:gd name="connsiteX99" fmla="*/ 15904175 w 18262600"/>
              <a:gd name="connsiteY99" fmla="*/ 405971 h 405971"/>
              <a:gd name="connsiteX100" fmla="*/ 15583506 w 18262600"/>
              <a:gd name="connsiteY100" fmla="*/ 304874 h 405971"/>
              <a:gd name="connsiteX101" fmla="*/ 15467948 w 18262600"/>
              <a:gd name="connsiteY101" fmla="*/ 216137 h 405971"/>
              <a:gd name="connsiteX102" fmla="*/ 15306144 w 18262600"/>
              <a:gd name="connsiteY102" fmla="*/ 165115 h 405971"/>
              <a:gd name="connsiteX103" fmla="*/ 15144339 w 18262600"/>
              <a:gd name="connsiteY103" fmla="*/ 216137 h 405971"/>
              <a:gd name="connsiteX104" fmla="*/ 15028782 w 18262600"/>
              <a:gd name="connsiteY104" fmla="*/ 304874 h 405971"/>
              <a:gd name="connsiteX105" fmla="*/ 14708142 w 18262600"/>
              <a:gd name="connsiteY105" fmla="*/ 405971 h 405971"/>
              <a:gd name="connsiteX106" fmla="*/ 14387473 w 18262600"/>
              <a:gd name="connsiteY106" fmla="*/ 304874 h 405971"/>
              <a:gd name="connsiteX107" fmla="*/ 14271918 w 18262600"/>
              <a:gd name="connsiteY107" fmla="*/ 216137 h 405971"/>
              <a:gd name="connsiteX108" fmla="*/ 14110111 w 18262600"/>
              <a:gd name="connsiteY108" fmla="*/ 165115 h 405971"/>
              <a:gd name="connsiteX109" fmla="*/ 13948306 w 18262600"/>
              <a:gd name="connsiteY109" fmla="*/ 216137 h 405971"/>
              <a:gd name="connsiteX110" fmla="*/ 13740917 w 18262600"/>
              <a:gd name="connsiteY110" fmla="*/ 378679 h 405971"/>
              <a:gd name="connsiteX111" fmla="*/ 13663450 w 18262600"/>
              <a:gd name="connsiteY111" fmla="*/ 404310 h 405971"/>
              <a:gd name="connsiteX112" fmla="*/ 13652644 w 18262600"/>
              <a:gd name="connsiteY112" fmla="*/ 402948 h 405971"/>
              <a:gd name="connsiteX113" fmla="*/ 13642672 w 18262600"/>
              <a:gd name="connsiteY113" fmla="*/ 404284 h 405971"/>
              <a:gd name="connsiteX114" fmla="*/ 13564870 w 18262600"/>
              <a:gd name="connsiteY114" fmla="*/ 379270 h 405971"/>
              <a:gd name="connsiteX115" fmla="*/ 13352419 w 18262600"/>
              <a:gd name="connsiteY115" fmla="*/ 216137 h 405971"/>
              <a:gd name="connsiteX116" fmla="*/ 13190611 w 18262600"/>
              <a:gd name="connsiteY116" fmla="*/ 165115 h 405971"/>
              <a:gd name="connsiteX117" fmla="*/ 13028808 w 18262600"/>
              <a:gd name="connsiteY117" fmla="*/ 216137 h 405971"/>
              <a:gd name="connsiteX118" fmla="*/ 12913250 w 18262600"/>
              <a:gd name="connsiteY118" fmla="*/ 304874 h 405971"/>
              <a:gd name="connsiteX119" fmla="*/ 12592613 w 18262600"/>
              <a:gd name="connsiteY119" fmla="*/ 405971 h 405971"/>
              <a:gd name="connsiteX120" fmla="*/ 12271944 w 18262600"/>
              <a:gd name="connsiteY120" fmla="*/ 304874 h 405971"/>
              <a:gd name="connsiteX121" fmla="*/ 12156386 w 18262600"/>
              <a:gd name="connsiteY121" fmla="*/ 216137 h 405971"/>
              <a:gd name="connsiteX122" fmla="*/ 11994582 w 18262600"/>
              <a:gd name="connsiteY122" fmla="*/ 165115 h 405971"/>
              <a:gd name="connsiteX123" fmla="*/ 11832775 w 18262600"/>
              <a:gd name="connsiteY123" fmla="*/ 216137 h 405971"/>
              <a:gd name="connsiteX124" fmla="*/ 11717217 w 18262600"/>
              <a:gd name="connsiteY124" fmla="*/ 304874 h 405971"/>
              <a:gd name="connsiteX125" fmla="*/ 11396581 w 18262600"/>
              <a:gd name="connsiteY125" fmla="*/ 405971 h 405971"/>
              <a:gd name="connsiteX126" fmla="*/ 11075912 w 18262600"/>
              <a:gd name="connsiteY126" fmla="*/ 304874 h 405971"/>
              <a:gd name="connsiteX127" fmla="*/ 10960354 w 18262600"/>
              <a:gd name="connsiteY127" fmla="*/ 216137 h 405971"/>
              <a:gd name="connsiteX128" fmla="*/ 10798550 w 18262600"/>
              <a:gd name="connsiteY128" fmla="*/ 165115 h 405971"/>
              <a:gd name="connsiteX129" fmla="*/ 10636745 w 18262600"/>
              <a:gd name="connsiteY129" fmla="*/ 216137 h 405971"/>
              <a:gd name="connsiteX130" fmla="*/ 10521188 w 18262600"/>
              <a:gd name="connsiteY130" fmla="*/ 304874 h 405971"/>
              <a:gd name="connsiteX131" fmla="*/ 10200548 w 18262600"/>
              <a:gd name="connsiteY131" fmla="*/ 405971 h 405971"/>
              <a:gd name="connsiteX132" fmla="*/ 9879879 w 18262600"/>
              <a:gd name="connsiteY132" fmla="*/ 304874 h 405971"/>
              <a:gd name="connsiteX133" fmla="*/ 9764325 w 18262600"/>
              <a:gd name="connsiteY133" fmla="*/ 216137 h 405971"/>
              <a:gd name="connsiteX134" fmla="*/ 9602517 w 18262600"/>
              <a:gd name="connsiteY134" fmla="*/ 165115 h 405971"/>
              <a:gd name="connsiteX135" fmla="*/ 9440713 w 18262600"/>
              <a:gd name="connsiteY135" fmla="*/ 216137 h 405971"/>
              <a:gd name="connsiteX136" fmla="*/ 9233323 w 18262600"/>
              <a:gd name="connsiteY136" fmla="*/ 378679 h 405971"/>
              <a:gd name="connsiteX137" fmla="*/ 9155856 w 18262600"/>
              <a:gd name="connsiteY137" fmla="*/ 404310 h 405971"/>
              <a:gd name="connsiteX138" fmla="*/ 9131025 w 18262600"/>
              <a:gd name="connsiteY138" fmla="*/ 401180 h 405971"/>
              <a:gd name="connsiteX139" fmla="*/ 9107865 w 18262600"/>
              <a:gd name="connsiteY139" fmla="*/ 404284 h 405971"/>
              <a:gd name="connsiteX140" fmla="*/ 9030064 w 18262600"/>
              <a:gd name="connsiteY140" fmla="*/ 379270 h 405971"/>
              <a:gd name="connsiteX141" fmla="*/ 8817613 w 18262600"/>
              <a:gd name="connsiteY141" fmla="*/ 216137 h 405971"/>
              <a:gd name="connsiteX142" fmla="*/ 8655805 w 18262600"/>
              <a:gd name="connsiteY142" fmla="*/ 165115 h 405971"/>
              <a:gd name="connsiteX143" fmla="*/ 8494001 w 18262600"/>
              <a:gd name="connsiteY143" fmla="*/ 216137 h 405971"/>
              <a:gd name="connsiteX144" fmla="*/ 8378444 w 18262600"/>
              <a:gd name="connsiteY144" fmla="*/ 304874 h 405971"/>
              <a:gd name="connsiteX145" fmla="*/ 8057807 w 18262600"/>
              <a:gd name="connsiteY145" fmla="*/ 405971 h 405971"/>
              <a:gd name="connsiteX146" fmla="*/ 7737139 w 18262600"/>
              <a:gd name="connsiteY146" fmla="*/ 304874 h 405971"/>
              <a:gd name="connsiteX147" fmla="*/ 7621580 w 18262600"/>
              <a:gd name="connsiteY147" fmla="*/ 216137 h 405971"/>
              <a:gd name="connsiteX148" fmla="*/ 7459776 w 18262600"/>
              <a:gd name="connsiteY148" fmla="*/ 165115 h 405971"/>
              <a:gd name="connsiteX149" fmla="*/ 7297969 w 18262600"/>
              <a:gd name="connsiteY149" fmla="*/ 216137 h 405971"/>
              <a:gd name="connsiteX150" fmla="*/ 7182412 w 18262600"/>
              <a:gd name="connsiteY150" fmla="*/ 304874 h 405971"/>
              <a:gd name="connsiteX151" fmla="*/ 6861775 w 18262600"/>
              <a:gd name="connsiteY151" fmla="*/ 405971 h 405971"/>
              <a:gd name="connsiteX152" fmla="*/ 6541106 w 18262600"/>
              <a:gd name="connsiteY152" fmla="*/ 304874 h 405971"/>
              <a:gd name="connsiteX153" fmla="*/ 6425548 w 18262600"/>
              <a:gd name="connsiteY153" fmla="*/ 216137 h 405971"/>
              <a:gd name="connsiteX154" fmla="*/ 6263744 w 18262600"/>
              <a:gd name="connsiteY154" fmla="*/ 165115 h 405971"/>
              <a:gd name="connsiteX155" fmla="*/ 6101940 w 18262600"/>
              <a:gd name="connsiteY155" fmla="*/ 216137 h 405971"/>
              <a:gd name="connsiteX156" fmla="*/ 5986382 w 18262600"/>
              <a:gd name="connsiteY156" fmla="*/ 304874 h 405971"/>
              <a:gd name="connsiteX157" fmla="*/ 5665743 w 18262600"/>
              <a:gd name="connsiteY157" fmla="*/ 405971 h 405971"/>
              <a:gd name="connsiteX158" fmla="*/ 5345074 w 18262600"/>
              <a:gd name="connsiteY158" fmla="*/ 304874 h 405971"/>
              <a:gd name="connsiteX159" fmla="*/ 5229519 w 18262600"/>
              <a:gd name="connsiteY159" fmla="*/ 216137 h 405971"/>
              <a:gd name="connsiteX160" fmla="*/ 5067712 w 18262600"/>
              <a:gd name="connsiteY160" fmla="*/ 165115 h 405971"/>
              <a:gd name="connsiteX161" fmla="*/ 4905907 w 18262600"/>
              <a:gd name="connsiteY161" fmla="*/ 216137 h 405971"/>
              <a:gd name="connsiteX162" fmla="*/ 4698518 w 18262600"/>
              <a:gd name="connsiteY162" fmla="*/ 378679 h 405971"/>
              <a:gd name="connsiteX163" fmla="*/ 4621050 w 18262600"/>
              <a:gd name="connsiteY163" fmla="*/ 404310 h 405971"/>
              <a:gd name="connsiteX164" fmla="*/ 4610244 w 18262600"/>
              <a:gd name="connsiteY164" fmla="*/ 402948 h 405971"/>
              <a:gd name="connsiteX165" fmla="*/ 4600272 w 18262600"/>
              <a:gd name="connsiteY165" fmla="*/ 404284 h 405971"/>
              <a:gd name="connsiteX166" fmla="*/ 4522471 w 18262600"/>
              <a:gd name="connsiteY166" fmla="*/ 379270 h 405971"/>
              <a:gd name="connsiteX167" fmla="*/ 4310019 w 18262600"/>
              <a:gd name="connsiteY167" fmla="*/ 216137 h 405971"/>
              <a:gd name="connsiteX168" fmla="*/ 4148212 w 18262600"/>
              <a:gd name="connsiteY168" fmla="*/ 165115 h 405971"/>
              <a:gd name="connsiteX169" fmla="*/ 3986408 w 18262600"/>
              <a:gd name="connsiteY169" fmla="*/ 216137 h 405971"/>
              <a:gd name="connsiteX170" fmla="*/ 3870850 w 18262600"/>
              <a:gd name="connsiteY170" fmla="*/ 304874 h 405971"/>
              <a:gd name="connsiteX171" fmla="*/ 3550213 w 18262600"/>
              <a:gd name="connsiteY171" fmla="*/ 405971 h 405971"/>
              <a:gd name="connsiteX172" fmla="*/ 3229545 w 18262600"/>
              <a:gd name="connsiteY172" fmla="*/ 304874 h 405971"/>
              <a:gd name="connsiteX173" fmla="*/ 3113987 w 18262600"/>
              <a:gd name="connsiteY173" fmla="*/ 216137 h 405971"/>
              <a:gd name="connsiteX174" fmla="*/ 2952182 w 18262600"/>
              <a:gd name="connsiteY174" fmla="*/ 165115 h 405971"/>
              <a:gd name="connsiteX175" fmla="*/ 2790375 w 18262600"/>
              <a:gd name="connsiteY175" fmla="*/ 216137 h 405971"/>
              <a:gd name="connsiteX176" fmla="*/ 2674817 w 18262600"/>
              <a:gd name="connsiteY176" fmla="*/ 304874 h 405971"/>
              <a:gd name="connsiteX177" fmla="*/ 2354182 w 18262600"/>
              <a:gd name="connsiteY177" fmla="*/ 405971 h 405971"/>
              <a:gd name="connsiteX178" fmla="*/ 2033512 w 18262600"/>
              <a:gd name="connsiteY178" fmla="*/ 304874 h 405971"/>
              <a:gd name="connsiteX179" fmla="*/ 1917954 w 18262600"/>
              <a:gd name="connsiteY179" fmla="*/ 216137 h 405971"/>
              <a:gd name="connsiteX180" fmla="*/ 1756150 w 18262600"/>
              <a:gd name="connsiteY180" fmla="*/ 165115 h 405971"/>
              <a:gd name="connsiteX181" fmla="*/ 1594346 w 18262600"/>
              <a:gd name="connsiteY181" fmla="*/ 216137 h 405971"/>
              <a:gd name="connsiteX182" fmla="*/ 1478788 w 18262600"/>
              <a:gd name="connsiteY182" fmla="*/ 304874 h 405971"/>
              <a:gd name="connsiteX183" fmla="*/ 1158148 w 18262600"/>
              <a:gd name="connsiteY183" fmla="*/ 405971 h 405971"/>
              <a:gd name="connsiteX184" fmla="*/ 837480 w 18262600"/>
              <a:gd name="connsiteY184" fmla="*/ 304874 h 405971"/>
              <a:gd name="connsiteX185" fmla="*/ 721925 w 18262600"/>
              <a:gd name="connsiteY185" fmla="*/ 216137 h 405971"/>
              <a:gd name="connsiteX186" fmla="*/ 560117 w 18262600"/>
              <a:gd name="connsiteY186" fmla="*/ 165115 h 405971"/>
              <a:gd name="connsiteX187" fmla="*/ 398313 w 18262600"/>
              <a:gd name="connsiteY187" fmla="*/ 216137 h 405971"/>
              <a:gd name="connsiteX188" fmla="*/ 190923 w 18262600"/>
              <a:gd name="connsiteY188" fmla="*/ 378679 h 405971"/>
              <a:gd name="connsiteX189" fmla="*/ 34400 w 18262600"/>
              <a:gd name="connsiteY189" fmla="*/ 381556 h 405971"/>
              <a:gd name="connsiteX190" fmla="*/ 30511 w 18262600"/>
              <a:gd name="connsiteY190" fmla="*/ 264845 h 405971"/>
              <a:gd name="connsiteX191" fmla="*/ 238691 w 18262600"/>
              <a:gd name="connsiteY191" fmla="*/ 101711 h 405971"/>
              <a:gd name="connsiteX192" fmla="*/ 560150 w 18262600"/>
              <a:gd name="connsiteY192" fmla="*/ 0 h 405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18262600" h="405971">
                <a:moveTo>
                  <a:pt x="560150" y="0"/>
                </a:moveTo>
                <a:cubicBezTo>
                  <a:pt x="682035" y="0"/>
                  <a:pt x="795916" y="35901"/>
                  <a:pt x="880820" y="101098"/>
                </a:cubicBezTo>
                <a:lnTo>
                  <a:pt x="996374" y="189835"/>
                </a:lnTo>
                <a:cubicBezTo>
                  <a:pt x="1039207" y="222741"/>
                  <a:pt x="1096685" y="240856"/>
                  <a:pt x="1158182" y="240856"/>
                </a:cubicBezTo>
                <a:cubicBezTo>
                  <a:pt x="1219676" y="240856"/>
                  <a:pt x="1277091" y="222764"/>
                  <a:pt x="1319923" y="189860"/>
                </a:cubicBezTo>
                <a:lnTo>
                  <a:pt x="1435514" y="101098"/>
                </a:lnTo>
                <a:cubicBezTo>
                  <a:pt x="1520418" y="35901"/>
                  <a:pt x="1634299" y="0"/>
                  <a:pt x="1756180" y="0"/>
                </a:cubicBezTo>
                <a:cubicBezTo>
                  <a:pt x="1878064" y="0"/>
                  <a:pt x="1991945" y="35901"/>
                  <a:pt x="2076849" y="101098"/>
                </a:cubicBezTo>
                <a:lnTo>
                  <a:pt x="2192407" y="189835"/>
                </a:lnTo>
                <a:cubicBezTo>
                  <a:pt x="2235239" y="222741"/>
                  <a:pt x="2292718" y="240856"/>
                  <a:pt x="2354215" y="240856"/>
                </a:cubicBezTo>
                <a:cubicBezTo>
                  <a:pt x="2415678" y="240856"/>
                  <a:pt x="2473157" y="222764"/>
                  <a:pt x="2515985" y="189835"/>
                </a:cubicBezTo>
                <a:lnTo>
                  <a:pt x="2631543" y="101098"/>
                </a:lnTo>
                <a:cubicBezTo>
                  <a:pt x="2716447" y="35901"/>
                  <a:pt x="2830328" y="0"/>
                  <a:pt x="2952213" y="0"/>
                </a:cubicBezTo>
                <a:cubicBezTo>
                  <a:pt x="3074097" y="0"/>
                  <a:pt x="3187978" y="35901"/>
                  <a:pt x="3272881" y="101098"/>
                </a:cubicBezTo>
                <a:lnTo>
                  <a:pt x="3388439" y="189835"/>
                </a:lnTo>
                <a:cubicBezTo>
                  <a:pt x="3431272" y="222741"/>
                  <a:pt x="3488750" y="240856"/>
                  <a:pt x="3550244" y="240856"/>
                </a:cubicBezTo>
                <a:cubicBezTo>
                  <a:pt x="3611707" y="240856"/>
                  <a:pt x="3669186" y="222764"/>
                  <a:pt x="3712018" y="189835"/>
                </a:cubicBezTo>
                <a:lnTo>
                  <a:pt x="3827576" y="101098"/>
                </a:lnTo>
                <a:cubicBezTo>
                  <a:pt x="3912480" y="35901"/>
                  <a:pt x="4026360" y="0"/>
                  <a:pt x="4148245" y="0"/>
                </a:cubicBezTo>
                <a:cubicBezTo>
                  <a:pt x="4270129" y="0"/>
                  <a:pt x="4384010" y="35901"/>
                  <a:pt x="4468915" y="101098"/>
                </a:cubicBezTo>
                <a:lnTo>
                  <a:pt x="4609384" y="208991"/>
                </a:lnTo>
                <a:lnTo>
                  <a:pt x="4746284" y="101711"/>
                </a:lnTo>
                <a:cubicBezTo>
                  <a:pt x="4831979" y="35901"/>
                  <a:pt x="4945860" y="0"/>
                  <a:pt x="5067744" y="0"/>
                </a:cubicBezTo>
                <a:cubicBezTo>
                  <a:pt x="5189629" y="0"/>
                  <a:pt x="5303510" y="35901"/>
                  <a:pt x="5388414" y="101098"/>
                </a:cubicBezTo>
                <a:lnTo>
                  <a:pt x="5503968" y="189835"/>
                </a:lnTo>
                <a:cubicBezTo>
                  <a:pt x="5546801" y="222741"/>
                  <a:pt x="5604279" y="240856"/>
                  <a:pt x="5665776" y="240856"/>
                </a:cubicBezTo>
                <a:cubicBezTo>
                  <a:pt x="5727270" y="240856"/>
                  <a:pt x="5784684" y="222764"/>
                  <a:pt x="5827517" y="189860"/>
                </a:cubicBezTo>
                <a:lnTo>
                  <a:pt x="5943108" y="101098"/>
                </a:lnTo>
                <a:cubicBezTo>
                  <a:pt x="6028012" y="35901"/>
                  <a:pt x="6141892" y="0"/>
                  <a:pt x="6263774" y="0"/>
                </a:cubicBezTo>
                <a:cubicBezTo>
                  <a:pt x="6385658" y="0"/>
                  <a:pt x="6499539" y="35901"/>
                  <a:pt x="6584443" y="101098"/>
                </a:cubicBezTo>
                <a:lnTo>
                  <a:pt x="6700000" y="189835"/>
                </a:lnTo>
                <a:cubicBezTo>
                  <a:pt x="6742834" y="222741"/>
                  <a:pt x="6800312" y="240856"/>
                  <a:pt x="6861809" y="240856"/>
                </a:cubicBezTo>
                <a:cubicBezTo>
                  <a:pt x="6923272" y="240856"/>
                  <a:pt x="6980750" y="222764"/>
                  <a:pt x="7023579" y="189835"/>
                </a:cubicBezTo>
                <a:lnTo>
                  <a:pt x="7139137" y="101098"/>
                </a:lnTo>
                <a:cubicBezTo>
                  <a:pt x="7224041" y="35901"/>
                  <a:pt x="7337921" y="0"/>
                  <a:pt x="7459806" y="0"/>
                </a:cubicBezTo>
                <a:cubicBezTo>
                  <a:pt x="7581692" y="0"/>
                  <a:pt x="7695572" y="35901"/>
                  <a:pt x="7780475" y="101098"/>
                </a:cubicBezTo>
                <a:lnTo>
                  <a:pt x="7896034" y="189835"/>
                </a:lnTo>
                <a:cubicBezTo>
                  <a:pt x="7938866" y="222741"/>
                  <a:pt x="7996344" y="240856"/>
                  <a:pt x="8057838" y="240856"/>
                </a:cubicBezTo>
                <a:cubicBezTo>
                  <a:pt x="8119301" y="240856"/>
                  <a:pt x="8176779" y="222764"/>
                  <a:pt x="8219613" y="189835"/>
                </a:cubicBezTo>
                <a:lnTo>
                  <a:pt x="8335170" y="101098"/>
                </a:lnTo>
                <a:cubicBezTo>
                  <a:pt x="8420074" y="35901"/>
                  <a:pt x="8533954" y="0"/>
                  <a:pt x="8655839" y="0"/>
                </a:cubicBezTo>
                <a:cubicBezTo>
                  <a:pt x="8777723" y="0"/>
                  <a:pt x="8891603" y="35901"/>
                  <a:pt x="8976508" y="101098"/>
                </a:cubicBezTo>
                <a:lnTo>
                  <a:pt x="9130719" y="219546"/>
                </a:lnTo>
                <a:lnTo>
                  <a:pt x="9281090" y="101711"/>
                </a:lnTo>
                <a:cubicBezTo>
                  <a:pt x="9366785" y="35901"/>
                  <a:pt x="9480666" y="0"/>
                  <a:pt x="9602550" y="0"/>
                </a:cubicBezTo>
                <a:cubicBezTo>
                  <a:pt x="9724435" y="0"/>
                  <a:pt x="9838316" y="35901"/>
                  <a:pt x="9923219" y="101098"/>
                </a:cubicBezTo>
                <a:lnTo>
                  <a:pt x="10038774" y="189835"/>
                </a:lnTo>
                <a:cubicBezTo>
                  <a:pt x="10081607" y="222741"/>
                  <a:pt x="10139084" y="240856"/>
                  <a:pt x="10200582" y="240856"/>
                </a:cubicBezTo>
                <a:cubicBezTo>
                  <a:pt x="10262075" y="240856"/>
                  <a:pt x="10319490" y="222764"/>
                  <a:pt x="10362323" y="189860"/>
                </a:cubicBezTo>
                <a:lnTo>
                  <a:pt x="10477914" y="101098"/>
                </a:lnTo>
                <a:cubicBezTo>
                  <a:pt x="10562818" y="35901"/>
                  <a:pt x="10676698" y="0"/>
                  <a:pt x="10798580" y="0"/>
                </a:cubicBezTo>
                <a:cubicBezTo>
                  <a:pt x="10920464" y="0"/>
                  <a:pt x="11034345" y="35901"/>
                  <a:pt x="11119249" y="101098"/>
                </a:cubicBezTo>
                <a:lnTo>
                  <a:pt x="11234806" y="189835"/>
                </a:lnTo>
                <a:cubicBezTo>
                  <a:pt x="11277639" y="222741"/>
                  <a:pt x="11335117" y="240856"/>
                  <a:pt x="11396614" y="240856"/>
                </a:cubicBezTo>
                <a:cubicBezTo>
                  <a:pt x="11458078" y="240856"/>
                  <a:pt x="11515556" y="222764"/>
                  <a:pt x="11558385" y="189835"/>
                </a:cubicBezTo>
                <a:lnTo>
                  <a:pt x="11673943" y="101098"/>
                </a:lnTo>
                <a:cubicBezTo>
                  <a:pt x="11758847" y="35901"/>
                  <a:pt x="11872728" y="0"/>
                  <a:pt x="11994612" y="0"/>
                </a:cubicBezTo>
                <a:cubicBezTo>
                  <a:pt x="12116496" y="0"/>
                  <a:pt x="12230377" y="35901"/>
                  <a:pt x="12315281" y="101098"/>
                </a:cubicBezTo>
                <a:lnTo>
                  <a:pt x="12430839" y="189835"/>
                </a:lnTo>
                <a:cubicBezTo>
                  <a:pt x="12473672" y="222741"/>
                  <a:pt x="12531150" y="240856"/>
                  <a:pt x="12592643" y="240856"/>
                </a:cubicBezTo>
                <a:cubicBezTo>
                  <a:pt x="12654107" y="240856"/>
                  <a:pt x="12711586" y="222764"/>
                  <a:pt x="12754418" y="189835"/>
                </a:cubicBezTo>
                <a:lnTo>
                  <a:pt x="12869976" y="101098"/>
                </a:lnTo>
                <a:cubicBezTo>
                  <a:pt x="12954879" y="35901"/>
                  <a:pt x="13068760" y="0"/>
                  <a:pt x="13190645" y="0"/>
                </a:cubicBezTo>
                <a:cubicBezTo>
                  <a:pt x="13312529" y="0"/>
                  <a:pt x="13426410" y="35901"/>
                  <a:pt x="13511314" y="101098"/>
                </a:cubicBezTo>
                <a:lnTo>
                  <a:pt x="13651783" y="208991"/>
                </a:lnTo>
                <a:lnTo>
                  <a:pt x="13788684" y="101711"/>
                </a:lnTo>
                <a:cubicBezTo>
                  <a:pt x="13874379" y="35901"/>
                  <a:pt x="13988260" y="0"/>
                  <a:pt x="14110144" y="0"/>
                </a:cubicBezTo>
                <a:cubicBezTo>
                  <a:pt x="14232028" y="0"/>
                  <a:pt x="14345910" y="35901"/>
                  <a:pt x="14430813" y="101098"/>
                </a:cubicBezTo>
                <a:lnTo>
                  <a:pt x="14546368" y="189835"/>
                </a:lnTo>
                <a:cubicBezTo>
                  <a:pt x="14589200" y="222741"/>
                  <a:pt x="14646678" y="240856"/>
                  <a:pt x="14708176" y="240856"/>
                </a:cubicBezTo>
                <a:cubicBezTo>
                  <a:pt x="14769669" y="240856"/>
                  <a:pt x="14827084" y="222764"/>
                  <a:pt x="14869916" y="189860"/>
                </a:cubicBezTo>
                <a:lnTo>
                  <a:pt x="14985508" y="101098"/>
                </a:lnTo>
                <a:cubicBezTo>
                  <a:pt x="15070412" y="35901"/>
                  <a:pt x="15184292" y="0"/>
                  <a:pt x="15306173" y="0"/>
                </a:cubicBezTo>
                <a:cubicBezTo>
                  <a:pt x="15428058" y="0"/>
                  <a:pt x="15541938" y="35901"/>
                  <a:pt x="15626843" y="101098"/>
                </a:cubicBezTo>
                <a:lnTo>
                  <a:pt x="15742400" y="189835"/>
                </a:lnTo>
                <a:cubicBezTo>
                  <a:pt x="15785233" y="222741"/>
                  <a:pt x="15842711" y="240856"/>
                  <a:pt x="15904208" y="240856"/>
                </a:cubicBezTo>
                <a:cubicBezTo>
                  <a:pt x="15965672" y="240856"/>
                  <a:pt x="16023150" y="222764"/>
                  <a:pt x="16065978" y="189835"/>
                </a:cubicBezTo>
                <a:lnTo>
                  <a:pt x="16181536" y="101098"/>
                </a:lnTo>
                <a:cubicBezTo>
                  <a:pt x="16266440" y="35901"/>
                  <a:pt x="16380321" y="0"/>
                  <a:pt x="16502206" y="0"/>
                </a:cubicBezTo>
                <a:cubicBezTo>
                  <a:pt x="16624091" y="0"/>
                  <a:pt x="16737972" y="35901"/>
                  <a:pt x="16822874" y="101098"/>
                </a:cubicBezTo>
                <a:lnTo>
                  <a:pt x="16938434" y="189835"/>
                </a:lnTo>
                <a:cubicBezTo>
                  <a:pt x="16981266" y="222741"/>
                  <a:pt x="17038744" y="240856"/>
                  <a:pt x="17100236" y="240856"/>
                </a:cubicBezTo>
                <a:cubicBezTo>
                  <a:pt x="17161700" y="240856"/>
                  <a:pt x="17219180" y="222764"/>
                  <a:pt x="17262012" y="189835"/>
                </a:cubicBezTo>
                <a:lnTo>
                  <a:pt x="17377568" y="101098"/>
                </a:lnTo>
                <a:cubicBezTo>
                  <a:pt x="17462474" y="35901"/>
                  <a:pt x="17576354" y="0"/>
                  <a:pt x="17698240" y="0"/>
                </a:cubicBezTo>
                <a:cubicBezTo>
                  <a:pt x="17820124" y="0"/>
                  <a:pt x="17934004" y="35901"/>
                  <a:pt x="18018908" y="101098"/>
                </a:cubicBezTo>
                <a:lnTo>
                  <a:pt x="18231296" y="264231"/>
                </a:lnTo>
                <a:cubicBezTo>
                  <a:pt x="18273906" y="296925"/>
                  <a:pt x="18272892" y="349194"/>
                  <a:pt x="18229018" y="380967"/>
                </a:cubicBezTo>
                <a:cubicBezTo>
                  <a:pt x="18185108" y="412692"/>
                  <a:pt x="18115104" y="411986"/>
                  <a:pt x="18072464" y="379270"/>
                </a:cubicBezTo>
                <a:lnTo>
                  <a:pt x="17860012" y="216137"/>
                </a:lnTo>
                <a:cubicBezTo>
                  <a:pt x="17817180" y="183230"/>
                  <a:pt x="17759704" y="165115"/>
                  <a:pt x="17698204" y="165115"/>
                </a:cubicBezTo>
                <a:cubicBezTo>
                  <a:pt x="17636712" y="165115"/>
                  <a:pt x="17579234" y="183208"/>
                  <a:pt x="17536400" y="216137"/>
                </a:cubicBezTo>
                <a:lnTo>
                  <a:pt x="17420844" y="304874"/>
                </a:lnTo>
                <a:cubicBezTo>
                  <a:pt x="17335940" y="370070"/>
                  <a:pt x="17222092" y="405971"/>
                  <a:pt x="17100208" y="405971"/>
                </a:cubicBezTo>
                <a:cubicBezTo>
                  <a:pt x="16978288" y="405971"/>
                  <a:pt x="16864442" y="370070"/>
                  <a:pt x="16779538" y="304874"/>
                </a:cubicBezTo>
                <a:lnTo>
                  <a:pt x="16663980" y="216137"/>
                </a:lnTo>
                <a:cubicBezTo>
                  <a:pt x="16621148" y="183230"/>
                  <a:pt x="16563670" y="165115"/>
                  <a:pt x="16502176" y="165115"/>
                </a:cubicBezTo>
                <a:cubicBezTo>
                  <a:pt x="16440680" y="165115"/>
                  <a:pt x="16383200" y="183208"/>
                  <a:pt x="16340368" y="216137"/>
                </a:cubicBezTo>
                <a:lnTo>
                  <a:pt x="16224811" y="304874"/>
                </a:lnTo>
                <a:cubicBezTo>
                  <a:pt x="16139906" y="370070"/>
                  <a:pt x="16026059" y="405971"/>
                  <a:pt x="15904175" y="405971"/>
                </a:cubicBezTo>
                <a:cubicBezTo>
                  <a:pt x="15782260" y="405971"/>
                  <a:pt x="15668410" y="370070"/>
                  <a:pt x="15583506" y="304874"/>
                </a:cubicBezTo>
                <a:lnTo>
                  <a:pt x="15467948" y="216137"/>
                </a:lnTo>
                <a:cubicBezTo>
                  <a:pt x="15425115" y="183230"/>
                  <a:pt x="15367640" y="165115"/>
                  <a:pt x="15306144" y="165115"/>
                </a:cubicBezTo>
                <a:cubicBezTo>
                  <a:pt x="15244646" y="165115"/>
                  <a:pt x="15187168" y="183208"/>
                  <a:pt x="15144339" y="216137"/>
                </a:cubicBezTo>
                <a:lnTo>
                  <a:pt x="15028782" y="304874"/>
                </a:lnTo>
                <a:cubicBezTo>
                  <a:pt x="14943877" y="370070"/>
                  <a:pt x="14830026" y="405971"/>
                  <a:pt x="14708142" y="405971"/>
                </a:cubicBezTo>
                <a:cubicBezTo>
                  <a:pt x="14586258" y="405971"/>
                  <a:pt x="14472377" y="370070"/>
                  <a:pt x="14387473" y="304874"/>
                </a:cubicBezTo>
                <a:lnTo>
                  <a:pt x="14271918" y="216137"/>
                </a:lnTo>
                <a:cubicBezTo>
                  <a:pt x="14229053" y="183230"/>
                  <a:pt x="14171608" y="165115"/>
                  <a:pt x="14110111" y="165115"/>
                </a:cubicBezTo>
                <a:cubicBezTo>
                  <a:pt x="14048584" y="165115"/>
                  <a:pt x="13991139" y="183208"/>
                  <a:pt x="13948306" y="216137"/>
                </a:cubicBezTo>
                <a:lnTo>
                  <a:pt x="13740917" y="378679"/>
                </a:lnTo>
                <a:cubicBezTo>
                  <a:pt x="13719833" y="395190"/>
                  <a:pt x="13691774" y="403782"/>
                  <a:pt x="13663450" y="404310"/>
                </a:cubicBezTo>
                <a:lnTo>
                  <a:pt x="13652644" y="402948"/>
                </a:lnTo>
                <a:lnTo>
                  <a:pt x="13642672" y="404284"/>
                </a:lnTo>
                <a:cubicBezTo>
                  <a:pt x="13614352" y="403984"/>
                  <a:pt x="13586190" y="395629"/>
                  <a:pt x="13564870" y="379270"/>
                </a:cubicBezTo>
                <a:lnTo>
                  <a:pt x="13352419" y="216137"/>
                </a:lnTo>
                <a:cubicBezTo>
                  <a:pt x="13309587" y="183230"/>
                  <a:pt x="13252108" y="165115"/>
                  <a:pt x="13190611" y="165115"/>
                </a:cubicBezTo>
                <a:cubicBezTo>
                  <a:pt x="13129118" y="165115"/>
                  <a:pt x="13071640" y="183208"/>
                  <a:pt x="13028808" y="216137"/>
                </a:cubicBezTo>
                <a:lnTo>
                  <a:pt x="12913250" y="304874"/>
                </a:lnTo>
                <a:cubicBezTo>
                  <a:pt x="12828346" y="370070"/>
                  <a:pt x="12714498" y="405971"/>
                  <a:pt x="12592613" y="405971"/>
                </a:cubicBezTo>
                <a:cubicBezTo>
                  <a:pt x="12470696" y="405971"/>
                  <a:pt x="12356848" y="370070"/>
                  <a:pt x="12271944" y="304874"/>
                </a:cubicBezTo>
                <a:lnTo>
                  <a:pt x="12156386" y="216137"/>
                </a:lnTo>
                <a:cubicBezTo>
                  <a:pt x="12113554" y="183230"/>
                  <a:pt x="12056076" y="165115"/>
                  <a:pt x="11994582" y="165115"/>
                </a:cubicBezTo>
                <a:cubicBezTo>
                  <a:pt x="11933086" y="165115"/>
                  <a:pt x="11875607" y="183208"/>
                  <a:pt x="11832775" y="216137"/>
                </a:cubicBezTo>
                <a:lnTo>
                  <a:pt x="11717217" y="304874"/>
                </a:lnTo>
                <a:cubicBezTo>
                  <a:pt x="11632313" y="370070"/>
                  <a:pt x="11518466" y="405971"/>
                  <a:pt x="11396581" y="405971"/>
                </a:cubicBezTo>
                <a:cubicBezTo>
                  <a:pt x="11274666" y="405971"/>
                  <a:pt x="11160816" y="370070"/>
                  <a:pt x="11075912" y="304874"/>
                </a:cubicBezTo>
                <a:lnTo>
                  <a:pt x="10960354" y="216137"/>
                </a:lnTo>
                <a:cubicBezTo>
                  <a:pt x="10917522" y="183230"/>
                  <a:pt x="10860047" y="165115"/>
                  <a:pt x="10798550" y="165115"/>
                </a:cubicBezTo>
                <a:cubicBezTo>
                  <a:pt x="10737052" y="165115"/>
                  <a:pt x="10679574" y="183208"/>
                  <a:pt x="10636745" y="216137"/>
                </a:cubicBezTo>
                <a:lnTo>
                  <a:pt x="10521188" y="304874"/>
                </a:lnTo>
                <a:cubicBezTo>
                  <a:pt x="10436283" y="370070"/>
                  <a:pt x="10322433" y="405971"/>
                  <a:pt x="10200548" y="405971"/>
                </a:cubicBezTo>
                <a:cubicBezTo>
                  <a:pt x="10078664" y="405971"/>
                  <a:pt x="9964783" y="370070"/>
                  <a:pt x="9879879" y="304874"/>
                </a:cubicBezTo>
                <a:lnTo>
                  <a:pt x="9764325" y="216137"/>
                </a:lnTo>
                <a:cubicBezTo>
                  <a:pt x="9721459" y="183230"/>
                  <a:pt x="9664014" y="165115"/>
                  <a:pt x="9602517" y="165115"/>
                </a:cubicBezTo>
                <a:cubicBezTo>
                  <a:pt x="9540990" y="165115"/>
                  <a:pt x="9483545" y="183208"/>
                  <a:pt x="9440713" y="216137"/>
                </a:cubicBezTo>
                <a:lnTo>
                  <a:pt x="9233323" y="378679"/>
                </a:lnTo>
                <a:cubicBezTo>
                  <a:pt x="9212239" y="395190"/>
                  <a:pt x="9184180" y="403782"/>
                  <a:pt x="9155856" y="404310"/>
                </a:cubicBezTo>
                <a:lnTo>
                  <a:pt x="9131025" y="401180"/>
                </a:lnTo>
                <a:lnTo>
                  <a:pt x="9107865" y="404284"/>
                </a:lnTo>
                <a:cubicBezTo>
                  <a:pt x="9079545" y="403984"/>
                  <a:pt x="9051384" y="395628"/>
                  <a:pt x="9030064" y="379270"/>
                </a:cubicBezTo>
                <a:lnTo>
                  <a:pt x="8817613" y="216137"/>
                </a:lnTo>
                <a:cubicBezTo>
                  <a:pt x="8774781" y="183230"/>
                  <a:pt x="8717303" y="165115"/>
                  <a:pt x="8655805" y="165115"/>
                </a:cubicBezTo>
                <a:cubicBezTo>
                  <a:pt x="8594312" y="165115"/>
                  <a:pt x="8536834" y="183208"/>
                  <a:pt x="8494001" y="216137"/>
                </a:cubicBezTo>
                <a:lnTo>
                  <a:pt x="8378444" y="304874"/>
                </a:lnTo>
                <a:cubicBezTo>
                  <a:pt x="8293540" y="370070"/>
                  <a:pt x="8179692" y="405971"/>
                  <a:pt x="8057807" y="405971"/>
                </a:cubicBezTo>
                <a:cubicBezTo>
                  <a:pt x="7935890" y="405971"/>
                  <a:pt x="7822043" y="370070"/>
                  <a:pt x="7737139" y="304874"/>
                </a:cubicBezTo>
                <a:lnTo>
                  <a:pt x="7621580" y="216137"/>
                </a:lnTo>
                <a:cubicBezTo>
                  <a:pt x="7578749" y="183230"/>
                  <a:pt x="7521270" y="165115"/>
                  <a:pt x="7459776" y="165115"/>
                </a:cubicBezTo>
                <a:cubicBezTo>
                  <a:pt x="7398280" y="165115"/>
                  <a:pt x="7340801" y="183208"/>
                  <a:pt x="7297969" y="216137"/>
                </a:cubicBezTo>
                <a:lnTo>
                  <a:pt x="7182412" y="304874"/>
                </a:lnTo>
                <a:cubicBezTo>
                  <a:pt x="7097507" y="370070"/>
                  <a:pt x="6983660" y="405971"/>
                  <a:pt x="6861775" y="405971"/>
                </a:cubicBezTo>
                <a:cubicBezTo>
                  <a:pt x="6739861" y="405971"/>
                  <a:pt x="6626010" y="370070"/>
                  <a:pt x="6541106" y="304874"/>
                </a:cubicBezTo>
                <a:lnTo>
                  <a:pt x="6425548" y="216137"/>
                </a:lnTo>
                <a:cubicBezTo>
                  <a:pt x="6382715" y="183230"/>
                  <a:pt x="6325241" y="165115"/>
                  <a:pt x="6263744" y="165115"/>
                </a:cubicBezTo>
                <a:cubicBezTo>
                  <a:pt x="6202247" y="165115"/>
                  <a:pt x="6144769" y="183208"/>
                  <a:pt x="6101940" y="216137"/>
                </a:cubicBezTo>
                <a:lnTo>
                  <a:pt x="5986382" y="304874"/>
                </a:lnTo>
                <a:cubicBezTo>
                  <a:pt x="5901478" y="370070"/>
                  <a:pt x="5787627" y="405971"/>
                  <a:pt x="5665743" y="405971"/>
                </a:cubicBezTo>
                <a:cubicBezTo>
                  <a:pt x="5543858" y="405971"/>
                  <a:pt x="5429977" y="370070"/>
                  <a:pt x="5345074" y="304874"/>
                </a:cubicBezTo>
                <a:lnTo>
                  <a:pt x="5229519" y="216137"/>
                </a:lnTo>
                <a:cubicBezTo>
                  <a:pt x="5186654" y="183230"/>
                  <a:pt x="5129208" y="165115"/>
                  <a:pt x="5067712" y="165115"/>
                </a:cubicBezTo>
                <a:cubicBezTo>
                  <a:pt x="5006185" y="165115"/>
                  <a:pt x="4948740" y="183208"/>
                  <a:pt x="4905907" y="216137"/>
                </a:cubicBezTo>
                <a:lnTo>
                  <a:pt x="4698518" y="378679"/>
                </a:lnTo>
                <a:cubicBezTo>
                  <a:pt x="4677433" y="395190"/>
                  <a:pt x="4649374" y="403782"/>
                  <a:pt x="4621050" y="404310"/>
                </a:cubicBezTo>
                <a:lnTo>
                  <a:pt x="4610244" y="402948"/>
                </a:lnTo>
                <a:lnTo>
                  <a:pt x="4600272" y="404284"/>
                </a:lnTo>
                <a:cubicBezTo>
                  <a:pt x="4571952" y="403984"/>
                  <a:pt x="4543790" y="395629"/>
                  <a:pt x="4522471" y="379270"/>
                </a:cubicBezTo>
                <a:lnTo>
                  <a:pt x="4310019" y="216137"/>
                </a:lnTo>
                <a:cubicBezTo>
                  <a:pt x="4267187" y="183230"/>
                  <a:pt x="4209709" y="165115"/>
                  <a:pt x="4148212" y="165115"/>
                </a:cubicBezTo>
                <a:cubicBezTo>
                  <a:pt x="4086719" y="165115"/>
                  <a:pt x="4029241" y="183208"/>
                  <a:pt x="3986408" y="216137"/>
                </a:cubicBezTo>
                <a:lnTo>
                  <a:pt x="3870850" y="304874"/>
                </a:lnTo>
                <a:cubicBezTo>
                  <a:pt x="3785946" y="370070"/>
                  <a:pt x="3672098" y="405971"/>
                  <a:pt x="3550213" y="405971"/>
                </a:cubicBezTo>
                <a:cubicBezTo>
                  <a:pt x="3428296" y="405971"/>
                  <a:pt x="3314449" y="370070"/>
                  <a:pt x="3229545" y="304874"/>
                </a:cubicBezTo>
                <a:lnTo>
                  <a:pt x="3113987" y="216137"/>
                </a:lnTo>
                <a:cubicBezTo>
                  <a:pt x="3071155" y="183230"/>
                  <a:pt x="3013676" y="165115"/>
                  <a:pt x="2952182" y="165115"/>
                </a:cubicBezTo>
                <a:cubicBezTo>
                  <a:pt x="2890686" y="165115"/>
                  <a:pt x="2833207" y="183208"/>
                  <a:pt x="2790375" y="216137"/>
                </a:cubicBezTo>
                <a:lnTo>
                  <a:pt x="2674817" y="304874"/>
                </a:lnTo>
                <a:cubicBezTo>
                  <a:pt x="2589914" y="370070"/>
                  <a:pt x="2476066" y="405971"/>
                  <a:pt x="2354182" y="405971"/>
                </a:cubicBezTo>
                <a:cubicBezTo>
                  <a:pt x="2232267" y="405971"/>
                  <a:pt x="2118416" y="370070"/>
                  <a:pt x="2033512" y="304874"/>
                </a:cubicBezTo>
                <a:lnTo>
                  <a:pt x="1917954" y="216137"/>
                </a:lnTo>
                <a:cubicBezTo>
                  <a:pt x="1875122" y="183230"/>
                  <a:pt x="1817647" y="165115"/>
                  <a:pt x="1756150" y="165115"/>
                </a:cubicBezTo>
                <a:cubicBezTo>
                  <a:pt x="1694653" y="165115"/>
                  <a:pt x="1637175" y="183208"/>
                  <a:pt x="1594346" y="216137"/>
                </a:cubicBezTo>
                <a:lnTo>
                  <a:pt x="1478788" y="304874"/>
                </a:lnTo>
                <a:cubicBezTo>
                  <a:pt x="1393884" y="370070"/>
                  <a:pt x="1280033" y="405971"/>
                  <a:pt x="1158148" y="405971"/>
                </a:cubicBezTo>
                <a:cubicBezTo>
                  <a:pt x="1036264" y="405971"/>
                  <a:pt x="922383" y="370070"/>
                  <a:pt x="837480" y="304874"/>
                </a:cubicBezTo>
                <a:lnTo>
                  <a:pt x="721925" y="216137"/>
                </a:lnTo>
                <a:cubicBezTo>
                  <a:pt x="679059" y="183230"/>
                  <a:pt x="621614" y="165115"/>
                  <a:pt x="560117" y="165115"/>
                </a:cubicBezTo>
                <a:cubicBezTo>
                  <a:pt x="498591" y="165115"/>
                  <a:pt x="441146" y="183208"/>
                  <a:pt x="398313" y="216137"/>
                </a:cubicBezTo>
                <a:lnTo>
                  <a:pt x="190923" y="378679"/>
                </a:lnTo>
                <a:cubicBezTo>
                  <a:pt x="148756" y="411701"/>
                  <a:pt x="78686" y="413046"/>
                  <a:pt x="34400" y="381556"/>
                </a:cubicBezTo>
                <a:cubicBezTo>
                  <a:pt x="-9887" y="350138"/>
                  <a:pt x="-11657" y="297868"/>
                  <a:pt x="30511" y="264845"/>
                </a:cubicBezTo>
                <a:lnTo>
                  <a:pt x="238691" y="101711"/>
                </a:lnTo>
                <a:cubicBezTo>
                  <a:pt x="324385" y="35901"/>
                  <a:pt x="438266" y="0"/>
                  <a:pt x="560150" y="0"/>
                </a:cubicBezTo>
                <a:close/>
              </a:path>
            </a:pathLst>
          </a:custGeom>
          <a:solidFill>
            <a:schemeClr val="bg1"/>
          </a:solidFill>
          <a:ln w="762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B5087546-9E8E-88C3-34A7-4EF7EECCACF5}"/>
              </a:ext>
            </a:extLst>
          </p:cNvPr>
          <p:cNvSpPr/>
          <p:nvPr/>
        </p:nvSpPr>
        <p:spPr>
          <a:xfrm>
            <a:off x="-522565" y="6346399"/>
            <a:ext cx="13171251" cy="290160"/>
          </a:xfrm>
          <a:custGeom>
            <a:avLst/>
            <a:gdLst>
              <a:gd name="connsiteX0" fmla="*/ 560150 w 18262600"/>
              <a:gd name="connsiteY0" fmla="*/ 0 h 405971"/>
              <a:gd name="connsiteX1" fmla="*/ 880820 w 18262600"/>
              <a:gd name="connsiteY1" fmla="*/ 101098 h 405971"/>
              <a:gd name="connsiteX2" fmla="*/ 996374 w 18262600"/>
              <a:gd name="connsiteY2" fmla="*/ 189835 h 405971"/>
              <a:gd name="connsiteX3" fmla="*/ 1158182 w 18262600"/>
              <a:gd name="connsiteY3" fmla="*/ 240856 h 405971"/>
              <a:gd name="connsiteX4" fmla="*/ 1319923 w 18262600"/>
              <a:gd name="connsiteY4" fmla="*/ 189860 h 405971"/>
              <a:gd name="connsiteX5" fmla="*/ 1435514 w 18262600"/>
              <a:gd name="connsiteY5" fmla="*/ 101098 h 405971"/>
              <a:gd name="connsiteX6" fmla="*/ 1756180 w 18262600"/>
              <a:gd name="connsiteY6" fmla="*/ 0 h 405971"/>
              <a:gd name="connsiteX7" fmla="*/ 2076849 w 18262600"/>
              <a:gd name="connsiteY7" fmla="*/ 101098 h 405971"/>
              <a:gd name="connsiteX8" fmla="*/ 2192407 w 18262600"/>
              <a:gd name="connsiteY8" fmla="*/ 189835 h 405971"/>
              <a:gd name="connsiteX9" fmla="*/ 2354215 w 18262600"/>
              <a:gd name="connsiteY9" fmla="*/ 240856 h 405971"/>
              <a:gd name="connsiteX10" fmla="*/ 2515985 w 18262600"/>
              <a:gd name="connsiteY10" fmla="*/ 189835 h 405971"/>
              <a:gd name="connsiteX11" fmla="*/ 2631543 w 18262600"/>
              <a:gd name="connsiteY11" fmla="*/ 101098 h 405971"/>
              <a:gd name="connsiteX12" fmla="*/ 2952213 w 18262600"/>
              <a:gd name="connsiteY12" fmla="*/ 0 h 405971"/>
              <a:gd name="connsiteX13" fmla="*/ 3272881 w 18262600"/>
              <a:gd name="connsiteY13" fmla="*/ 101098 h 405971"/>
              <a:gd name="connsiteX14" fmla="*/ 3388439 w 18262600"/>
              <a:gd name="connsiteY14" fmla="*/ 189835 h 405971"/>
              <a:gd name="connsiteX15" fmla="*/ 3550244 w 18262600"/>
              <a:gd name="connsiteY15" fmla="*/ 240856 h 405971"/>
              <a:gd name="connsiteX16" fmla="*/ 3712018 w 18262600"/>
              <a:gd name="connsiteY16" fmla="*/ 189835 h 405971"/>
              <a:gd name="connsiteX17" fmla="*/ 3827576 w 18262600"/>
              <a:gd name="connsiteY17" fmla="*/ 101098 h 405971"/>
              <a:gd name="connsiteX18" fmla="*/ 4148245 w 18262600"/>
              <a:gd name="connsiteY18" fmla="*/ 0 h 405971"/>
              <a:gd name="connsiteX19" fmla="*/ 4468915 w 18262600"/>
              <a:gd name="connsiteY19" fmla="*/ 101098 h 405971"/>
              <a:gd name="connsiteX20" fmla="*/ 4609384 w 18262600"/>
              <a:gd name="connsiteY20" fmla="*/ 208991 h 405971"/>
              <a:gd name="connsiteX21" fmla="*/ 4746284 w 18262600"/>
              <a:gd name="connsiteY21" fmla="*/ 101711 h 405971"/>
              <a:gd name="connsiteX22" fmla="*/ 5067744 w 18262600"/>
              <a:gd name="connsiteY22" fmla="*/ 0 h 405971"/>
              <a:gd name="connsiteX23" fmla="*/ 5388414 w 18262600"/>
              <a:gd name="connsiteY23" fmla="*/ 101098 h 405971"/>
              <a:gd name="connsiteX24" fmla="*/ 5503968 w 18262600"/>
              <a:gd name="connsiteY24" fmla="*/ 189835 h 405971"/>
              <a:gd name="connsiteX25" fmla="*/ 5665776 w 18262600"/>
              <a:gd name="connsiteY25" fmla="*/ 240856 h 405971"/>
              <a:gd name="connsiteX26" fmla="*/ 5827517 w 18262600"/>
              <a:gd name="connsiteY26" fmla="*/ 189860 h 405971"/>
              <a:gd name="connsiteX27" fmla="*/ 5943108 w 18262600"/>
              <a:gd name="connsiteY27" fmla="*/ 101098 h 405971"/>
              <a:gd name="connsiteX28" fmla="*/ 6263774 w 18262600"/>
              <a:gd name="connsiteY28" fmla="*/ 0 h 405971"/>
              <a:gd name="connsiteX29" fmla="*/ 6584443 w 18262600"/>
              <a:gd name="connsiteY29" fmla="*/ 101098 h 405971"/>
              <a:gd name="connsiteX30" fmla="*/ 6700000 w 18262600"/>
              <a:gd name="connsiteY30" fmla="*/ 189835 h 405971"/>
              <a:gd name="connsiteX31" fmla="*/ 6861809 w 18262600"/>
              <a:gd name="connsiteY31" fmla="*/ 240856 h 405971"/>
              <a:gd name="connsiteX32" fmla="*/ 7023579 w 18262600"/>
              <a:gd name="connsiteY32" fmla="*/ 189835 h 405971"/>
              <a:gd name="connsiteX33" fmla="*/ 7139137 w 18262600"/>
              <a:gd name="connsiteY33" fmla="*/ 101098 h 405971"/>
              <a:gd name="connsiteX34" fmla="*/ 7459806 w 18262600"/>
              <a:gd name="connsiteY34" fmla="*/ 0 h 405971"/>
              <a:gd name="connsiteX35" fmla="*/ 7780475 w 18262600"/>
              <a:gd name="connsiteY35" fmla="*/ 101098 h 405971"/>
              <a:gd name="connsiteX36" fmla="*/ 7896034 w 18262600"/>
              <a:gd name="connsiteY36" fmla="*/ 189835 h 405971"/>
              <a:gd name="connsiteX37" fmla="*/ 8057838 w 18262600"/>
              <a:gd name="connsiteY37" fmla="*/ 240856 h 405971"/>
              <a:gd name="connsiteX38" fmla="*/ 8219613 w 18262600"/>
              <a:gd name="connsiteY38" fmla="*/ 189835 h 405971"/>
              <a:gd name="connsiteX39" fmla="*/ 8335170 w 18262600"/>
              <a:gd name="connsiteY39" fmla="*/ 101098 h 405971"/>
              <a:gd name="connsiteX40" fmla="*/ 8655839 w 18262600"/>
              <a:gd name="connsiteY40" fmla="*/ 0 h 405971"/>
              <a:gd name="connsiteX41" fmla="*/ 8976508 w 18262600"/>
              <a:gd name="connsiteY41" fmla="*/ 101098 h 405971"/>
              <a:gd name="connsiteX42" fmla="*/ 9130719 w 18262600"/>
              <a:gd name="connsiteY42" fmla="*/ 219546 h 405971"/>
              <a:gd name="connsiteX43" fmla="*/ 9281090 w 18262600"/>
              <a:gd name="connsiteY43" fmla="*/ 101711 h 405971"/>
              <a:gd name="connsiteX44" fmla="*/ 9602550 w 18262600"/>
              <a:gd name="connsiteY44" fmla="*/ 0 h 405971"/>
              <a:gd name="connsiteX45" fmla="*/ 9923219 w 18262600"/>
              <a:gd name="connsiteY45" fmla="*/ 101098 h 405971"/>
              <a:gd name="connsiteX46" fmla="*/ 10038774 w 18262600"/>
              <a:gd name="connsiteY46" fmla="*/ 189835 h 405971"/>
              <a:gd name="connsiteX47" fmla="*/ 10200582 w 18262600"/>
              <a:gd name="connsiteY47" fmla="*/ 240856 h 405971"/>
              <a:gd name="connsiteX48" fmla="*/ 10362323 w 18262600"/>
              <a:gd name="connsiteY48" fmla="*/ 189860 h 405971"/>
              <a:gd name="connsiteX49" fmla="*/ 10477914 w 18262600"/>
              <a:gd name="connsiteY49" fmla="*/ 101098 h 405971"/>
              <a:gd name="connsiteX50" fmla="*/ 10798580 w 18262600"/>
              <a:gd name="connsiteY50" fmla="*/ 0 h 405971"/>
              <a:gd name="connsiteX51" fmla="*/ 11119249 w 18262600"/>
              <a:gd name="connsiteY51" fmla="*/ 101098 h 405971"/>
              <a:gd name="connsiteX52" fmla="*/ 11234806 w 18262600"/>
              <a:gd name="connsiteY52" fmla="*/ 189835 h 405971"/>
              <a:gd name="connsiteX53" fmla="*/ 11396614 w 18262600"/>
              <a:gd name="connsiteY53" fmla="*/ 240856 h 405971"/>
              <a:gd name="connsiteX54" fmla="*/ 11558385 w 18262600"/>
              <a:gd name="connsiteY54" fmla="*/ 189835 h 405971"/>
              <a:gd name="connsiteX55" fmla="*/ 11673943 w 18262600"/>
              <a:gd name="connsiteY55" fmla="*/ 101098 h 405971"/>
              <a:gd name="connsiteX56" fmla="*/ 11994612 w 18262600"/>
              <a:gd name="connsiteY56" fmla="*/ 0 h 405971"/>
              <a:gd name="connsiteX57" fmla="*/ 12315281 w 18262600"/>
              <a:gd name="connsiteY57" fmla="*/ 101098 h 405971"/>
              <a:gd name="connsiteX58" fmla="*/ 12430839 w 18262600"/>
              <a:gd name="connsiteY58" fmla="*/ 189835 h 405971"/>
              <a:gd name="connsiteX59" fmla="*/ 12592643 w 18262600"/>
              <a:gd name="connsiteY59" fmla="*/ 240856 h 405971"/>
              <a:gd name="connsiteX60" fmla="*/ 12754418 w 18262600"/>
              <a:gd name="connsiteY60" fmla="*/ 189835 h 405971"/>
              <a:gd name="connsiteX61" fmla="*/ 12869976 w 18262600"/>
              <a:gd name="connsiteY61" fmla="*/ 101098 h 405971"/>
              <a:gd name="connsiteX62" fmla="*/ 13190645 w 18262600"/>
              <a:gd name="connsiteY62" fmla="*/ 0 h 405971"/>
              <a:gd name="connsiteX63" fmla="*/ 13511314 w 18262600"/>
              <a:gd name="connsiteY63" fmla="*/ 101098 h 405971"/>
              <a:gd name="connsiteX64" fmla="*/ 13651783 w 18262600"/>
              <a:gd name="connsiteY64" fmla="*/ 208991 h 405971"/>
              <a:gd name="connsiteX65" fmla="*/ 13788684 w 18262600"/>
              <a:gd name="connsiteY65" fmla="*/ 101711 h 405971"/>
              <a:gd name="connsiteX66" fmla="*/ 14110144 w 18262600"/>
              <a:gd name="connsiteY66" fmla="*/ 0 h 405971"/>
              <a:gd name="connsiteX67" fmla="*/ 14430813 w 18262600"/>
              <a:gd name="connsiteY67" fmla="*/ 101098 h 405971"/>
              <a:gd name="connsiteX68" fmla="*/ 14546368 w 18262600"/>
              <a:gd name="connsiteY68" fmla="*/ 189835 h 405971"/>
              <a:gd name="connsiteX69" fmla="*/ 14708176 w 18262600"/>
              <a:gd name="connsiteY69" fmla="*/ 240856 h 405971"/>
              <a:gd name="connsiteX70" fmla="*/ 14869916 w 18262600"/>
              <a:gd name="connsiteY70" fmla="*/ 189860 h 405971"/>
              <a:gd name="connsiteX71" fmla="*/ 14985508 w 18262600"/>
              <a:gd name="connsiteY71" fmla="*/ 101098 h 405971"/>
              <a:gd name="connsiteX72" fmla="*/ 15306173 w 18262600"/>
              <a:gd name="connsiteY72" fmla="*/ 0 h 405971"/>
              <a:gd name="connsiteX73" fmla="*/ 15626843 w 18262600"/>
              <a:gd name="connsiteY73" fmla="*/ 101098 h 405971"/>
              <a:gd name="connsiteX74" fmla="*/ 15742400 w 18262600"/>
              <a:gd name="connsiteY74" fmla="*/ 189835 h 405971"/>
              <a:gd name="connsiteX75" fmla="*/ 15904208 w 18262600"/>
              <a:gd name="connsiteY75" fmla="*/ 240856 h 405971"/>
              <a:gd name="connsiteX76" fmla="*/ 16065978 w 18262600"/>
              <a:gd name="connsiteY76" fmla="*/ 189835 h 405971"/>
              <a:gd name="connsiteX77" fmla="*/ 16181536 w 18262600"/>
              <a:gd name="connsiteY77" fmla="*/ 101098 h 405971"/>
              <a:gd name="connsiteX78" fmla="*/ 16502206 w 18262600"/>
              <a:gd name="connsiteY78" fmla="*/ 0 h 405971"/>
              <a:gd name="connsiteX79" fmla="*/ 16822874 w 18262600"/>
              <a:gd name="connsiteY79" fmla="*/ 101098 h 405971"/>
              <a:gd name="connsiteX80" fmla="*/ 16938434 w 18262600"/>
              <a:gd name="connsiteY80" fmla="*/ 189835 h 405971"/>
              <a:gd name="connsiteX81" fmla="*/ 17100236 w 18262600"/>
              <a:gd name="connsiteY81" fmla="*/ 240856 h 405971"/>
              <a:gd name="connsiteX82" fmla="*/ 17262012 w 18262600"/>
              <a:gd name="connsiteY82" fmla="*/ 189835 h 405971"/>
              <a:gd name="connsiteX83" fmla="*/ 17377568 w 18262600"/>
              <a:gd name="connsiteY83" fmla="*/ 101098 h 405971"/>
              <a:gd name="connsiteX84" fmla="*/ 17698240 w 18262600"/>
              <a:gd name="connsiteY84" fmla="*/ 0 h 405971"/>
              <a:gd name="connsiteX85" fmla="*/ 18018908 w 18262600"/>
              <a:gd name="connsiteY85" fmla="*/ 101098 h 405971"/>
              <a:gd name="connsiteX86" fmla="*/ 18231296 w 18262600"/>
              <a:gd name="connsiteY86" fmla="*/ 264231 h 405971"/>
              <a:gd name="connsiteX87" fmla="*/ 18229018 w 18262600"/>
              <a:gd name="connsiteY87" fmla="*/ 380967 h 405971"/>
              <a:gd name="connsiteX88" fmla="*/ 18072464 w 18262600"/>
              <a:gd name="connsiteY88" fmla="*/ 379270 h 405971"/>
              <a:gd name="connsiteX89" fmla="*/ 17860012 w 18262600"/>
              <a:gd name="connsiteY89" fmla="*/ 216137 h 405971"/>
              <a:gd name="connsiteX90" fmla="*/ 17698204 w 18262600"/>
              <a:gd name="connsiteY90" fmla="*/ 165115 h 405971"/>
              <a:gd name="connsiteX91" fmla="*/ 17536400 w 18262600"/>
              <a:gd name="connsiteY91" fmla="*/ 216137 h 405971"/>
              <a:gd name="connsiteX92" fmla="*/ 17420844 w 18262600"/>
              <a:gd name="connsiteY92" fmla="*/ 304874 h 405971"/>
              <a:gd name="connsiteX93" fmla="*/ 17100208 w 18262600"/>
              <a:gd name="connsiteY93" fmla="*/ 405971 h 405971"/>
              <a:gd name="connsiteX94" fmla="*/ 16779538 w 18262600"/>
              <a:gd name="connsiteY94" fmla="*/ 304874 h 405971"/>
              <a:gd name="connsiteX95" fmla="*/ 16663980 w 18262600"/>
              <a:gd name="connsiteY95" fmla="*/ 216137 h 405971"/>
              <a:gd name="connsiteX96" fmla="*/ 16502176 w 18262600"/>
              <a:gd name="connsiteY96" fmla="*/ 165115 h 405971"/>
              <a:gd name="connsiteX97" fmla="*/ 16340368 w 18262600"/>
              <a:gd name="connsiteY97" fmla="*/ 216137 h 405971"/>
              <a:gd name="connsiteX98" fmla="*/ 16224811 w 18262600"/>
              <a:gd name="connsiteY98" fmla="*/ 304874 h 405971"/>
              <a:gd name="connsiteX99" fmla="*/ 15904175 w 18262600"/>
              <a:gd name="connsiteY99" fmla="*/ 405971 h 405971"/>
              <a:gd name="connsiteX100" fmla="*/ 15583506 w 18262600"/>
              <a:gd name="connsiteY100" fmla="*/ 304874 h 405971"/>
              <a:gd name="connsiteX101" fmla="*/ 15467948 w 18262600"/>
              <a:gd name="connsiteY101" fmla="*/ 216137 h 405971"/>
              <a:gd name="connsiteX102" fmla="*/ 15306144 w 18262600"/>
              <a:gd name="connsiteY102" fmla="*/ 165115 h 405971"/>
              <a:gd name="connsiteX103" fmla="*/ 15144339 w 18262600"/>
              <a:gd name="connsiteY103" fmla="*/ 216137 h 405971"/>
              <a:gd name="connsiteX104" fmla="*/ 15028782 w 18262600"/>
              <a:gd name="connsiteY104" fmla="*/ 304874 h 405971"/>
              <a:gd name="connsiteX105" fmla="*/ 14708142 w 18262600"/>
              <a:gd name="connsiteY105" fmla="*/ 405971 h 405971"/>
              <a:gd name="connsiteX106" fmla="*/ 14387473 w 18262600"/>
              <a:gd name="connsiteY106" fmla="*/ 304874 h 405971"/>
              <a:gd name="connsiteX107" fmla="*/ 14271918 w 18262600"/>
              <a:gd name="connsiteY107" fmla="*/ 216137 h 405971"/>
              <a:gd name="connsiteX108" fmla="*/ 14110111 w 18262600"/>
              <a:gd name="connsiteY108" fmla="*/ 165115 h 405971"/>
              <a:gd name="connsiteX109" fmla="*/ 13948306 w 18262600"/>
              <a:gd name="connsiteY109" fmla="*/ 216137 h 405971"/>
              <a:gd name="connsiteX110" fmla="*/ 13740917 w 18262600"/>
              <a:gd name="connsiteY110" fmla="*/ 378679 h 405971"/>
              <a:gd name="connsiteX111" fmla="*/ 13663450 w 18262600"/>
              <a:gd name="connsiteY111" fmla="*/ 404310 h 405971"/>
              <a:gd name="connsiteX112" fmla="*/ 13652644 w 18262600"/>
              <a:gd name="connsiteY112" fmla="*/ 402948 h 405971"/>
              <a:gd name="connsiteX113" fmla="*/ 13642672 w 18262600"/>
              <a:gd name="connsiteY113" fmla="*/ 404284 h 405971"/>
              <a:gd name="connsiteX114" fmla="*/ 13564870 w 18262600"/>
              <a:gd name="connsiteY114" fmla="*/ 379270 h 405971"/>
              <a:gd name="connsiteX115" fmla="*/ 13352419 w 18262600"/>
              <a:gd name="connsiteY115" fmla="*/ 216137 h 405971"/>
              <a:gd name="connsiteX116" fmla="*/ 13190611 w 18262600"/>
              <a:gd name="connsiteY116" fmla="*/ 165115 h 405971"/>
              <a:gd name="connsiteX117" fmla="*/ 13028808 w 18262600"/>
              <a:gd name="connsiteY117" fmla="*/ 216137 h 405971"/>
              <a:gd name="connsiteX118" fmla="*/ 12913250 w 18262600"/>
              <a:gd name="connsiteY118" fmla="*/ 304874 h 405971"/>
              <a:gd name="connsiteX119" fmla="*/ 12592613 w 18262600"/>
              <a:gd name="connsiteY119" fmla="*/ 405971 h 405971"/>
              <a:gd name="connsiteX120" fmla="*/ 12271944 w 18262600"/>
              <a:gd name="connsiteY120" fmla="*/ 304874 h 405971"/>
              <a:gd name="connsiteX121" fmla="*/ 12156386 w 18262600"/>
              <a:gd name="connsiteY121" fmla="*/ 216137 h 405971"/>
              <a:gd name="connsiteX122" fmla="*/ 11994582 w 18262600"/>
              <a:gd name="connsiteY122" fmla="*/ 165115 h 405971"/>
              <a:gd name="connsiteX123" fmla="*/ 11832775 w 18262600"/>
              <a:gd name="connsiteY123" fmla="*/ 216137 h 405971"/>
              <a:gd name="connsiteX124" fmla="*/ 11717217 w 18262600"/>
              <a:gd name="connsiteY124" fmla="*/ 304874 h 405971"/>
              <a:gd name="connsiteX125" fmla="*/ 11396581 w 18262600"/>
              <a:gd name="connsiteY125" fmla="*/ 405971 h 405971"/>
              <a:gd name="connsiteX126" fmla="*/ 11075912 w 18262600"/>
              <a:gd name="connsiteY126" fmla="*/ 304874 h 405971"/>
              <a:gd name="connsiteX127" fmla="*/ 10960354 w 18262600"/>
              <a:gd name="connsiteY127" fmla="*/ 216137 h 405971"/>
              <a:gd name="connsiteX128" fmla="*/ 10798550 w 18262600"/>
              <a:gd name="connsiteY128" fmla="*/ 165115 h 405971"/>
              <a:gd name="connsiteX129" fmla="*/ 10636745 w 18262600"/>
              <a:gd name="connsiteY129" fmla="*/ 216137 h 405971"/>
              <a:gd name="connsiteX130" fmla="*/ 10521188 w 18262600"/>
              <a:gd name="connsiteY130" fmla="*/ 304874 h 405971"/>
              <a:gd name="connsiteX131" fmla="*/ 10200548 w 18262600"/>
              <a:gd name="connsiteY131" fmla="*/ 405971 h 405971"/>
              <a:gd name="connsiteX132" fmla="*/ 9879879 w 18262600"/>
              <a:gd name="connsiteY132" fmla="*/ 304874 h 405971"/>
              <a:gd name="connsiteX133" fmla="*/ 9764325 w 18262600"/>
              <a:gd name="connsiteY133" fmla="*/ 216137 h 405971"/>
              <a:gd name="connsiteX134" fmla="*/ 9602517 w 18262600"/>
              <a:gd name="connsiteY134" fmla="*/ 165115 h 405971"/>
              <a:gd name="connsiteX135" fmla="*/ 9440713 w 18262600"/>
              <a:gd name="connsiteY135" fmla="*/ 216137 h 405971"/>
              <a:gd name="connsiteX136" fmla="*/ 9233323 w 18262600"/>
              <a:gd name="connsiteY136" fmla="*/ 378679 h 405971"/>
              <a:gd name="connsiteX137" fmla="*/ 9155856 w 18262600"/>
              <a:gd name="connsiteY137" fmla="*/ 404310 h 405971"/>
              <a:gd name="connsiteX138" fmla="*/ 9131025 w 18262600"/>
              <a:gd name="connsiteY138" fmla="*/ 401180 h 405971"/>
              <a:gd name="connsiteX139" fmla="*/ 9107865 w 18262600"/>
              <a:gd name="connsiteY139" fmla="*/ 404284 h 405971"/>
              <a:gd name="connsiteX140" fmla="*/ 9030064 w 18262600"/>
              <a:gd name="connsiteY140" fmla="*/ 379270 h 405971"/>
              <a:gd name="connsiteX141" fmla="*/ 8817613 w 18262600"/>
              <a:gd name="connsiteY141" fmla="*/ 216137 h 405971"/>
              <a:gd name="connsiteX142" fmla="*/ 8655805 w 18262600"/>
              <a:gd name="connsiteY142" fmla="*/ 165115 h 405971"/>
              <a:gd name="connsiteX143" fmla="*/ 8494001 w 18262600"/>
              <a:gd name="connsiteY143" fmla="*/ 216137 h 405971"/>
              <a:gd name="connsiteX144" fmla="*/ 8378444 w 18262600"/>
              <a:gd name="connsiteY144" fmla="*/ 304874 h 405971"/>
              <a:gd name="connsiteX145" fmla="*/ 8057807 w 18262600"/>
              <a:gd name="connsiteY145" fmla="*/ 405971 h 405971"/>
              <a:gd name="connsiteX146" fmla="*/ 7737139 w 18262600"/>
              <a:gd name="connsiteY146" fmla="*/ 304874 h 405971"/>
              <a:gd name="connsiteX147" fmla="*/ 7621580 w 18262600"/>
              <a:gd name="connsiteY147" fmla="*/ 216137 h 405971"/>
              <a:gd name="connsiteX148" fmla="*/ 7459776 w 18262600"/>
              <a:gd name="connsiteY148" fmla="*/ 165115 h 405971"/>
              <a:gd name="connsiteX149" fmla="*/ 7297969 w 18262600"/>
              <a:gd name="connsiteY149" fmla="*/ 216137 h 405971"/>
              <a:gd name="connsiteX150" fmla="*/ 7182412 w 18262600"/>
              <a:gd name="connsiteY150" fmla="*/ 304874 h 405971"/>
              <a:gd name="connsiteX151" fmla="*/ 6861775 w 18262600"/>
              <a:gd name="connsiteY151" fmla="*/ 405971 h 405971"/>
              <a:gd name="connsiteX152" fmla="*/ 6541106 w 18262600"/>
              <a:gd name="connsiteY152" fmla="*/ 304874 h 405971"/>
              <a:gd name="connsiteX153" fmla="*/ 6425548 w 18262600"/>
              <a:gd name="connsiteY153" fmla="*/ 216137 h 405971"/>
              <a:gd name="connsiteX154" fmla="*/ 6263744 w 18262600"/>
              <a:gd name="connsiteY154" fmla="*/ 165115 h 405971"/>
              <a:gd name="connsiteX155" fmla="*/ 6101940 w 18262600"/>
              <a:gd name="connsiteY155" fmla="*/ 216137 h 405971"/>
              <a:gd name="connsiteX156" fmla="*/ 5986382 w 18262600"/>
              <a:gd name="connsiteY156" fmla="*/ 304874 h 405971"/>
              <a:gd name="connsiteX157" fmla="*/ 5665743 w 18262600"/>
              <a:gd name="connsiteY157" fmla="*/ 405971 h 405971"/>
              <a:gd name="connsiteX158" fmla="*/ 5345074 w 18262600"/>
              <a:gd name="connsiteY158" fmla="*/ 304874 h 405971"/>
              <a:gd name="connsiteX159" fmla="*/ 5229519 w 18262600"/>
              <a:gd name="connsiteY159" fmla="*/ 216137 h 405971"/>
              <a:gd name="connsiteX160" fmla="*/ 5067712 w 18262600"/>
              <a:gd name="connsiteY160" fmla="*/ 165115 h 405971"/>
              <a:gd name="connsiteX161" fmla="*/ 4905907 w 18262600"/>
              <a:gd name="connsiteY161" fmla="*/ 216137 h 405971"/>
              <a:gd name="connsiteX162" fmla="*/ 4698518 w 18262600"/>
              <a:gd name="connsiteY162" fmla="*/ 378679 h 405971"/>
              <a:gd name="connsiteX163" fmla="*/ 4621050 w 18262600"/>
              <a:gd name="connsiteY163" fmla="*/ 404310 h 405971"/>
              <a:gd name="connsiteX164" fmla="*/ 4610244 w 18262600"/>
              <a:gd name="connsiteY164" fmla="*/ 402948 h 405971"/>
              <a:gd name="connsiteX165" fmla="*/ 4600272 w 18262600"/>
              <a:gd name="connsiteY165" fmla="*/ 404284 h 405971"/>
              <a:gd name="connsiteX166" fmla="*/ 4522471 w 18262600"/>
              <a:gd name="connsiteY166" fmla="*/ 379270 h 405971"/>
              <a:gd name="connsiteX167" fmla="*/ 4310019 w 18262600"/>
              <a:gd name="connsiteY167" fmla="*/ 216137 h 405971"/>
              <a:gd name="connsiteX168" fmla="*/ 4148212 w 18262600"/>
              <a:gd name="connsiteY168" fmla="*/ 165115 h 405971"/>
              <a:gd name="connsiteX169" fmla="*/ 3986408 w 18262600"/>
              <a:gd name="connsiteY169" fmla="*/ 216137 h 405971"/>
              <a:gd name="connsiteX170" fmla="*/ 3870850 w 18262600"/>
              <a:gd name="connsiteY170" fmla="*/ 304874 h 405971"/>
              <a:gd name="connsiteX171" fmla="*/ 3550213 w 18262600"/>
              <a:gd name="connsiteY171" fmla="*/ 405971 h 405971"/>
              <a:gd name="connsiteX172" fmla="*/ 3229545 w 18262600"/>
              <a:gd name="connsiteY172" fmla="*/ 304874 h 405971"/>
              <a:gd name="connsiteX173" fmla="*/ 3113987 w 18262600"/>
              <a:gd name="connsiteY173" fmla="*/ 216137 h 405971"/>
              <a:gd name="connsiteX174" fmla="*/ 2952182 w 18262600"/>
              <a:gd name="connsiteY174" fmla="*/ 165115 h 405971"/>
              <a:gd name="connsiteX175" fmla="*/ 2790375 w 18262600"/>
              <a:gd name="connsiteY175" fmla="*/ 216137 h 405971"/>
              <a:gd name="connsiteX176" fmla="*/ 2674817 w 18262600"/>
              <a:gd name="connsiteY176" fmla="*/ 304874 h 405971"/>
              <a:gd name="connsiteX177" fmla="*/ 2354182 w 18262600"/>
              <a:gd name="connsiteY177" fmla="*/ 405971 h 405971"/>
              <a:gd name="connsiteX178" fmla="*/ 2033512 w 18262600"/>
              <a:gd name="connsiteY178" fmla="*/ 304874 h 405971"/>
              <a:gd name="connsiteX179" fmla="*/ 1917954 w 18262600"/>
              <a:gd name="connsiteY179" fmla="*/ 216137 h 405971"/>
              <a:gd name="connsiteX180" fmla="*/ 1756150 w 18262600"/>
              <a:gd name="connsiteY180" fmla="*/ 165115 h 405971"/>
              <a:gd name="connsiteX181" fmla="*/ 1594346 w 18262600"/>
              <a:gd name="connsiteY181" fmla="*/ 216137 h 405971"/>
              <a:gd name="connsiteX182" fmla="*/ 1478788 w 18262600"/>
              <a:gd name="connsiteY182" fmla="*/ 304874 h 405971"/>
              <a:gd name="connsiteX183" fmla="*/ 1158148 w 18262600"/>
              <a:gd name="connsiteY183" fmla="*/ 405971 h 405971"/>
              <a:gd name="connsiteX184" fmla="*/ 837480 w 18262600"/>
              <a:gd name="connsiteY184" fmla="*/ 304874 h 405971"/>
              <a:gd name="connsiteX185" fmla="*/ 721925 w 18262600"/>
              <a:gd name="connsiteY185" fmla="*/ 216137 h 405971"/>
              <a:gd name="connsiteX186" fmla="*/ 560117 w 18262600"/>
              <a:gd name="connsiteY186" fmla="*/ 165115 h 405971"/>
              <a:gd name="connsiteX187" fmla="*/ 398313 w 18262600"/>
              <a:gd name="connsiteY187" fmla="*/ 216137 h 405971"/>
              <a:gd name="connsiteX188" fmla="*/ 190923 w 18262600"/>
              <a:gd name="connsiteY188" fmla="*/ 378679 h 405971"/>
              <a:gd name="connsiteX189" fmla="*/ 34400 w 18262600"/>
              <a:gd name="connsiteY189" fmla="*/ 381556 h 405971"/>
              <a:gd name="connsiteX190" fmla="*/ 30511 w 18262600"/>
              <a:gd name="connsiteY190" fmla="*/ 264845 h 405971"/>
              <a:gd name="connsiteX191" fmla="*/ 238691 w 18262600"/>
              <a:gd name="connsiteY191" fmla="*/ 101711 h 405971"/>
              <a:gd name="connsiteX192" fmla="*/ 560150 w 18262600"/>
              <a:gd name="connsiteY192" fmla="*/ 0 h 405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18262600" h="405971">
                <a:moveTo>
                  <a:pt x="560150" y="0"/>
                </a:moveTo>
                <a:cubicBezTo>
                  <a:pt x="682035" y="0"/>
                  <a:pt x="795916" y="35901"/>
                  <a:pt x="880820" y="101098"/>
                </a:cubicBezTo>
                <a:lnTo>
                  <a:pt x="996374" y="189835"/>
                </a:lnTo>
                <a:cubicBezTo>
                  <a:pt x="1039207" y="222741"/>
                  <a:pt x="1096685" y="240856"/>
                  <a:pt x="1158182" y="240856"/>
                </a:cubicBezTo>
                <a:cubicBezTo>
                  <a:pt x="1219676" y="240856"/>
                  <a:pt x="1277091" y="222764"/>
                  <a:pt x="1319923" y="189860"/>
                </a:cubicBezTo>
                <a:lnTo>
                  <a:pt x="1435514" y="101098"/>
                </a:lnTo>
                <a:cubicBezTo>
                  <a:pt x="1520418" y="35901"/>
                  <a:pt x="1634299" y="0"/>
                  <a:pt x="1756180" y="0"/>
                </a:cubicBezTo>
                <a:cubicBezTo>
                  <a:pt x="1878064" y="0"/>
                  <a:pt x="1991945" y="35901"/>
                  <a:pt x="2076849" y="101098"/>
                </a:cubicBezTo>
                <a:lnTo>
                  <a:pt x="2192407" y="189835"/>
                </a:lnTo>
                <a:cubicBezTo>
                  <a:pt x="2235239" y="222741"/>
                  <a:pt x="2292718" y="240856"/>
                  <a:pt x="2354215" y="240856"/>
                </a:cubicBezTo>
                <a:cubicBezTo>
                  <a:pt x="2415678" y="240856"/>
                  <a:pt x="2473157" y="222764"/>
                  <a:pt x="2515985" y="189835"/>
                </a:cubicBezTo>
                <a:lnTo>
                  <a:pt x="2631543" y="101098"/>
                </a:lnTo>
                <a:cubicBezTo>
                  <a:pt x="2716447" y="35901"/>
                  <a:pt x="2830328" y="0"/>
                  <a:pt x="2952213" y="0"/>
                </a:cubicBezTo>
                <a:cubicBezTo>
                  <a:pt x="3074097" y="0"/>
                  <a:pt x="3187978" y="35901"/>
                  <a:pt x="3272881" y="101098"/>
                </a:cubicBezTo>
                <a:lnTo>
                  <a:pt x="3388439" y="189835"/>
                </a:lnTo>
                <a:cubicBezTo>
                  <a:pt x="3431272" y="222741"/>
                  <a:pt x="3488750" y="240856"/>
                  <a:pt x="3550244" y="240856"/>
                </a:cubicBezTo>
                <a:cubicBezTo>
                  <a:pt x="3611707" y="240856"/>
                  <a:pt x="3669186" y="222764"/>
                  <a:pt x="3712018" y="189835"/>
                </a:cubicBezTo>
                <a:lnTo>
                  <a:pt x="3827576" y="101098"/>
                </a:lnTo>
                <a:cubicBezTo>
                  <a:pt x="3912480" y="35901"/>
                  <a:pt x="4026360" y="0"/>
                  <a:pt x="4148245" y="0"/>
                </a:cubicBezTo>
                <a:cubicBezTo>
                  <a:pt x="4270129" y="0"/>
                  <a:pt x="4384010" y="35901"/>
                  <a:pt x="4468915" y="101098"/>
                </a:cubicBezTo>
                <a:lnTo>
                  <a:pt x="4609384" y="208991"/>
                </a:lnTo>
                <a:lnTo>
                  <a:pt x="4746284" y="101711"/>
                </a:lnTo>
                <a:cubicBezTo>
                  <a:pt x="4831979" y="35901"/>
                  <a:pt x="4945860" y="0"/>
                  <a:pt x="5067744" y="0"/>
                </a:cubicBezTo>
                <a:cubicBezTo>
                  <a:pt x="5189629" y="0"/>
                  <a:pt x="5303510" y="35901"/>
                  <a:pt x="5388414" y="101098"/>
                </a:cubicBezTo>
                <a:lnTo>
                  <a:pt x="5503968" y="189835"/>
                </a:lnTo>
                <a:cubicBezTo>
                  <a:pt x="5546801" y="222741"/>
                  <a:pt x="5604279" y="240856"/>
                  <a:pt x="5665776" y="240856"/>
                </a:cubicBezTo>
                <a:cubicBezTo>
                  <a:pt x="5727270" y="240856"/>
                  <a:pt x="5784684" y="222764"/>
                  <a:pt x="5827517" y="189860"/>
                </a:cubicBezTo>
                <a:lnTo>
                  <a:pt x="5943108" y="101098"/>
                </a:lnTo>
                <a:cubicBezTo>
                  <a:pt x="6028012" y="35901"/>
                  <a:pt x="6141892" y="0"/>
                  <a:pt x="6263774" y="0"/>
                </a:cubicBezTo>
                <a:cubicBezTo>
                  <a:pt x="6385658" y="0"/>
                  <a:pt x="6499539" y="35901"/>
                  <a:pt x="6584443" y="101098"/>
                </a:cubicBezTo>
                <a:lnTo>
                  <a:pt x="6700000" y="189835"/>
                </a:lnTo>
                <a:cubicBezTo>
                  <a:pt x="6742834" y="222741"/>
                  <a:pt x="6800312" y="240856"/>
                  <a:pt x="6861809" y="240856"/>
                </a:cubicBezTo>
                <a:cubicBezTo>
                  <a:pt x="6923272" y="240856"/>
                  <a:pt x="6980750" y="222764"/>
                  <a:pt x="7023579" y="189835"/>
                </a:cubicBezTo>
                <a:lnTo>
                  <a:pt x="7139137" y="101098"/>
                </a:lnTo>
                <a:cubicBezTo>
                  <a:pt x="7224041" y="35901"/>
                  <a:pt x="7337921" y="0"/>
                  <a:pt x="7459806" y="0"/>
                </a:cubicBezTo>
                <a:cubicBezTo>
                  <a:pt x="7581692" y="0"/>
                  <a:pt x="7695572" y="35901"/>
                  <a:pt x="7780475" y="101098"/>
                </a:cubicBezTo>
                <a:lnTo>
                  <a:pt x="7896034" y="189835"/>
                </a:lnTo>
                <a:cubicBezTo>
                  <a:pt x="7938866" y="222741"/>
                  <a:pt x="7996344" y="240856"/>
                  <a:pt x="8057838" y="240856"/>
                </a:cubicBezTo>
                <a:cubicBezTo>
                  <a:pt x="8119301" y="240856"/>
                  <a:pt x="8176779" y="222764"/>
                  <a:pt x="8219613" y="189835"/>
                </a:cubicBezTo>
                <a:lnTo>
                  <a:pt x="8335170" y="101098"/>
                </a:lnTo>
                <a:cubicBezTo>
                  <a:pt x="8420074" y="35901"/>
                  <a:pt x="8533954" y="0"/>
                  <a:pt x="8655839" y="0"/>
                </a:cubicBezTo>
                <a:cubicBezTo>
                  <a:pt x="8777723" y="0"/>
                  <a:pt x="8891603" y="35901"/>
                  <a:pt x="8976508" y="101098"/>
                </a:cubicBezTo>
                <a:lnTo>
                  <a:pt x="9130719" y="219546"/>
                </a:lnTo>
                <a:lnTo>
                  <a:pt x="9281090" y="101711"/>
                </a:lnTo>
                <a:cubicBezTo>
                  <a:pt x="9366785" y="35901"/>
                  <a:pt x="9480666" y="0"/>
                  <a:pt x="9602550" y="0"/>
                </a:cubicBezTo>
                <a:cubicBezTo>
                  <a:pt x="9724435" y="0"/>
                  <a:pt x="9838316" y="35901"/>
                  <a:pt x="9923219" y="101098"/>
                </a:cubicBezTo>
                <a:lnTo>
                  <a:pt x="10038774" y="189835"/>
                </a:lnTo>
                <a:cubicBezTo>
                  <a:pt x="10081607" y="222741"/>
                  <a:pt x="10139084" y="240856"/>
                  <a:pt x="10200582" y="240856"/>
                </a:cubicBezTo>
                <a:cubicBezTo>
                  <a:pt x="10262075" y="240856"/>
                  <a:pt x="10319490" y="222764"/>
                  <a:pt x="10362323" y="189860"/>
                </a:cubicBezTo>
                <a:lnTo>
                  <a:pt x="10477914" y="101098"/>
                </a:lnTo>
                <a:cubicBezTo>
                  <a:pt x="10562818" y="35901"/>
                  <a:pt x="10676698" y="0"/>
                  <a:pt x="10798580" y="0"/>
                </a:cubicBezTo>
                <a:cubicBezTo>
                  <a:pt x="10920464" y="0"/>
                  <a:pt x="11034345" y="35901"/>
                  <a:pt x="11119249" y="101098"/>
                </a:cubicBezTo>
                <a:lnTo>
                  <a:pt x="11234806" y="189835"/>
                </a:lnTo>
                <a:cubicBezTo>
                  <a:pt x="11277639" y="222741"/>
                  <a:pt x="11335117" y="240856"/>
                  <a:pt x="11396614" y="240856"/>
                </a:cubicBezTo>
                <a:cubicBezTo>
                  <a:pt x="11458078" y="240856"/>
                  <a:pt x="11515556" y="222764"/>
                  <a:pt x="11558385" y="189835"/>
                </a:cubicBezTo>
                <a:lnTo>
                  <a:pt x="11673943" y="101098"/>
                </a:lnTo>
                <a:cubicBezTo>
                  <a:pt x="11758847" y="35901"/>
                  <a:pt x="11872728" y="0"/>
                  <a:pt x="11994612" y="0"/>
                </a:cubicBezTo>
                <a:cubicBezTo>
                  <a:pt x="12116496" y="0"/>
                  <a:pt x="12230377" y="35901"/>
                  <a:pt x="12315281" y="101098"/>
                </a:cubicBezTo>
                <a:lnTo>
                  <a:pt x="12430839" y="189835"/>
                </a:lnTo>
                <a:cubicBezTo>
                  <a:pt x="12473672" y="222741"/>
                  <a:pt x="12531150" y="240856"/>
                  <a:pt x="12592643" y="240856"/>
                </a:cubicBezTo>
                <a:cubicBezTo>
                  <a:pt x="12654107" y="240856"/>
                  <a:pt x="12711586" y="222764"/>
                  <a:pt x="12754418" y="189835"/>
                </a:cubicBezTo>
                <a:lnTo>
                  <a:pt x="12869976" y="101098"/>
                </a:lnTo>
                <a:cubicBezTo>
                  <a:pt x="12954879" y="35901"/>
                  <a:pt x="13068760" y="0"/>
                  <a:pt x="13190645" y="0"/>
                </a:cubicBezTo>
                <a:cubicBezTo>
                  <a:pt x="13312529" y="0"/>
                  <a:pt x="13426410" y="35901"/>
                  <a:pt x="13511314" y="101098"/>
                </a:cubicBezTo>
                <a:lnTo>
                  <a:pt x="13651783" y="208991"/>
                </a:lnTo>
                <a:lnTo>
                  <a:pt x="13788684" y="101711"/>
                </a:lnTo>
                <a:cubicBezTo>
                  <a:pt x="13874379" y="35901"/>
                  <a:pt x="13988260" y="0"/>
                  <a:pt x="14110144" y="0"/>
                </a:cubicBezTo>
                <a:cubicBezTo>
                  <a:pt x="14232028" y="0"/>
                  <a:pt x="14345910" y="35901"/>
                  <a:pt x="14430813" y="101098"/>
                </a:cubicBezTo>
                <a:lnTo>
                  <a:pt x="14546368" y="189835"/>
                </a:lnTo>
                <a:cubicBezTo>
                  <a:pt x="14589200" y="222741"/>
                  <a:pt x="14646678" y="240856"/>
                  <a:pt x="14708176" y="240856"/>
                </a:cubicBezTo>
                <a:cubicBezTo>
                  <a:pt x="14769669" y="240856"/>
                  <a:pt x="14827084" y="222764"/>
                  <a:pt x="14869916" y="189860"/>
                </a:cubicBezTo>
                <a:lnTo>
                  <a:pt x="14985508" y="101098"/>
                </a:lnTo>
                <a:cubicBezTo>
                  <a:pt x="15070412" y="35901"/>
                  <a:pt x="15184292" y="0"/>
                  <a:pt x="15306173" y="0"/>
                </a:cubicBezTo>
                <a:cubicBezTo>
                  <a:pt x="15428058" y="0"/>
                  <a:pt x="15541938" y="35901"/>
                  <a:pt x="15626843" y="101098"/>
                </a:cubicBezTo>
                <a:lnTo>
                  <a:pt x="15742400" y="189835"/>
                </a:lnTo>
                <a:cubicBezTo>
                  <a:pt x="15785233" y="222741"/>
                  <a:pt x="15842711" y="240856"/>
                  <a:pt x="15904208" y="240856"/>
                </a:cubicBezTo>
                <a:cubicBezTo>
                  <a:pt x="15965672" y="240856"/>
                  <a:pt x="16023150" y="222764"/>
                  <a:pt x="16065978" y="189835"/>
                </a:cubicBezTo>
                <a:lnTo>
                  <a:pt x="16181536" y="101098"/>
                </a:lnTo>
                <a:cubicBezTo>
                  <a:pt x="16266440" y="35901"/>
                  <a:pt x="16380321" y="0"/>
                  <a:pt x="16502206" y="0"/>
                </a:cubicBezTo>
                <a:cubicBezTo>
                  <a:pt x="16624091" y="0"/>
                  <a:pt x="16737972" y="35901"/>
                  <a:pt x="16822874" y="101098"/>
                </a:cubicBezTo>
                <a:lnTo>
                  <a:pt x="16938434" y="189835"/>
                </a:lnTo>
                <a:cubicBezTo>
                  <a:pt x="16981266" y="222741"/>
                  <a:pt x="17038744" y="240856"/>
                  <a:pt x="17100236" y="240856"/>
                </a:cubicBezTo>
                <a:cubicBezTo>
                  <a:pt x="17161700" y="240856"/>
                  <a:pt x="17219180" y="222764"/>
                  <a:pt x="17262012" y="189835"/>
                </a:cubicBezTo>
                <a:lnTo>
                  <a:pt x="17377568" y="101098"/>
                </a:lnTo>
                <a:cubicBezTo>
                  <a:pt x="17462474" y="35901"/>
                  <a:pt x="17576354" y="0"/>
                  <a:pt x="17698240" y="0"/>
                </a:cubicBezTo>
                <a:cubicBezTo>
                  <a:pt x="17820124" y="0"/>
                  <a:pt x="17934004" y="35901"/>
                  <a:pt x="18018908" y="101098"/>
                </a:cubicBezTo>
                <a:lnTo>
                  <a:pt x="18231296" y="264231"/>
                </a:lnTo>
                <a:cubicBezTo>
                  <a:pt x="18273906" y="296925"/>
                  <a:pt x="18272892" y="349194"/>
                  <a:pt x="18229018" y="380967"/>
                </a:cubicBezTo>
                <a:cubicBezTo>
                  <a:pt x="18185108" y="412692"/>
                  <a:pt x="18115104" y="411986"/>
                  <a:pt x="18072464" y="379270"/>
                </a:cubicBezTo>
                <a:lnTo>
                  <a:pt x="17860012" y="216137"/>
                </a:lnTo>
                <a:cubicBezTo>
                  <a:pt x="17817180" y="183230"/>
                  <a:pt x="17759704" y="165115"/>
                  <a:pt x="17698204" y="165115"/>
                </a:cubicBezTo>
                <a:cubicBezTo>
                  <a:pt x="17636712" y="165115"/>
                  <a:pt x="17579234" y="183208"/>
                  <a:pt x="17536400" y="216137"/>
                </a:cubicBezTo>
                <a:lnTo>
                  <a:pt x="17420844" y="304874"/>
                </a:lnTo>
                <a:cubicBezTo>
                  <a:pt x="17335940" y="370070"/>
                  <a:pt x="17222092" y="405971"/>
                  <a:pt x="17100208" y="405971"/>
                </a:cubicBezTo>
                <a:cubicBezTo>
                  <a:pt x="16978288" y="405971"/>
                  <a:pt x="16864442" y="370070"/>
                  <a:pt x="16779538" y="304874"/>
                </a:cubicBezTo>
                <a:lnTo>
                  <a:pt x="16663980" y="216137"/>
                </a:lnTo>
                <a:cubicBezTo>
                  <a:pt x="16621148" y="183230"/>
                  <a:pt x="16563670" y="165115"/>
                  <a:pt x="16502176" y="165115"/>
                </a:cubicBezTo>
                <a:cubicBezTo>
                  <a:pt x="16440680" y="165115"/>
                  <a:pt x="16383200" y="183208"/>
                  <a:pt x="16340368" y="216137"/>
                </a:cubicBezTo>
                <a:lnTo>
                  <a:pt x="16224811" y="304874"/>
                </a:lnTo>
                <a:cubicBezTo>
                  <a:pt x="16139906" y="370070"/>
                  <a:pt x="16026059" y="405971"/>
                  <a:pt x="15904175" y="405971"/>
                </a:cubicBezTo>
                <a:cubicBezTo>
                  <a:pt x="15782260" y="405971"/>
                  <a:pt x="15668410" y="370070"/>
                  <a:pt x="15583506" y="304874"/>
                </a:cubicBezTo>
                <a:lnTo>
                  <a:pt x="15467948" y="216137"/>
                </a:lnTo>
                <a:cubicBezTo>
                  <a:pt x="15425115" y="183230"/>
                  <a:pt x="15367640" y="165115"/>
                  <a:pt x="15306144" y="165115"/>
                </a:cubicBezTo>
                <a:cubicBezTo>
                  <a:pt x="15244646" y="165115"/>
                  <a:pt x="15187168" y="183208"/>
                  <a:pt x="15144339" y="216137"/>
                </a:cubicBezTo>
                <a:lnTo>
                  <a:pt x="15028782" y="304874"/>
                </a:lnTo>
                <a:cubicBezTo>
                  <a:pt x="14943877" y="370070"/>
                  <a:pt x="14830026" y="405971"/>
                  <a:pt x="14708142" y="405971"/>
                </a:cubicBezTo>
                <a:cubicBezTo>
                  <a:pt x="14586258" y="405971"/>
                  <a:pt x="14472377" y="370070"/>
                  <a:pt x="14387473" y="304874"/>
                </a:cubicBezTo>
                <a:lnTo>
                  <a:pt x="14271918" y="216137"/>
                </a:lnTo>
                <a:cubicBezTo>
                  <a:pt x="14229053" y="183230"/>
                  <a:pt x="14171608" y="165115"/>
                  <a:pt x="14110111" y="165115"/>
                </a:cubicBezTo>
                <a:cubicBezTo>
                  <a:pt x="14048584" y="165115"/>
                  <a:pt x="13991139" y="183208"/>
                  <a:pt x="13948306" y="216137"/>
                </a:cubicBezTo>
                <a:lnTo>
                  <a:pt x="13740917" y="378679"/>
                </a:lnTo>
                <a:cubicBezTo>
                  <a:pt x="13719833" y="395190"/>
                  <a:pt x="13691774" y="403782"/>
                  <a:pt x="13663450" y="404310"/>
                </a:cubicBezTo>
                <a:lnTo>
                  <a:pt x="13652644" y="402948"/>
                </a:lnTo>
                <a:lnTo>
                  <a:pt x="13642672" y="404284"/>
                </a:lnTo>
                <a:cubicBezTo>
                  <a:pt x="13614352" y="403984"/>
                  <a:pt x="13586190" y="395629"/>
                  <a:pt x="13564870" y="379270"/>
                </a:cubicBezTo>
                <a:lnTo>
                  <a:pt x="13352419" y="216137"/>
                </a:lnTo>
                <a:cubicBezTo>
                  <a:pt x="13309587" y="183230"/>
                  <a:pt x="13252108" y="165115"/>
                  <a:pt x="13190611" y="165115"/>
                </a:cubicBezTo>
                <a:cubicBezTo>
                  <a:pt x="13129118" y="165115"/>
                  <a:pt x="13071640" y="183208"/>
                  <a:pt x="13028808" y="216137"/>
                </a:cubicBezTo>
                <a:lnTo>
                  <a:pt x="12913250" y="304874"/>
                </a:lnTo>
                <a:cubicBezTo>
                  <a:pt x="12828346" y="370070"/>
                  <a:pt x="12714498" y="405971"/>
                  <a:pt x="12592613" y="405971"/>
                </a:cubicBezTo>
                <a:cubicBezTo>
                  <a:pt x="12470696" y="405971"/>
                  <a:pt x="12356848" y="370070"/>
                  <a:pt x="12271944" y="304874"/>
                </a:cubicBezTo>
                <a:lnTo>
                  <a:pt x="12156386" y="216137"/>
                </a:lnTo>
                <a:cubicBezTo>
                  <a:pt x="12113554" y="183230"/>
                  <a:pt x="12056076" y="165115"/>
                  <a:pt x="11994582" y="165115"/>
                </a:cubicBezTo>
                <a:cubicBezTo>
                  <a:pt x="11933086" y="165115"/>
                  <a:pt x="11875607" y="183208"/>
                  <a:pt x="11832775" y="216137"/>
                </a:cubicBezTo>
                <a:lnTo>
                  <a:pt x="11717217" y="304874"/>
                </a:lnTo>
                <a:cubicBezTo>
                  <a:pt x="11632313" y="370070"/>
                  <a:pt x="11518466" y="405971"/>
                  <a:pt x="11396581" y="405971"/>
                </a:cubicBezTo>
                <a:cubicBezTo>
                  <a:pt x="11274666" y="405971"/>
                  <a:pt x="11160816" y="370070"/>
                  <a:pt x="11075912" y="304874"/>
                </a:cubicBezTo>
                <a:lnTo>
                  <a:pt x="10960354" y="216137"/>
                </a:lnTo>
                <a:cubicBezTo>
                  <a:pt x="10917522" y="183230"/>
                  <a:pt x="10860047" y="165115"/>
                  <a:pt x="10798550" y="165115"/>
                </a:cubicBezTo>
                <a:cubicBezTo>
                  <a:pt x="10737052" y="165115"/>
                  <a:pt x="10679574" y="183208"/>
                  <a:pt x="10636745" y="216137"/>
                </a:cubicBezTo>
                <a:lnTo>
                  <a:pt x="10521188" y="304874"/>
                </a:lnTo>
                <a:cubicBezTo>
                  <a:pt x="10436283" y="370070"/>
                  <a:pt x="10322433" y="405971"/>
                  <a:pt x="10200548" y="405971"/>
                </a:cubicBezTo>
                <a:cubicBezTo>
                  <a:pt x="10078664" y="405971"/>
                  <a:pt x="9964783" y="370070"/>
                  <a:pt x="9879879" y="304874"/>
                </a:cubicBezTo>
                <a:lnTo>
                  <a:pt x="9764325" y="216137"/>
                </a:lnTo>
                <a:cubicBezTo>
                  <a:pt x="9721459" y="183230"/>
                  <a:pt x="9664014" y="165115"/>
                  <a:pt x="9602517" y="165115"/>
                </a:cubicBezTo>
                <a:cubicBezTo>
                  <a:pt x="9540990" y="165115"/>
                  <a:pt x="9483545" y="183208"/>
                  <a:pt x="9440713" y="216137"/>
                </a:cubicBezTo>
                <a:lnTo>
                  <a:pt x="9233323" y="378679"/>
                </a:lnTo>
                <a:cubicBezTo>
                  <a:pt x="9212239" y="395190"/>
                  <a:pt x="9184180" y="403782"/>
                  <a:pt x="9155856" y="404310"/>
                </a:cubicBezTo>
                <a:lnTo>
                  <a:pt x="9131025" y="401180"/>
                </a:lnTo>
                <a:lnTo>
                  <a:pt x="9107865" y="404284"/>
                </a:lnTo>
                <a:cubicBezTo>
                  <a:pt x="9079545" y="403984"/>
                  <a:pt x="9051384" y="395628"/>
                  <a:pt x="9030064" y="379270"/>
                </a:cubicBezTo>
                <a:lnTo>
                  <a:pt x="8817613" y="216137"/>
                </a:lnTo>
                <a:cubicBezTo>
                  <a:pt x="8774781" y="183230"/>
                  <a:pt x="8717303" y="165115"/>
                  <a:pt x="8655805" y="165115"/>
                </a:cubicBezTo>
                <a:cubicBezTo>
                  <a:pt x="8594312" y="165115"/>
                  <a:pt x="8536834" y="183208"/>
                  <a:pt x="8494001" y="216137"/>
                </a:cubicBezTo>
                <a:lnTo>
                  <a:pt x="8378444" y="304874"/>
                </a:lnTo>
                <a:cubicBezTo>
                  <a:pt x="8293540" y="370070"/>
                  <a:pt x="8179692" y="405971"/>
                  <a:pt x="8057807" y="405971"/>
                </a:cubicBezTo>
                <a:cubicBezTo>
                  <a:pt x="7935890" y="405971"/>
                  <a:pt x="7822043" y="370070"/>
                  <a:pt x="7737139" y="304874"/>
                </a:cubicBezTo>
                <a:lnTo>
                  <a:pt x="7621580" y="216137"/>
                </a:lnTo>
                <a:cubicBezTo>
                  <a:pt x="7578749" y="183230"/>
                  <a:pt x="7521270" y="165115"/>
                  <a:pt x="7459776" y="165115"/>
                </a:cubicBezTo>
                <a:cubicBezTo>
                  <a:pt x="7398280" y="165115"/>
                  <a:pt x="7340801" y="183208"/>
                  <a:pt x="7297969" y="216137"/>
                </a:cubicBezTo>
                <a:lnTo>
                  <a:pt x="7182412" y="304874"/>
                </a:lnTo>
                <a:cubicBezTo>
                  <a:pt x="7097507" y="370070"/>
                  <a:pt x="6983660" y="405971"/>
                  <a:pt x="6861775" y="405971"/>
                </a:cubicBezTo>
                <a:cubicBezTo>
                  <a:pt x="6739861" y="405971"/>
                  <a:pt x="6626010" y="370070"/>
                  <a:pt x="6541106" y="304874"/>
                </a:cubicBezTo>
                <a:lnTo>
                  <a:pt x="6425548" y="216137"/>
                </a:lnTo>
                <a:cubicBezTo>
                  <a:pt x="6382715" y="183230"/>
                  <a:pt x="6325241" y="165115"/>
                  <a:pt x="6263744" y="165115"/>
                </a:cubicBezTo>
                <a:cubicBezTo>
                  <a:pt x="6202247" y="165115"/>
                  <a:pt x="6144769" y="183208"/>
                  <a:pt x="6101940" y="216137"/>
                </a:cubicBezTo>
                <a:lnTo>
                  <a:pt x="5986382" y="304874"/>
                </a:lnTo>
                <a:cubicBezTo>
                  <a:pt x="5901478" y="370070"/>
                  <a:pt x="5787627" y="405971"/>
                  <a:pt x="5665743" y="405971"/>
                </a:cubicBezTo>
                <a:cubicBezTo>
                  <a:pt x="5543858" y="405971"/>
                  <a:pt x="5429977" y="370070"/>
                  <a:pt x="5345074" y="304874"/>
                </a:cubicBezTo>
                <a:lnTo>
                  <a:pt x="5229519" y="216137"/>
                </a:lnTo>
                <a:cubicBezTo>
                  <a:pt x="5186654" y="183230"/>
                  <a:pt x="5129208" y="165115"/>
                  <a:pt x="5067712" y="165115"/>
                </a:cubicBezTo>
                <a:cubicBezTo>
                  <a:pt x="5006185" y="165115"/>
                  <a:pt x="4948740" y="183208"/>
                  <a:pt x="4905907" y="216137"/>
                </a:cubicBezTo>
                <a:lnTo>
                  <a:pt x="4698518" y="378679"/>
                </a:lnTo>
                <a:cubicBezTo>
                  <a:pt x="4677433" y="395190"/>
                  <a:pt x="4649374" y="403782"/>
                  <a:pt x="4621050" y="404310"/>
                </a:cubicBezTo>
                <a:lnTo>
                  <a:pt x="4610244" y="402948"/>
                </a:lnTo>
                <a:lnTo>
                  <a:pt x="4600272" y="404284"/>
                </a:lnTo>
                <a:cubicBezTo>
                  <a:pt x="4571952" y="403984"/>
                  <a:pt x="4543790" y="395629"/>
                  <a:pt x="4522471" y="379270"/>
                </a:cubicBezTo>
                <a:lnTo>
                  <a:pt x="4310019" y="216137"/>
                </a:lnTo>
                <a:cubicBezTo>
                  <a:pt x="4267187" y="183230"/>
                  <a:pt x="4209709" y="165115"/>
                  <a:pt x="4148212" y="165115"/>
                </a:cubicBezTo>
                <a:cubicBezTo>
                  <a:pt x="4086719" y="165115"/>
                  <a:pt x="4029241" y="183208"/>
                  <a:pt x="3986408" y="216137"/>
                </a:cubicBezTo>
                <a:lnTo>
                  <a:pt x="3870850" y="304874"/>
                </a:lnTo>
                <a:cubicBezTo>
                  <a:pt x="3785946" y="370070"/>
                  <a:pt x="3672098" y="405971"/>
                  <a:pt x="3550213" y="405971"/>
                </a:cubicBezTo>
                <a:cubicBezTo>
                  <a:pt x="3428296" y="405971"/>
                  <a:pt x="3314449" y="370070"/>
                  <a:pt x="3229545" y="304874"/>
                </a:cubicBezTo>
                <a:lnTo>
                  <a:pt x="3113987" y="216137"/>
                </a:lnTo>
                <a:cubicBezTo>
                  <a:pt x="3071155" y="183230"/>
                  <a:pt x="3013676" y="165115"/>
                  <a:pt x="2952182" y="165115"/>
                </a:cubicBezTo>
                <a:cubicBezTo>
                  <a:pt x="2890686" y="165115"/>
                  <a:pt x="2833207" y="183208"/>
                  <a:pt x="2790375" y="216137"/>
                </a:cubicBezTo>
                <a:lnTo>
                  <a:pt x="2674817" y="304874"/>
                </a:lnTo>
                <a:cubicBezTo>
                  <a:pt x="2589914" y="370070"/>
                  <a:pt x="2476066" y="405971"/>
                  <a:pt x="2354182" y="405971"/>
                </a:cubicBezTo>
                <a:cubicBezTo>
                  <a:pt x="2232267" y="405971"/>
                  <a:pt x="2118416" y="370070"/>
                  <a:pt x="2033512" y="304874"/>
                </a:cubicBezTo>
                <a:lnTo>
                  <a:pt x="1917954" y="216137"/>
                </a:lnTo>
                <a:cubicBezTo>
                  <a:pt x="1875122" y="183230"/>
                  <a:pt x="1817647" y="165115"/>
                  <a:pt x="1756150" y="165115"/>
                </a:cubicBezTo>
                <a:cubicBezTo>
                  <a:pt x="1694653" y="165115"/>
                  <a:pt x="1637175" y="183208"/>
                  <a:pt x="1594346" y="216137"/>
                </a:cubicBezTo>
                <a:lnTo>
                  <a:pt x="1478788" y="304874"/>
                </a:lnTo>
                <a:cubicBezTo>
                  <a:pt x="1393884" y="370070"/>
                  <a:pt x="1280033" y="405971"/>
                  <a:pt x="1158148" y="405971"/>
                </a:cubicBezTo>
                <a:cubicBezTo>
                  <a:pt x="1036264" y="405971"/>
                  <a:pt x="922383" y="370070"/>
                  <a:pt x="837480" y="304874"/>
                </a:cubicBezTo>
                <a:lnTo>
                  <a:pt x="721925" y="216137"/>
                </a:lnTo>
                <a:cubicBezTo>
                  <a:pt x="679059" y="183230"/>
                  <a:pt x="621614" y="165115"/>
                  <a:pt x="560117" y="165115"/>
                </a:cubicBezTo>
                <a:cubicBezTo>
                  <a:pt x="498591" y="165115"/>
                  <a:pt x="441146" y="183208"/>
                  <a:pt x="398313" y="216137"/>
                </a:cubicBezTo>
                <a:lnTo>
                  <a:pt x="190923" y="378679"/>
                </a:lnTo>
                <a:cubicBezTo>
                  <a:pt x="148756" y="411701"/>
                  <a:pt x="78686" y="413046"/>
                  <a:pt x="34400" y="381556"/>
                </a:cubicBezTo>
                <a:cubicBezTo>
                  <a:pt x="-9887" y="350138"/>
                  <a:pt x="-11657" y="297868"/>
                  <a:pt x="30511" y="264845"/>
                </a:cubicBezTo>
                <a:lnTo>
                  <a:pt x="238691" y="101711"/>
                </a:lnTo>
                <a:cubicBezTo>
                  <a:pt x="324385" y="35901"/>
                  <a:pt x="438266" y="0"/>
                  <a:pt x="560150" y="0"/>
                </a:cubicBezTo>
                <a:close/>
              </a:path>
            </a:pathLst>
          </a:custGeom>
          <a:solidFill>
            <a:schemeClr val="bg1"/>
          </a:solidFill>
          <a:ln w="762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8CEC4D60-E508-6F0E-3297-A0AD7EE5C982}"/>
              </a:ext>
            </a:extLst>
          </p:cNvPr>
          <p:cNvSpPr/>
          <p:nvPr/>
        </p:nvSpPr>
        <p:spPr>
          <a:xfrm rot="784252">
            <a:off x="8139728" y="1864219"/>
            <a:ext cx="1591065" cy="1167060"/>
          </a:xfrm>
          <a:custGeom>
            <a:avLst/>
            <a:gdLst>
              <a:gd name="connsiteX0" fmla="*/ 1346729 w 1618969"/>
              <a:gd name="connsiteY0" fmla="*/ 286594 h 1187528"/>
              <a:gd name="connsiteX1" fmla="*/ 988948 w 1618969"/>
              <a:gd name="connsiteY1" fmla="*/ 2114 h 1187528"/>
              <a:gd name="connsiteX2" fmla="*/ 763865 w 1618969"/>
              <a:gd name="connsiteY2" fmla="*/ 133605 h 1187528"/>
              <a:gd name="connsiteX3" fmla="*/ 565626 w 1618969"/>
              <a:gd name="connsiteY3" fmla="*/ 56033 h 1187528"/>
              <a:gd name="connsiteX4" fmla="*/ 279581 w 1618969"/>
              <a:gd name="connsiteY4" fmla="*/ 277974 h 1187528"/>
              <a:gd name="connsiteX5" fmla="*/ 0 w 1618969"/>
              <a:gd name="connsiteY5" fmla="*/ 594725 h 1187528"/>
              <a:gd name="connsiteX6" fmla="*/ 350150 w 1618969"/>
              <a:gd name="connsiteY6" fmla="*/ 917940 h 1187528"/>
              <a:gd name="connsiteX7" fmla="*/ 356614 w 1618969"/>
              <a:gd name="connsiteY7" fmla="*/ 917940 h 1187528"/>
              <a:gd name="connsiteX8" fmla="*/ 808037 w 1618969"/>
              <a:gd name="connsiteY8" fmla="*/ 1187286 h 1187528"/>
              <a:gd name="connsiteX9" fmla="*/ 1191047 w 1618969"/>
              <a:gd name="connsiteY9" fmla="*/ 1022446 h 1187528"/>
              <a:gd name="connsiteX10" fmla="*/ 1615502 w 1618969"/>
              <a:gd name="connsiteY10" fmla="*/ 699610 h 1187528"/>
              <a:gd name="connsiteX11" fmla="*/ 1346729 w 1618969"/>
              <a:gd name="connsiteY11" fmla="*/ 286594 h 1187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18969" h="1187528">
                <a:moveTo>
                  <a:pt x="1346729" y="286594"/>
                </a:moveTo>
                <a:cubicBezTo>
                  <a:pt x="1326487" y="109238"/>
                  <a:pt x="1166303" y="-18127"/>
                  <a:pt x="988948" y="2114"/>
                </a:cubicBezTo>
                <a:cubicBezTo>
                  <a:pt x="898788" y="12405"/>
                  <a:pt x="817107" y="60121"/>
                  <a:pt x="763865" y="133605"/>
                </a:cubicBezTo>
                <a:cubicBezTo>
                  <a:pt x="709845" y="83813"/>
                  <a:pt x="639093" y="56127"/>
                  <a:pt x="565626" y="56033"/>
                </a:cubicBezTo>
                <a:cubicBezTo>
                  <a:pt x="430973" y="56566"/>
                  <a:pt x="313549" y="147675"/>
                  <a:pt x="279581" y="277974"/>
                </a:cubicBezTo>
                <a:cubicBezTo>
                  <a:pt x="122310" y="302529"/>
                  <a:pt x="4835" y="435623"/>
                  <a:pt x="0" y="594725"/>
                </a:cubicBezTo>
                <a:cubicBezTo>
                  <a:pt x="7874" y="780468"/>
                  <a:pt x="164372" y="924927"/>
                  <a:pt x="350150" y="917940"/>
                </a:cubicBezTo>
                <a:lnTo>
                  <a:pt x="356614" y="917940"/>
                </a:lnTo>
                <a:cubicBezTo>
                  <a:pt x="441651" y="1088106"/>
                  <a:pt x="617900" y="1193267"/>
                  <a:pt x="808037" y="1187286"/>
                </a:cubicBezTo>
                <a:cubicBezTo>
                  <a:pt x="953346" y="1189338"/>
                  <a:pt x="1092647" y="1129386"/>
                  <a:pt x="1191047" y="1022446"/>
                </a:cubicBezTo>
                <a:cubicBezTo>
                  <a:pt x="1397406" y="1050508"/>
                  <a:pt x="1587441" y="905969"/>
                  <a:pt x="1615502" y="699610"/>
                </a:cubicBezTo>
                <a:cubicBezTo>
                  <a:pt x="1640695" y="514343"/>
                  <a:pt x="1526325" y="338593"/>
                  <a:pt x="1346729" y="286594"/>
                </a:cubicBezTo>
                <a:close/>
              </a:path>
            </a:pathLst>
          </a:custGeom>
          <a:noFill/>
          <a:ln w="111125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35EA227A-B059-CDDE-582E-9C18C4B25516}"/>
              </a:ext>
            </a:extLst>
          </p:cNvPr>
          <p:cNvSpPr/>
          <p:nvPr/>
        </p:nvSpPr>
        <p:spPr>
          <a:xfrm rot="784252">
            <a:off x="7441471" y="323911"/>
            <a:ext cx="1591065" cy="1167060"/>
          </a:xfrm>
          <a:custGeom>
            <a:avLst/>
            <a:gdLst>
              <a:gd name="connsiteX0" fmla="*/ 1346729 w 1618969"/>
              <a:gd name="connsiteY0" fmla="*/ 286594 h 1187528"/>
              <a:gd name="connsiteX1" fmla="*/ 988948 w 1618969"/>
              <a:gd name="connsiteY1" fmla="*/ 2114 h 1187528"/>
              <a:gd name="connsiteX2" fmla="*/ 763865 w 1618969"/>
              <a:gd name="connsiteY2" fmla="*/ 133605 h 1187528"/>
              <a:gd name="connsiteX3" fmla="*/ 565626 w 1618969"/>
              <a:gd name="connsiteY3" fmla="*/ 56033 h 1187528"/>
              <a:gd name="connsiteX4" fmla="*/ 279581 w 1618969"/>
              <a:gd name="connsiteY4" fmla="*/ 277974 h 1187528"/>
              <a:gd name="connsiteX5" fmla="*/ 0 w 1618969"/>
              <a:gd name="connsiteY5" fmla="*/ 594725 h 1187528"/>
              <a:gd name="connsiteX6" fmla="*/ 350150 w 1618969"/>
              <a:gd name="connsiteY6" fmla="*/ 917940 h 1187528"/>
              <a:gd name="connsiteX7" fmla="*/ 356614 w 1618969"/>
              <a:gd name="connsiteY7" fmla="*/ 917940 h 1187528"/>
              <a:gd name="connsiteX8" fmla="*/ 808037 w 1618969"/>
              <a:gd name="connsiteY8" fmla="*/ 1187286 h 1187528"/>
              <a:gd name="connsiteX9" fmla="*/ 1191047 w 1618969"/>
              <a:gd name="connsiteY9" fmla="*/ 1022446 h 1187528"/>
              <a:gd name="connsiteX10" fmla="*/ 1615502 w 1618969"/>
              <a:gd name="connsiteY10" fmla="*/ 699610 h 1187528"/>
              <a:gd name="connsiteX11" fmla="*/ 1346729 w 1618969"/>
              <a:gd name="connsiteY11" fmla="*/ 286594 h 1187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18969" h="1187528">
                <a:moveTo>
                  <a:pt x="1346729" y="286594"/>
                </a:moveTo>
                <a:cubicBezTo>
                  <a:pt x="1326487" y="109238"/>
                  <a:pt x="1166303" y="-18127"/>
                  <a:pt x="988948" y="2114"/>
                </a:cubicBezTo>
                <a:cubicBezTo>
                  <a:pt x="898788" y="12405"/>
                  <a:pt x="817107" y="60121"/>
                  <a:pt x="763865" y="133605"/>
                </a:cubicBezTo>
                <a:cubicBezTo>
                  <a:pt x="709845" y="83813"/>
                  <a:pt x="639093" y="56127"/>
                  <a:pt x="565626" y="56033"/>
                </a:cubicBezTo>
                <a:cubicBezTo>
                  <a:pt x="430973" y="56566"/>
                  <a:pt x="313549" y="147675"/>
                  <a:pt x="279581" y="277974"/>
                </a:cubicBezTo>
                <a:cubicBezTo>
                  <a:pt x="122310" y="302529"/>
                  <a:pt x="4835" y="435623"/>
                  <a:pt x="0" y="594725"/>
                </a:cubicBezTo>
                <a:cubicBezTo>
                  <a:pt x="7874" y="780468"/>
                  <a:pt x="164372" y="924927"/>
                  <a:pt x="350150" y="917940"/>
                </a:cubicBezTo>
                <a:lnTo>
                  <a:pt x="356614" y="917940"/>
                </a:lnTo>
                <a:cubicBezTo>
                  <a:pt x="441651" y="1088106"/>
                  <a:pt x="617900" y="1193267"/>
                  <a:pt x="808037" y="1187286"/>
                </a:cubicBezTo>
                <a:cubicBezTo>
                  <a:pt x="953346" y="1189338"/>
                  <a:pt x="1092647" y="1129386"/>
                  <a:pt x="1191047" y="1022446"/>
                </a:cubicBezTo>
                <a:cubicBezTo>
                  <a:pt x="1397406" y="1050508"/>
                  <a:pt x="1587441" y="905969"/>
                  <a:pt x="1615502" y="699610"/>
                </a:cubicBezTo>
                <a:cubicBezTo>
                  <a:pt x="1640695" y="514343"/>
                  <a:pt x="1526325" y="338593"/>
                  <a:pt x="1346729" y="286594"/>
                </a:cubicBezTo>
                <a:close/>
              </a:path>
            </a:pathLst>
          </a:custGeom>
          <a:noFill/>
          <a:ln w="111125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97DC181B-F68A-B015-0DD5-89F60CBCDF1A}"/>
              </a:ext>
            </a:extLst>
          </p:cNvPr>
          <p:cNvSpPr/>
          <p:nvPr/>
        </p:nvSpPr>
        <p:spPr>
          <a:xfrm rot="784252">
            <a:off x="9507460" y="783193"/>
            <a:ext cx="1591065" cy="1167060"/>
          </a:xfrm>
          <a:custGeom>
            <a:avLst/>
            <a:gdLst>
              <a:gd name="connsiteX0" fmla="*/ 1346729 w 1618969"/>
              <a:gd name="connsiteY0" fmla="*/ 286594 h 1187528"/>
              <a:gd name="connsiteX1" fmla="*/ 988948 w 1618969"/>
              <a:gd name="connsiteY1" fmla="*/ 2114 h 1187528"/>
              <a:gd name="connsiteX2" fmla="*/ 763865 w 1618969"/>
              <a:gd name="connsiteY2" fmla="*/ 133605 h 1187528"/>
              <a:gd name="connsiteX3" fmla="*/ 565626 w 1618969"/>
              <a:gd name="connsiteY3" fmla="*/ 56033 h 1187528"/>
              <a:gd name="connsiteX4" fmla="*/ 279581 w 1618969"/>
              <a:gd name="connsiteY4" fmla="*/ 277974 h 1187528"/>
              <a:gd name="connsiteX5" fmla="*/ 0 w 1618969"/>
              <a:gd name="connsiteY5" fmla="*/ 594725 h 1187528"/>
              <a:gd name="connsiteX6" fmla="*/ 350150 w 1618969"/>
              <a:gd name="connsiteY6" fmla="*/ 917940 h 1187528"/>
              <a:gd name="connsiteX7" fmla="*/ 356614 w 1618969"/>
              <a:gd name="connsiteY7" fmla="*/ 917940 h 1187528"/>
              <a:gd name="connsiteX8" fmla="*/ 808037 w 1618969"/>
              <a:gd name="connsiteY8" fmla="*/ 1187286 h 1187528"/>
              <a:gd name="connsiteX9" fmla="*/ 1191047 w 1618969"/>
              <a:gd name="connsiteY9" fmla="*/ 1022446 h 1187528"/>
              <a:gd name="connsiteX10" fmla="*/ 1615502 w 1618969"/>
              <a:gd name="connsiteY10" fmla="*/ 699610 h 1187528"/>
              <a:gd name="connsiteX11" fmla="*/ 1346729 w 1618969"/>
              <a:gd name="connsiteY11" fmla="*/ 286594 h 1187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18969" h="1187528">
                <a:moveTo>
                  <a:pt x="1346729" y="286594"/>
                </a:moveTo>
                <a:cubicBezTo>
                  <a:pt x="1326487" y="109238"/>
                  <a:pt x="1166303" y="-18127"/>
                  <a:pt x="988948" y="2114"/>
                </a:cubicBezTo>
                <a:cubicBezTo>
                  <a:pt x="898788" y="12405"/>
                  <a:pt x="817107" y="60121"/>
                  <a:pt x="763865" y="133605"/>
                </a:cubicBezTo>
                <a:cubicBezTo>
                  <a:pt x="709845" y="83813"/>
                  <a:pt x="639093" y="56127"/>
                  <a:pt x="565626" y="56033"/>
                </a:cubicBezTo>
                <a:cubicBezTo>
                  <a:pt x="430973" y="56566"/>
                  <a:pt x="313549" y="147675"/>
                  <a:pt x="279581" y="277974"/>
                </a:cubicBezTo>
                <a:cubicBezTo>
                  <a:pt x="122310" y="302529"/>
                  <a:pt x="4835" y="435623"/>
                  <a:pt x="0" y="594725"/>
                </a:cubicBezTo>
                <a:cubicBezTo>
                  <a:pt x="7874" y="780468"/>
                  <a:pt x="164372" y="924927"/>
                  <a:pt x="350150" y="917940"/>
                </a:cubicBezTo>
                <a:lnTo>
                  <a:pt x="356614" y="917940"/>
                </a:lnTo>
                <a:cubicBezTo>
                  <a:pt x="441651" y="1088106"/>
                  <a:pt x="617900" y="1193267"/>
                  <a:pt x="808037" y="1187286"/>
                </a:cubicBezTo>
                <a:cubicBezTo>
                  <a:pt x="953346" y="1189338"/>
                  <a:pt x="1092647" y="1129386"/>
                  <a:pt x="1191047" y="1022446"/>
                </a:cubicBezTo>
                <a:cubicBezTo>
                  <a:pt x="1397406" y="1050508"/>
                  <a:pt x="1587441" y="905969"/>
                  <a:pt x="1615502" y="699610"/>
                </a:cubicBezTo>
                <a:cubicBezTo>
                  <a:pt x="1640695" y="514343"/>
                  <a:pt x="1526325" y="338593"/>
                  <a:pt x="1346729" y="286594"/>
                </a:cubicBezTo>
                <a:close/>
              </a:path>
            </a:pathLst>
          </a:custGeom>
          <a:noFill/>
          <a:ln w="111125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D54F688-139B-4278-A427-1009A9032885}"/>
              </a:ext>
            </a:extLst>
          </p:cNvPr>
          <p:cNvGrpSpPr/>
          <p:nvPr/>
        </p:nvGrpSpPr>
        <p:grpSpPr>
          <a:xfrm rot="21448451">
            <a:off x="9605933" y="3456603"/>
            <a:ext cx="901699" cy="1344901"/>
            <a:chOff x="8173301" y="3362007"/>
            <a:chExt cx="443954" cy="662166"/>
          </a:xfrm>
          <a:solidFill>
            <a:schemeClr val="bg1"/>
          </a:solidFill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816F9D7E-DC9E-3B30-5DF0-3358819CD3EA}"/>
                </a:ext>
              </a:extLst>
            </p:cNvPr>
            <p:cNvSpPr/>
            <p:nvPr/>
          </p:nvSpPr>
          <p:spPr>
            <a:xfrm>
              <a:off x="8257890" y="3430008"/>
              <a:ext cx="290246" cy="475582"/>
            </a:xfrm>
            <a:custGeom>
              <a:avLst/>
              <a:gdLst>
                <a:gd name="connsiteX0" fmla="*/ 278224 w 290246"/>
                <a:gd name="connsiteY0" fmla="*/ 371736 h 475582"/>
                <a:gd name="connsiteX1" fmla="*/ 286034 w 290246"/>
                <a:gd name="connsiteY1" fmla="*/ 422885 h 475582"/>
                <a:gd name="connsiteX2" fmla="*/ 287749 w 290246"/>
                <a:gd name="connsiteY2" fmla="*/ 430695 h 475582"/>
                <a:gd name="connsiteX3" fmla="*/ 278795 w 290246"/>
                <a:gd name="connsiteY3" fmla="*/ 451555 h 475582"/>
                <a:gd name="connsiteX4" fmla="*/ 183545 w 290246"/>
                <a:gd name="connsiteY4" fmla="*/ 474796 h 475582"/>
                <a:gd name="connsiteX5" fmla="*/ 103916 w 290246"/>
                <a:gd name="connsiteY5" fmla="*/ 474796 h 475582"/>
                <a:gd name="connsiteX6" fmla="*/ 11143 w 290246"/>
                <a:gd name="connsiteY6" fmla="*/ 450127 h 475582"/>
                <a:gd name="connsiteX7" fmla="*/ 3142 w 290246"/>
                <a:gd name="connsiteY7" fmla="*/ 443554 h 475582"/>
                <a:gd name="connsiteX8" fmla="*/ 2189 w 290246"/>
                <a:gd name="connsiteY8" fmla="*/ 430410 h 475582"/>
                <a:gd name="connsiteX9" fmla="*/ 33526 w 290246"/>
                <a:gd name="connsiteY9" fmla="*/ 362020 h 475582"/>
                <a:gd name="connsiteX10" fmla="*/ 58672 w 290246"/>
                <a:gd name="connsiteY10" fmla="*/ 293535 h 475582"/>
                <a:gd name="connsiteX11" fmla="*/ 81818 w 290246"/>
                <a:gd name="connsiteY11" fmla="*/ 192761 h 475582"/>
                <a:gd name="connsiteX12" fmla="*/ 98487 w 290246"/>
                <a:gd name="connsiteY12" fmla="*/ 71889 h 475582"/>
                <a:gd name="connsiteX13" fmla="*/ 104107 w 290246"/>
                <a:gd name="connsiteY13" fmla="*/ 14739 h 475582"/>
                <a:gd name="connsiteX14" fmla="*/ 112108 w 290246"/>
                <a:gd name="connsiteY14" fmla="*/ 1213 h 475582"/>
                <a:gd name="connsiteX15" fmla="*/ 129729 w 290246"/>
                <a:gd name="connsiteY15" fmla="*/ 6547 h 475582"/>
                <a:gd name="connsiteX16" fmla="*/ 155446 w 290246"/>
                <a:gd name="connsiteY16" fmla="*/ 45028 h 475582"/>
                <a:gd name="connsiteX17" fmla="*/ 218216 w 290246"/>
                <a:gd name="connsiteY17" fmla="*/ 182569 h 475582"/>
                <a:gd name="connsiteX18" fmla="*/ 262412 w 290246"/>
                <a:gd name="connsiteY18" fmla="*/ 303346 h 475582"/>
                <a:gd name="connsiteX19" fmla="*/ 279557 w 290246"/>
                <a:gd name="connsiteY19" fmla="*/ 371640 h 475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246" h="475582">
                  <a:moveTo>
                    <a:pt x="278224" y="371736"/>
                  </a:moveTo>
                  <a:cubicBezTo>
                    <a:pt x="280891" y="388881"/>
                    <a:pt x="283494" y="405930"/>
                    <a:pt x="286034" y="422885"/>
                  </a:cubicBezTo>
                  <a:cubicBezTo>
                    <a:pt x="286419" y="425526"/>
                    <a:pt x="286992" y="428136"/>
                    <a:pt x="287749" y="430695"/>
                  </a:cubicBezTo>
                  <a:cubicBezTo>
                    <a:pt x="292035" y="444507"/>
                    <a:pt x="291844" y="445078"/>
                    <a:pt x="278795" y="451555"/>
                  </a:cubicBezTo>
                  <a:cubicBezTo>
                    <a:pt x="249060" y="465990"/>
                    <a:pt x="216587" y="473914"/>
                    <a:pt x="183545" y="474796"/>
                  </a:cubicBezTo>
                  <a:cubicBezTo>
                    <a:pt x="157066" y="475844"/>
                    <a:pt x="130491" y="475844"/>
                    <a:pt x="103916" y="474796"/>
                  </a:cubicBezTo>
                  <a:cubicBezTo>
                    <a:pt x="71478" y="474011"/>
                    <a:pt x="39686" y="465557"/>
                    <a:pt x="11143" y="450127"/>
                  </a:cubicBezTo>
                  <a:cubicBezTo>
                    <a:pt x="8141" y="448378"/>
                    <a:pt x="5440" y="446159"/>
                    <a:pt x="3142" y="443554"/>
                  </a:cubicBezTo>
                  <a:cubicBezTo>
                    <a:pt x="-645" y="440135"/>
                    <a:pt x="-1065" y="434339"/>
                    <a:pt x="2189" y="430410"/>
                  </a:cubicBezTo>
                  <a:cubicBezTo>
                    <a:pt x="17810" y="410026"/>
                    <a:pt x="24573" y="385452"/>
                    <a:pt x="33526" y="362020"/>
                  </a:cubicBezTo>
                  <a:cubicBezTo>
                    <a:pt x="42480" y="338589"/>
                    <a:pt x="51433" y="316681"/>
                    <a:pt x="58672" y="293535"/>
                  </a:cubicBezTo>
                  <a:cubicBezTo>
                    <a:pt x="69091" y="260623"/>
                    <a:pt x="76831" y="226921"/>
                    <a:pt x="81818" y="192761"/>
                  </a:cubicBezTo>
                  <a:cubicBezTo>
                    <a:pt x="87533" y="152470"/>
                    <a:pt x="93248" y="112179"/>
                    <a:pt x="98487" y="71889"/>
                  </a:cubicBezTo>
                  <a:cubicBezTo>
                    <a:pt x="100963" y="52839"/>
                    <a:pt x="102773" y="33789"/>
                    <a:pt x="104107" y="14739"/>
                  </a:cubicBezTo>
                  <a:cubicBezTo>
                    <a:pt x="104107" y="8452"/>
                    <a:pt x="105250" y="3404"/>
                    <a:pt x="112108" y="1213"/>
                  </a:cubicBezTo>
                  <a:cubicBezTo>
                    <a:pt x="118492" y="-1619"/>
                    <a:pt x="125987" y="650"/>
                    <a:pt x="129729" y="6547"/>
                  </a:cubicBezTo>
                  <a:cubicBezTo>
                    <a:pt x="139477" y="18548"/>
                    <a:pt x="148087" y="31431"/>
                    <a:pt x="155446" y="45028"/>
                  </a:cubicBezTo>
                  <a:cubicBezTo>
                    <a:pt x="177068" y="90558"/>
                    <a:pt x="197356" y="136754"/>
                    <a:pt x="218216" y="182569"/>
                  </a:cubicBezTo>
                  <a:cubicBezTo>
                    <a:pt x="235788" y="221731"/>
                    <a:pt x="250558" y="262092"/>
                    <a:pt x="262412" y="303346"/>
                  </a:cubicBezTo>
                  <a:cubicBezTo>
                    <a:pt x="269080" y="325825"/>
                    <a:pt x="273937" y="348876"/>
                    <a:pt x="279557" y="3716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D9EDAD01-D4B4-DB8A-6968-C78913B81D28}"/>
                </a:ext>
              </a:extLst>
            </p:cNvPr>
            <p:cNvSpPr/>
            <p:nvPr/>
          </p:nvSpPr>
          <p:spPr>
            <a:xfrm>
              <a:off x="8173301" y="3864609"/>
              <a:ext cx="443954" cy="159564"/>
            </a:xfrm>
            <a:custGeom>
              <a:avLst/>
              <a:gdLst>
                <a:gd name="connsiteX0" fmla="*/ 5054 w 443954"/>
                <a:gd name="connsiteY0" fmla="*/ 0 h 159564"/>
                <a:gd name="connsiteX1" fmla="*/ 39249 w 443954"/>
                <a:gd name="connsiteY1" fmla="*/ 18097 h 159564"/>
                <a:gd name="connsiteX2" fmla="*/ 102780 w 443954"/>
                <a:gd name="connsiteY2" fmla="*/ 51054 h 159564"/>
                <a:gd name="connsiteX3" fmla="*/ 172599 w 443954"/>
                <a:gd name="connsiteY3" fmla="*/ 65246 h 159564"/>
                <a:gd name="connsiteX4" fmla="*/ 284898 w 443954"/>
                <a:gd name="connsiteY4" fmla="*/ 58674 h 159564"/>
                <a:gd name="connsiteX5" fmla="*/ 337953 w 443954"/>
                <a:gd name="connsiteY5" fmla="*/ 46482 h 159564"/>
                <a:gd name="connsiteX6" fmla="*/ 364623 w 443954"/>
                <a:gd name="connsiteY6" fmla="*/ 34861 h 159564"/>
                <a:gd name="connsiteX7" fmla="*/ 390721 w 443954"/>
                <a:gd name="connsiteY7" fmla="*/ 25336 h 159564"/>
                <a:gd name="connsiteX8" fmla="*/ 406247 w 443954"/>
                <a:gd name="connsiteY8" fmla="*/ 18193 h 159564"/>
                <a:gd name="connsiteX9" fmla="*/ 437298 w 443954"/>
                <a:gd name="connsiteY9" fmla="*/ 4096 h 159564"/>
                <a:gd name="connsiteX10" fmla="*/ 440918 w 443954"/>
                <a:gd name="connsiteY10" fmla="*/ 25813 h 159564"/>
                <a:gd name="connsiteX11" fmla="*/ 370052 w 443954"/>
                <a:gd name="connsiteY11" fmla="*/ 109633 h 159564"/>
                <a:gd name="connsiteX12" fmla="*/ 365004 w 443954"/>
                <a:gd name="connsiteY12" fmla="*/ 123635 h 159564"/>
                <a:gd name="connsiteX13" fmla="*/ 366432 w 443954"/>
                <a:gd name="connsiteY13" fmla="*/ 130112 h 159564"/>
                <a:gd name="connsiteX14" fmla="*/ 350811 w 443954"/>
                <a:gd name="connsiteY14" fmla="*/ 153638 h 159564"/>
                <a:gd name="connsiteX15" fmla="*/ 243655 w 443954"/>
                <a:gd name="connsiteY15" fmla="*/ 158305 h 159564"/>
                <a:gd name="connsiteX16" fmla="*/ 173551 w 443954"/>
                <a:gd name="connsiteY16" fmla="*/ 153162 h 159564"/>
                <a:gd name="connsiteX17" fmla="*/ 102018 w 443954"/>
                <a:gd name="connsiteY17" fmla="*/ 138970 h 159564"/>
                <a:gd name="connsiteX18" fmla="*/ 56965 w 443954"/>
                <a:gd name="connsiteY18" fmla="*/ 128397 h 159564"/>
                <a:gd name="connsiteX19" fmla="*/ 48107 w 443954"/>
                <a:gd name="connsiteY19" fmla="*/ 109347 h 159564"/>
                <a:gd name="connsiteX20" fmla="*/ 46297 w 443954"/>
                <a:gd name="connsiteY20" fmla="*/ 98393 h 159564"/>
                <a:gd name="connsiteX21" fmla="*/ 12102 w 443954"/>
                <a:gd name="connsiteY21" fmla="*/ 49530 h 159564"/>
                <a:gd name="connsiteX22" fmla="*/ 863 w 443954"/>
                <a:gd name="connsiteY22" fmla="*/ 28670 h 159564"/>
                <a:gd name="connsiteX23" fmla="*/ 863 w 443954"/>
                <a:gd name="connsiteY23" fmla="*/ 11906 h 159564"/>
                <a:gd name="connsiteX24" fmla="*/ 5054 w 443954"/>
                <a:gd name="connsiteY24" fmla="*/ 0 h 159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43954" h="159564">
                  <a:moveTo>
                    <a:pt x="5054" y="0"/>
                  </a:moveTo>
                  <a:lnTo>
                    <a:pt x="39249" y="18097"/>
                  </a:lnTo>
                  <a:cubicBezTo>
                    <a:pt x="59777" y="30290"/>
                    <a:pt x="80990" y="41294"/>
                    <a:pt x="102780" y="51054"/>
                  </a:cubicBezTo>
                  <a:cubicBezTo>
                    <a:pt x="124976" y="60058"/>
                    <a:pt x="148649" y="64870"/>
                    <a:pt x="172599" y="65246"/>
                  </a:cubicBezTo>
                  <a:cubicBezTo>
                    <a:pt x="210148" y="66092"/>
                    <a:pt x="247704" y="63894"/>
                    <a:pt x="284898" y="58674"/>
                  </a:cubicBezTo>
                  <a:cubicBezTo>
                    <a:pt x="302799" y="55613"/>
                    <a:pt x="320512" y="51542"/>
                    <a:pt x="337953" y="46482"/>
                  </a:cubicBezTo>
                  <a:cubicBezTo>
                    <a:pt x="347059" y="43127"/>
                    <a:pt x="355964" y="39247"/>
                    <a:pt x="364623" y="34861"/>
                  </a:cubicBezTo>
                  <a:cubicBezTo>
                    <a:pt x="373195" y="31337"/>
                    <a:pt x="382053" y="28480"/>
                    <a:pt x="390721" y="25336"/>
                  </a:cubicBezTo>
                  <a:cubicBezTo>
                    <a:pt x="395960" y="23241"/>
                    <a:pt x="401103" y="20574"/>
                    <a:pt x="406247" y="18193"/>
                  </a:cubicBezTo>
                  <a:lnTo>
                    <a:pt x="437298" y="4096"/>
                  </a:lnTo>
                  <a:cubicBezTo>
                    <a:pt x="445109" y="13621"/>
                    <a:pt x="445680" y="18574"/>
                    <a:pt x="440918" y="25813"/>
                  </a:cubicBezTo>
                  <a:cubicBezTo>
                    <a:pt x="420681" y="56447"/>
                    <a:pt x="396894" y="84582"/>
                    <a:pt x="370052" y="109633"/>
                  </a:cubicBezTo>
                  <a:cubicBezTo>
                    <a:pt x="365742" y="112887"/>
                    <a:pt x="363762" y="118379"/>
                    <a:pt x="365004" y="123635"/>
                  </a:cubicBezTo>
                  <a:cubicBezTo>
                    <a:pt x="365214" y="125844"/>
                    <a:pt x="365694" y="128019"/>
                    <a:pt x="366432" y="130112"/>
                  </a:cubicBezTo>
                  <a:cubicBezTo>
                    <a:pt x="374338" y="145828"/>
                    <a:pt x="371195" y="150495"/>
                    <a:pt x="350811" y="153638"/>
                  </a:cubicBezTo>
                  <a:cubicBezTo>
                    <a:pt x="315400" y="159403"/>
                    <a:pt x="279433" y="160969"/>
                    <a:pt x="243655" y="158305"/>
                  </a:cubicBezTo>
                  <a:cubicBezTo>
                    <a:pt x="220319" y="156400"/>
                    <a:pt x="196697" y="156305"/>
                    <a:pt x="173551" y="153162"/>
                  </a:cubicBezTo>
                  <a:cubicBezTo>
                    <a:pt x="150405" y="150019"/>
                    <a:pt x="125926" y="143637"/>
                    <a:pt x="102018" y="138970"/>
                  </a:cubicBezTo>
                  <a:cubicBezTo>
                    <a:pt x="86874" y="135731"/>
                    <a:pt x="71824" y="132493"/>
                    <a:pt x="56965" y="128397"/>
                  </a:cubicBezTo>
                  <a:cubicBezTo>
                    <a:pt x="45535" y="125254"/>
                    <a:pt x="43535" y="120205"/>
                    <a:pt x="48107" y="109347"/>
                  </a:cubicBezTo>
                  <a:cubicBezTo>
                    <a:pt x="49720" y="105659"/>
                    <a:pt x="49011" y="101367"/>
                    <a:pt x="46297" y="98393"/>
                  </a:cubicBezTo>
                  <a:cubicBezTo>
                    <a:pt x="34772" y="82201"/>
                    <a:pt x="23247" y="66008"/>
                    <a:pt x="12102" y="49530"/>
                  </a:cubicBezTo>
                  <a:cubicBezTo>
                    <a:pt x="7435" y="43114"/>
                    <a:pt x="3654" y="36097"/>
                    <a:pt x="863" y="28670"/>
                  </a:cubicBezTo>
                  <a:cubicBezTo>
                    <a:pt x="-288" y="23141"/>
                    <a:pt x="-288" y="17435"/>
                    <a:pt x="863" y="11906"/>
                  </a:cubicBezTo>
                  <a:cubicBezTo>
                    <a:pt x="1856" y="7807"/>
                    <a:pt x="3260" y="3818"/>
                    <a:pt x="5054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49FF3430-BBFD-A86C-E7FC-3A48DF7F3E96}"/>
                </a:ext>
              </a:extLst>
            </p:cNvPr>
            <p:cNvSpPr/>
            <p:nvPr/>
          </p:nvSpPr>
          <p:spPr>
            <a:xfrm>
              <a:off x="8192206" y="3362007"/>
              <a:ext cx="133700" cy="505831"/>
            </a:xfrm>
            <a:custGeom>
              <a:avLst/>
              <a:gdLst>
                <a:gd name="connsiteX0" fmla="*/ 129120 w 133700"/>
                <a:gd name="connsiteY0" fmla="*/ 93979 h 505831"/>
                <a:gd name="connsiteX1" fmla="*/ 130834 w 133700"/>
                <a:gd name="connsiteY1" fmla="*/ 196468 h 505831"/>
                <a:gd name="connsiteX2" fmla="*/ 104069 w 133700"/>
                <a:gd name="connsiteY2" fmla="*/ 356107 h 505831"/>
                <a:gd name="connsiteX3" fmla="*/ 75494 w 133700"/>
                <a:gd name="connsiteY3" fmla="*/ 456787 h 505831"/>
                <a:gd name="connsiteX4" fmla="*/ 50348 w 133700"/>
                <a:gd name="connsiteY4" fmla="*/ 500125 h 505831"/>
                <a:gd name="connsiteX5" fmla="*/ 36346 w 133700"/>
                <a:gd name="connsiteY5" fmla="*/ 505459 h 505831"/>
                <a:gd name="connsiteX6" fmla="*/ 4533 w 133700"/>
                <a:gd name="connsiteY6" fmla="*/ 492982 h 505831"/>
                <a:gd name="connsiteX7" fmla="*/ 1170 w 133700"/>
                <a:gd name="connsiteY7" fmla="*/ 480774 h 505831"/>
                <a:gd name="connsiteX8" fmla="*/ 1389 w 133700"/>
                <a:gd name="connsiteY8" fmla="*/ 480409 h 505831"/>
                <a:gd name="connsiteX9" fmla="*/ 17487 w 133700"/>
                <a:gd name="connsiteY9" fmla="*/ 435451 h 505831"/>
                <a:gd name="connsiteX10" fmla="*/ 37203 w 133700"/>
                <a:gd name="connsiteY10" fmla="*/ 348868 h 505831"/>
                <a:gd name="connsiteX11" fmla="*/ 49491 w 133700"/>
                <a:gd name="connsiteY11" fmla="*/ 253047 h 505831"/>
                <a:gd name="connsiteX12" fmla="*/ 64921 w 133700"/>
                <a:gd name="connsiteY12" fmla="*/ 133508 h 505831"/>
                <a:gd name="connsiteX13" fmla="*/ 74446 w 133700"/>
                <a:gd name="connsiteY13" fmla="*/ 25209 h 505831"/>
                <a:gd name="connsiteX14" fmla="*/ 74446 w 133700"/>
                <a:gd name="connsiteY14" fmla="*/ 13303 h 505831"/>
                <a:gd name="connsiteX15" fmla="*/ 78256 w 133700"/>
                <a:gd name="connsiteY15" fmla="*/ 1682 h 505831"/>
                <a:gd name="connsiteX16" fmla="*/ 94068 w 133700"/>
                <a:gd name="connsiteY16" fmla="*/ 4540 h 505831"/>
                <a:gd name="connsiteX17" fmla="*/ 107403 w 133700"/>
                <a:gd name="connsiteY17" fmla="*/ 24161 h 505831"/>
                <a:gd name="connsiteX18" fmla="*/ 129120 w 133700"/>
                <a:gd name="connsiteY18" fmla="*/ 93979 h 50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3700" h="505831">
                  <a:moveTo>
                    <a:pt x="129120" y="93979"/>
                  </a:moveTo>
                  <a:cubicBezTo>
                    <a:pt x="134587" y="127885"/>
                    <a:pt x="135164" y="162399"/>
                    <a:pt x="130834" y="196468"/>
                  </a:cubicBezTo>
                  <a:cubicBezTo>
                    <a:pt x="124167" y="250189"/>
                    <a:pt x="115499" y="303529"/>
                    <a:pt x="104069" y="356107"/>
                  </a:cubicBezTo>
                  <a:cubicBezTo>
                    <a:pt x="96483" y="390187"/>
                    <a:pt x="86942" y="423803"/>
                    <a:pt x="75494" y="456787"/>
                  </a:cubicBezTo>
                  <a:cubicBezTo>
                    <a:pt x="68731" y="472113"/>
                    <a:pt x="60298" y="486648"/>
                    <a:pt x="50348" y="500125"/>
                  </a:cubicBezTo>
                  <a:cubicBezTo>
                    <a:pt x="47232" y="504627"/>
                    <a:pt x="41667" y="506747"/>
                    <a:pt x="36346" y="505459"/>
                  </a:cubicBezTo>
                  <a:cubicBezTo>
                    <a:pt x="24871" y="504004"/>
                    <a:pt x="13938" y="499715"/>
                    <a:pt x="4533" y="492982"/>
                  </a:cubicBezTo>
                  <a:cubicBezTo>
                    <a:pt x="233" y="490539"/>
                    <a:pt x="-1272" y="485074"/>
                    <a:pt x="1170" y="480774"/>
                  </a:cubicBezTo>
                  <a:cubicBezTo>
                    <a:pt x="1240" y="480651"/>
                    <a:pt x="1313" y="480529"/>
                    <a:pt x="1389" y="480409"/>
                  </a:cubicBezTo>
                  <a:cubicBezTo>
                    <a:pt x="7605" y="465741"/>
                    <a:pt x="12980" y="450730"/>
                    <a:pt x="17487" y="435451"/>
                  </a:cubicBezTo>
                  <a:cubicBezTo>
                    <a:pt x="24821" y="406876"/>
                    <a:pt x="30345" y="377634"/>
                    <a:pt x="37203" y="348868"/>
                  </a:cubicBezTo>
                  <a:cubicBezTo>
                    <a:pt x="43104" y="317185"/>
                    <a:pt x="47206" y="285194"/>
                    <a:pt x="49491" y="253047"/>
                  </a:cubicBezTo>
                  <a:cubicBezTo>
                    <a:pt x="54444" y="213137"/>
                    <a:pt x="60444" y="173418"/>
                    <a:pt x="64921" y="133508"/>
                  </a:cubicBezTo>
                  <a:cubicBezTo>
                    <a:pt x="68922" y="97504"/>
                    <a:pt x="71589" y="61309"/>
                    <a:pt x="74446" y="25209"/>
                  </a:cubicBezTo>
                  <a:cubicBezTo>
                    <a:pt x="74649" y="21243"/>
                    <a:pt x="74649" y="17269"/>
                    <a:pt x="74446" y="13303"/>
                  </a:cubicBezTo>
                  <a:cubicBezTo>
                    <a:pt x="74446" y="9016"/>
                    <a:pt x="72922" y="3778"/>
                    <a:pt x="78256" y="1682"/>
                  </a:cubicBezTo>
                  <a:cubicBezTo>
                    <a:pt x="83513" y="-1378"/>
                    <a:pt x="90214" y="-167"/>
                    <a:pt x="94068" y="4540"/>
                  </a:cubicBezTo>
                  <a:cubicBezTo>
                    <a:pt x="99307" y="10504"/>
                    <a:pt x="103786" y="17094"/>
                    <a:pt x="107403" y="24161"/>
                  </a:cubicBezTo>
                  <a:cubicBezTo>
                    <a:pt x="117773" y="46342"/>
                    <a:pt x="125079" y="69830"/>
                    <a:pt x="129120" y="939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A7D8624A-6062-375D-61C5-A9342FB2F033}"/>
              </a:ext>
            </a:extLst>
          </p:cNvPr>
          <p:cNvSpPr txBox="1"/>
          <p:nvPr/>
        </p:nvSpPr>
        <p:spPr>
          <a:xfrm>
            <a:off x="1107274" y="1053256"/>
            <a:ext cx="62417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i="1">
                <a:solidFill>
                  <a:schemeClr val="bg1"/>
                </a:solidFill>
                <a:latin typeface="Jumble" panose="02000503000000020004" pitchFamily="2" charset="0"/>
              </a:rPr>
              <a:t>Powerpoint Templet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FC57D07-1E4D-C623-8CAF-59B9BAA39D61}"/>
              </a:ext>
            </a:extLst>
          </p:cNvPr>
          <p:cNvSpPr txBox="1"/>
          <p:nvPr/>
        </p:nvSpPr>
        <p:spPr>
          <a:xfrm>
            <a:off x="1107274" y="2005937"/>
            <a:ext cx="6241726" cy="2141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 b="1">
                <a:solidFill>
                  <a:schemeClr val="bg1"/>
                </a:solidFill>
                <a:latin typeface="+mn-ea"/>
                <a:cs typeface="..黑体UI-韩语" panose="02000000000000000000" pitchFamily="2" charset="-128"/>
              </a:rPr>
              <a:t>Lorem ipsum dolor sit amet, consectetuer adipiscing elit. Maecenas porttitor congue massa. Fusce posuere, magna sed pulvinar ultricies, purus lectus malesuada libero, sit amet </a:t>
            </a:r>
          </a:p>
          <a:p>
            <a:pPr>
              <a:lnSpc>
                <a:spcPct val="120000"/>
              </a:lnSpc>
            </a:pPr>
            <a:endParaRPr lang="fr-FR" altLang="zh-CN" sz="1600" b="1">
              <a:solidFill>
                <a:schemeClr val="bg1"/>
              </a:solidFill>
              <a:latin typeface="+mn-ea"/>
              <a:cs typeface="..黑体UI-韩语" panose="02000000000000000000" pitchFamily="2" charset="-128"/>
            </a:endParaRPr>
          </a:p>
          <a:p>
            <a:pPr>
              <a:lnSpc>
                <a:spcPct val="120000"/>
              </a:lnSpc>
            </a:pPr>
            <a:endParaRPr lang="fr-FR" altLang="zh-CN" sz="1600" b="1">
              <a:solidFill>
                <a:schemeClr val="bg1"/>
              </a:solidFill>
              <a:latin typeface="+mn-ea"/>
              <a:cs typeface="..黑体UI-韩语" panose="02000000000000000000" pitchFamily="2" charset="-128"/>
            </a:endParaRPr>
          </a:p>
          <a:p>
            <a:pPr>
              <a:lnSpc>
                <a:spcPct val="120000"/>
              </a:lnSpc>
            </a:pPr>
            <a:r>
              <a:rPr lang="fr-FR" altLang="zh-CN" sz="1600" b="1">
                <a:solidFill>
                  <a:schemeClr val="bg1"/>
                </a:solidFill>
                <a:latin typeface="+mn-ea"/>
                <a:cs typeface="..黑体UI-韩语" panose="02000000000000000000" pitchFamily="2" charset="-128"/>
              </a:rPr>
              <a:t>senectus et netus et malesuada fames ac turpis egestas. Proin pharetra nonummy pede.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64D46B02-BF48-03ED-669F-F27AF86692A3}"/>
              </a:ext>
            </a:extLst>
          </p:cNvPr>
          <p:cNvSpPr txBox="1"/>
          <p:nvPr/>
        </p:nvSpPr>
        <p:spPr>
          <a:xfrm>
            <a:off x="10419487" y="174749"/>
            <a:ext cx="1580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z="1200" b="1">
                <a:solidFill>
                  <a:schemeClr val="bg1"/>
                </a:solidFill>
                <a:latin typeface="+mn-ea"/>
                <a:cs typeface="..黑体UI-韩语" panose="02000000000000000000" pitchFamily="2" charset="-128"/>
              </a:rPr>
              <a:t>2023/09/22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8B32079-B455-0EBF-BA31-E544703068A2}"/>
              </a:ext>
            </a:extLst>
          </p:cNvPr>
          <p:cNvGrpSpPr/>
          <p:nvPr/>
        </p:nvGrpSpPr>
        <p:grpSpPr>
          <a:xfrm rot="21448451">
            <a:off x="3771449" y="3992064"/>
            <a:ext cx="442364" cy="659794"/>
            <a:chOff x="8173301" y="3362007"/>
            <a:chExt cx="443954" cy="662166"/>
          </a:xfrm>
          <a:solidFill>
            <a:schemeClr val="bg1"/>
          </a:solidFill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34224950-44DF-41CD-7070-006FA56F290F}"/>
                </a:ext>
              </a:extLst>
            </p:cNvPr>
            <p:cNvSpPr/>
            <p:nvPr/>
          </p:nvSpPr>
          <p:spPr>
            <a:xfrm>
              <a:off x="8257890" y="3430008"/>
              <a:ext cx="290246" cy="475582"/>
            </a:xfrm>
            <a:custGeom>
              <a:avLst/>
              <a:gdLst>
                <a:gd name="connsiteX0" fmla="*/ 278224 w 290246"/>
                <a:gd name="connsiteY0" fmla="*/ 371736 h 475582"/>
                <a:gd name="connsiteX1" fmla="*/ 286034 w 290246"/>
                <a:gd name="connsiteY1" fmla="*/ 422885 h 475582"/>
                <a:gd name="connsiteX2" fmla="*/ 287749 w 290246"/>
                <a:gd name="connsiteY2" fmla="*/ 430695 h 475582"/>
                <a:gd name="connsiteX3" fmla="*/ 278795 w 290246"/>
                <a:gd name="connsiteY3" fmla="*/ 451555 h 475582"/>
                <a:gd name="connsiteX4" fmla="*/ 183545 w 290246"/>
                <a:gd name="connsiteY4" fmla="*/ 474796 h 475582"/>
                <a:gd name="connsiteX5" fmla="*/ 103916 w 290246"/>
                <a:gd name="connsiteY5" fmla="*/ 474796 h 475582"/>
                <a:gd name="connsiteX6" fmla="*/ 11143 w 290246"/>
                <a:gd name="connsiteY6" fmla="*/ 450127 h 475582"/>
                <a:gd name="connsiteX7" fmla="*/ 3142 w 290246"/>
                <a:gd name="connsiteY7" fmla="*/ 443554 h 475582"/>
                <a:gd name="connsiteX8" fmla="*/ 2189 w 290246"/>
                <a:gd name="connsiteY8" fmla="*/ 430410 h 475582"/>
                <a:gd name="connsiteX9" fmla="*/ 33526 w 290246"/>
                <a:gd name="connsiteY9" fmla="*/ 362020 h 475582"/>
                <a:gd name="connsiteX10" fmla="*/ 58672 w 290246"/>
                <a:gd name="connsiteY10" fmla="*/ 293535 h 475582"/>
                <a:gd name="connsiteX11" fmla="*/ 81818 w 290246"/>
                <a:gd name="connsiteY11" fmla="*/ 192761 h 475582"/>
                <a:gd name="connsiteX12" fmla="*/ 98487 w 290246"/>
                <a:gd name="connsiteY12" fmla="*/ 71889 h 475582"/>
                <a:gd name="connsiteX13" fmla="*/ 104107 w 290246"/>
                <a:gd name="connsiteY13" fmla="*/ 14739 h 475582"/>
                <a:gd name="connsiteX14" fmla="*/ 112108 w 290246"/>
                <a:gd name="connsiteY14" fmla="*/ 1213 h 475582"/>
                <a:gd name="connsiteX15" fmla="*/ 129729 w 290246"/>
                <a:gd name="connsiteY15" fmla="*/ 6547 h 475582"/>
                <a:gd name="connsiteX16" fmla="*/ 155446 w 290246"/>
                <a:gd name="connsiteY16" fmla="*/ 45028 h 475582"/>
                <a:gd name="connsiteX17" fmla="*/ 218216 w 290246"/>
                <a:gd name="connsiteY17" fmla="*/ 182569 h 475582"/>
                <a:gd name="connsiteX18" fmla="*/ 262412 w 290246"/>
                <a:gd name="connsiteY18" fmla="*/ 303346 h 475582"/>
                <a:gd name="connsiteX19" fmla="*/ 279557 w 290246"/>
                <a:gd name="connsiteY19" fmla="*/ 371640 h 475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246" h="475582">
                  <a:moveTo>
                    <a:pt x="278224" y="371736"/>
                  </a:moveTo>
                  <a:cubicBezTo>
                    <a:pt x="280891" y="388881"/>
                    <a:pt x="283494" y="405930"/>
                    <a:pt x="286034" y="422885"/>
                  </a:cubicBezTo>
                  <a:cubicBezTo>
                    <a:pt x="286419" y="425526"/>
                    <a:pt x="286992" y="428136"/>
                    <a:pt x="287749" y="430695"/>
                  </a:cubicBezTo>
                  <a:cubicBezTo>
                    <a:pt x="292035" y="444507"/>
                    <a:pt x="291844" y="445078"/>
                    <a:pt x="278795" y="451555"/>
                  </a:cubicBezTo>
                  <a:cubicBezTo>
                    <a:pt x="249060" y="465990"/>
                    <a:pt x="216587" y="473914"/>
                    <a:pt x="183545" y="474796"/>
                  </a:cubicBezTo>
                  <a:cubicBezTo>
                    <a:pt x="157066" y="475844"/>
                    <a:pt x="130491" y="475844"/>
                    <a:pt x="103916" y="474796"/>
                  </a:cubicBezTo>
                  <a:cubicBezTo>
                    <a:pt x="71478" y="474011"/>
                    <a:pt x="39686" y="465557"/>
                    <a:pt x="11143" y="450127"/>
                  </a:cubicBezTo>
                  <a:cubicBezTo>
                    <a:pt x="8141" y="448378"/>
                    <a:pt x="5440" y="446159"/>
                    <a:pt x="3142" y="443554"/>
                  </a:cubicBezTo>
                  <a:cubicBezTo>
                    <a:pt x="-645" y="440135"/>
                    <a:pt x="-1065" y="434339"/>
                    <a:pt x="2189" y="430410"/>
                  </a:cubicBezTo>
                  <a:cubicBezTo>
                    <a:pt x="17810" y="410026"/>
                    <a:pt x="24573" y="385452"/>
                    <a:pt x="33526" y="362020"/>
                  </a:cubicBezTo>
                  <a:cubicBezTo>
                    <a:pt x="42480" y="338589"/>
                    <a:pt x="51433" y="316681"/>
                    <a:pt x="58672" y="293535"/>
                  </a:cubicBezTo>
                  <a:cubicBezTo>
                    <a:pt x="69091" y="260623"/>
                    <a:pt x="76831" y="226921"/>
                    <a:pt x="81818" y="192761"/>
                  </a:cubicBezTo>
                  <a:cubicBezTo>
                    <a:pt x="87533" y="152470"/>
                    <a:pt x="93248" y="112179"/>
                    <a:pt x="98487" y="71889"/>
                  </a:cubicBezTo>
                  <a:cubicBezTo>
                    <a:pt x="100963" y="52839"/>
                    <a:pt x="102773" y="33789"/>
                    <a:pt x="104107" y="14739"/>
                  </a:cubicBezTo>
                  <a:cubicBezTo>
                    <a:pt x="104107" y="8452"/>
                    <a:pt x="105250" y="3404"/>
                    <a:pt x="112108" y="1213"/>
                  </a:cubicBezTo>
                  <a:cubicBezTo>
                    <a:pt x="118492" y="-1619"/>
                    <a:pt x="125987" y="650"/>
                    <a:pt x="129729" y="6547"/>
                  </a:cubicBezTo>
                  <a:cubicBezTo>
                    <a:pt x="139477" y="18548"/>
                    <a:pt x="148087" y="31431"/>
                    <a:pt x="155446" y="45028"/>
                  </a:cubicBezTo>
                  <a:cubicBezTo>
                    <a:pt x="177068" y="90558"/>
                    <a:pt x="197356" y="136754"/>
                    <a:pt x="218216" y="182569"/>
                  </a:cubicBezTo>
                  <a:cubicBezTo>
                    <a:pt x="235788" y="221731"/>
                    <a:pt x="250558" y="262092"/>
                    <a:pt x="262412" y="303346"/>
                  </a:cubicBezTo>
                  <a:cubicBezTo>
                    <a:pt x="269080" y="325825"/>
                    <a:pt x="273937" y="348876"/>
                    <a:pt x="279557" y="3716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0B89A360-3CD9-42BE-A1B7-75BC3009A530}"/>
                </a:ext>
              </a:extLst>
            </p:cNvPr>
            <p:cNvSpPr/>
            <p:nvPr/>
          </p:nvSpPr>
          <p:spPr>
            <a:xfrm>
              <a:off x="8173301" y="3864609"/>
              <a:ext cx="443954" cy="159564"/>
            </a:xfrm>
            <a:custGeom>
              <a:avLst/>
              <a:gdLst>
                <a:gd name="connsiteX0" fmla="*/ 5054 w 443954"/>
                <a:gd name="connsiteY0" fmla="*/ 0 h 159564"/>
                <a:gd name="connsiteX1" fmla="*/ 39249 w 443954"/>
                <a:gd name="connsiteY1" fmla="*/ 18097 h 159564"/>
                <a:gd name="connsiteX2" fmla="*/ 102780 w 443954"/>
                <a:gd name="connsiteY2" fmla="*/ 51054 h 159564"/>
                <a:gd name="connsiteX3" fmla="*/ 172599 w 443954"/>
                <a:gd name="connsiteY3" fmla="*/ 65246 h 159564"/>
                <a:gd name="connsiteX4" fmla="*/ 284898 w 443954"/>
                <a:gd name="connsiteY4" fmla="*/ 58674 h 159564"/>
                <a:gd name="connsiteX5" fmla="*/ 337953 w 443954"/>
                <a:gd name="connsiteY5" fmla="*/ 46482 h 159564"/>
                <a:gd name="connsiteX6" fmla="*/ 364623 w 443954"/>
                <a:gd name="connsiteY6" fmla="*/ 34861 h 159564"/>
                <a:gd name="connsiteX7" fmla="*/ 390721 w 443954"/>
                <a:gd name="connsiteY7" fmla="*/ 25336 h 159564"/>
                <a:gd name="connsiteX8" fmla="*/ 406247 w 443954"/>
                <a:gd name="connsiteY8" fmla="*/ 18193 h 159564"/>
                <a:gd name="connsiteX9" fmla="*/ 437298 w 443954"/>
                <a:gd name="connsiteY9" fmla="*/ 4096 h 159564"/>
                <a:gd name="connsiteX10" fmla="*/ 440918 w 443954"/>
                <a:gd name="connsiteY10" fmla="*/ 25813 h 159564"/>
                <a:gd name="connsiteX11" fmla="*/ 370052 w 443954"/>
                <a:gd name="connsiteY11" fmla="*/ 109633 h 159564"/>
                <a:gd name="connsiteX12" fmla="*/ 365004 w 443954"/>
                <a:gd name="connsiteY12" fmla="*/ 123635 h 159564"/>
                <a:gd name="connsiteX13" fmla="*/ 366432 w 443954"/>
                <a:gd name="connsiteY13" fmla="*/ 130112 h 159564"/>
                <a:gd name="connsiteX14" fmla="*/ 350811 w 443954"/>
                <a:gd name="connsiteY14" fmla="*/ 153638 h 159564"/>
                <a:gd name="connsiteX15" fmla="*/ 243655 w 443954"/>
                <a:gd name="connsiteY15" fmla="*/ 158305 h 159564"/>
                <a:gd name="connsiteX16" fmla="*/ 173551 w 443954"/>
                <a:gd name="connsiteY16" fmla="*/ 153162 h 159564"/>
                <a:gd name="connsiteX17" fmla="*/ 102018 w 443954"/>
                <a:gd name="connsiteY17" fmla="*/ 138970 h 159564"/>
                <a:gd name="connsiteX18" fmla="*/ 56965 w 443954"/>
                <a:gd name="connsiteY18" fmla="*/ 128397 h 159564"/>
                <a:gd name="connsiteX19" fmla="*/ 48107 w 443954"/>
                <a:gd name="connsiteY19" fmla="*/ 109347 h 159564"/>
                <a:gd name="connsiteX20" fmla="*/ 46297 w 443954"/>
                <a:gd name="connsiteY20" fmla="*/ 98393 h 159564"/>
                <a:gd name="connsiteX21" fmla="*/ 12102 w 443954"/>
                <a:gd name="connsiteY21" fmla="*/ 49530 h 159564"/>
                <a:gd name="connsiteX22" fmla="*/ 863 w 443954"/>
                <a:gd name="connsiteY22" fmla="*/ 28670 h 159564"/>
                <a:gd name="connsiteX23" fmla="*/ 863 w 443954"/>
                <a:gd name="connsiteY23" fmla="*/ 11906 h 159564"/>
                <a:gd name="connsiteX24" fmla="*/ 5054 w 443954"/>
                <a:gd name="connsiteY24" fmla="*/ 0 h 159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43954" h="159564">
                  <a:moveTo>
                    <a:pt x="5054" y="0"/>
                  </a:moveTo>
                  <a:lnTo>
                    <a:pt x="39249" y="18097"/>
                  </a:lnTo>
                  <a:cubicBezTo>
                    <a:pt x="59777" y="30290"/>
                    <a:pt x="80990" y="41294"/>
                    <a:pt x="102780" y="51054"/>
                  </a:cubicBezTo>
                  <a:cubicBezTo>
                    <a:pt x="124976" y="60058"/>
                    <a:pt x="148649" y="64870"/>
                    <a:pt x="172599" y="65246"/>
                  </a:cubicBezTo>
                  <a:cubicBezTo>
                    <a:pt x="210148" y="66092"/>
                    <a:pt x="247704" y="63894"/>
                    <a:pt x="284898" y="58674"/>
                  </a:cubicBezTo>
                  <a:cubicBezTo>
                    <a:pt x="302799" y="55613"/>
                    <a:pt x="320512" y="51542"/>
                    <a:pt x="337953" y="46482"/>
                  </a:cubicBezTo>
                  <a:cubicBezTo>
                    <a:pt x="347059" y="43127"/>
                    <a:pt x="355964" y="39247"/>
                    <a:pt x="364623" y="34861"/>
                  </a:cubicBezTo>
                  <a:cubicBezTo>
                    <a:pt x="373195" y="31337"/>
                    <a:pt x="382053" y="28480"/>
                    <a:pt x="390721" y="25336"/>
                  </a:cubicBezTo>
                  <a:cubicBezTo>
                    <a:pt x="395960" y="23241"/>
                    <a:pt x="401103" y="20574"/>
                    <a:pt x="406247" y="18193"/>
                  </a:cubicBezTo>
                  <a:lnTo>
                    <a:pt x="437298" y="4096"/>
                  </a:lnTo>
                  <a:cubicBezTo>
                    <a:pt x="445109" y="13621"/>
                    <a:pt x="445680" y="18574"/>
                    <a:pt x="440918" y="25813"/>
                  </a:cubicBezTo>
                  <a:cubicBezTo>
                    <a:pt x="420681" y="56447"/>
                    <a:pt x="396894" y="84582"/>
                    <a:pt x="370052" y="109633"/>
                  </a:cubicBezTo>
                  <a:cubicBezTo>
                    <a:pt x="365742" y="112887"/>
                    <a:pt x="363762" y="118379"/>
                    <a:pt x="365004" y="123635"/>
                  </a:cubicBezTo>
                  <a:cubicBezTo>
                    <a:pt x="365214" y="125844"/>
                    <a:pt x="365694" y="128019"/>
                    <a:pt x="366432" y="130112"/>
                  </a:cubicBezTo>
                  <a:cubicBezTo>
                    <a:pt x="374338" y="145828"/>
                    <a:pt x="371195" y="150495"/>
                    <a:pt x="350811" y="153638"/>
                  </a:cubicBezTo>
                  <a:cubicBezTo>
                    <a:pt x="315400" y="159403"/>
                    <a:pt x="279433" y="160969"/>
                    <a:pt x="243655" y="158305"/>
                  </a:cubicBezTo>
                  <a:cubicBezTo>
                    <a:pt x="220319" y="156400"/>
                    <a:pt x="196697" y="156305"/>
                    <a:pt x="173551" y="153162"/>
                  </a:cubicBezTo>
                  <a:cubicBezTo>
                    <a:pt x="150405" y="150019"/>
                    <a:pt x="125926" y="143637"/>
                    <a:pt x="102018" y="138970"/>
                  </a:cubicBezTo>
                  <a:cubicBezTo>
                    <a:pt x="86874" y="135731"/>
                    <a:pt x="71824" y="132493"/>
                    <a:pt x="56965" y="128397"/>
                  </a:cubicBezTo>
                  <a:cubicBezTo>
                    <a:pt x="45535" y="125254"/>
                    <a:pt x="43535" y="120205"/>
                    <a:pt x="48107" y="109347"/>
                  </a:cubicBezTo>
                  <a:cubicBezTo>
                    <a:pt x="49720" y="105659"/>
                    <a:pt x="49011" y="101367"/>
                    <a:pt x="46297" y="98393"/>
                  </a:cubicBezTo>
                  <a:cubicBezTo>
                    <a:pt x="34772" y="82201"/>
                    <a:pt x="23247" y="66008"/>
                    <a:pt x="12102" y="49530"/>
                  </a:cubicBezTo>
                  <a:cubicBezTo>
                    <a:pt x="7435" y="43114"/>
                    <a:pt x="3654" y="36097"/>
                    <a:pt x="863" y="28670"/>
                  </a:cubicBezTo>
                  <a:cubicBezTo>
                    <a:pt x="-288" y="23141"/>
                    <a:pt x="-288" y="17435"/>
                    <a:pt x="863" y="11906"/>
                  </a:cubicBezTo>
                  <a:cubicBezTo>
                    <a:pt x="1856" y="7807"/>
                    <a:pt x="3260" y="3818"/>
                    <a:pt x="5054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039C4761-A258-B0CA-F268-35B16116989E}"/>
                </a:ext>
              </a:extLst>
            </p:cNvPr>
            <p:cNvSpPr/>
            <p:nvPr/>
          </p:nvSpPr>
          <p:spPr>
            <a:xfrm>
              <a:off x="8192206" y="3362007"/>
              <a:ext cx="133700" cy="505831"/>
            </a:xfrm>
            <a:custGeom>
              <a:avLst/>
              <a:gdLst>
                <a:gd name="connsiteX0" fmla="*/ 129120 w 133700"/>
                <a:gd name="connsiteY0" fmla="*/ 93979 h 505831"/>
                <a:gd name="connsiteX1" fmla="*/ 130834 w 133700"/>
                <a:gd name="connsiteY1" fmla="*/ 196468 h 505831"/>
                <a:gd name="connsiteX2" fmla="*/ 104069 w 133700"/>
                <a:gd name="connsiteY2" fmla="*/ 356107 h 505831"/>
                <a:gd name="connsiteX3" fmla="*/ 75494 w 133700"/>
                <a:gd name="connsiteY3" fmla="*/ 456787 h 505831"/>
                <a:gd name="connsiteX4" fmla="*/ 50348 w 133700"/>
                <a:gd name="connsiteY4" fmla="*/ 500125 h 505831"/>
                <a:gd name="connsiteX5" fmla="*/ 36346 w 133700"/>
                <a:gd name="connsiteY5" fmla="*/ 505459 h 505831"/>
                <a:gd name="connsiteX6" fmla="*/ 4533 w 133700"/>
                <a:gd name="connsiteY6" fmla="*/ 492982 h 505831"/>
                <a:gd name="connsiteX7" fmla="*/ 1170 w 133700"/>
                <a:gd name="connsiteY7" fmla="*/ 480774 h 505831"/>
                <a:gd name="connsiteX8" fmla="*/ 1389 w 133700"/>
                <a:gd name="connsiteY8" fmla="*/ 480409 h 505831"/>
                <a:gd name="connsiteX9" fmla="*/ 17487 w 133700"/>
                <a:gd name="connsiteY9" fmla="*/ 435451 h 505831"/>
                <a:gd name="connsiteX10" fmla="*/ 37203 w 133700"/>
                <a:gd name="connsiteY10" fmla="*/ 348868 h 505831"/>
                <a:gd name="connsiteX11" fmla="*/ 49491 w 133700"/>
                <a:gd name="connsiteY11" fmla="*/ 253047 h 505831"/>
                <a:gd name="connsiteX12" fmla="*/ 64921 w 133700"/>
                <a:gd name="connsiteY12" fmla="*/ 133508 h 505831"/>
                <a:gd name="connsiteX13" fmla="*/ 74446 w 133700"/>
                <a:gd name="connsiteY13" fmla="*/ 25209 h 505831"/>
                <a:gd name="connsiteX14" fmla="*/ 74446 w 133700"/>
                <a:gd name="connsiteY14" fmla="*/ 13303 h 505831"/>
                <a:gd name="connsiteX15" fmla="*/ 78256 w 133700"/>
                <a:gd name="connsiteY15" fmla="*/ 1682 h 505831"/>
                <a:gd name="connsiteX16" fmla="*/ 94068 w 133700"/>
                <a:gd name="connsiteY16" fmla="*/ 4540 h 505831"/>
                <a:gd name="connsiteX17" fmla="*/ 107403 w 133700"/>
                <a:gd name="connsiteY17" fmla="*/ 24161 h 505831"/>
                <a:gd name="connsiteX18" fmla="*/ 129120 w 133700"/>
                <a:gd name="connsiteY18" fmla="*/ 93979 h 50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3700" h="505831">
                  <a:moveTo>
                    <a:pt x="129120" y="93979"/>
                  </a:moveTo>
                  <a:cubicBezTo>
                    <a:pt x="134587" y="127885"/>
                    <a:pt x="135164" y="162399"/>
                    <a:pt x="130834" y="196468"/>
                  </a:cubicBezTo>
                  <a:cubicBezTo>
                    <a:pt x="124167" y="250189"/>
                    <a:pt x="115499" y="303529"/>
                    <a:pt x="104069" y="356107"/>
                  </a:cubicBezTo>
                  <a:cubicBezTo>
                    <a:pt x="96483" y="390187"/>
                    <a:pt x="86942" y="423803"/>
                    <a:pt x="75494" y="456787"/>
                  </a:cubicBezTo>
                  <a:cubicBezTo>
                    <a:pt x="68731" y="472113"/>
                    <a:pt x="60298" y="486648"/>
                    <a:pt x="50348" y="500125"/>
                  </a:cubicBezTo>
                  <a:cubicBezTo>
                    <a:pt x="47232" y="504627"/>
                    <a:pt x="41667" y="506747"/>
                    <a:pt x="36346" y="505459"/>
                  </a:cubicBezTo>
                  <a:cubicBezTo>
                    <a:pt x="24871" y="504004"/>
                    <a:pt x="13938" y="499715"/>
                    <a:pt x="4533" y="492982"/>
                  </a:cubicBezTo>
                  <a:cubicBezTo>
                    <a:pt x="233" y="490539"/>
                    <a:pt x="-1272" y="485074"/>
                    <a:pt x="1170" y="480774"/>
                  </a:cubicBezTo>
                  <a:cubicBezTo>
                    <a:pt x="1240" y="480651"/>
                    <a:pt x="1313" y="480529"/>
                    <a:pt x="1389" y="480409"/>
                  </a:cubicBezTo>
                  <a:cubicBezTo>
                    <a:pt x="7605" y="465741"/>
                    <a:pt x="12980" y="450730"/>
                    <a:pt x="17487" y="435451"/>
                  </a:cubicBezTo>
                  <a:cubicBezTo>
                    <a:pt x="24821" y="406876"/>
                    <a:pt x="30345" y="377634"/>
                    <a:pt x="37203" y="348868"/>
                  </a:cubicBezTo>
                  <a:cubicBezTo>
                    <a:pt x="43104" y="317185"/>
                    <a:pt x="47206" y="285194"/>
                    <a:pt x="49491" y="253047"/>
                  </a:cubicBezTo>
                  <a:cubicBezTo>
                    <a:pt x="54444" y="213137"/>
                    <a:pt x="60444" y="173418"/>
                    <a:pt x="64921" y="133508"/>
                  </a:cubicBezTo>
                  <a:cubicBezTo>
                    <a:pt x="68922" y="97504"/>
                    <a:pt x="71589" y="61309"/>
                    <a:pt x="74446" y="25209"/>
                  </a:cubicBezTo>
                  <a:cubicBezTo>
                    <a:pt x="74649" y="21243"/>
                    <a:pt x="74649" y="17269"/>
                    <a:pt x="74446" y="13303"/>
                  </a:cubicBezTo>
                  <a:cubicBezTo>
                    <a:pt x="74446" y="9016"/>
                    <a:pt x="72922" y="3778"/>
                    <a:pt x="78256" y="1682"/>
                  </a:cubicBezTo>
                  <a:cubicBezTo>
                    <a:pt x="83513" y="-1378"/>
                    <a:pt x="90214" y="-167"/>
                    <a:pt x="94068" y="4540"/>
                  </a:cubicBezTo>
                  <a:cubicBezTo>
                    <a:pt x="99307" y="10504"/>
                    <a:pt x="103786" y="17094"/>
                    <a:pt x="107403" y="24161"/>
                  </a:cubicBezTo>
                  <a:cubicBezTo>
                    <a:pt x="117773" y="46342"/>
                    <a:pt x="125079" y="69830"/>
                    <a:pt x="129120" y="939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234689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745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id="{BEB9CA68-C37D-29F2-FD5B-5DFFCBDB009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45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7B89DEB-9073-3B32-7CDD-BA08048213CB}"/>
              </a:ext>
            </a:extLst>
          </p:cNvPr>
          <p:cNvSpPr txBox="1"/>
          <p:nvPr/>
        </p:nvSpPr>
        <p:spPr>
          <a:xfrm>
            <a:off x="4162932" y="729190"/>
            <a:ext cx="3020443" cy="646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i="1">
                <a:solidFill>
                  <a:schemeClr val="bg1"/>
                </a:solidFill>
                <a:latin typeface="Jumble" panose="02000503000000020004" pitchFamily="2" charset="0"/>
              </a:rPr>
              <a:t>PowerPoint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4D2F97FF-BF12-D91D-1DDB-16DD7CEBF7D0}"/>
              </a:ext>
            </a:extLst>
          </p:cNvPr>
          <p:cNvGrpSpPr/>
          <p:nvPr/>
        </p:nvGrpSpPr>
        <p:grpSpPr>
          <a:xfrm>
            <a:off x="6761033" y="500181"/>
            <a:ext cx="1268035" cy="1487991"/>
            <a:chOff x="3760837" y="601781"/>
            <a:chExt cx="1268035" cy="1487991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DDCDCCA7-FE76-DA3C-1182-19EA0A02DA78}"/>
                </a:ext>
              </a:extLst>
            </p:cNvPr>
            <p:cNvGrpSpPr/>
            <p:nvPr/>
          </p:nvGrpSpPr>
          <p:grpSpPr>
            <a:xfrm rot="780000" flipH="1">
              <a:off x="4660777" y="876493"/>
              <a:ext cx="368095" cy="549019"/>
              <a:chOff x="6191056" y="4503771"/>
              <a:chExt cx="800763" cy="1194350"/>
            </a:xfrm>
            <a:solidFill>
              <a:srgbClr val="F26F2D"/>
            </a:solidFill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837CA0DB-7BAF-5456-C5A4-7C6F43B6D779}"/>
                  </a:ext>
                </a:extLst>
              </p:cNvPr>
              <p:cNvSpPr/>
              <p:nvPr/>
            </p:nvSpPr>
            <p:spPr>
              <a:xfrm>
                <a:off x="6343630" y="4626424"/>
                <a:ext cx="523518" cy="857808"/>
              </a:xfrm>
              <a:custGeom>
                <a:avLst/>
                <a:gdLst>
                  <a:gd name="connsiteX0" fmla="*/ 501833 w 523518"/>
                  <a:gd name="connsiteY0" fmla="*/ 670501 h 857808"/>
                  <a:gd name="connsiteX1" fmla="*/ 515921 w 523518"/>
                  <a:gd name="connsiteY1" fmla="*/ 762759 h 857808"/>
                  <a:gd name="connsiteX2" fmla="*/ 519013 w 523518"/>
                  <a:gd name="connsiteY2" fmla="*/ 776847 h 857808"/>
                  <a:gd name="connsiteX3" fmla="*/ 502864 w 523518"/>
                  <a:gd name="connsiteY3" fmla="*/ 814472 h 857808"/>
                  <a:gd name="connsiteX4" fmla="*/ 331061 w 523518"/>
                  <a:gd name="connsiteY4" fmla="*/ 856392 h 857808"/>
                  <a:gd name="connsiteX5" fmla="*/ 187434 w 523518"/>
                  <a:gd name="connsiteY5" fmla="*/ 856392 h 857808"/>
                  <a:gd name="connsiteX6" fmla="*/ 20098 w 523518"/>
                  <a:gd name="connsiteY6" fmla="*/ 811895 h 857808"/>
                  <a:gd name="connsiteX7" fmla="*/ 5666 w 523518"/>
                  <a:gd name="connsiteY7" fmla="*/ 800040 h 857808"/>
                  <a:gd name="connsiteX8" fmla="*/ 3948 w 523518"/>
                  <a:gd name="connsiteY8" fmla="*/ 776332 h 857808"/>
                  <a:gd name="connsiteX9" fmla="*/ 60472 w 523518"/>
                  <a:gd name="connsiteY9" fmla="*/ 652977 h 857808"/>
                  <a:gd name="connsiteX10" fmla="*/ 105827 w 523518"/>
                  <a:gd name="connsiteY10" fmla="*/ 529451 h 857808"/>
                  <a:gd name="connsiteX11" fmla="*/ 147576 w 523518"/>
                  <a:gd name="connsiteY11" fmla="*/ 347684 h 857808"/>
                  <a:gd name="connsiteX12" fmla="*/ 177641 w 523518"/>
                  <a:gd name="connsiteY12" fmla="*/ 129666 h 857808"/>
                  <a:gd name="connsiteX13" fmla="*/ 187777 w 523518"/>
                  <a:gd name="connsiteY13" fmla="*/ 26584 h 857808"/>
                  <a:gd name="connsiteX14" fmla="*/ 202209 w 523518"/>
                  <a:gd name="connsiteY14" fmla="*/ 2188 h 857808"/>
                  <a:gd name="connsiteX15" fmla="*/ 233992 w 523518"/>
                  <a:gd name="connsiteY15" fmla="*/ 11809 h 857808"/>
                  <a:gd name="connsiteX16" fmla="*/ 280379 w 523518"/>
                  <a:gd name="connsiteY16" fmla="*/ 81218 h 857808"/>
                  <a:gd name="connsiteX17" fmla="*/ 393597 w 523518"/>
                  <a:gd name="connsiteY17" fmla="*/ 329301 h 857808"/>
                  <a:gd name="connsiteX18" fmla="*/ 473314 w 523518"/>
                  <a:gd name="connsiteY18" fmla="*/ 547147 h 857808"/>
                  <a:gd name="connsiteX19" fmla="*/ 504238 w 523518"/>
                  <a:gd name="connsiteY19" fmla="*/ 670329 h 857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23518" h="857808">
                    <a:moveTo>
                      <a:pt x="501833" y="670501"/>
                    </a:moveTo>
                    <a:cubicBezTo>
                      <a:pt x="506643" y="701425"/>
                      <a:pt x="511339" y="732178"/>
                      <a:pt x="515921" y="762759"/>
                    </a:cubicBezTo>
                    <a:cubicBezTo>
                      <a:pt x="516615" y="767523"/>
                      <a:pt x="517649" y="772230"/>
                      <a:pt x="519013" y="776847"/>
                    </a:cubicBezTo>
                    <a:cubicBezTo>
                      <a:pt x="526744" y="801758"/>
                      <a:pt x="526401" y="802789"/>
                      <a:pt x="502864" y="814472"/>
                    </a:cubicBezTo>
                    <a:cubicBezTo>
                      <a:pt x="449230" y="840508"/>
                      <a:pt x="390659" y="854799"/>
                      <a:pt x="331061" y="856392"/>
                    </a:cubicBezTo>
                    <a:cubicBezTo>
                      <a:pt x="283300" y="858281"/>
                      <a:pt x="235367" y="858281"/>
                      <a:pt x="187434" y="856392"/>
                    </a:cubicBezTo>
                    <a:cubicBezTo>
                      <a:pt x="128925" y="854975"/>
                      <a:pt x="71583" y="839727"/>
                      <a:pt x="20098" y="811895"/>
                    </a:cubicBezTo>
                    <a:cubicBezTo>
                      <a:pt x="14684" y="808740"/>
                      <a:pt x="9812" y="804738"/>
                      <a:pt x="5666" y="800040"/>
                    </a:cubicBezTo>
                    <a:cubicBezTo>
                      <a:pt x="-1163" y="793873"/>
                      <a:pt x="-1921" y="783419"/>
                      <a:pt x="3948" y="776332"/>
                    </a:cubicBezTo>
                    <a:cubicBezTo>
                      <a:pt x="32124" y="739566"/>
                      <a:pt x="44322" y="695241"/>
                      <a:pt x="60472" y="652977"/>
                    </a:cubicBezTo>
                    <a:cubicBezTo>
                      <a:pt x="76621" y="610714"/>
                      <a:pt x="92770" y="571199"/>
                      <a:pt x="105827" y="529451"/>
                    </a:cubicBezTo>
                    <a:cubicBezTo>
                      <a:pt x="124620" y="470086"/>
                      <a:pt x="138581" y="409299"/>
                      <a:pt x="147576" y="347684"/>
                    </a:cubicBezTo>
                    <a:cubicBezTo>
                      <a:pt x="157884" y="275011"/>
                      <a:pt x="168192" y="202338"/>
                      <a:pt x="177641" y="129666"/>
                    </a:cubicBezTo>
                    <a:cubicBezTo>
                      <a:pt x="182108" y="95305"/>
                      <a:pt x="185372" y="60945"/>
                      <a:pt x="187777" y="26584"/>
                    </a:cubicBezTo>
                    <a:cubicBezTo>
                      <a:pt x="187777" y="15245"/>
                      <a:pt x="189839" y="6140"/>
                      <a:pt x="202209" y="2188"/>
                    </a:cubicBezTo>
                    <a:cubicBezTo>
                      <a:pt x="213724" y="-2921"/>
                      <a:pt x="227244" y="1172"/>
                      <a:pt x="233992" y="11809"/>
                    </a:cubicBezTo>
                    <a:cubicBezTo>
                      <a:pt x="251575" y="33455"/>
                      <a:pt x="267105" y="56692"/>
                      <a:pt x="280379" y="81218"/>
                    </a:cubicBezTo>
                    <a:cubicBezTo>
                      <a:pt x="319378" y="163339"/>
                      <a:pt x="355972" y="246664"/>
                      <a:pt x="393597" y="329301"/>
                    </a:cubicBezTo>
                    <a:cubicBezTo>
                      <a:pt x="425292" y="399938"/>
                      <a:pt x="451932" y="472736"/>
                      <a:pt x="473314" y="547147"/>
                    </a:cubicBezTo>
                    <a:cubicBezTo>
                      <a:pt x="485340" y="587692"/>
                      <a:pt x="494102" y="629268"/>
                      <a:pt x="504238" y="670329"/>
                    </a:cubicBezTo>
                    <a:close/>
                  </a:path>
                </a:pathLst>
              </a:custGeom>
              <a:grpFill/>
              <a:ln w="17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80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68431CB8-AB3C-2EF3-C4F0-6CDD946BBB79}"/>
                  </a:ext>
                </a:extLst>
              </p:cNvPr>
              <p:cNvSpPr/>
              <p:nvPr/>
            </p:nvSpPr>
            <p:spPr>
              <a:xfrm>
                <a:off x="6191056" y="5410315"/>
                <a:ext cx="800763" cy="287806"/>
              </a:xfrm>
              <a:custGeom>
                <a:avLst/>
                <a:gdLst>
                  <a:gd name="connsiteX0" fmla="*/ 9115 w 800763"/>
                  <a:gd name="connsiteY0" fmla="*/ 0 h 287806"/>
                  <a:gd name="connsiteX1" fmla="*/ 70793 w 800763"/>
                  <a:gd name="connsiteY1" fmla="*/ 32642 h 287806"/>
                  <a:gd name="connsiteX2" fmla="*/ 185385 w 800763"/>
                  <a:gd name="connsiteY2" fmla="*/ 92086 h 287806"/>
                  <a:gd name="connsiteX3" fmla="*/ 311317 w 800763"/>
                  <a:gd name="connsiteY3" fmla="*/ 117685 h 287806"/>
                  <a:gd name="connsiteX4" fmla="*/ 513872 w 800763"/>
                  <a:gd name="connsiteY4" fmla="*/ 105830 h 287806"/>
                  <a:gd name="connsiteX5" fmla="*/ 609566 w 800763"/>
                  <a:gd name="connsiteY5" fmla="*/ 83840 h 287806"/>
                  <a:gd name="connsiteX6" fmla="*/ 657671 w 800763"/>
                  <a:gd name="connsiteY6" fmla="*/ 62880 h 287806"/>
                  <a:gd name="connsiteX7" fmla="*/ 704745 w 800763"/>
                  <a:gd name="connsiteY7" fmla="*/ 45700 h 287806"/>
                  <a:gd name="connsiteX8" fmla="*/ 732749 w 800763"/>
                  <a:gd name="connsiteY8" fmla="*/ 32814 h 287806"/>
                  <a:gd name="connsiteX9" fmla="*/ 788757 w 800763"/>
                  <a:gd name="connsiteY9" fmla="*/ 7388 h 287806"/>
                  <a:gd name="connsiteX10" fmla="*/ 795285 w 800763"/>
                  <a:gd name="connsiteY10" fmla="*/ 46559 h 287806"/>
                  <a:gd name="connsiteX11" fmla="*/ 667464 w 800763"/>
                  <a:gd name="connsiteY11" fmla="*/ 197745 h 287806"/>
                  <a:gd name="connsiteX12" fmla="*/ 658358 w 800763"/>
                  <a:gd name="connsiteY12" fmla="*/ 223000 h 287806"/>
                  <a:gd name="connsiteX13" fmla="*/ 660935 w 800763"/>
                  <a:gd name="connsiteY13" fmla="*/ 234683 h 287806"/>
                  <a:gd name="connsiteX14" fmla="*/ 632760 w 800763"/>
                  <a:gd name="connsiteY14" fmla="*/ 277118 h 287806"/>
                  <a:gd name="connsiteX15" fmla="*/ 439481 w 800763"/>
                  <a:gd name="connsiteY15" fmla="*/ 285536 h 287806"/>
                  <a:gd name="connsiteX16" fmla="*/ 313035 w 800763"/>
                  <a:gd name="connsiteY16" fmla="*/ 276259 h 287806"/>
                  <a:gd name="connsiteX17" fmla="*/ 184011 w 800763"/>
                  <a:gd name="connsiteY17" fmla="*/ 250660 h 287806"/>
                  <a:gd name="connsiteX18" fmla="*/ 102748 w 800763"/>
                  <a:gd name="connsiteY18" fmla="*/ 231590 h 287806"/>
                  <a:gd name="connsiteX19" fmla="*/ 86770 w 800763"/>
                  <a:gd name="connsiteY19" fmla="*/ 197229 h 287806"/>
                  <a:gd name="connsiteX20" fmla="*/ 83506 w 800763"/>
                  <a:gd name="connsiteY20" fmla="*/ 177472 h 287806"/>
                  <a:gd name="connsiteX21" fmla="*/ 21829 w 800763"/>
                  <a:gd name="connsiteY21" fmla="*/ 89337 h 287806"/>
                  <a:gd name="connsiteX22" fmla="*/ 1556 w 800763"/>
                  <a:gd name="connsiteY22" fmla="*/ 51713 h 287806"/>
                  <a:gd name="connsiteX23" fmla="*/ 1556 w 800763"/>
                  <a:gd name="connsiteY23" fmla="*/ 21475 h 287806"/>
                  <a:gd name="connsiteX24" fmla="*/ 9115 w 800763"/>
                  <a:gd name="connsiteY24" fmla="*/ 0 h 287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800763" h="287806">
                    <a:moveTo>
                      <a:pt x="9115" y="0"/>
                    </a:moveTo>
                    <a:lnTo>
                      <a:pt x="70793" y="32642"/>
                    </a:lnTo>
                    <a:cubicBezTo>
                      <a:pt x="107821" y="54634"/>
                      <a:pt x="146081" y="74481"/>
                      <a:pt x="185385" y="92086"/>
                    </a:cubicBezTo>
                    <a:cubicBezTo>
                      <a:pt x="225420" y="108327"/>
                      <a:pt x="268118" y="117006"/>
                      <a:pt x="311317" y="117685"/>
                    </a:cubicBezTo>
                    <a:cubicBezTo>
                      <a:pt x="379044" y="119211"/>
                      <a:pt x="446785" y="115246"/>
                      <a:pt x="513872" y="105830"/>
                    </a:cubicBezTo>
                    <a:cubicBezTo>
                      <a:pt x="546159" y="100308"/>
                      <a:pt x="578108" y="92967"/>
                      <a:pt x="609566" y="83840"/>
                    </a:cubicBezTo>
                    <a:cubicBezTo>
                      <a:pt x="625992" y="77788"/>
                      <a:pt x="642054" y="70790"/>
                      <a:pt x="657671" y="62880"/>
                    </a:cubicBezTo>
                    <a:cubicBezTo>
                      <a:pt x="673133" y="56523"/>
                      <a:pt x="689111" y="51369"/>
                      <a:pt x="704745" y="45700"/>
                    </a:cubicBezTo>
                    <a:cubicBezTo>
                      <a:pt x="714194" y="41920"/>
                      <a:pt x="723471" y="37109"/>
                      <a:pt x="732749" y="32814"/>
                    </a:cubicBezTo>
                    <a:lnTo>
                      <a:pt x="788757" y="7388"/>
                    </a:lnTo>
                    <a:cubicBezTo>
                      <a:pt x="802844" y="24568"/>
                      <a:pt x="803875" y="33501"/>
                      <a:pt x="795285" y="46559"/>
                    </a:cubicBezTo>
                    <a:cubicBezTo>
                      <a:pt x="758783" y="101814"/>
                      <a:pt x="715878" y="152561"/>
                      <a:pt x="667464" y="197745"/>
                    </a:cubicBezTo>
                    <a:cubicBezTo>
                      <a:pt x="659691" y="203614"/>
                      <a:pt x="656119" y="213521"/>
                      <a:pt x="658358" y="223000"/>
                    </a:cubicBezTo>
                    <a:cubicBezTo>
                      <a:pt x="658738" y="226985"/>
                      <a:pt x="659604" y="230908"/>
                      <a:pt x="660935" y="234683"/>
                    </a:cubicBezTo>
                    <a:cubicBezTo>
                      <a:pt x="675195" y="263030"/>
                      <a:pt x="669525" y="271448"/>
                      <a:pt x="632760" y="277118"/>
                    </a:cubicBezTo>
                    <a:cubicBezTo>
                      <a:pt x="568889" y="287515"/>
                      <a:pt x="504014" y="290341"/>
                      <a:pt x="439481" y="285536"/>
                    </a:cubicBezTo>
                    <a:cubicBezTo>
                      <a:pt x="397390" y="282100"/>
                      <a:pt x="354783" y="281928"/>
                      <a:pt x="313035" y="276259"/>
                    </a:cubicBezTo>
                    <a:cubicBezTo>
                      <a:pt x="271287" y="270589"/>
                      <a:pt x="227133" y="259079"/>
                      <a:pt x="184011" y="250660"/>
                    </a:cubicBezTo>
                    <a:cubicBezTo>
                      <a:pt x="156694" y="244819"/>
                      <a:pt x="129549" y="238978"/>
                      <a:pt x="102748" y="231590"/>
                    </a:cubicBezTo>
                    <a:cubicBezTo>
                      <a:pt x="82132" y="225921"/>
                      <a:pt x="78524" y="216815"/>
                      <a:pt x="86770" y="197229"/>
                    </a:cubicBezTo>
                    <a:cubicBezTo>
                      <a:pt x="89680" y="190577"/>
                      <a:pt x="88401" y="182835"/>
                      <a:pt x="83506" y="177472"/>
                    </a:cubicBezTo>
                    <a:cubicBezTo>
                      <a:pt x="62718" y="148266"/>
                      <a:pt x="41930" y="119059"/>
                      <a:pt x="21829" y="89337"/>
                    </a:cubicBezTo>
                    <a:cubicBezTo>
                      <a:pt x="13410" y="77765"/>
                      <a:pt x="6591" y="65109"/>
                      <a:pt x="1556" y="51713"/>
                    </a:cubicBezTo>
                    <a:cubicBezTo>
                      <a:pt x="-519" y="41740"/>
                      <a:pt x="-519" y="31448"/>
                      <a:pt x="1556" y="21475"/>
                    </a:cubicBezTo>
                    <a:cubicBezTo>
                      <a:pt x="3348" y="14081"/>
                      <a:pt x="5881" y="6886"/>
                      <a:pt x="9115" y="0"/>
                    </a:cubicBezTo>
                    <a:close/>
                  </a:path>
                </a:pathLst>
              </a:custGeom>
              <a:grpFill/>
              <a:ln w="17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80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8AC77941-4B23-383F-E299-43FC7DDFB710}"/>
                  </a:ext>
                </a:extLst>
              </p:cNvPr>
              <p:cNvSpPr/>
              <p:nvPr/>
            </p:nvSpPr>
            <p:spPr>
              <a:xfrm>
                <a:off x="6225154" y="4503771"/>
                <a:ext cx="241156" cy="912370"/>
              </a:xfrm>
              <a:custGeom>
                <a:avLst/>
                <a:gdLst>
                  <a:gd name="connsiteX0" fmla="*/ 232893 w 241156"/>
                  <a:gd name="connsiteY0" fmla="*/ 169511 h 912370"/>
                  <a:gd name="connsiteX1" fmla="*/ 235986 w 241156"/>
                  <a:gd name="connsiteY1" fmla="*/ 354371 h 912370"/>
                  <a:gd name="connsiteX2" fmla="*/ 187709 w 241156"/>
                  <a:gd name="connsiteY2" fmla="*/ 642312 h 912370"/>
                  <a:gd name="connsiteX3" fmla="*/ 136168 w 241156"/>
                  <a:gd name="connsiteY3" fmla="*/ 823908 h 912370"/>
                  <a:gd name="connsiteX4" fmla="*/ 90813 w 241156"/>
                  <a:gd name="connsiteY4" fmla="*/ 902078 h 912370"/>
                  <a:gd name="connsiteX5" fmla="*/ 65558 w 241156"/>
                  <a:gd name="connsiteY5" fmla="*/ 911699 h 912370"/>
                  <a:gd name="connsiteX6" fmla="*/ 8175 w 241156"/>
                  <a:gd name="connsiteY6" fmla="*/ 889193 h 912370"/>
                  <a:gd name="connsiteX7" fmla="*/ 2110 w 241156"/>
                  <a:gd name="connsiteY7" fmla="*/ 867174 h 912370"/>
                  <a:gd name="connsiteX8" fmla="*/ 2506 w 241156"/>
                  <a:gd name="connsiteY8" fmla="*/ 866515 h 912370"/>
                  <a:gd name="connsiteX9" fmla="*/ 31541 w 241156"/>
                  <a:gd name="connsiteY9" fmla="*/ 785424 h 912370"/>
                  <a:gd name="connsiteX10" fmla="*/ 67104 w 241156"/>
                  <a:gd name="connsiteY10" fmla="*/ 629255 h 912370"/>
                  <a:gd name="connsiteX11" fmla="*/ 89266 w 241156"/>
                  <a:gd name="connsiteY11" fmla="*/ 456421 h 912370"/>
                  <a:gd name="connsiteX12" fmla="*/ 117098 w 241156"/>
                  <a:gd name="connsiteY12" fmla="*/ 240809 h 912370"/>
                  <a:gd name="connsiteX13" fmla="*/ 134279 w 241156"/>
                  <a:gd name="connsiteY13" fmla="*/ 45469 h 912370"/>
                  <a:gd name="connsiteX14" fmla="*/ 134279 w 241156"/>
                  <a:gd name="connsiteY14" fmla="*/ 23994 h 912370"/>
                  <a:gd name="connsiteX15" fmla="*/ 141151 w 241156"/>
                  <a:gd name="connsiteY15" fmla="*/ 3034 h 912370"/>
                  <a:gd name="connsiteX16" fmla="*/ 169670 w 241156"/>
                  <a:gd name="connsiteY16" fmla="*/ 8188 h 912370"/>
                  <a:gd name="connsiteX17" fmla="*/ 193722 w 241156"/>
                  <a:gd name="connsiteY17" fmla="*/ 43580 h 912370"/>
                  <a:gd name="connsiteX18" fmla="*/ 232893 w 241156"/>
                  <a:gd name="connsiteY18" fmla="*/ 169511 h 912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41156" h="912370">
                    <a:moveTo>
                      <a:pt x="232893" y="169511"/>
                    </a:moveTo>
                    <a:cubicBezTo>
                      <a:pt x="242754" y="230666"/>
                      <a:pt x="243796" y="292920"/>
                      <a:pt x="235986" y="354371"/>
                    </a:cubicBezTo>
                    <a:cubicBezTo>
                      <a:pt x="223960" y="451267"/>
                      <a:pt x="208326" y="547477"/>
                      <a:pt x="187709" y="642312"/>
                    </a:cubicBezTo>
                    <a:cubicBezTo>
                      <a:pt x="174026" y="703782"/>
                      <a:pt x="156818" y="764414"/>
                      <a:pt x="136168" y="823908"/>
                    </a:cubicBezTo>
                    <a:cubicBezTo>
                      <a:pt x="123970" y="851553"/>
                      <a:pt x="108759" y="877768"/>
                      <a:pt x="90813" y="902078"/>
                    </a:cubicBezTo>
                    <a:cubicBezTo>
                      <a:pt x="85193" y="910198"/>
                      <a:pt x="75155" y="914022"/>
                      <a:pt x="65558" y="911699"/>
                    </a:cubicBezTo>
                    <a:cubicBezTo>
                      <a:pt x="44859" y="909073"/>
                      <a:pt x="25140" y="901338"/>
                      <a:pt x="8175" y="889193"/>
                    </a:cubicBezTo>
                    <a:cubicBezTo>
                      <a:pt x="420" y="884787"/>
                      <a:pt x="-2295" y="874929"/>
                      <a:pt x="2110" y="867174"/>
                    </a:cubicBezTo>
                    <a:cubicBezTo>
                      <a:pt x="2237" y="866951"/>
                      <a:pt x="2369" y="866731"/>
                      <a:pt x="2506" y="866515"/>
                    </a:cubicBezTo>
                    <a:cubicBezTo>
                      <a:pt x="13717" y="840058"/>
                      <a:pt x="23411" y="812984"/>
                      <a:pt x="31541" y="785424"/>
                    </a:cubicBezTo>
                    <a:cubicBezTo>
                      <a:pt x="44769" y="733883"/>
                      <a:pt x="54734" y="681139"/>
                      <a:pt x="67104" y="629255"/>
                    </a:cubicBezTo>
                    <a:cubicBezTo>
                      <a:pt x="77746" y="572108"/>
                      <a:pt x="85146" y="514405"/>
                      <a:pt x="89266" y="456421"/>
                    </a:cubicBezTo>
                    <a:cubicBezTo>
                      <a:pt x="98200" y="384436"/>
                      <a:pt x="109024" y="312794"/>
                      <a:pt x="117098" y="240809"/>
                    </a:cubicBezTo>
                    <a:cubicBezTo>
                      <a:pt x="124314" y="175868"/>
                      <a:pt x="129125" y="110583"/>
                      <a:pt x="134279" y="45469"/>
                    </a:cubicBezTo>
                    <a:cubicBezTo>
                      <a:pt x="134644" y="38316"/>
                      <a:pt x="134644" y="31148"/>
                      <a:pt x="134279" y="23994"/>
                    </a:cubicBezTo>
                    <a:cubicBezTo>
                      <a:pt x="134279" y="16263"/>
                      <a:pt x="131530" y="6814"/>
                      <a:pt x="141151" y="3034"/>
                    </a:cubicBezTo>
                    <a:cubicBezTo>
                      <a:pt x="150633" y="-2486"/>
                      <a:pt x="162720" y="-302"/>
                      <a:pt x="169670" y="8188"/>
                    </a:cubicBezTo>
                    <a:cubicBezTo>
                      <a:pt x="179120" y="18946"/>
                      <a:pt x="187199" y="30833"/>
                      <a:pt x="193722" y="43580"/>
                    </a:cubicBezTo>
                    <a:cubicBezTo>
                      <a:pt x="212428" y="83587"/>
                      <a:pt x="225606" y="125952"/>
                      <a:pt x="232893" y="169511"/>
                    </a:cubicBezTo>
                    <a:close/>
                  </a:path>
                </a:pathLst>
              </a:custGeom>
              <a:grpFill/>
              <a:ln w="17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8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E5842F1E-5F13-B03C-A0F2-8403ED1C1651}"/>
                </a:ext>
              </a:extLst>
            </p:cNvPr>
            <p:cNvSpPr/>
            <p:nvPr/>
          </p:nvSpPr>
          <p:spPr>
            <a:xfrm rot="785053">
              <a:off x="3963127" y="601781"/>
              <a:ext cx="963403" cy="1261209"/>
            </a:xfrm>
            <a:custGeom>
              <a:avLst/>
              <a:gdLst>
                <a:gd name="connsiteX0" fmla="*/ 946312 w 1990867"/>
                <a:gd name="connsiteY0" fmla="*/ 422329 h 2606279"/>
                <a:gd name="connsiteX1" fmla="*/ 946312 w 1990867"/>
                <a:gd name="connsiteY1" fmla="*/ 1656470 h 2606279"/>
                <a:gd name="connsiteX2" fmla="*/ 993283 w 1990867"/>
                <a:gd name="connsiteY2" fmla="*/ 492 h 2606279"/>
                <a:gd name="connsiteX3" fmla="*/ 1028781 w 1990867"/>
                <a:gd name="connsiteY3" fmla="*/ 7843 h 2606279"/>
                <a:gd name="connsiteX4" fmla="*/ 1054953 w 1990867"/>
                <a:gd name="connsiteY4" fmla="*/ 54453 h 2606279"/>
                <a:gd name="connsiteX5" fmla="*/ 1055314 w 1990867"/>
                <a:gd name="connsiteY5" fmla="*/ 54453 h 2606279"/>
                <a:gd name="connsiteX6" fmla="*/ 1055314 w 1990867"/>
                <a:gd name="connsiteY6" fmla="*/ 282136 h 2606279"/>
                <a:gd name="connsiteX7" fmla="*/ 1699634 w 1990867"/>
                <a:gd name="connsiteY7" fmla="*/ 1868376 h 2606279"/>
                <a:gd name="connsiteX8" fmla="*/ 1694256 w 1990867"/>
                <a:gd name="connsiteY8" fmla="*/ 1919290 h 2606279"/>
                <a:gd name="connsiteX9" fmla="*/ 1649076 w 1990867"/>
                <a:gd name="connsiteY9" fmla="*/ 1943313 h 2606279"/>
                <a:gd name="connsiteX10" fmla="*/ 1056747 w 1990867"/>
                <a:gd name="connsiteY10" fmla="*/ 1943313 h 2606279"/>
                <a:gd name="connsiteX11" fmla="*/ 1056747 w 1990867"/>
                <a:gd name="connsiteY11" fmla="*/ 2032236 h 2606279"/>
                <a:gd name="connsiteX12" fmla="*/ 1936280 w 1990867"/>
                <a:gd name="connsiteY12" fmla="*/ 2032235 h 2606279"/>
                <a:gd name="connsiteX13" fmla="*/ 1983609 w 1990867"/>
                <a:gd name="connsiteY13" fmla="*/ 2059486 h 2606279"/>
                <a:gd name="connsiteX14" fmla="*/ 1983609 w 1990867"/>
                <a:gd name="connsiteY14" fmla="*/ 2113985 h 2606279"/>
                <a:gd name="connsiteX15" fmla="*/ 1925521 w 1990867"/>
                <a:gd name="connsiteY15" fmla="*/ 2219041 h 2606279"/>
                <a:gd name="connsiteX16" fmla="*/ 1867890 w 1990867"/>
                <a:gd name="connsiteY16" fmla="*/ 2323354 h 2606279"/>
                <a:gd name="connsiteX17" fmla="*/ 1835226 w 1990867"/>
                <a:gd name="connsiteY17" fmla="*/ 2371304 h 2606279"/>
                <a:gd name="connsiteX18" fmla="*/ 1796578 w 1990867"/>
                <a:gd name="connsiteY18" fmla="*/ 2436209 h 2606279"/>
                <a:gd name="connsiteX19" fmla="*/ 1740375 w 1990867"/>
                <a:gd name="connsiteY19" fmla="*/ 2562544 h 2606279"/>
                <a:gd name="connsiteX20" fmla="*/ 1733877 w 1990867"/>
                <a:gd name="connsiteY20" fmla="*/ 2594002 h 2606279"/>
                <a:gd name="connsiteX21" fmla="*/ 1707169 w 1990867"/>
                <a:gd name="connsiteY21" fmla="*/ 2601097 h 2606279"/>
                <a:gd name="connsiteX22" fmla="*/ 1642983 w 1990867"/>
                <a:gd name="connsiteY22" fmla="*/ 2606279 h 2606279"/>
                <a:gd name="connsiteX23" fmla="*/ 1452589 w 1990867"/>
                <a:gd name="connsiteY23" fmla="*/ 2548911 h 2606279"/>
                <a:gd name="connsiteX24" fmla="*/ 1318851 w 1990867"/>
                <a:gd name="connsiteY24" fmla="*/ 2507675 h 2606279"/>
                <a:gd name="connsiteX25" fmla="*/ 1185468 w 1990867"/>
                <a:gd name="connsiteY25" fmla="*/ 2548911 h 2606279"/>
                <a:gd name="connsiteX26" fmla="*/ 995077 w 1990867"/>
                <a:gd name="connsiteY26" fmla="*/ 2606279 h 2606279"/>
                <a:gd name="connsiteX27" fmla="*/ 805042 w 1990867"/>
                <a:gd name="connsiteY27" fmla="*/ 2548911 h 2606279"/>
                <a:gd name="connsiteX28" fmla="*/ 671303 w 1990867"/>
                <a:gd name="connsiteY28" fmla="*/ 2507675 h 2606279"/>
                <a:gd name="connsiteX29" fmla="*/ 537920 w 1990867"/>
                <a:gd name="connsiteY29" fmla="*/ 2548911 h 2606279"/>
                <a:gd name="connsiteX30" fmla="*/ 347529 w 1990867"/>
                <a:gd name="connsiteY30" fmla="*/ 2606279 h 2606279"/>
                <a:gd name="connsiteX31" fmla="*/ 283347 w 1990867"/>
                <a:gd name="connsiteY31" fmla="*/ 2601097 h 2606279"/>
                <a:gd name="connsiteX32" fmla="*/ 275027 w 1990867"/>
                <a:gd name="connsiteY32" fmla="*/ 2598885 h 2606279"/>
                <a:gd name="connsiteX33" fmla="*/ 262651 w 1990867"/>
                <a:gd name="connsiteY33" fmla="*/ 2553829 h 2606279"/>
                <a:gd name="connsiteX34" fmla="*/ 219781 w 1990867"/>
                <a:gd name="connsiteY34" fmla="*/ 2475108 h 2606279"/>
                <a:gd name="connsiteX35" fmla="*/ 199294 w 1990867"/>
                <a:gd name="connsiteY35" fmla="*/ 2447473 h 2606279"/>
                <a:gd name="connsiteX36" fmla="*/ 200521 w 1990867"/>
                <a:gd name="connsiteY36" fmla="*/ 2448157 h 2606279"/>
                <a:gd name="connsiteX37" fmla="*/ 65347 w 1990867"/>
                <a:gd name="connsiteY37" fmla="*/ 2219041 h 2606279"/>
                <a:gd name="connsiteX38" fmla="*/ 7262 w 1990867"/>
                <a:gd name="connsiteY38" fmla="*/ 2113985 h 2606279"/>
                <a:gd name="connsiteX39" fmla="*/ 7262 w 1990867"/>
                <a:gd name="connsiteY39" fmla="*/ 2059485 h 2606279"/>
                <a:gd name="connsiteX40" fmla="*/ 54591 w 1990867"/>
                <a:gd name="connsiteY40" fmla="*/ 2032236 h 2606279"/>
                <a:gd name="connsiteX41" fmla="*/ 946312 w 1990867"/>
                <a:gd name="connsiteY41" fmla="*/ 2032236 h 2606279"/>
                <a:gd name="connsiteX42" fmla="*/ 946312 w 1990867"/>
                <a:gd name="connsiteY42" fmla="*/ 1943313 h 2606279"/>
                <a:gd name="connsiteX43" fmla="*/ 218809 w 1990867"/>
                <a:gd name="connsiteY43" fmla="*/ 1943313 h 2606279"/>
                <a:gd name="connsiteX44" fmla="*/ 179726 w 1990867"/>
                <a:gd name="connsiteY44" fmla="*/ 1926819 h 2606279"/>
                <a:gd name="connsiteX45" fmla="*/ 164309 w 1990867"/>
                <a:gd name="connsiteY45" fmla="*/ 1887019 h 2606279"/>
                <a:gd name="connsiteX46" fmla="*/ 961014 w 1990867"/>
                <a:gd name="connsiteY46" fmla="*/ 16805 h 2606279"/>
                <a:gd name="connsiteX47" fmla="*/ 993283 w 1990867"/>
                <a:gd name="connsiteY47" fmla="*/ 492 h 2606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990867" h="2606279">
                  <a:moveTo>
                    <a:pt x="946312" y="422329"/>
                  </a:moveTo>
                  <a:cubicBezTo>
                    <a:pt x="822613" y="910679"/>
                    <a:pt x="822613" y="1329469"/>
                    <a:pt x="946312" y="1656470"/>
                  </a:cubicBezTo>
                  <a:close/>
                  <a:moveTo>
                    <a:pt x="993283" y="492"/>
                  </a:moveTo>
                  <a:cubicBezTo>
                    <a:pt x="1005295" y="-1121"/>
                    <a:pt x="1017844" y="1210"/>
                    <a:pt x="1028781" y="7843"/>
                  </a:cubicBezTo>
                  <a:cubicBezTo>
                    <a:pt x="1045633" y="18241"/>
                    <a:pt x="1054954" y="35810"/>
                    <a:pt x="1054953" y="54453"/>
                  </a:cubicBezTo>
                  <a:lnTo>
                    <a:pt x="1055314" y="54453"/>
                  </a:lnTo>
                  <a:lnTo>
                    <a:pt x="1055314" y="282136"/>
                  </a:lnTo>
                  <a:lnTo>
                    <a:pt x="1699634" y="1868376"/>
                  </a:lnTo>
                  <a:cubicBezTo>
                    <a:pt x="1706445" y="1885228"/>
                    <a:pt x="1704295" y="1904232"/>
                    <a:pt x="1694256" y="1919290"/>
                  </a:cubicBezTo>
                  <a:cubicBezTo>
                    <a:pt x="1683857" y="1934709"/>
                    <a:pt x="1667364" y="1943313"/>
                    <a:pt x="1649076" y="1943313"/>
                  </a:cubicBezTo>
                  <a:lnTo>
                    <a:pt x="1056747" y="1943313"/>
                  </a:lnTo>
                  <a:lnTo>
                    <a:pt x="1056747" y="2032236"/>
                  </a:lnTo>
                  <a:lnTo>
                    <a:pt x="1936280" y="2032235"/>
                  </a:lnTo>
                  <a:cubicBezTo>
                    <a:pt x="1955998" y="2032236"/>
                    <a:pt x="1973927" y="2042633"/>
                    <a:pt x="1983609" y="2059486"/>
                  </a:cubicBezTo>
                  <a:cubicBezTo>
                    <a:pt x="1993287" y="2076696"/>
                    <a:pt x="1993288" y="2097133"/>
                    <a:pt x="1983609" y="2113985"/>
                  </a:cubicBezTo>
                  <a:cubicBezTo>
                    <a:pt x="1964603" y="2146612"/>
                    <a:pt x="1945600" y="2182827"/>
                    <a:pt x="1925521" y="2219041"/>
                  </a:cubicBezTo>
                  <a:lnTo>
                    <a:pt x="1867890" y="2323354"/>
                  </a:lnTo>
                  <a:lnTo>
                    <a:pt x="1835226" y="2371304"/>
                  </a:lnTo>
                  <a:cubicBezTo>
                    <a:pt x="1820822" y="2394718"/>
                    <a:pt x="1807932" y="2417272"/>
                    <a:pt x="1796578" y="2436209"/>
                  </a:cubicBezTo>
                  <a:cubicBezTo>
                    <a:pt x="1773870" y="2474083"/>
                    <a:pt x="1753080" y="2520203"/>
                    <a:pt x="1740375" y="2562544"/>
                  </a:cubicBezTo>
                  <a:lnTo>
                    <a:pt x="1733877" y="2594002"/>
                  </a:lnTo>
                  <a:lnTo>
                    <a:pt x="1707169" y="2601097"/>
                  </a:lnTo>
                  <a:cubicBezTo>
                    <a:pt x="1688272" y="2604374"/>
                    <a:pt x="1667094" y="2606279"/>
                    <a:pt x="1642983" y="2606279"/>
                  </a:cubicBezTo>
                  <a:cubicBezTo>
                    <a:pt x="1546531" y="2606279"/>
                    <a:pt x="1496692" y="2575802"/>
                    <a:pt x="1452589" y="2548911"/>
                  </a:cubicBezTo>
                  <a:cubicBezTo>
                    <a:pt x="1414225" y="2525963"/>
                    <a:pt x="1384465" y="2507675"/>
                    <a:pt x="1318851" y="2507675"/>
                  </a:cubicBezTo>
                  <a:cubicBezTo>
                    <a:pt x="1253235" y="2507675"/>
                    <a:pt x="1223115" y="2525604"/>
                    <a:pt x="1185468" y="2548911"/>
                  </a:cubicBezTo>
                  <a:cubicBezTo>
                    <a:pt x="1141366" y="2575802"/>
                    <a:pt x="1091527" y="2606279"/>
                    <a:pt x="995077" y="2606279"/>
                  </a:cubicBezTo>
                  <a:cubicBezTo>
                    <a:pt x="898625" y="2606279"/>
                    <a:pt x="849146" y="2575802"/>
                    <a:pt x="805042" y="2548911"/>
                  </a:cubicBezTo>
                  <a:cubicBezTo>
                    <a:pt x="766678" y="2525963"/>
                    <a:pt x="736917" y="2507675"/>
                    <a:pt x="671303" y="2507675"/>
                  </a:cubicBezTo>
                  <a:cubicBezTo>
                    <a:pt x="605687" y="2507675"/>
                    <a:pt x="575570" y="2525605"/>
                    <a:pt x="537920" y="2548911"/>
                  </a:cubicBezTo>
                  <a:cubicBezTo>
                    <a:pt x="493818" y="2575802"/>
                    <a:pt x="443981" y="2606279"/>
                    <a:pt x="347529" y="2606279"/>
                  </a:cubicBezTo>
                  <a:cubicBezTo>
                    <a:pt x="323416" y="2606279"/>
                    <a:pt x="302239" y="2604374"/>
                    <a:pt x="283347" y="2601097"/>
                  </a:cubicBezTo>
                  <a:lnTo>
                    <a:pt x="275027" y="2598885"/>
                  </a:lnTo>
                  <a:lnTo>
                    <a:pt x="262651" y="2553829"/>
                  </a:lnTo>
                  <a:cubicBezTo>
                    <a:pt x="251881" y="2527927"/>
                    <a:pt x="237317" y="2501103"/>
                    <a:pt x="219781" y="2475108"/>
                  </a:cubicBezTo>
                  <a:lnTo>
                    <a:pt x="199294" y="2447473"/>
                  </a:lnTo>
                  <a:lnTo>
                    <a:pt x="200521" y="2448157"/>
                  </a:lnTo>
                  <a:cubicBezTo>
                    <a:pt x="152476" y="2380749"/>
                    <a:pt x="109091" y="2298999"/>
                    <a:pt x="65347" y="2219041"/>
                  </a:cubicBezTo>
                  <a:cubicBezTo>
                    <a:pt x="45268" y="2182110"/>
                    <a:pt x="26266" y="2146612"/>
                    <a:pt x="7262" y="2113985"/>
                  </a:cubicBezTo>
                  <a:cubicBezTo>
                    <a:pt x="-2420" y="2097133"/>
                    <a:pt x="-2420" y="2076696"/>
                    <a:pt x="7262" y="2059485"/>
                  </a:cubicBezTo>
                  <a:cubicBezTo>
                    <a:pt x="17301" y="2042634"/>
                    <a:pt x="34870" y="2032236"/>
                    <a:pt x="54591" y="2032236"/>
                  </a:cubicBezTo>
                  <a:lnTo>
                    <a:pt x="946312" y="2032236"/>
                  </a:lnTo>
                  <a:lnTo>
                    <a:pt x="946312" y="1943313"/>
                  </a:lnTo>
                  <a:lnTo>
                    <a:pt x="218809" y="1943313"/>
                  </a:lnTo>
                  <a:cubicBezTo>
                    <a:pt x="204107" y="1943313"/>
                    <a:pt x="189765" y="1937217"/>
                    <a:pt x="179726" y="1926819"/>
                  </a:cubicBezTo>
                  <a:cubicBezTo>
                    <a:pt x="169328" y="1916421"/>
                    <a:pt x="163590" y="1902080"/>
                    <a:pt x="164309" y="1887019"/>
                  </a:cubicBezTo>
                  <a:cubicBezTo>
                    <a:pt x="187615" y="1181387"/>
                    <a:pt x="455454" y="552127"/>
                    <a:pt x="961014" y="16805"/>
                  </a:cubicBezTo>
                  <a:cubicBezTo>
                    <a:pt x="969799" y="7663"/>
                    <a:pt x="981272" y="2106"/>
                    <a:pt x="993283" y="492"/>
                  </a:cubicBezTo>
                  <a:close/>
                </a:path>
              </a:pathLst>
            </a:custGeom>
            <a:solidFill>
              <a:srgbClr val="EC1A63"/>
            </a:solidFill>
            <a:ln w="15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800">
                <a:solidFill>
                  <a:schemeClr val="bg1"/>
                </a:solidFill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C18E9158-90A5-1866-001D-3B766072CBF8}"/>
                </a:ext>
              </a:extLst>
            </p:cNvPr>
            <p:cNvSpPr/>
            <p:nvPr/>
          </p:nvSpPr>
          <p:spPr>
            <a:xfrm rot="785053">
              <a:off x="3788352" y="1870752"/>
              <a:ext cx="992119" cy="100634"/>
            </a:xfrm>
            <a:custGeom>
              <a:avLst/>
              <a:gdLst>
                <a:gd name="connsiteX0" fmla="*/ 857755 w 881179"/>
                <a:gd name="connsiteY0" fmla="*/ 0 h 89381"/>
                <a:gd name="connsiteX1" fmla="*/ 775925 w 881179"/>
                <a:gd name="connsiteY1" fmla="*/ 24657 h 89381"/>
                <a:gd name="connsiteX2" fmla="*/ 718597 w 881179"/>
                <a:gd name="connsiteY2" fmla="*/ 42533 h 89381"/>
                <a:gd name="connsiteX3" fmla="*/ 661270 w 881179"/>
                <a:gd name="connsiteY3" fmla="*/ 24657 h 89381"/>
                <a:gd name="connsiteX4" fmla="*/ 579439 w 881179"/>
                <a:gd name="connsiteY4" fmla="*/ 0 h 89381"/>
                <a:gd name="connsiteX5" fmla="*/ 497763 w 881179"/>
                <a:gd name="connsiteY5" fmla="*/ 24657 h 89381"/>
                <a:gd name="connsiteX6" fmla="*/ 440436 w 881179"/>
                <a:gd name="connsiteY6" fmla="*/ 42533 h 89381"/>
                <a:gd name="connsiteX7" fmla="*/ 383108 w 881179"/>
                <a:gd name="connsiteY7" fmla="*/ 24657 h 89381"/>
                <a:gd name="connsiteX8" fmla="*/ 301432 w 881179"/>
                <a:gd name="connsiteY8" fmla="*/ 0 h 89381"/>
                <a:gd name="connsiteX9" fmla="*/ 219755 w 881179"/>
                <a:gd name="connsiteY9" fmla="*/ 24657 h 89381"/>
                <a:gd name="connsiteX10" fmla="*/ 162428 w 881179"/>
                <a:gd name="connsiteY10" fmla="*/ 42533 h 89381"/>
                <a:gd name="connsiteX11" fmla="*/ 105100 w 881179"/>
                <a:gd name="connsiteY11" fmla="*/ 24657 h 89381"/>
                <a:gd name="connsiteX12" fmla="*/ 23424 w 881179"/>
                <a:gd name="connsiteY12" fmla="*/ 0 h 89381"/>
                <a:gd name="connsiteX13" fmla="*/ 0 w 881179"/>
                <a:gd name="connsiteY13" fmla="*/ 23424 h 89381"/>
                <a:gd name="connsiteX14" fmla="*/ 23424 w 881179"/>
                <a:gd name="connsiteY14" fmla="*/ 46848 h 89381"/>
                <a:gd name="connsiteX15" fmla="*/ 80752 w 881179"/>
                <a:gd name="connsiteY15" fmla="*/ 64725 h 89381"/>
                <a:gd name="connsiteX16" fmla="*/ 162428 w 881179"/>
                <a:gd name="connsiteY16" fmla="*/ 89382 h 89381"/>
                <a:gd name="connsiteX17" fmla="*/ 244104 w 881179"/>
                <a:gd name="connsiteY17" fmla="*/ 64725 h 89381"/>
                <a:gd name="connsiteX18" fmla="*/ 301432 w 881179"/>
                <a:gd name="connsiteY18" fmla="*/ 46848 h 89381"/>
                <a:gd name="connsiteX19" fmla="*/ 358759 w 881179"/>
                <a:gd name="connsiteY19" fmla="*/ 64725 h 89381"/>
                <a:gd name="connsiteX20" fmla="*/ 440436 w 881179"/>
                <a:gd name="connsiteY20" fmla="*/ 89382 h 89381"/>
                <a:gd name="connsiteX21" fmla="*/ 522112 w 881179"/>
                <a:gd name="connsiteY21" fmla="*/ 64725 h 89381"/>
                <a:gd name="connsiteX22" fmla="*/ 579439 w 881179"/>
                <a:gd name="connsiteY22" fmla="*/ 46848 h 89381"/>
                <a:gd name="connsiteX23" fmla="*/ 636767 w 881179"/>
                <a:gd name="connsiteY23" fmla="*/ 64725 h 89381"/>
                <a:gd name="connsiteX24" fmla="*/ 718597 w 881179"/>
                <a:gd name="connsiteY24" fmla="*/ 89382 h 89381"/>
                <a:gd name="connsiteX25" fmla="*/ 800428 w 881179"/>
                <a:gd name="connsiteY25" fmla="*/ 64725 h 89381"/>
                <a:gd name="connsiteX26" fmla="*/ 857755 w 881179"/>
                <a:gd name="connsiteY26" fmla="*/ 46848 h 89381"/>
                <a:gd name="connsiteX27" fmla="*/ 881179 w 881179"/>
                <a:gd name="connsiteY27" fmla="*/ 23424 h 89381"/>
                <a:gd name="connsiteX28" fmla="*/ 857755 w 881179"/>
                <a:gd name="connsiteY28" fmla="*/ 0 h 89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81179" h="89381">
                  <a:moveTo>
                    <a:pt x="857755" y="0"/>
                  </a:moveTo>
                  <a:cubicBezTo>
                    <a:pt x="816455" y="0"/>
                    <a:pt x="794880" y="13099"/>
                    <a:pt x="775925" y="24657"/>
                  </a:cubicBezTo>
                  <a:cubicBezTo>
                    <a:pt x="759589" y="34674"/>
                    <a:pt x="746799" y="42533"/>
                    <a:pt x="718597" y="42533"/>
                  </a:cubicBezTo>
                  <a:cubicBezTo>
                    <a:pt x="690396" y="42533"/>
                    <a:pt x="677451" y="34674"/>
                    <a:pt x="661270" y="24657"/>
                  </a:cubicBezTo>
                  <a:cubicBezTo>
                    <a:pt x="642315" y="13099"/>
                    <a:pt x="620894" y="0"/>
                    <a:pt x="579439" y="0"/>
                  </a:cubicBezTo>
                  <a:cubicBezTo>
                    <a:pt x="537985" y="0"/>
                    <a:pt x="516564" y="13099"/>
                    <a:pt x="497763" y="24657"/>
                  </a:cubicBezTo>
                  <a:cubicBezTo>
                    <a:pt x="481428" y="34674"/>
                    <a:pt x="468637" y="42533"/>
                    <a:pt x="440436" y="42533"/>
                  </a:cubicBezTo>
                  <a:cubicBezTo>
                    <a:pt x="412234" y="42533"/>
                    <a:pt x="399443" y="34674"/>
                    <a:pt x="383108" y="24657"/>
                  </a:cubicBezTo>
                  <a:cubicBezTo>
                    <a:pt x="364153" y="13099"/>
                    <a:pt x="342732" y="0"/>
                    <a:pt x="301432" y="0"/>
                  </a:cubicBezTo>
                  <a:cubicBezTo>
                    <a:pt x="260131" y="0"/>
                    <a:pt x="238556" y="13099"/>
                    <a:pt x="219755" y="24657"/>
                  </a:cubicBezTo>
                  <a:cubicBezTo>
                    <a:pt x="203420" y="34674"/>
                    <a:pt x="190629" y="42533"/>
                    <a:pt x="162428" y="42533"/>
                  </a:cubicBezTo>
                  <a:cubicBezTo>
                    <a:pt x="134227" y="42533"/>
                    <a:pt x="121436" y="34674"/>
                    <a:pt x="105100" y="24657"/>
                  </a:cubicBezTo>
                  <a:cubicBezTo>
                    <a:pt x="86145" y="13099"/>
                    <a:pt x="64725" y="0"/>
                    <a:pt x="23424" y="0"/>
                  </a:cubicBezTo>
                  <a:cubicBezTo>
                    <a:pt x="10479" y="0"/>
                    <a:pt x="0" y="10479"/>
                    <a:pt x="0" y="23424"/>
                  </a:cubicBezTo>
                  <a:cubicBezTo>
                    <a:pt x="0" y="36369"/>
                    <a:pt x="10479" y="46848"/>
                    <a:pt x="23424" y="46848"/>
                  </a:cubicBezTo>
                  <a:cubicBezTo>
                    <a:pt x="51626" y="46848"/>
                    <a:pt x="64416" y="54708"/>
                    <a:pt x="80752" y="64725"/>
                  </a:cubicBezTo>
                  <a:cubicBezTo>
                    <a:pt x="99707" y="76283"/>
                    <a:pt x="121127" y="89382"/>
                    <a:pt x="162428" y="89382"/>
                  </a:cubicBezTo>
                  <a:cubicBezTo>
                    <a:pt x="203728" y="89382"/>
                    <a:pt x="225303" y="76283"/>
                    <a:pt x="244104" y="64725"/>
                  </a:cubicBezTo>
                  <a:cubicBezTo>
                    <a:pt x="260440" y="54708"/>
                    <a:pt x="273230" y="46848"/>
                    <a:pt x="301432" y="46848"/>
                  </a:cubicBezTo>
                  <a:cubicBezTo>
                    <a:pt x="329633" y="46848"/>
                    <a:pt x="342424" y="54708"/>
                    <a:pt x="358759" y="64725"/>
                  </a:cubicBezTo>
                  <a:cubicBezTo>
                    <a:pt x="377714" y="76283"/>
                    <a:pt x="399135" y="89382"/>
                    <a:pt x="440436" y="89382"/>
                  </a:cubicBezTo>
                  <a:cubicBezTo>
                    <a:pt x="481736" y="89382"/>
                    <a:pt x="503311" y="76283"/>
                    <a:pt x="522112" y="64725"/>
                  </a:cubicBezTo>
                  <a:cubicBezTo>
                    <a:pt x="538447" y="54708"/>
                    <a:pt x="551238" y="46848"/>
                    <a:pt x="579439" y="46848"/>
                  </a:cubicBezTo>
                  <a:cubicBezTo>
                    <a:pt x="607641" y="46848"/>
                    <a:pt x="620432" y="54708"/>
                    <a:pt x="636767" y="64725"/>
                  </a:cubicBezTo>
                  <a:cubicBezTo>
                    <a:pt x="655722" y="76283"/>
                    <a:pt x="677143" y="89382"/>
                    <a:pt x="718597" y="89382"/>
                  </a:cubicBezTo>
                  <a:cubicBezTo>
                    <a:pt x="760052" y="89382"/>
                    <a:pt x="781473" y="76283"/>
                    <a:pt x="800428" y="64725"/>
                  </a:cubicBezTo>
                  <a:cubicBezTo>
                    <a:pt x="816763" y="54708"/>
                    <a:pt x="829554" y="46848"/>
                    <a:pt x="857755" y="46848"/>
                  </a:cubicBezTo>
                  <a:cubicBezTo>
                    <a:pt x="870700" y="46848"/>
                    <a:pt x="881179" y="36369"/>
                    <a:pt x="881179" y="23424"/>
                  </a:cubicBezTo>
                  <a:cubicBezTo>
                    <a:pt x="881179" y="10479"/>
                    <a:pt x="870700" y="0"/>
                    <a:pt x="857755" y="0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800">
                <a:solidFill>
                  <a:schemeClr val="bg1"/>
                </a:solidFill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92C447A5-DD93-D57B-742B-29A12C641C52}"/>
                </a:ext>
              </a:extLst>
            </p:cNvPr>
            <p:cNvSpPr/>
            <p:nvPr/>
          </p:nvSpPr>
          <p:spPr>
            <a:xfrm rot="785053">
              <a:off x="3760837" y="1989138"/>
              <a:ext cx="992119" cy="100634"/>
            </a:xfrm>
            <a:custGeom>
              <a:avLst/>
              <a:gdLst>
                <a:gd name="connsiteX0" fmla="*/ 857755 w 881179"/>
                <a:gd name="connsiteY0" fmla="*/ 0 h 89381"/>
                <a:gd name="connsiteX1" fmla="*/ 775925 w 881179"/>
                <a:gd name="connsiteY1" fmla="*/ 24657 h 89381"/>
                <a:gd name="connsiteX2" fmla="*/ 718597 w 881179"/>
                <a:gd name="connsiteY2" fmla="*/ 42533 h 89381"/>
                <a:gd name="connsiteX3" fmla="*/ 661270 w 881179"/>
                <a:gd name="connsiteY3" fmla="*/ 24657 h 89381"/>
                <a:gd name="connsiteX4" fmla="*/ 579439 w 881179"/>
                <a:gd name="connsiteY4" fmla="*/ 0 h 89381"/>
                <a:gd name="connsiteX5" fmla="*/ 497763 w 881179"/>
                <a:gd name="connsiteY5" fmla="*/ 24657 h 89381"/>
                <a:gd name="connsiteX6" fmla="*/ 440436 w 881179"/>
                <a:gd name="connsiteY6" fmla="*/ 42533 h 89381"/>
                <a:gd name="connsiteX7" fmla="*/ 383108 w 881179"/>
                <a:gd name="connsiteY7" fmla="*/ 24657 h 89381"/>
                <a:gd name="connsiteX8" fmla="*/ 301432 w 881179"/>
                <a:gd name="connsiteY8" fmla="*/ 0 h 89381"/>
                <a:gd name="connsiteX9" fmla="*/ 219755 w 881179"/>
                <a:gd name="connsiteY9" fmla="*/ 24657 h 89381"/>
                <a:gd name="connsiteX10" fmla="*/ 162428 w 881179"/>
                <a:gd name="connsiteY10" fmla="*/ 42533 h 89381"/>
                <a:gd name="connsiteX11" fmla="*/ 105100 w 881179"/>
                <a:gd name="connsiteY11" fmla="*/ 24657 h 89381"/>
                <a:gd name="connsiteX12" fmla="*/ 23424 w 881179"/>
                <a:gd name="connsiteY12" fmla="*/ 0 h 89381"/>
                <a:gd name="connsiteX13" fmla="*/ 0 w 881179"/>
                <a:gd name="connsiteY13" fmla="*/ 23424 h 89381"/>
                <a:gd name="connsiteX14" fmla="*/ 23424 w 881179"/>
                <a:gd name="connsiteY14" fmla="*/ 46848 h 89381"/>
                <a:gd name="connsiteX15" fmla="*/ 80752 w 881179"/>
                <a:gd name="connsiteY15" fmla="*/ 64725 h 89381"/>
                <a:gd name="connsiteX16" fmla="*/ 162428 w 881179"/>
                <a:gd name="connsiteY16" fmla="*/ 89382 h 89381"/>
                <a:gd name="connsiteX17" fmla="*/ 244104 w 881179"/>
                <a:gd name="connsiteY17" fmla="*/ 64725 h 89381"/>
                <a:gd name="connsiteX18" fmla="*/ 301432 w 881179"/>
                <a:gd name="connsiteY18" fmla="*/ 46848 h 89381"/>
                <a:gd name="connsiteX19" fmla="*/ 358759 w 881179"/>
                <a:gd name="connsiteY19" fmla="*/ 64725 h 89381"/>
                <a:gd name="connsiteX20" fmla="*/ 440436 w 881179"/>
                <a:gd name="connsiteY20" fmla="*/ 89382 h 89381"/>
                <a:gd name="connsiteX21" fmla="*/ 522112 w 881179"/>
                <a:gd name="connsiteY21" fmla="*/ 64725 h 89381"/>
                <a:gd name="connsiteX22" fmla="*/ 579439 w 881179"/>
                <a:gd name="connsiteY22" fmla="*/ 46848 h 89381"/>
                <a:gd name="connsiteX23" fmla="*/ 636767 w 881179"/>
                <a:gd name="connsiteY23" fmla="*/ 64725 h 89381"/>
                <a:gd name="connsiteX24" fmla="*/ 718597 w 881179"/>
                <a:gd name="connsiteY24" fmla="*/ 89382 h 89381"/>
                <a:gd name="connsiteX25" fmla="*/ 800428 w 881179"/>
                <a:gd name="connsiteY25" fmla="*/ 64725 h 89381"/>
                <a:gd name="connsiteX26" fmla="*/ 857755 w 881179"/>
                <a:gd name="connsiteY26" fmla="*/ 46848 h 89381"/>
                <a:gd name="connsiteX27" fmla="*/ 881179 w 881179"/>
                <a:gd name="connsiteY27" fmla="*/ 23424 h 89381"/>
                <a:gd name="connsiteX28" fmla="*/ 857755 w 881179"/>
                <a:gd name="connsiteY28" fmla="*/ 0 h 89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81179" h="89381">
                  <a:moveTo>
                    <a:pt x="857755" y="0"/>
                  </a:moveTo>
                  <a:cubicBezTo>
                    <a:pt x="816455" y="0"/>
                    <a:pt x="794880" y="13099"/>
                    <a:pt x="775925" y="24657"/>
                  </a:cubicBezTo>
                  <a:cubicBezTo>
                    <a:pt x="759589" y="34674"/>
                    <a:pt x="746799" y="42533"/>
                    <a:pt x="718597" y="42533"/>
                  </a:cubicBezTo>
                  <a:cubicBezTo>
                    <a:pt x="690396" y="42533"/>
                    <a:pt x="677451" y="34674"/>
                    <a:pt x="661270" y="24657"/>
                  </a:cubicBezTo>
                  <a:cubicBezTo>
                    <a:pt x="642315" y="13099"/>
                    <a:pt x="620894" y="0"/>
                    <a:pt x="579439" y="0"/>
                  </a:cubicBezTo>
                  <a:cubicBezTo>
                    <a:pt x="537985" y="0"/>
                    <a:pt x="516564" y="13099"/>
                    <a:pt x="497763" y="24657"/>
                  </a:cubicBezTo>
                  <a:cubicBezTo>
                    <a:pt x="481428" y="34674"/>
                    <a:pt x="468637" y="42533"/>
                    <a:pt x="440436" y="42533"/>
                  </a:cubicBezTo>
                  <a:cubicBezTo>
                    <a:pt x="412234" y="42533"/>
                    <a:pt x="399443" y="34674"/>
                    <a:pt x="383108" y="24657"/>
                  </a:cubicBezTo>
                  <a:cubicBezTo>
                    <a:pt x="364153" y="13099"/>
                    <a:pt x="342732" y="0"/>
                    <a:pt x="301432" y="0"/>
                  </a:cubicBezTo>
                  <a:cubicBezTo>
                    <a:pt x="260131" y="0"/>
                    <a:pt x="238556" y="13099"/>
                    <a:pt x="219755" y="24657"/>
                  </a:cubicBezTo>
                  <a:cubicBezTo>
                    <a:pt x="203420" y="34674"/>
                    <a:pt x="190629" y="42533"/>
                    <a:pt x="162428" y="42533"/>
                  </a:cubicBezTo>
                  <a:cubicBezTo>
                    <a:pt x="134227" y="42533"/>
                    <a:pt x="121436" y="34674"/>
                    <a:pt x="105100" y="24657"/>
                  </a:cubicBezTo>
                  <a:cubicBezTo>
                    <a:pt x="86145" y="13099"/>
                    <a:pt x="64725" y="0"/>
                    <a:pt x="23424" y="0"/>
                  </a:cubicBezTo>
                  <a:cubicBezTo>
                    <a:pt x="10479" y="0"/>
                    <a:pt x="0" y="10479"/>
                    <a:pt x="0" y="23424"/>
                  </a:cubicBezTo>
                  <a:cubicBezTo>
                    <a:pt x="0" y="36369"/>
                    <a:pt x="10479" y="46848"/>
                    <a:pt x="23424" y="46848"/>
                  </a:cubicBezTo>
                  <a:cubicBezTo>
                    <a:pt x="51626" y="46848"/>
                    <a:pt x="64416" y="54708"/>
                    <a:pt x="80752" y="64725"/>
                  </a:cubicBezTo>
                  <a:cubicBezTo>
                    <a:pt x="99707" y="76283"/>
                    <a:pt x="121127" y="89382"/>
                    <a:pt x="162428" y="89382"/>
                  </a:cubicBezTo>
                  <a:cubicBezTo>
                    <a:pt x="203728" y="89382"/>
                    <a:pt x="225303" y="76283"/>
                    <a:pt x="244104" y="64725"/>
                  </a:cubicBezTo>
                  <a:cubicBezTo>
                    <a:pt x="260440" y="54708"/>
                    <a:pt x="273230" y="46848"/>
                    <a:pt x="301432" y="46848"/>
                  </a:cubicBezTo>
                  <a:cubicBezTo>
                    <a:pt x="329633" y="46848"/>
                    <a:pt x="342424" y="54708"/>
                    <a:pt x="358759" y="64725"/>
                  </a:cubicBezTo>
                  <a:cubicBezTo>
                    <a:pt x="377714" y="76283"/>
                    <a:pt x="399135" y="89382"/>
                    <a:pt x="440436" y="89382"/>
                  </a:cubicBezTo>
                  <a:cubicBezTo>
                    <a:pt x="481736" y="89382"/>
                    <a:pt x="503311" y="76283"/>
                    <a:pt x="522112" y="64725"/>
                  </a:cubicBezTo>
                  <a:cubicBezTo>
                    <a:pt x="538447" y="54708"/>
                    <a:pt x="551238" y="46848"/>
                    <a:pt x="579439" y="46848"/>
                  </a:cubicBezTo>
                  <a:cubicBezTo>
                    <a:pt x="607641" y="46848"/>
                    <a:pt x="620432" y="54708"/>
                    <a:pt x="636767" y="64725"/>
                  </a:cubicBezTo>
                  <a:cubicBezTo>
                    <a:pt x="655722" y="76283"/>
                    <a:pt x="677143" y="89382"/>
                    <a:pt x="718597" y="89382"/>
                  </a:cubicBezTo>
                  <a:cubicBezTo>
                    <a:pt x="760052" y="89382"/>
                    <a:pt x="781473" y="76283"/>
                    <a:pt x="800428" y="64725"/>
                  </a:cubicBezTo>
                  <a:cubicBezTo>
                    <a:pt x="816763" y="54708"/>
                    <a:pt x="829554" y="46848"/>
                    <a:pt x="857755" y="46848"/>
                  </a:cubicBezTo>
                  <a:cubicBezTo>
                    <a:pt x="870700" y="46848"/>
                    <a:pt x="881179" y="36369"/>
                    <a:pt x="881179" y="23424"/>
                  </a:cubicBezTo>
                  <a:cubicBezTo>
                    <a:pt x="881179" y="10479"/>
                    <a:pt x="870700" y="0"/>
                    <a:pt x="857755" y="0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800">
                <a:solidFill>
                  <a:schemeClr val="bg1"/>
                </a:solidFill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7BCEAB58-63B3-AAD7-39F7-788534953244}"/>
              </a:ext>
            </a:extLst>
          </p:cNvPr>
          <p:cNvSpPr txBox="1"/>
          <p:nvPr/>
        </p:nvSpPr>
        <p:spPr>
          <a:xfrm>
            <a:off x="4162932" y="1276243"/>
            <a:ext cx="18703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i="1">
                <a:solidFill>
                  <a:schemeClr val="bg1"/>
                </a:solidFill>
                <a:latin typeface="Jumble" panose="02000503000000020004" pitchFamily="2" charset="0"/>
              </a:rPr>
              <a:t>TEMPLET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7E0AF76-BF6F-350C-025C-F94CD3357E27}"/>
              </a:ext>
            </a:extLst>
          </p:cNvPr>
          <p:cNvSpPr txBox="1"/>
          <p:nvPr/>
        </p:nvSpPr>
        <p:spPr>
          <a:xfrm>
            <a:off x="4202412" y="1655574"/>
            <a:ext cx="24856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100" b="1">
                <a:solidFill>
                  <a:schemeClr val="bg1"/>
                </a:solidFill>
                <a:latin typeface="+mn-ea"/>
                <a:cs typeface="..黑体UI-韩语" panose="02000000000000000000" pitchFamily="2" charset="-128"/>
              </a:rPr>
              <a:t>habitant morbi tristique senectus et netus et malesuada fames ac turpis</a:t>
            </a:r>
            <a:endParaRPr lang="zh-CN" altLang="en-US" sz="1100" b="1">
              <a:solidFill>
                <a:schemeClr val="bg1"/>
              </a:solidFill>
              <a:latin typeface="+mn-ea"/>
              <a:cs typeface="..黑体UI-韩语" panose="02000000000000000000" pitchFamily="2" charset="-128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602C9B00-FE4E-7D21-8800-58F3C13C82F3}"/>
              </a:ext>
            </a:extLst>
          </p:cNvPr>
          <p:cNvSpPr txBox="1"/>
          <p:nvPr/>
        </p:nvSpPr>
        <p:spPr>
          <a:xfrm>
            <a:off x="1479547" y="2305249"/>
            <a:ext cx="9232906" cy="2660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 b="1">
                <a:solidFill>
                  <a:schemeClr val="bg1"/>
                </a:solidFill>
                <a:latin typeface="+mn-ea"/>
                <a:cs typeface="..黑体UI-韩语" panose="02000000000000000000" pitchFamily="2" charset="-128"/>
              </a:rPr>
              <a:t>Lorem ipsum dolor sit amet, consectetuer adipiscing elit. </a:t>
            </a:r>
          </a:p>
          <a:p>
            <a:pPr algn="ctr">
              <a:lnSpc>
                <a:spcPct val="120000"/>
              </a:lnSpc>
            </a:pPr>
            <a:endParaRPr lang="fr-FR" altLang="zh-CN" sz="1400" b="1">
              <a:solidFill>
                <a:schemeClr val="bg1"/>
              </a:solidFill>
              <a:latin typeface="+mn-ea"/>
              <a:cs typeface="..黑体UI-韩语" panose="02000000000000000000" pitchFamily="2" charset="-128"/>
            </a:endParaRPr>
          </a:p>
          <a:p>
            <a:pPr algn="ctr">
              <a:lnSpc>
                <a:spcPct val="120000"/>
              </a:lnSpc>
            </a:pPr>
            <a:r>
              <a:rPr lang="fr-FR" altLang="zh-CN" sz="1400" b="1">
                <a:solidFill>
                  <a:schemeClr val="bg1"/>
                </a:solidFill>
                <a:latin typeface="+mn-ea"/>
                <a:cs typeface="..黑体UI-韩语" panose="02000000000000000000" pitchFamily="2" charset="-128"/>
              </a:rPr>
              <a:t>Maecenas porttitor congue massa. Fusce posuere, magna sed pulvinar ultricies, purus lectus malesuada libero, sit amet </a:t>
            </a:r>
          </a:p>
          <a:p>
            <a:pPr algn="ctr">
              <a:lnSpc>
                <a:spcPct val="120000"/>
              </a:lnSpc>
            </a:pPr>
            <a:endParaRPr lang="fr-FR" altLang="zh-CN" sz="1400" b="1">
              <a:solidFill>
                <a:schemeClr val="bg1"/>
              </a:solidFill>
              <a:latin typeface="+mn-ea"/>
              <a:cs typeface="..黑体UI-韩语" panose="02000000000000000000" pitchFamily="2" charset="-128"/>
            </a:endParaRPr>
          </a:p>
          <a:p>
            <a:pPr algn="ctr">
              <a:lnSpc>
                <a:spcPct val="120000"/>
              </a:lnSpc>
            </a:pPr>
            <a:endParaRPr lang="fr-FR" altLang="zh-CN" sz="1400" b="1">
              <a:solidFill>
                <a:schemeClr val="bg1"/>
              </a:solidFill>
              <a:latin typeface="+mn-ea"/>
              <a:cs typeface="..黑体UI-韩语" panose="02000000000000000000" pitchFamily="2" charset="-128"/>
            </a:endParaRPr>
          </a:p>
          <a:p>
            <a:pPr algn="ctr">
              <a:lnSpc>
                <a:spcPct val="120000"/>
              </a:lnSpc>
            </a:pPr>
            <a:r>
              <a:rPr lang="fr-FR" altLang="zh-CN" sz="1400" b="1">
                <a:solidFill>
                  <a:schemeClr val="bg1"/>
                </a:solidFill>
                <a:latin typeface="+mn-ea"/>
                <a:cs typeface="..黑体UI-韩语" panose="02000000000000000000" pitchFamily="2" charset="-128"/>
              </a:rPr>
              <a:t>commodo magna eros quis urna. Nunc viverra imperdiet enim.</a:t>
            </a:r>
          </a:p>
          <a:p>
            <a:pPr algn="ctr">
              <a:lnSpc>
                <a:spcPct val="120000"/>
              </a:lnSpc>
            </a:pPr>
            <a:r>
              <a:rPr lang="fr-FR" altLang="zh-CN" sz="1400" b="1">
                <a:solidFill>
                  <a:schemeClr val="bg1"/>
                </a:solidFill>
                <a:latin typeface="+mn-ea"/>
                <a:cs typeface="..黑体UI-韩语" panose="02000000000000000000" pitchFamily="2" charset="-128"/>
              </a:rPr>
              <a:t>Fusce est. Vivamus a tellus. </a:t>
            </a:r>
          </a:p>
          <a:p>
            <a:pPr algn="ctr">
              <a:lnSpc>
                <a:spcPct val="120000"/>
              </a:lnSpc>
            </a:pPr>
            <a:endParaRPr lang="fr-FR" altLang="zh-CN" sz="1400" b="1">
              <a:solidFill>
                <a:schemeClr val="bg1"/>
              </a:solidFill>
              <a:latin typeface="+mn-ea"/>
              <a:cs typeface="..黑体UI-韩语" panose="02000000000000000000" pitchFamily="2" charset="-128"/>
            </a:endParaRPr>
          </a:p>
          <a:p>
            <a:pPr algn="ctr">
              <a:lnSpc>
                <a:spcPct val="120000"/>
              </a:lnSpc>
            </a:pPr>
            <a:r>
              <a:rPr lang="fr-FR" altLang="zh-CN" sz="1400" b="1">
                <a:solidFill>
                  <a:schemeClr val="bg1"/>
                </a:solidFill>
                <a:latin typeface="+mn-ea"/>
                <a:cs typeface="..黑体UI-韩语" panose="02000000000000000000" pitchFamily="2" charset="-128"/>
              </a:rPr>
              <a:t>Pellentesque habitant morbi tristique senectus et netus et malesuada fames ac turpis egestas. Proin pharetra</a:t>
            </a: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1D411614-90FE-D925-9702-882DFEB708C6}"/>
              </a:ext>
            </a:extLst>
          </p:cNvPr>
          <p:cNvSpPr/>
          <p:nvPr/>
        </p:nvSpPr>
        <p:spPr>
          <a:xfrm>
            <a:off x="-618640" y="5173515"/>
            <a:ext cx="13429280" cy="591300"/>
          </a:xfrm>
          <a:custGeom>
            <a:avLst/>
            <a:gdLst>
              <a:gd name="connsiteX0" fmla="*/ 815862 w 13429280"/>
              <a:gd name="connsiteY0" fmla="*/ 0 h 591300"/>
              <a:gd name="connsiteX1" fmla="*/ 1282919 w 13429280"/>
              <a:gd name="connsiteY1" fmla="*/ 147249 h 591300"/>
              <a:gd name="connsiteX2" fmla="*/ 1451225 w 13429280"/>
              <a:gd name="connsiteY2" fmla="*/ 276496 h 591300"/>
              <a:gd name="connsiteX3" fmla="*/ 1686899 w 13429280"/>
              <a:gd name="connsiteY3" fmla="*/ 350809 h 591300"/>
              <a:gd name="connsiteX4" fmla="*/ 1922476 w 13429280"/>
              <a:gd name="connsiteY4" fmla="*/ 276532 h 591300"/>
              <a:gd name="connsiteX5" fmla="*/ 2090835 w 13429280"/>
              <a:gd name="connsiteY5" fmla="*/ 147249 h 591300"/>
              <a:gd name="connsiteX6" fmla="*/ 2557887 w 13429280"/>
              <a:gd name="connsiteY6" fmla="*/ 0 h 591300"/>
              <a:gd name="connsiteX7" fmla="*/ 3024944 w 13429280"/>
              <a:gd name="connsiteY7" fmla="*/ 147249 h 591300"/>
              <a:gd name="connsiteX8" fmla="*/ 3193254 w 13429280"/>
              <a:gd name="connsiteY8" fmla="*/ 276496 h 591300"/>
              <a:gd name="connsiteX9" fmla="*/ 3428928 w 13429280"/>
              <a:gd name="connsiteY9" fmla="*/ 350809 h 591300"/>
              <a:gd name="connsiteX10" fmla="*/ 3664548 w 13429280"/>
              <a:gd name="connsiteY10" fmla="*/ 276496 h 591300"/>
              <a:gd name="connsiteX11" fmla="*/ 3832859 w 13429280"/>
              <a:gd name="connsiteY11" fmla="*/ 147249 h 591300"/>
              <a:gd name="connsiteX12" fmla="*/ 4299916 w 13429280"/>
              <a:gd name="connsiteY12" fmla="*/ 0 h 591300"/>
              <a:gd name="connsiteX13" fmla="*/ 4766972 w 13429280"/>
              <a:gd name="connsiteY13" fmla="*/ 147249 h 591300"/>
              <a:gd name="connsiteX14" fmla="*/ 4935283 w 13429280"/>
              <a:gd name="connsiteY14" fmla="*/ 276496 h 591300"/>
              <a:gd name="connsiteX15" fmla="*/ 5170952 w 13429280"/>
              <a:gd name="connsiteY15" fmla="*/ 350809 h 591300"/>
              <a:gd name="connsiteX16" fmla="*/ 5406577 w 13429280"/>
              <a:gd name="connsiteY16" fmla="*/ 276496 h 591300"/>
              <a:gd name="connsiteX17" fmla="*/ 5574888 w 13429280"/>
              <a:gd name="connsiteY17" fmla="*/ 147249 h 591300"/>
              <a:gd name="connsiteX18" fmla="*/ 6041945 w 13429280"/>
              <a:gd name="connsiteY18" fmla="*/ 0 h 591300"/>
              <a:gd name="connsiteX19" fmla="*/ 6509002 w 13429280"/>
              <a:gd name="connsiteY19" fmla="*/ 147249 h 591300"/>
              <a:gd name="connsiteX20" fmla="*/ 6713596 w 13429280"/>
              <a:gd name="connsiteY20" fmla="*/ 304396 h 591300"/>
              <a:gd name="connsiteX21" fmla="*/ 6912993 w 13429280"/>
              <a:gd name="connsiteY21" fmla="*/ 148143 h 591300"/>
              <a:gd name="connsiteX22" fmla="*/ 7381201 w 13429280"/>
              <a:gd name="connsiteY22" fmla="*/ 0 h 591300"/>
              <a:gd name="connsiteX23" fmla="*/ 7848258 w 13429280"/>
              <a:gd name="connsiteY23" fmla="*/ 147249 h 591300"/>
              <a:gd name="connsiteX24" fmla="*/ 8016564 w 13429280"/>
              <a:gd name="connsiteY24" fmla="*/ 276496 h 591300"/>
              <a:gd name="connsiteX25" fmla="*/ 8252238 w 13429280"/>
              <a:gd name="connsiteY25" fmla="*/ 350809 h 591300"/>
              <a:gd name="connsiteX26" fmla="*/ 8487815 w 13429280"/>
              <a:gd name="connsiteY26" fmla="*/ 276532 h 591300"/>
              <a:gd name="connsiteX27" fmla="*/ 8656174 w 13429280"/>
              <a:gd name="connsiteY27" fmla="*/ 147249 h 591300"/>
              <a:gd name="connsiteX28" fmla="*/ 9123225 w 13429280"/>
              <a:gd name="connsiteY28" fmla="*/ 0 h 591300"/>
              <a:gd name="connsiteX29" fmla="*/ 9590283 w 13429280"/>
              <a:gd name="connsiteY29" fmla="*/ 147249 h 591300"/>
              <a:gd name="connsiteX30" fmla="*/ 9758593 w 13429280"/>
              <a:gd name="connsiteY30" fmla="*/ 276496 h 591300"/>
              <a:gd name="connsiteX31" fmla="*/ 9994267 w 13429280"/>
              <a:gd name="connsiteY31" fmla="*/ 350809 h 591300"/>
              <a:gd name="connsiteX32" fmla="*/ 10229887 w 13429280"/>
              <a:gd name="connsiteY32" fmla="*/ 276496 h 591300"/>
              <a:gd name="connsiteX33" fmla="*/ 10398198 w 13429280"/>
              <a:gd name="connsiteY33" fmla="*/ 147249 h 591300"/>
              <a:gd name="connsiteX34" fmla="*/ 10865255 w 13429280"/>
              <a:gd name="connsiteY34" fmla="*/ 0 h 591300"/>
              <a:gd name="connsiteX35" fmla="*/ 11332311 w 13429280"/>
              <a:gd name="connsiteY35" fmla="*/ 147249 h 591300"/>
              <a:gd name="connsiteX36" fmla="*/ 11500623 w 13429280"/>
              <a:gd name="connsiteY36" fmla="*/ 276496 h 591300"/>
              <a:gd name="connsiteX37" fmla="*/ 11736291 w 13429280"/>
              <a:gd name="connsiteY37" fmla="*/ 350809 h 591300"/>
              <a:gd name="connsiteX38" fmla="*/ 11971917 w 13429280"/>
              <a:gd name="connsiteY38" fmla="*/ 276496 h 591300"/>
              <a:gd name="connsiteX39" fmla="*/ 12140227 w 13429280"/>
              <a:gd name="connsiteY39" fmla="*/ 147249 h 591300"/>
              <a:gd name="connsiteX40" fmla="*/ 12607284 w 13429280"/>
              <a:gd name="connsiteY40" fmla="*/ 0 h 591300"/>
              <a:gd name="connsiteX41" fmla="*/ 13074341 w 13429280"/>
              <a:gd name="connsiteY41" fmla="*/ 147249 h 591300"/>
              <a:gd name="connsiteX42" fmla="*/ 13383685 w 13429280"/>
              <a:gd name="connsiteY42" fmla="*/ 384854 h 591300"/>
              <a:gd name="connsiteX43" fmla="*/ 13380367 w 13429280"/>
              <a:gd name="connsiteY43" fmla="*/ 554881 h 591300"/>
              <a:gd name="connsiteX44" fmla="*/ 13152345 w 13429280"/>
              <a:gd name="connsiteY44" fmla="*/ 552410 h 591300"/>
              <a:gd name="connsiteX45" fmla="*/ 12842909 w 13429280"/>
              <a:gd name="connsiteY45" fmla="*/ 314805 h 591300"/>
              <a:gd name="connsiteX46" fmla="*/ 12607235 w 13429280"/>
              <a:gd name="connsiteY46" fmla="*/ 240491 h 591300"/>
              <a:gd name="connsiteX47" fmla="*/ 12371567 w 13429280"/>
              <a:gd name="connsiteY47" fmla="*/ 314805 h 591300"/>
              <a:gd name="connsiteX48" fmla="*/ 12203256 w 13429280"/>
              <a:gd name="connsiteY48" fmla="*/ 444051 h 591300"/>
              <a:gd name="connsiteX49" fmla="*/ 11736247 w 13429280"/>
              <a:gd name="connsiteY49" fmla="*/ 591300 h 591300"/>
              <a:gd name="connsiteX50" fmla="*/ 11269191 w 13429280"/>
              <a:gd name="connsiteY50" fmla="*/ 444051 h 591300"/>
              <a:gd name="connsiteX51" fmla="*/ 11100880 w 13429280"/>
              <a:gd name="connsiteY51" fmla="*/ 314805 h 591300"/>
              <a:gd name="connsiteX52" fmla="*/ 10865211 w 13429280"/>
              <a:gd name="connsiteY52" fmla="*/ 240491 h 591300"/>
              <a:gd name="connsiteX53" fmla="*/ 10629537 w 13429280"/>
              <a:gd name="connsiteY53" fmla="*/ 314805 h 591300"/>
              <a:gd name="connsiteX54" fmla="*/ 10461227 w 13429280"/>
              <a:gd name="connsiteY54" fmla="*/ 444051 h 591300"/>
              <a:gd name="connsiteX55" fmla="*/ 9994219 w 13429280"/>
              <a:gd name="connsiteY55" fmla="*/ 591300 h 591300"/>
              <a:gd name="connsiteX56" fmla="*/ 9527162 w 13429280"/>
              <a:gd name="connsiteY56" fmla="*/ 444051 h 591300"/>
              <a:gd name="connsiteX57" fmla="*/ 9358851 w 13429280"/>
              <a:gd name="connsiteY57" fmla="*/ 314805 h 591300"/>
              <a:gd name="connsiteX58" fmla="*/ 9123182 w 13429280"/>
              <a:gd name="connsiteY58" fmla="*/ 240491 h 591300"/>
              <a:gd name="connsiteX59" fmla="*/ 8887513 w 13429280"/>
              <a:gd name="connsiteY59" fmla="*/ 314805 h 591300"/>
              <a:gd name="connsiteX60" fmla="*/ 8719203 w 13429280"/>
              <a:gd name="connsiteY60" fmla="*/ 444051 h 591300"/>
              <a:gd name="connsiteX61" fmla="*/ 8252189 w 13429280"/>
              <a:gd name="connsiteY61" fmla="*/ 591300 h 591300"/>
              <a:gd name="connsiteX62" fmla="*/ 7785133 w 13429280"/>
              <a:gd name="connsiteY62" fmla="*/ 444051 h 591300"/>
              <a:gd name="connsiteX63" fmla="*/ 7616827 w 13429280"/>
              <a:gd name="connsiteY63" fmla="*/ 314805 h 591300"/>
              <a:gd name="connsiteX64" fmla="*/ 7381153 w 13429280"/>
              <a:gd name="connsiteY64" fmla="*/ 240491 h 591300"/>
              <a:gd name="connsiteX65" fmla="*/ 7145484 w 13429280"/>
              <a:gd name="connsiteY65" fmla="*/ 314805 h 591300"/>
              <a:gd name="connsiteX66" fmla="*/ 6843420 w 13429280"/>
              <a:gd name="connsiteY66" fmla="*/ 551548 h 591300"/>
              <a:gd name="connsiteX67" fmla="*/ 6730588 w 13429280"/>
              <a:gd name="connsiteY67" fmla="*/ 588880 h 591300"/>
              <a:gd name="connsiteX68" fmla="*/ 6714849 w 13429280"/>
              <a:gd name="connsiteY68" fmla="*/ 586896 h 591300"/>
              <a:gd name="connsiteX69" fmla="*/ 6700325 w 13429280"/>
              <a:gd name="connsiteY69" fmla="*/ 588843 h 591300"/>
              <a:gd name="connsiteX70" fmla="*/ 6587007 w 13429280"/>
              <a:gd name="connsiteY70" fmla="*/ 552410 h 591300"/>
              <a:gd name="connsiteX71" fmla="*/ 6277570 w 13429280"/>
              <a:gd name="connsiteY71" fmla="*/ 314805 h 591300"/>
              <a:gd name="connsiteX72" fmla="*/ 6041896 w 13429280"/>
              <a:gd name="connsiteY72" fmla="*/ 240491 h 591300"/>
              <a:gd name="connsiteX73" fmla="*/ 5806228 w 13429280"/>
              <a:gd name="connsiteY73" fmla="*/ 314805 h 591300"/>
              <a:gd name="connsiteX74" fmla="*/ 5637917 w 13429280"/>
              <a:gd name="connsiteY74" fmla="*/ 444051 h 591300"/>
              <a:gd name="connsiteX75" fmla="*/ 5170908 w 13429280"/>
              <a:gd name="connsiteY75" fmla="*/ 591300 h 591300"/>
              <a:gd name="connsiteX76" fmla="*/ 4703852 w 13429280"/>
              <a:gd name="connsiteY76" fmla="*/ 444051 h 591300"/>
              <a:gd name="connsiteX77" fmla="*/ 4535541 w 13429280"/>
              <a:gd name="connsiteY77" fmla="*/ 314805 h 591300"/>
              <a:gd name="connsiteX78" fmla="*/ 4299872 w 13429280"/>
              <a:gd name="connsiteY78" fmla="*/ 240491 h 591300"/>
              <a:gd name="connsiteX79" fmla="*/ 4064199 w 13429280"/>
              <a:gd name="connsiteY79" fmla="*/ 314805 h 591300"/>
              <a:gd name="connsiteX80" fmla="*/ 3895888 w 13429280"/>
              <a:gd name="connsiteY80" fmla="*/ 444051 h 591300"/>
              <a:gd name="connsiteX81" fmla="*/ 3428880 w 13429280"/>
              <a:gd name="connsiteY81" fmla="*/ 591300 h 591300"/>
              <a:gd name="connsiteX82" fmla="*/ 2961823 w 13429280"/>
              <a:gd name="connsiteY82" fmla="*/ 444051 h 591300"/>
              <a:gd name="connsiteX83" fmla="*/ 2793512 w 13429280"/>
              <a:gd name="connsiteY83" fmla="*/ 314805 h 591300"/>
              <a:gd name="connsiteX84" fmla="*/ 2557843 w 13429280"/>
              <a:gd name="connsiteY84" fmla="*/ 240491 h 591300"/>
              <a:gd name="connsiteX85" fmla="*/ 2322174 w 13429280"/>
              <a:gd name="connsiteY85" fmla="*/ 314805 h 591300"/>
              <a:gd name="connsiteX86" fmla="*/ 2153864 w 13429280"/>
              <a:gd name="connsiteY86" fmla="*/ 444051 h 591300"/>
              <a:gd name="connsiteX87" fmla="*/ 1686850 w 13429280"/>
              <a:gd name="connsiteY87" fmla="*/ 591300 h 591300"/>
              <a:gd name="connsiteX88" fmla="*/ 1219794 w 13429280"/>
              <a:gd name="connsiteY88" fmla="*/ 444051 h 591300"/>
              <a:gd name="connsiteX89" fmla="*/ 1051488 w 13429280"/>
              <a:gd name="connsiteY89" fmla="*/ 314805 h 591300"/>
              <a:gd name="connsiteX90" fmla="*/ 815814 w 13429280"/>
              <a:gd name="connsiteY90" fmla="*/ 240491 h 591300"/>
              <a:gd name="connsiteX91" fmla="*/ 580145 w 13429280"/>
              <a:gd name="connsiteY91" fmla="*/ 314805 h 591300"/>
              <a:gd name="connsiteX92" fmla="*/ 278081 w 13429280"/>
              <a:gd name="connsiteY92" fmla="*/ 551548 h 591300"/>
              <a:gd name="connsiteX93" fmla="*/ 50103 w 13429280"/>
              <a:gd name="connsiteY93" fmla="*/ 555739 h 591300"/>
              <a:gd name="connsiteX94" fmla="*/ 44439 w 13429280"/>
              <a:gd name="connsiteY94" fmla="*/ 385749 h 591300"/>
              <a:gd name="connsiteX95" fmla="*/ 347654 w 13429280"/>
              <a:gd name="connsiteY95" fmla="*/ 148143 h 591300"/>
              <a:gd name="connsiteX96" fmla="*/ 815862 w 13429280"/>
              <a:gd name="connsiteY96" fmla="*/ 0 h 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3429280" h="591300">
                <a:moveTo>
                  <a:pt x="815862" y="0"/>
                </a:moveTo>
                <a:cubicBezTo>
                  <a:pt x="993388" y="0"/>
                  <a:pt x="1159256" y="52290"/>
                  <a:pt x="1282919" y="147249"/>
                </a:cubicBezTo>
                <a:lnTo>
                  <a:pt x="1451225" y="276496"/>
                </a:lnTo>
                <a:cubicBezTo>
                  <a:pt x="1513611" y="324424"/>
                  <a:pt x="1597328" y="350809"/>
                  <a:pt x="1686899" y="350809"/>
                </a:cubicBezTo>
                <a:cubicBezTo>
                  <a:pt x="1776465" y="350809"/>
                  <a:pt x="1860090" y="324457"/>
                  <a:pt x="1922476" y="276532"/>
                </a:cubicBezTo>
                <a:lnTo>
                  <a:pt x="2090835" y="147249"/>
                </a:lnTo>
                <a:cubicBezTo>
                  <a:pt x="2214498" y="52290"/>
                  <a:pt x="2380366" y="0"/>
                  <a:pt x="2557887" y="0"/>
                </a:cubicBezTo>
                <a:cubicBezTo>
                  <a:pt x="2735412" y="0"/>
                  <a:pt x="2901280" y="52290"/>
                  <a:pt x="3024944" y="147249"/>
                </a:cubicBezTo>
                <a:lnTo>
                  <a:pt x="3193254" y="276496"/>
                </a:lnTo>
                <a:cubicBezTo>
                  <a:pt x="3255640" y="324424"/>
                  <a:pt x="3339357" y="350809"/>
                  <a:pt x="3428928" y="350809"/>
                </a:cubicBezTo>
                <a:cubicBezTo>
                  <a:pt x="3518450" y="350809"/>
                  <a:pt x="3602168" y="324457"/>
                  <a:pt x="3664548" y="276496"/>
                </a:cubicBezTo>
                <a:lnTo>
                  <a:pt x="3832859" y="147249"/>
                </a:lnTo>
                <a:cubicBezTo>
                  <a:pt x="3956522" y="52290"/>
                  <a:pt x="4122390" y="0"/>
                  <a:pt x="4299916" y="0"/>
                </a:cubicBezTo>
                <a:cubicBezTo>
                  <a:pt x="4477441" y="0"/>
                  <a:pt x="4643309" y="52290"/>
                  <a:pt x="4766972" y="147249"/>
                </a:cubicBezTo>
                <a:lnTo>
                  <a:pt x="4935283" y="276496"/>
                </a:lnTo>
                <a:cubicBezTo>
                  <a:pt x="4997669" y="324424"/>
                  <a:pt x="5081386" y="350809"/>
                  <a:pt x="5170952" y="350809"/>
                </a:cubicBezTo>
                <a:cubicBezTo>
                  <a:pt x="5260474" y="350809"/>
                  <a:pt x="5344192" y="324457"/>
                  <a:pt x="5406577" y="276496"/>
                </a:cubicBezTo>
                <a:lnTo>
                  <a:pt x="5574888" y="147249"/>
                </a:lnTo>
                <a:cubicBezTo>
                  <a:pt x="5698551" y="52290"/>
                  <a:pt x="5864419" y="0"/>
                  <a:pt x="6041945" y="0"/>
                </a:cubicBezTo>
                <a:cubicBezTo>
                  <a:pt x="6219470" y="0"/>
                  <a:pt x="6385338" y="52290"/>
                  <a:pt x="6509002" y="147249"/>
                </a:cubicBezTo>
                <a:lnTo>
                  <a:pt x="6713596" y="304396"/>
                </a:lnTo>
                <a:lnTo>
                  <a:pt x="6912993" y="148143"/>
                </a:lnTo>
                <a:cubicBezTo>
                  <a:pt x="7037808" y="52290"/>
                  <a:pt x="7203676" y="0"/>
                  <a:pt x="7381201" y="0"/>
                </a:cubicBezTo>
                <a:cubicBezTo>
                  <a:pt x="7558727" y="0"/>
                  <a:pt x="7724595" y="52290"/>
                  <a:pt x="7848258" y="147249"/>
                </a:cubicBezTo>
                <a:lnTo>
                  <a:pt x="8016564" y="276496"/>
                </a:lnTo>
                <a:cubicBezTo>
                  <a:pt x="8078950" y="324424"/>
                  <a:pt x="8162667" y="350809"/>
                  <a:pt x="8252238" y="350809"/>
                </a:cubicBezTo>
                <a:cubicBezTo>
                  <a:pt x="8341804" y="350809"/>
                  <a:pt x="8425429" y="324457"/>
                  <a:pt x="8487815" y="276532"/>
                </a:cubicBezTo>
                <a:lnTo>
                  <a:pt x="8656174" y="147249"/>
                </a:lnTo>
                <a:cubicBezTo>
                  <a:pt x="8779837" y="52290"/>
                  <a:pt x="8945705" y="0"/>
                  <a:pt x="9123225" y="0"/>
                </a:cubicBezTo>
                <a:cubicBezTo>
                  <a:pt x="9300751" y="0"/>
                  <a:pt x="9466619" y="52290"/>
                  <a:pt x="9590283" y="147249"/>
                </a:cubicBezTo>
                <a:lnTo>
                  <a:pt x="9758593" y="276496"/>
                </a:lnTo>
                <a:cubicBezTo>
                  <a:pt x="9820979" y="324424"/>
                  <a:pt x="9904696" y="350809"/>
                  <a:pt x="9994267" y="350809"/>
                </a:cubicBezTo>
                <a:cubicBezTo>
                  <a:pt x="10083789" y="350809"/>
                  <a:pt x="10167507" y="324457"/>
                  <a:pt x="10229887" y="276496"/>
                </a:cubicBezTo>
                <a:lnTo>
                  <a:pt x="10398198" y="147249"/>
                </a:lnTo>
                <a:cubicBezTo>
                  <a:pt x="10521861" y="52290"/>
                  <a:pt x="10687729" y="0"/>
                  <a:pt x="10865255" y="0"/>
                </a:cubicBezTo>
                <a:cubicBezTo>
                  <a:pt x="11042781" y="0"/>
                  <a:pt x="11208649" y="52290"/>
                  <a:pt x="11332311" y="147249"/>
                </a:cubicBezTo>
                <a:lnTo>
                  <a:pt x="11500623" y="276496"/>
                </a:lnTo>
                <a:cubicBezTo>
                  <a:pt x="11563008" y="324424"/>
                  <a:pt x="11646725" y="350809"/>
                  <a:pt x="11736291" y="350809"/>
                </a:cubicBezTo>
                <a:cubicBezTo>
                  <a:pt x="11825813" y="350809"/>
                  <a:pt x="11909531" y="324457"/>
                  <a:pt x="11971917" y="276496"/>
                </a:cubicBezTo>
                <a:lnTo>
                  <a:pt x="12140227" y="147249"/>
                </a:lnTo>
                <a:cubicBezTo>
                  <a:pt x="12263891" y="52290"/>
                  <a:pt x="12429759" y="0"/>
                  <a:pt x="12607284" y="0"/>
                </a:cubicBezTo>
                <a:cubicBezTo>
                  <a:pt x="12784809" y="0"/>
                  <a:pt x="12950677" y="52290"/>
                  <a:pt x="13074341" y="147249"/>
                </a:cubicBezTo>
                <a:lnTo>
                  <a:pt x="13383685" y="384854"/>
                </a:lnTo>
                <a:cubicBezTo>
                  <a:pt x="13445747" y="432473"/>
                  <a:pt x="13444271" y="508604"/>
                  <a:pt x="13380367" y="554881"/>
                </a:cubicBezTo>
                <a:cubicBezTo>
                  <a:pt x="13316414" y="601089"/>
                  <a:pt x="13214451" y="600061"/>
                  <a:pt x="13152345" y="552410"/>
                </a:cubicBezTo>
                <a:lnTo>
                  <a:pt x="12842909" y="314805"/>
                </a:lnTo>
                <a:cubicBezTo>
                  <a:pt x="12780524" y="266876"/>
                  <a:pt x="12696807" y="240491"/>
                  <a:pt x="12607235" y="240491"/>
                </a:cubicBezTo>
                <a:cubicBezTo>
                  <a:pt x="12517670" y="240491"/>
                  <a:pt x="12433953" y="266843"/>
                  <a:pt x="12371567" y="314805"/>
                </a:cubicBezTo>
                <a:lnTo>
                  <a:pt x="12203256" y="444051"/>
                </a:lnTo>
                <a:cubicBezTo>
                  <a:pt x="12079593" y="539010"/>
                  <a:pt x="11913773" y="591300"/>
                  <a:pt x="11736247" y="591300"/>
                </a:cubicBezTo>
                <a:cubicBezTo>
                  <a:pt x="11558673" y="591300"/>
                  <a:pt x="11392854" y="539010"/>
                  <a:pt x="11269191" y="444051"/>
                </a:cubicBezTo>
                <a:lnTo>
                  <a:pt x="11100880" y="314805"/>
                </a:lnTo>
                <a:cubicBezTo>
                  <a:pt x="11038495" y="266876"/>
                  <a:pt x="10954777" y="240491"/>
                  <a:pt x="10865211" y="240491"/>
                </a:cubicBezTo>
                <a:cubicBezTo>
                  <a:pt x="10775641" y="240491"/>
                  <a:pt x="10691923" y="266843"/>
                  <a:pt x="10629537" y="314805"/>
                </a:cubicBezTo>
                <a:lnTo>
                  <a:pt x="10461227" y="444051"/>
                </a:lnTo>
                <a:cubicBezTo>
                  <a:pt x="10337563" y="539010"/>
                  <a:pt x="10171744" y="591300"/>
                  <a:pt x="9994219" y="591300"/>
                </a:cubicBezTo>
                <a:cubicBezTo>
                  <a:pt x="9816649" y="591300"/>
                  <a:pt x="9650825" y="539010"/>
                  <a:pt x="9527162" y="444051"/>
                </a:cubicBezTo>
                <a:lnTo>
                  <a:pt x="9358851" y="314805"/>
                </a:lnTo>
                <a:cubicBezTo>
                  <a:pt x="9296465" y="266876"/>
                  <a:pt x="9212753" y="240491"/>
                  <a:pt x="9123182" y="240491"/>
                </a:cubicBezTo>
                <a:cubicBezTo>
                  <a:pt x="9033611" y="240491"/>
                  <a:pt x="8949894" y="266843"/>
                  <a:pt x="8887513" y="314805"/>
                </a:cubicBezTo>
                <a:lnTo>
                  <a:pt x="8719203" y="444051"/>
                </a:lnTo>
                <a:cubicBezTo>
                  <a:pt x="8595539" y="539010"/>
                  <a:pt x="8429715" y="591300"/>
                  <a:pt x="8252189" y="591300"/>
                </a:cubicBezTo>
                <a:cubicBezTo>
                  <a:pt x="8074664" y="591300"/>
                  <a:pt x="7908796" y="539010"/>
                  <a:pt x="7785133" y="444051"/>
                </a:cubicBezTo>
                <a:lnTo>
                  <a:pt x="7616827" y="314805"/>
                </a:lnTo>
                <a:cubicBezTo>
                  <a:pt x="7554393" y="266876"/>
                  <a:pt x="7470724" y="240491"/>
                  <a:pt x="7381153" y="240491"/>
                </a:cubicBezTo>
                <a:cubicBezTo>
                  <a:pt x="7291539" y="240491"/>
                  <a:pt x="7207870" y="266843"/>
                  <a:pt x="7145484" y="314805"/>
                </a:cubicBezTo>
                <a:lnTo>
                  <a:pt x="6843420" y="551548"/>
                </a:lnTo>
                <a:cubicBezTo>
                  <a:pt x="6812711" y="575597"/>
                  <a:pt x="6771842" y="588111"/>
                  <a:pt x="6730588" y="588880"/>
                </a:cubicBezTo>
                <a:lnTo>
                  <a:pt x="6714849" y="586896"/>
                </a:lnTo>
                <a:lnTo>
                  <a:pt x="6700325" y="588843"/>
                </a:lnTo>
                <a:cubicBezTo>
                  <a:pt x="6659077" y="588406"/>
                  <a:pt x="6618059" y="576236"/>
                  <a:pt x="6587007" y="552410"/>
                </a:cubicBezTo>
                <a:lnTo>
                  <a:pt x="6277570" y="314805"/>
                </a:lnTo>
                <a:cubicBezTo>
                  <a:pt x="6215185" y="266876"/>
                  <a:pt x="6131467" y="240491"/>
                  <a:pt x="6041896" y="240491"/>
                </a:cubicBezTo>
                <a:cubicBezTo>
                  <a:pt x="5952331" y="240491"/>
                  <a:pt x="5868614" y="266843"/>
                  <a:pt x="5806228" y="314805"/>
                </a:cubicBezTo>
                <a:lnTo>
                  <a:pt x="5637917" y="444051"/>
                </a:lnTo>
                <a:cubicBezTo>
                  <a:pt x="5514254" y="539010"/>
                  <a:pt x="5348434" y="591300"/>
                  <a:pt x="5170908" y="591300"/>
                </a:cubicBezTo>
                <a:cubicBezTo>
                  <a:pt x="4993335" y="591300"/>
                  <a:pt x="4827515" y="539010"/>
                  <a:pt x="4703852" y="444051"/>
                </a:cubicBezTo>
                <a:lnTo>
                  <a:pt x="4535541" y="314805"/>
                </a:lnTo>
                <a:cubicBezTo>
                  <a:pt x="4473156" y="266876"/>
                  <a:pt x="4389438" y="240491"/>
                  <a:pt x="4299872" y="240491"/>
                </a:cubicBezTo>
                <a:cubicBezTo>
                  <a:pt x="4210302" y="240491"/>
                  <a:pt x="4126584" y="266843"/>
                  <a:pt x="4064199" y="314805"/>
                </a:cubicBezTo>
                <a:lnTo>
                  <a:pt x="3895888" y="444051"/>
                </a:lnTo>
                <a:cubicBezTo>
                  <a:pt x="3772225" y="539010"/>
                  <a:pt x="3606405" y="591300"/>
                  <a:pt x="3428880" y="591300"/>
                </a:cubicBezTo>
                <a:cubicBezTo>
                  <a:pt x="3251310" y="591300"/>
                  <a:pt x="3085486" y="539010"/>
                  <a:pt x="2961823" y="444051"/>
                </a:cubicBezTo>
                <a:lnTo>
                  <a:pt x="2793512" y="314805"/>
                </a:lnTo>
                <a:cubicBezTo>
                  <a:pt x="2731127" y="266876"/>
                  <a:pt x="2647414" y="240491"/>
                  <a:pt x="2557843" y="240491"/>
                </a:cubicBezTo>
                <a:cubicBezTo>
                  <a:pt x="2468272" y="240491"/>
                  <a:pt x="2384555" y="266843"/>
                  <a:pt x="2322174" y="314805"/>
                </a:cubicBezTo>
                <a:lnTo>
                  <a:pt x="2153864" y="444051"/>
                </a:lnTo>
                <a:cubicBezTo>
                  <a:pt x="2030200" y="539010"/>
                  <a:pt x="1864376" y="591300"/>
                  <a:pt x="1686850" y="591300"/>
                </a:cubicBezTo>
                <a:cubicBezTo>
                  <a:pt x="1509325" y="591300"/>
                  <a:pt x="1343457" y="539010"/>
                  <a:pt x="1219794" y="444051"/>
                </a:cubicBezTo>
                <a:lnTo>
                  <a:pt x="1051488" y="314805"/>
                </a:lnTo>
                <a:cubicBezTo>
                  <a:pt x="989054" y="266876"/>
                  <a:pt x="905385" y="240491"/>
                  <a:pt x="815814" y="240491"/>
                </a:cubicBezTo>
                <a:cubicBezTo>
                  <a:pt x="726200" y="240491"/>
                  <a:pt x="642531" y="266843"/>
                  <a:pt x="580145" y="314805"/>
                </a:cubicBezTo>
                <a:lnTo>
                  <a:pt x="278081" y="551548"/>
                </a:lnTo>
                <a:cubicBezTo>
                  <a:pt x="216663" y="599646"/>
                  <a:pt x="114607" y="601605"/>
                  <a:pt x="50103" y="555739"/>
                </a:cubicBezTo>
                <a:cubicBezTo>
                  <a:pt x="-14401" y="509978"/>
                  <a:pt x="-16979" y="433847"/>
                  <a:pt x="44439" y="385749"/>
                </a:cubicBezTo>
                <a:lnTo>
                  <a:pt x="347654" y="148143"/>
                </a:lnTo>
                <a:cubicBezTo>
                  <a:pt x="472469" y="52290"/>
                  <a:pt x="638337" y="0"/>
                  <a:pt x="815862" y="0"/>
                </a:cubicBezTo>
                <a:close/>
              </a:path>
            </a:pathLst>
          </a:custGeom>
          <a:solidFill>
            <a:schemeClr val="bg1"/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F4B044D6-047C-ABE8-C584-AA490CA40CA7}"/>
              </a:ext>
            </a:extLst>
          </p:cNvPr>
          <p:cNvSpPr/>
          <p:nvPr/>
        </p:nvSpPr>
        <p:spPr>
          <a:xfrm>
            <a:off x="-618640" y="5884715"/>
            <a:ext cx="13429280" cy="591300"/>
          </a:xfrm>
          <a:custGeom>
            <a:avLst/>
            <a:gdLst>
              <a:gd name="connsiteX0" fmla="*/ 815862 w 13429280"/>
              <a:gd name="connsiteY0" fmla="*/ 0 h 591300"/>
              <a:gd name="connsiteX1" fmla="*/ 1282919 w 13429280"/>
              <a:gd name="connsiteY1" fmla="*/ 147249 h 591300"/>
              <a:gd name="connsiteX2" fmla="*/ 1451225 w 13429280"/>
              <a:gd name="connsiteY2" fmla="*/ 276496 h 591300"/>
              <a:gd name="connsiteX3" fmla="*/ 1686899 w 13429280"/>
              <a:gd name="connsiteY3" fmla="*/ 350809 h 591300"/>
              <a:gd name="connsiteX4" fmla="*/ 1922476 w 13429280"/>
              <a:gd name="connsiteY4" fmla="*/ 276532 h 591300"/>
              <a:gd name="connsiteX5" fmla="*/ 2090835 w 13429280"/>
              <a:gd name="connsiteY5" fmla="*/ 147249 h 591300"/>
              <a:gd name="connsiteX6" fmla="*/ 2557887 w 13429280"/>
              <a:gd name="connsiteY6" fmla="*/ 0 h 591300"/>
              <a:gd name="connsiteX7" fmla="*/ 3024944 w 13429280"/>
              <a:gd name="connsiteY7" fmla="*/ 147249 h 591300"/>
              <a:gd name="connsiteX8" fmla="*/ 3193254 w 13429280"/>
              <a:gd name="connsiteY8" fmla="*/ 276496 h 591300"/>
              <a:gd name="connsiteX9" fmla="*/ 3428928 w 13429280"/>
              <a:gd name="connsiteY9" fmla="*/ 350809 h 591300"/>
              <a:gd name="connsiteX10" fmla="*/ 3664548 w 13429280"/>
              <a:gd name="connsiteY10" fmla="*/ 276496 h 591300"/>
              <a:gd name="connsiteX11" fmla="*/ 3832859 w 13429280"/>
              <a:gd name="connsiteY11" fmla="*/ 147249 h 591300"/>
              <a:gd name="connsiteX12" fmla="*/ 4299916 w 13429280"/>
              <a:gd name="connsiteY12" fmla="*/ 0 h 591300"/>
              <a:gd name="connsiteX13" fmla="*/ 4766972 w 13429280"/>
              <a:gd name="connsiteY13" fmla="*/ 147249 h 591300"/>
              <a:gd name="connsiteX14" fmla="*/ 4935283 w 13429280"/>
              <a:gd name="connsiteY14" fmla="*/ 276496 h 591300"/>
              <a:gd name="connsiteX15" fmla="*/ 5170952 w 13429280"/>
              <a:gd name="connsiteY15" fmla="*/ 350809 h 591300"/>
              <a:gd name="connsiteX16" fmla="*/ 5406577 w 13429280"/>
              <a:gd name="connsiteY16" fmla="*/ 276496 h 591300"/>
              <a:gd name="connsiteX17" fmla="*/ 5574888 w 13429280"/>
              <a:gd name="connsiteY17" fmla="*/ 147249 h 591300"/>
              <a:gd name="connsiteX18" fmla="*/ 6041945 w 13429280"/>
              <a:gd name="connsiteY18" fmla="*/ 0 h 591300"/>
              <a:gd name="connsiteX19" fmla="*/ 6509002 w 13429280"/>
              <a:gd name="connsiteY19" fmla="*/ 147249 h 591300"/>
              <a:gd name="connsiteX20" fmla="*/ 6713596 w 13429280"/>
              <a:gd name="connsiteY20" fmla="*/ 304396 h 591300"/>
              <a:gd name="connsiteX21" fmla="*/ 6912993 w 13429280"/>
              <a:gd name="connsiteY21" fmla="*/ 148143 h 591300"/>
              <a:gd name="connsiteX22" fmla="*/ 7381201 w 13429280"/>
              <a:gd name="connsiteY22" fmla="*/ 0 h 591300"/>
              <a:gd name="connsiteX23" fmla="*/ 7848258 w 13429280"/>
              <a:gd name="connsiteY23" fmla="*/ 147249 h 591300"/>
              <a:gd name="connsiteX24" fmla="*/ 8016564 w 13429280"/>
              <a:gd name="connsiteY24" fmla="*/ 276496 h 591300"/>
              <a:gd name="connsiteX25" fmla="*/ 8252238 w 13429280"/>
              <a:gd name="connsiteY25" fmla="*/ 350809 h 591300"/>
              <a:gd name="connsiteX26" fmla="*/ 8487815 w 13429280"/>
              <a:gd name="connsiteY26" fmla="*/ 276532 h 591300"/>
              <a:gd name="connsiteX27" fmla="*/ 8656174 w 13429280"/>
              <a:gd name="connsiteY27" fmla="*/ 147249 h 591300"/>
              <a:gd name="connsiteX28" fmla="*/ 9123225 w 13429280"/>
              <a:gd name="connsiteY28" fmla="*/ 0 h 591300"/>
              <a:gd name="connsiteX29" fmla="*/ 9590283 w 13429280"/>
              <a:gd name="connsiteY29" fmla="*/ 147249 h 591300"/>
              <a:gd name="connsiteX30" fmla="*/ 9758593 w 13429280"/>
              <a:gd name="connsiteY30" fmla="*/ 276496 h 591300"/>
              <a:gd name="connsiteX31" fmla="*/ 9994267 w 13429280"/>
              <a:gd name="connsiteY31" fmla="*/ 350809 h 591300"/>
              <a:gd name="connsiteX32" fmla="*/ 10229887 w 13429280"/>
              <a:gd name="connsiteY32" fmla="*/ 276496 h 591300"/>
              <a:gd name="connsiteX33" fmla="*/ 10398198 w 13429280"/>
              <a:gd name="connsiteY33" fmla="*/ 147249 h 591300"/>
              <a:gd name="connsiteX34" fmla="*/ 10865255 w 13429280"/>
              <a:gd name="connsiteY34" fmla="*/ 0 h 591300"/>
              <a:gd name="connsiteX35" fmla="*/ 11332311 w 13429280"/>
              <a:gd name="connsiteY35" fmla="*/ 147249 h 591300"/>
              <a:gd name="connsiteX36" fmla="*/ 11500623 w 13429280"/>
              <a:gd name="connsiteY36" fmla="*/ 276496 h 591300"/>
              <a:gd name="connsiteX37" fmla="*/ 11736291 w 13429280"/>
              <a:gd name="connsiteY37" fmla="*/ 350809 h 591300"/>
              <a:gd name="connsiteX38" fmla="*/ 11971917 w 13429280"/>
              <a:gd name="connsiteY38" fmla="*/ 276496 h 591300"/>
              <a:gd name="connsiteX39" fmla="*/ 12140227 w 13429280"/>
              <a:gd name="connsiteY39" fmla="*/ 147249 h 591300"/>
              <a:gd name="connsiteX40" fmla="*/ 12607284 w 13429280"/>
              <a:gd name="connsiteY40" fmla="*/ 0 h 591300"/>
              <a:gd name="connsiteX41" fmla="*/ 13074341 w 13429280"/>
              <a:gd name="connsiteY41" fmla="*/ 147249 h 591300"/>
              <a:gd name="connsiteX42" fmla="*/ 13383685 w 13429280"/>
              <a:gd name="connsiteY42" fmla="*/ 384854 h 591300"/>
              <a:gd name="connsiteX43" fmla="*/ 13380367 w 13429280"/>
              <a:gd name="connsiteY43" fmla="*/ 554881 h 591300"/>
              <a:gd name="connsiteX44" fmla="*/ 13152345 w 13429280"/>
              <a:gd name="connsiteY44" fmla="*/ 552410 h 591300"/>
              <a:gd name="connsiteX45" fmla="*/ 12842909 w 13429280"/>
              <a:gd name="connsiteY45" fmla="*/ 314805 h 591300"/>
              <a:gd name="connsiteX46" fmla="*/ 12607235 w 13429280"/>
              <a:gd name="connsiteY46" fmla="*/ 240491 h 591300"/>
              <a:gd name="connsiteX47" fmla="*/ 12371567 w 13429280"/>
              <a:gd name="connsiteY47" fmla="*/ 314805 h 591300"/>
              <a:gd name="connsiteX48" fmla="*/ 12203256 w 13429280"/>
              <a:gd name="connsiteY48" fmla="*/ 444051 h 591300"/>
              <a:gd name="connsiteX49" fmla="*/ 11736247 w 13429280"/>
              <a:gd name="connsiteY49" fmla="*/ 591300 h 591300"/>
              <a:gd name="connsiteX50" fmla="*/ 11269191 w 13429280"/>
              <a:gd name="connsiteY50" fmla="*/ 444051 h 591300"/>
              <a:gd name="connsiteX51" fmla="*/ 11100880 w 13429280"/>
              <a:gd name="connsiteY51" fmla="*/ 314805 h 591300"/>
              <a:gd name="connsiteX52" fmla="*/ 10865211 w 13429280"/>
              <a:gd name="connsiteY52" fmla="*/ 240491 h 591300"/>
              <a:gd name="connsiteX53" fmla="*/ 10629537 w 13429280"/>
              <a:gd name="connsiteY53" fmla="*/ 314805 h 591300"/>
              <a:gd name="connsiteX54" fmla="*/ 10461227 w 13429280"/>
              <a:gd name="connsiteY54" fmla="*/ 444051 h 591300"/>
              <a:gd name="connsiteX55" fmla="*/ 9994219 w 13429280"/>
              <a:gd name="connsiteY55" fmla="*/ 591300 h 591300"/>
              <a:gd name="connsiteX56" fmla="*/ 9527162 w 13429280"/>
              <a:gd name="connsiteY56" fmla="*/ 444051 h 591300"/>
              <a:gd name="connsiteX57" fmla="*/ 9358851 w 13429280"/>
              <a:gd name="connsiteY57" fmla="*/ 314805 h 591300"/>
              <a:gd name="connsiteX58" fmla="*/ 9123182 w 13429280"/>
              <a:gd name="connsiteY58" fmla="*/ 240491 h 591300"/>
              <a:gd name="connsiteX59" fmla="*/ 8887513 w 13429280"/>
              <a:gd name="connsiteY59" fmla="*/ 314805 h 591300"/>
              <a:gd name="connsiteX60" fmla="*/ 8719203 w 13429280"/>
              <a:gd name="connsiteY60" fmla="*/ 444051 h 591300"/>
              <a:gd name="connsiteX61" fmla="*/ 8252189 w 13429280"/>
              <a:gd name="connsiteY61" fmla="*/ 591300 h 591300"/>
              <a:gd name="connsiteX62" fmla="*/ 7785133 w 13429280"/>
              <a:gd name="connsiteY62" fmla="*/ 444051 h 591300"/>
              <a:gd name="connsiteX63" fmla="*/ 7616827 w 13429280"/>
              <a:gd name="connsiteY63" fmla="*/ 314805 h 591300"/>
              <a:gd name="connsiteX64" fmla="*/ 7381153 w 13429280"/>
              <a:gd name="connsiteY64" fmla="*/ 240491 h 591300"/>
              <a:gd name="connsiteX65" fmla="*/ 7145484 w 13429280"/>
              <a:gd name="connsiteY65" fmla="*/ 314805 h 591300"/>
              <a:gd name="connsiteX66" fmla="*/ 6843420 w 13429280"/>
              <a:gd name="connsiteY66" fmla="*/ 551548 h 591300"/>
              <a:gd name="connsiteX67" fmla="*/ 6730588 w 13429280"/>
              <a:gd name="connsiteY67" fmla="*/ 588880 h 591300"/>
              <a:gd name="connsiteX68" fmla="*/ 6714849 w 13429280"/>
              <a:gd name="connsiteY68" fmla="*/ 586896 h 591300"/>
              <a:gd name="connsiteX69" fmla="*/ 6700325 w 13429280"/>
              <a:gd name="connsiteY69" fmla="*/ 588843 h 591300"/>
              <a:gd name="connsiteX70" fmla="*/ 6587007 w 13429280"/>
              <a:gd name="connsiteY70" fmla="*/ 552410 h 591300"/>
              <a:gd name="connsiteX71" fmla="*/ 6277570 w 13429280"/>
              <a:gd name="connsiteY71" fmla="*/ 314805 h 591300"/>
              <a:gd name="connsiteX72" fmla="*/ 6041896 w 13429280"/>
              <a:gd name="connsiteY72" fmla="*/ 240491 h 591300"/>
              <a:gd name="connsiteX73" fmla="*/ 5806228 w 13429280"/>
              <a:gd name="connsiteY73" fmla="*/ 314805 h 591300"/>
              <a:gd name="connsiteX74" fmla="*/ 5637917 w 13429280"/>
              <a:gd name="connsiteY74" fmla="*/ 444051 h 591300"/>
              <a:gd name="connsiteX75" fmla="*/ 5170908 w 13429280"/>
              <a:gd name="connsiteY75" fmla="*/ 591300 h 591300"/>
              <a:gd name="connsiteX76" fmla="*/ 4703852 w 13429280"/>
              <a:gd name="connsiteY76" fmla="*/ 444051 h 591300"/>
              <a:gd name="connsiteX77" fmla="*/ 4535541 w 13429280"/>
              <a:gd name="connsiteY77" fmla="*/ 314805 h 591300"/>
              <a:gd name="connsiteX78" fmla="*/ 4299872 w 13429280"/>
              <a:gd name="connsiteY78" fmla="*/ 240491 h 591300"/>
              <a:gd name="connsiteX79" fmla="*/ 4064199 w 13429280"/>
              <a:gd name="connsiteY79" fmla="*/ 314805 h 591300"/>
              <a:gd name="connsiteX80" fmla="*/ 3895888 w 13429280"/>
              <a:gd name="connsiteY80" fmla="*/ 444051 h 591300"/>
              <a:gd name="connsiteX81" fmla="*/ 3428880 w 13429280"/>
              <a:gd name="connsiteY81" fmla="*/ 591300 h 591300"/>
              <a:gd name="connsiteX82" fmla="*/ 2961823 w 13429280"/>
              <a:gd name="connsiteY82" fmla="*/ 444051 h 591300"/>
              <a:gd name="connsiteX83" fmla="*/ 2793512 w 13429280"/>
              <a:gd name="connsiteY83" fmla="*/ 314805 h 591300"/>
              <a:gd name="connsiteX84" fmla="*/ 2557843 w 13429280"/>
              <a:gd name="connsiteY84" fmla="*/ 240491 h 591300"/>
              <a:gd name="connsiteX85" fmla="*/ 2322174 w 13429280"/>
              <a:gd name="connsiteY85" fmla="*/ 314805 h 591300"/>
              <a:gd name="connsiteX86" fmla="*/ 2153864 w 13429280"/>
              <a:gd name="connsiteY86" fmla="*/ 444051 h 591300"/>
              <a:gd name="connsiteX87" fmla="*/ 1686850 w 13429280"/>
              <a:gd name="connsiteY87" fmla="*/ 591300 h 591300"/>
              <a:gd name="connsiteX88" fmla="*/ 1219794 w 13429280"/>
              <a:gd name="connsiteY88" fmla="*/ 444051 h 591300"/>
              <a:gd name="connsiteX89" fmla="*/ 1051488 w 13429280"/>
              <a:gd name="connsiteY89" fmla="*/ 314805 h 591300"/>
              <a:gd name="connsiteX90" fmla="*/ 815814 w 13429280"/>
              <a:gd name="connsiteY90" fmla="*/ 240491 h 591300"/>
              <a:gd name="connsiteX91" fmla="*/ 580145 w 13429280"/>
              <a:gd name="connsiteY91" fmla="*/ 314805 h 591300"/>
              <a:gd name="connsiteX92" fmla="*/ 278081 w 13429280"/>
              <a:gd name="connsiteY92" fmla="*/ 551548 h 591300"/>
              <a:gd name="connsiteX93" fmla="*/ 50103 w 13429280"/>
              <a:gd name="connsiteY93" fmla="*/ 555739 h 591300"/>
              <a:gd name="connsiteX94" fmla="*/ 44439 w 13429280"/>
              <a:gd name="connsiteY94" fmla="*/ 385749 h 591300"/>
              <a:gd name="connsiteX95" fmla="*/ 347654 w 13429280"/>
              <a:gd name="connsiteY95" fmla="*/ 148143 h 591300"/>
              <a:gd name="connsiteX96" fmla="*/ 815862 w 13429280"/>
              <a:gd name="connsiteY96" fmla="*/ 0 h 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3429280" h="591300">
                <a:moveTo>
                  <a:pt x="815862" y="0"/>
                </a:moveTo>
                <a:cubicBezTo>
                  <a:pt x="993388" y="0"/>
                  <a:pt x="1159256" y="52290"/>
                  <a:pt x="1282919" y="147249"/>
                </a:cubicBezTo>
                <a:lnTo>
                  <a:pt x="1451225" y="276496"/>
                </a:lnTo>
                <a:cubicBezTo>
                  <a:pt x="1513611" y="324424"/>
                  <a:pt x="1597328" y="350809"/>
                  <a:pt x="1686899" y="350809"/>
                </a:cubicBezTo>
                <a:cubicBezTo>
                  <a:pt x="1776465" y="350809"/>
                  <a:pt x="1860090" y="324457"/>
                  <a:pt x="1922476" y="276532"/>
                </a:cubicBezTo>
                <a:lnTo>
                  <a:pt x="2090835" y="147249"/>
                </a:lnTo>
                <a:cubicBezTo>
                  <a:pt x="2214498" y="52290"/>
                  <a:pt x="2380366" y="0"/>
                  <a:pt x="2557887" y="0"/>
                </a:cubicBezTo>
                <a:cubicBezTo>
                  <a:pt x="2735412" y="0"/>
                  <a:pt x="2901280" y="52290"/>
                  <a:pt x="3024944" y="147249"/>
                </a:cubicBezTo>
                <a:lnTo>
                  <a:pt x="3193254" y="276496"/>
                </a:lnTo>
                <a:cubicBezTo>
                  <a:pt x="3255640" y="324424"/>
                  <a:pt x="3339357" y="350809"/>
                  <a:pt x="3428928" y="350809"/>
                </a:cubicBezTo>
                <a:cubicBezTo>
                  <a:pt x="3518450" y="350809"/>
                  <a:pt x="3602168" y="324457"/>
                  <a:pt x="3664548" y="276496"/>
                </a:cubicBezTo>
                <a:lnTo>
                  <a:pt x="3832859" y="147249"/>
                </a:lnTo>
                <a:cubicBezTo>
                  <a:pt x="3956522" y="52290"/>
                  <a:pt x="4122390" y="0"/>
                  <a:pt x="4299916" y="0"/>
                </a:cubicBezTo>
                <a:cubicBezTo>
                  <a:pt x="4477441" y="0"/>
                  <a:pt x="4643309" y="52290"/>
                  <a:pt x="4766972" y="147249"/>
                </a:cubicBezTo>
                <a:lnTo>
                  <a:pt x="4935283" y="276496"/>
                </a:lnTo>
                <a:cubicBezTo>
                  <a:pt x="4997669" y="324424"/>
                  <a:pt x="5081386" y="350809"/>
                  <a:pt x="5170952" y="350809"/>
                </a:cubicBezTo>
                <a:cubicBezTo>
                  <a:pt x="5260474" y="350809"/>
                  <a:pt x="5344192" y="324457"/>
                  <a:pt x="5406577" y="276496"/>
                </a:cubicBezTo>
                <a:lnTo>
                  <a:pt x="5574888" y="147249"/>
                </a:lnTo>
                <a:cubicBezTo>
                  <a:pt x="5698551" y="52290"/>
                  <a:pt x="5864419" y="0"/>
                  <a:pt x="6041945" y="0"/>
                </a:cubicBezTo>
                <a:cubicBezTo>
                  <a:pt x="6219470" y="0"/>
                  <a:pt x="6385338" y="52290"/>
                  <a:pt x="6509002" y="147249"/>
                </a:cubicBezTo>
                <a:lnTo>
                  <a:pt x="6713596" y="304396"/>
                </a:lnTo>
                <a:lnTo>
                  <a:pt x="6912993" y="148143"/>
                </a:lnTo>
                <a:cubicBezTo>
                  <a:pt x="7037808" y="52290"/>
                  <a:pt x="7203676" y="0"/>
                  <a:pt x="7381201" y="0"/>
                </a:cubicBezTo>
                <a:cubicBezTo>
                  <a:pt x="7558727" y="0"/>
                  <a:pt x="7724595" y="52290"/>
                  <a:pt x="7848258" y="147249"/>
                </a:cubicBezTo>
                <a:lnTo>
                  <a:pt x="8016564" y="276496"/>
                </a:lnTo>
                <a:cubicBezTo>
                  <a:pt x="8078950" y="324424"/>
                  <a:pt x="8162667" y="350809"/>
                  <a:pt x="8252238" y="350809"/>
                </a:cubicBezTo>
                <a:cubicBezTo>
                  <a:pt x="8341804" y="350809"/>
                  <a:pt x="8425429" y="324457"/>
                  <a:pt x="8487815" y="276532"/>
                </a:cubicBezTo>
                <a:lnTo>
                  <a:pt x="8656174" y="147249"/>
                </a:lnTo>
                <a:cubicBezTo>
                  <a:pt x="8779837" y="52290"/>
                  <a:pt x="8945705" y="0"/>
                  <a:pt x="9123225" y="0"/>
                </a:cubicBezTo>
                <a:cubicBezTo>
                  <a:pt x="9300751" y="0"/>
                  <a:pt x="9466619" y="52290"/>
                  <a:pt x="9590283" y="147249"/>
                </a:cubicBezTo>
                <a:lnTo>
                  <a:pt x="9758593" y="276496"/>
                </a:lnTo>
                <a:cubicBezTo>
                  <a:pt x="9820979" y="324424"/>
                  <a:pt x="9904696" y="350809"/>
                  <a:pt x="9994267" y="350809"/>
                </a:cubicBezTo>
                <a:cubicBezTo>
                  <a:pt x="10083789" y="350809"/>
                  <a:pt x="10167507" y="324457"/>
                  <a:pt x="10229887" y="276496"/>
                </a:cubicBezTo>
                <a:lnTo>
                  <a:pt x="10398198" y="147249"/>
                </a:lnTo>
                <a:cubicBezTo>
                  <a:pt x="10521861" y="52290"/>
                  <a:pt x="10687729" y="0"/>
                  <a:pt x="10865255" y="0"/>
                </a:cubicBezTo>
                <a:cubicBezTo>
                  <a:pt x="11042781" y="0"/>
                  <a:pt x="11208649" y="52290"/>
                  <a:pt x="11332311" y="147249"/>
                </a:cubicBezTo>
                <a:lnTo>
                  <a:pt x="11500623" y="276496"/>
                </a:lnTo>
                <a:cubicBezTo>
                  <a:pt x="11563008" y="324424"/>
                  <a:pt x="11646725" y="350809"/>
                  <a:pt x="11736291" y="350809"/>
                </a:cubicBezTo>
                <a:cubicBezTo>
                  <a:pt x="11825813" y="350809"/>
                  <a:pt x="11909531" y="324457"/>
                  <a:pt x="11971917" y="276496"/>
                </a:cubicBezTo>
                <a:lnTo>
                  <a:pt x="12140227" y="147249"/>
                </a:lnTo>
                <a:cubicBezTo>
                  <a:pt x="12263891" y="52290"/>
                  <a:pt x="12429759" y="0"/>
                  <a:pt x="12607284" y="0"/>
                </a:cubicBezTo>
                <a:cubicBezTo>
                  <a:pt x="12784809" y="0"/>
                  <a:pt x="12950677" y="52290"/>
                  <a:pt x="13074341" y="147249"/>
                </a:cubicBezTo>
                <a:lnTo>
                  <a:pt x="13383685" y="384854"/>
                </a:lnTo>
                <a:cubicBezTo>
                  <a:pt x="13445747" y="432473"/>
                  <a:pt x="13444271" y="508604"/>
                  <a:pt x="13380367" y="554881"/>
                </a:cubicBezTo>
                <a:cubicBezTo>
                  <a:pt x="13316414" y="601089"/>
                  <a:pt x="13214451" y="600061"/>
                  <a:pt x="13152345" y="552410"/>
                </a:cubicBezTo>
                <a:lnTo>
                  <a:pt x="12842909" y="314805"/>
                </a:lnTo>
                <a:cubicBezTo>
                  <a:pt x="12780524" y="266876"/>
                  <a:pt x="12696807" y="240491"/>
                  <a:pt x="12607235" y="240491"/>
                </a:cubicBezTo>
                <a:cubicBezTo>
                  <a:pt x="12517670" y="240491"/>
                  <a:pt x="12433953" y="266843"/>
                  <a:pt x="12371567" y="314805"/>
                </a:cubicBezTo>
                <a:lnTo>
                  <a:pt x="12203256" y="444051"/>
                </a:lnTo>
                <a:cubicBezTo>
                  <a:pt x="12079593" y="539010"/>
                  <a:pt x="11913773" y="591300"/>
                  <a:pt x="11736247" y="591300"/>
                </a:cubicBezTo>
                <a:cubicBezTo>
                  <a:pt x="11558673" y="591300"/>
                  <a:pt x="11392854" y="539010"/>
                  <a:pt x="11269191" y="444051"/>
                </a:cubicBezTo>
                <a:lnTo>
                  <a:pt x="11100880" y="314805"/>
                </a:lnTo>
                <a:cubicBezTo>
                  <a:pt x="11038495" y="266876"/>
                  <a:pt x="10954777" y="240491"/>
                  <a:pt x="10865211" y="240491"/>
                </a:cubicBezTo>
                <a:cubicBezTo>
                  <a:pt x="10775641" y="240491"/>
                  <a:pt x="10691923" y="266843"/>
                  <a:pt x="10629537" y="314805"/>
                </a:cubicBezTo>
                <a:lnTo>
                  <a:pt x="10461227" y="444051"/>
                </a:lnTo>
                <a:cubicBezTo>
                  <a:pt x="10337563" y="539010"/>
                  <a:pt x="10171744" y="591300"/>
                  <a:pt x="9994219" y="591300"/>
                </a:cubicBezTo>
                <a:cubicBezTo>
                  <a:pt x="9816649" y="591300"/>
                  <a:pt x="9650825" y="539010"/>
                  <a:pt x="9527162" y="444051"/>
                </a:cubicBezTo>
                <a:lnTo>
                  <a:pt x="9358851" y="314805"/>
                </a:lnTo>
                <a:cubicBezTo>
                  <a:pt x="9296465" y="266876"/>
                  <a:pt x="9212753" y="240491"/>
                  <a:pt x="9123182" y="240491"/>
                </a:cubicBezTo>
                <a:cubicBezTo>
                  <a:pt x="9033611" y="240491"/>
                  <a:pt x="8949894" y="266843"/>
                  <a:pt x="8887513" y="314805"/>
                </a:cubicBezTo>
                <a:lnTo>
                  <a:pt x="8719203" y="444051"/>
                </a:lnTo>
                <a:cubicBezTo>
                  <a:pt x="8595539" y="539010"/>
                  <a:pt x="8429715" y="591300"/>
                  <a:pt x="8252189" y="591300"/>
                </a:cubicBezTo>
                <a:cubicBezTo>
                  <a:pt x="8074664" y="591300"/>
                  <a:pt x="7908796" y="539010"/>
                  <a:pt x="7785133" y="444051"/>
                </a:cubicBezTo>
                <a:lnTo>
                  <a:pt x="7616827" y="314805"/>
                </a:lnTo>
                <a:cubicBezTo>
                  <a:pt x="7554393" y="266876"/>
                  <a:pt x="7470724" y="240491"/>
                  <a:pt x="7381153" y="240491"/>
                </a:cubicBezTo>
                <a:cubicBezTo>
                  <a:pt x="7291539" y="240491"/>
                  <a:pt x="7207870" y="266843"/>
                  <a:pt x="7145484" y="314805"/>
                </a:cubicBezTo>
                <a:lnTo>
                  <a:pt x="6843420" y="551548"/>
                </a:lnTo>
                <a:cubicBezTo>
                  <a:pt x="6812711" y="575597"/>
                  <a:pt x="6771842" y="588111"/>
                  <a:pt x="6730588" y="588880"/>
                </a:cubicBezTo>
                <a:lnTo>
                  <a:pt x="6714849" y="586896"/>
                </a:lnTo>
                <a:lnTo>
                  <a:pt x="6700325" y="588843"/>
                </a:lnTo>
                <a:cubicBezTo>
                  <a:pt x="6659077" y="588406"/>
                  <a:pt x="6618059" y="576236"/>
                  <a:pt x="6587007" y="552410"/>
                </a:cubicBezTo>
                <a:lnTo>
                  <a:pt x="6277570" y="314805"/>
                </a:lnTo>
                <a:cubicBezTo>
                  <a:pt x="6215185" y="266876"/>
                  <a:pt x="6131467" y="240491"/>
                  <a:pt x="6041896" y="240491"/>
                </a:cubicBezTo>
                <a:cubicBezTo>
                  <a:pt x="5952331" y="240491"/>
                  <a:pt x="5868614" y="266843"/>
                  <a:pt x="5806228" y="314805"/>
                </a:cubicBezTo>
                <a:lnTo>
                  <a:pt x="5637917" y="444051"/>
                </a:lnTo>
                <a:cubicBezTo>
                  <a:pt x="5514254" y="539010"/>
                  <a:pt x="5348434" y="591300"/>
                  <a:pt x="5170908" y="591300"/>
                </a:cubicBezTo>
                <a:cubicBezTo>
                  <a:pt x="4993335" y="591300"/>
                  <a:pt x="4827515" y="539010"/>
                  <a:pt x="4703852" y="444051"/>
                </a:cubicBezTo>
                <a:lnTo>
                  <a:pt x="4535541" y="314805"/>
                </a:lnTo>
                <a:cubicBezTo>
                  <a:pt x="4473156" y="266876"/>
                  <a:pt x="4389438" y="240491"/>
                  <a:pt x="4299872" y="240491"/>
                </a:cubicBezTo>
                <a:cubicBezTo>
                  <a:pt x="4210302" y="240491"/>
                  <a:pt x="4126584" y="266843"/>
                  <a:pt x="4064199" y="314805"/>
                </a:cubicBezTo>
                <a:lnTo>
                  <a:pt x="3895888" y="444051"/>
                </a:lnTo>
                <a:cubicBezTo>
                  <a:pt x="3772225" y="539010"/>
                  <a:pt x="3606405" y="591300"/>
                  <a:pt x="3428880" y="591300"/>
                </a:cubicBezTo>
                <a:cubicBezTo>
                  <a:pt x="3251310" y="591300"/>
                  <a:pt x="3085486" y="539010"/>
                  <a:pt x="2961823" y="444051"/>
                </a:cubicBezTo>
                <a:lnTo>
                  <a:pt x="2793512" y="314805"/>
                </a:lnTo>
                <a:cubicBezTo>
                  <a:pt x="2731127" y="266876"/>
                  <a:pt x="2647414" y="240491"/>
                  <a:pt x="2557843" y="240491"/>
                </a:cubicBezTo>
                <a:cubicBezTo>
                  <a:pt x="2468272" y="240491"/>
                  <a:pt x="2384555" y="266843"/>
                  <a:pt x="2322174" y="314805"/>
                </a:cubicBezTo>
                <a:lnTo>
                  <a:pt x="2153864" y="444051"/>
                </a:lnTo>
                <a:cubicBezTo>
                  <a:pt x="2030200" y="539010"/>
                  <a:pt x="1864376" y="591300"/>
                  <a:pt x="1686850" y="591300"/>
                </a:cubicBezTo>
                <a:cubicBezTo>
                  <a:pt x="1509325" y="591300"/>
                  <a:pt x="1343457" y="539010"/>
                  <a:pt x="1219794" y="444051"/>
                </a:cubicBezTo>
                <a:lnTo>
                  <a:pt x="1051488" y="314805"/>
                </a:lnTo>
                <a:cubicBezTo>
                  <a:pt x="989054" y="266876"/>
                  <a:pt x="905385" y="240491"/>
                  <a:pt x="815814" y="240491"/>
                </a:cubicBezTo>
                <a:cubicBezTo>
                  <a:pt x="726200" y="240491"/>
                  <a:pt x="642531" y="266843"/>
                  <a:pt x="580145" y="314805"/>
                </a:cubicBezTo>
                <a:lnTo>
                  <a:pt x="278081" y="551548"/>
                </a:lnTo>
                <a:cubicBezTo>
                  <a:pt x="216663" y="599646"/>
                  <a:pt x="114607" y="601605"/>
                  <a:pt x="50103" y="555739"/>
                </a:cubicBezTo>
                <a:cubicBezTo>
                  <a:pt x="-14401" y="509978"/>
                  <a:pt x="-16979" y="433847"/>
                  <a:pt x="44439" y="385749"/>
                </a:cubicBezTo>
                <a:lnTo>
                  <a:pt x="347654" y="148143"/>
                </a:lnTo>
                <a:cubicBezTo>
                  <a:pt x="472469" y="52290"/>
                  <a:pt x="638337" y="0"/>
                  <a:pt x="815862" y="0"/>
                </a:cubicBezTo>
                <a:close/>
              </a:path>
            </a:pathLst>
          </a:custGeom>
          <a:solidFill>
            <a:schemeClr val="bg1"/>
          </a:solidFill>
          <a:ln w="127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DA8D4EF9-42D8-1CAB-4CFA-7BB28AF534D0}"/>
              </a:ext>
            </a:extLst>
          </p:cNvPr>
          <p:cNvSpPr/>
          <p:nvPr/>
        </p:nvSpPr>
        <p:spPr>
          <a:xfrm>
            <a:off x="11396467" y="428130"/>
            <a:ext cx="1591065" cy="1167060"/>
          </a:xfrm>
          <a:custGeom>
            <a:avLst/>
            <a:gdLst>
              <a:gd name="connsiteX0" fmla="*/ 1346729 w 1618969"/>
              <a:gd name="connsiteY0" fmla="*/ 286594 h 1187528"/>
              <a:gd name="connsiteX1" fmla="*/ 988948 w 1618969"/>
              <a:gd name="connsiteY1" fmla="*/ 2114 h 1187528"/>
              <a:gd name="connsiteX2" fmla="*/ 763865 w 1618969"/>
              <a:gd name="connsiteY2" fmla="*/ 133605 h 1187528"/>
              <a:gd name="connsiteX3" fmla="*/ 565626 w 1618969"/>
              <a:gd name="connsiteY3" fmla="*/ 56033 h 1187528"/>
              <a:gd name="connsiteX4" fmla="*/ 279581 w 1618969"/>
              <a:gd name="connsiteY4" fmla="*/ 277974 h 1187528"/>
              <a:gd name="connsiteX5" fmla="*/ 0 w 1618969"/>
              <a:gd name="connsiteY5" fmla="*/ 594725 h 1187528"/>
              <a:gd name="connsiteX6" fmla="*/ 350150 w 1618969"/>
              <a:gd name="connsiteY6" fmla="*/ 917940 h 1187528"/>
              <a:gd name="connsiteX7" fmla="*/ 356614 w 1618969"/>
              <a:gd name="connsiteY7" fmla="*/ 917940 h 1187528"/>
              <a:gd name="connsiteX8" fmla="*/ 808037 w 1618969"/>
              <a:gd name="connsiteY8" fmla="*/ 1187286 h 1187528"/>
              <a:gd name="connsiteX9" fmla="*/ 1191047 w 1618969"/>
              <a:gd name="connsiteY9" fmla="*/ 1022446 h 1187528"/>
              <a:gd name="connsiteX10" fmla="*/ 1615502 w 1618969"/>
              <a:gd name="connsiteY10" fmla="*/ 699610 h 1187528"/>
              <a:gd name="connsiteX11" fmla="*/ 1346729 w 1618969"/>
              <a:gd name="connsiteY11" fmla="*/ 286594 h 1187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18969" h="1187528">
                <a:moveTo>
                  <a:pt x="1346729" y="286594"/>
                </a:moveTo>
                <a:cubicBezTo>
                  <a:pt x="1326487" y="109238"/>
                  <a:pt x="1166303" y="-18127"/>
                  <a:pt x="988948" y="2114"/>
                </a:cubicBezTo>
                <a:cubicBezTo>
                  <a:pt x="898788" y="12405"/>
                  <a:pt x="817107" y="60121"/>
                  <a:pt x="763865" y="133605"/>
                </a:cubicBezTo>
                <a:cubicBezTo>
                  <a:pt x="709845" y="83813"/>
                  <a:pt x="639093" y="56127"/>
                  <a:pt x="565626" y="56033"/>
                </a:cubicBezTo>
                <a:cubicBezTo>
                  <a:pt x="430973" y="56566"/>
                  <a:pt x="313549" y="147675"/>
                  <a:pt x="279581" y="277974"/>
                </a:cubicBezTo>
                <a:cubicBezTo>
                  <a:pt x="122310" y="302529"/>
                  <a:pt x="4835" y="435623"/>
                  <a:pt x="0" y="594725"/>
                </a:cubicBezTo>
                <a:cubicBezTo>
                  <a:pt x="7874" y="780468"/>
                  <a:pt x="164372" y="924927"/>
                  <a:pt x="350150" y="917940"/>
                </a:cubicBezTo>
                <a:lnTo>
                  <a:pt x="356614" y="917940"/>
                </a:lnTo>
                <a:cubicBezTo>
                  <a:pt x="441651" y="1088106"/>
                  <a:pt x="617900" y="1193267"/>
                  <a:pt x="808037" y="1187286"/>
                </a:cubicBezTo>
                <a:cubicBezTo>
                  <a:pt x="953346" y="1189338"/>
                  <a:pt x="1092647" y="1129386"/>
                  <a:pt x="1191047" y="1022446"/>
                </a:cubicBezTo>
                <a:cubicBezTo>
                  <a:pt x="1397406" y="1050508"/>
                  <a:pt x="1587441" y="905969"/>
                  <a:pt x="1615502" y="699610"/>
                </a:cubicBezTo>
                <a:cubicBezTo>
                  <a:pt x="1640695" y="514343"/>
                  <a:pt x="1526325" y="338593"/>
                  <a:pt x="1346729" y="286594"/>
                </a:cubicBezTo>
                <a:close/>
              </a:path>
            </a:pathLst>
          </a:custGeom>
          <a:solidFill>
            <a:schemeClr val="bg1"/>
          </a:solidFill>
          <a:ln w="11112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D72C5C1C-4515-3379-4965-67C32EE16B8B}"/>
              </a:ext>
            </a:extLst>
          </p:cNvPr>
          <p:cNvSpPr/>
          <p:nvPr/>
        </p:nvSpPr>
        <p:spPr>
          <a:xfrm>
            <a:off x="-618640" y="1515636"/>
            <a:ext cx="1591065" cy="1167060"/>
          </a:xfrm>
          <a:custGeom>
            <a:avLst/>
            <a:gdLst>
              <a:gd name="connsiteX0" fmla="*/ 1346729 w 1618969"/>
              <a:gd name="connsiteY0" fmla="*/ 286594 h 1187528"/>
              <a:gd name="connsiteX1" fmla="*/ 988948 w 1618969"/>
              <a:gd name="connsiteY1" fmla="*/ 2114 h 1187528"/>
              <a:gd name="connsiteX2" fmla="*/ 763865 w 1618969"/>
              <a:gd name="connsiteY2" fmla="*/ 133605 h 1187528"/>
              <a:gd name="connsiteX3" fmla="*/ 565626 w 1618969"/>
              <a:gd name="connsiteY3" fmla="*/ 56033 h 1187528"/>
              <a:gd name="connsiteX4" fmla="*/ 279581 w 1618969"/>
              <a:gd name="connsiteY4" fmla="*/ 277974 h 1187528"/>
              <a:gd name="connsiteX5" fmla="*/ 0 w 1618969"/>
              <a:gd name="connsiteY5" fmla="*/ 594725 h 1187528"/>
              <a:gd name="connsiteX6" fmla="*/ 350150 w 1618969"/>
              <a:gd name="connsiteY6" fmla="*/ 917940 h 1187528"/>
              <a:gd name="connsiteX7" fmla="*/ 356614 w 1618969"/>
              <a:gd name="connsiteY7" fmla="*/ 917940 h 1187528"/>
              <a:gd name="connsiteX8" fmla="*/ 808037 w 1618969"/>
              <a:gd name="connsiteY8" fmla="*/ 1187286 h 1187528"/>
              <a:gd name="connsiteX9" fmla="*/ 1191047 w 1618969"/>
              <a:gd name="connsiteY9" fmla="*/ 1022446 h 1187528"/>
              <a:gd name="connsiteX10" fmla="*/ 1615502 w 1618969"/>
              <a:gd name="connsiteY10" fmla="*/ 699610 h 1187528"/>
              <a:gd name="connsiteX11" fmla="*/ 1346729 w 1618969"/>
              <a:gd name="connsiteY11" fmla="*/ 286594 h 1187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18969" h="1187528">
                <a:moveTo>
                  <a:pt x="1346729" y="286594"/>
                </a:moveTo>
                <a:cubicBezTo>
                  <a:pt x="1326487" y="109238"/>
                  <a:pt x="1166303" y="-18127"/>
                  <a:pt x="988948" y="2114"/>
                </a:cubicBezTo>
                <a:cubicBezTo>
                  <a:pt x="898788" y="12405"/>
                  <a:pt x="817107" y="60121"/>
                  <a:pt x="763865" y="133605"/>
                </a:cubicBezTo>
                <a:cubicBezTo>
                  <a:pt x="709845" y="83813"/>
                  <a:pt x="639093" y="56127"/>
                  <a:pt x="565626" y="56033"/>
                </a:cubicBezTo>
                <a:cubicBezTo>
                  <a:pt x="430973" y="56566"/>
                  <a:pt x="313549" y="147675"/>
                  <a:pt x="279581" y="277974"/>
                </a:cubicBezTo>
                <a:cubicBezTo>
                  <a:pt x="122310" y="302529"/>
                  <a:pt x="4835" y="435623"/>
                  <a:pt x="0" y="594725"/>
                </a:cubicBezTo>
                <a:cubicBezTo>
                  <a:pt x="7874" y="780468"/>
                  <a:pt x="164372" y="924927"/>
                  <a:pt x="350150" y="917940"/>
                </a:cubicBezTo>
                <a:lnTo>
                  <a:pt x="356614" y="917940"/>
                </a:lnTo>
                <a:cubicBezTo>
                  <a:pt x="441651" y="1088106"/>
                  <a:pt x="617900" y="1193267"/>
                  <a:pt x="808037" y="1187286"/>
                </a:cubicBezTo>
                <a:cubicBezTo>
                  <a:pt x="953346" y="1189338"/>
                  <a:pt x="1092647" y="1129386"/>
                  <a:pt x="1191047" y="1022446"/>
                </a:cubicBezTo>
                <a:cubicBezTo>
                  <a:pt x="1397406" y="1050508"/>
                  <a:pt x="1587441" y="905969"/>
                  <a:pt x="1615502" y="699610"/>
                </a:cubicBezTo>
                <a:cubicBezTo>
                  <a:pt x="1640695" y="514343"/>
                  <a:pt x="1526325" y="338593"/>
                  <a:pt x="1346729" y="286594"/>
                </a:cubicBezTo>
                <a:close/>
              </a:path>
            </a:pathLst>
          </a:custGeom>
          <a:noFill/>
          <a:ln w="111125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38B15194-617A-FFD8-A34C-11921C3486D0}"/>
              </a:ext>
            </a:extLst>
          </p:cNvPr>
          <p:cNvSpPr/>
          <p:nvPr/>
        </p:nvSpPr>
        <p:spPr>
          <a:xfrm>
            <a:off x="1203448" y="754426"/>
            <a:ext cx="1069217" cy="784280"/>
          </a:xfrm>
          <a:custGeom>
            <a:avLst/>
            <a:gdLst>
              <a:gd name="connsiteX0" fmla="*/ 1346729 w 1618969"/>
              <a:gd name="connsiteY0" fmla="*/ 286594 h 1187528"/>
              <a:gd name="connsiteX1" fmla="*/ 988948 w 1618969"/>
              <a:gd name="connsiteY1" fmla="*/ 2114 h 1187528"/>
              <a:gd name="connsiteX2" fmla="*/ 763865 w 1618969"/>
              <a:gd name="connsiteY2" fmla="*/ 133605 h 1187528"/>
              <a:gd name="connsiteX3" fmla="*/ 565626 w 1618969"/>
              <a:gd name="connsiteY3" fmla="*/ 56033 h 1187528"/>
              <a:gd name="connsiteX4" fmla="*/ 279581 w 1618969"/>
              <a:gd name="connsiteY4" fmla="*/ 277974 h 1187528"/>
              <a:gd name="connsiteX5" fmla="*/ 0 w 1618969"/>
              <a:gd name="connsiteY5" fmla="*/ 594725 h 1187528"/>
              <a:gd name="connsiteX6" fmla="*/ 350150 w 1618969"/>
              <a:gd name="connsiteY6" fmla="*/ 917940 h 1187528"/>
              <a:gd name="connsiteX7" fmla="*/ 356614 w 1618969"/>
              <a:gd name="connsiteY7" fmla="*/ 917940 h 1187528"/>
              <a:gd name="connsiteX8" fmla="*/ 808037 w 1618969"/>
              <a:gd name="connsiteY8" fmla="*/ 1187286 h 1187528"/>
              <a:gd name="connsiteX9" fmla="*/ 1191047 w 1618969"/>
              <a:gd name="connsiteY9" fmla="*/ 1022446 h 1187528"/>
              <a:gd name="connsiteX10" fmla="*/ 1615502 w 1618969"/>
              <a:gd name="connsiteY10" fmla="*/ 699610 h 1187528"/>
              <a:gd name="connsiteX11" fmla="*/ 1346729 w 1618969"/>
              <a:gd name="connsiteY11" fmla="*/ 286594 h 1187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18969" h="1187528">
                <a:moveTo>
                  <a:pt x="1346729" y="286594"/>
                </a:moveTo>
                <a:cubicBezTo>
                  <a:pt x="1326487" y="109238"/>
                  <a:pt x="1166303" y="-18127"/>
                  <a:pt x="988948" y="2114"/>
                </a:cubicBezTo>
                <a:cubicBezTo>
                  <a:pt x="898788" y="12405"/>
                  <a:pt x="817107" y="60121"/>
                  <a:pt x="763865" y="133605"/>
                </a:cubicBezTo>
                <a:cubicBezTo>
                  <a:pt x="709845" y="83813"/>
                  <a:pt x="639093" y="56127"/>
                  <a:pt x="565626" y="56033"/>
                </a:cubicBezTo>
                <a:cubicBezTo>
                  <a:pt x="430973" y="56566"/>
                  <a:pt x="313549" y="147675"/>
                  <a:pt x="279581" y="277974"/>
                </a:cubicBezTo>
                <a:cubicBezTo>
                  <a:pt x="122310" y="302529"/>
                  <a:pt x="4835" y="435623"/>
                  <a:pt x="0" y="594725"/>
                </a:cubicBezTo>
                <a:cubicBezTo>
                  <a:pt x="7874" y="780468"/>
                  <a:pt x="164372" y="924927"/>
                  <a:pt x="350150" y="917940"/>
                </a:cubicBezTo>
                <a:lnTo>
                  <a:pt x="356614" y="917940"/>
                </a:lnTo>
                <a:cubicBezTo>
                  <a:pt x="441651" y="1088106"/>
                  <a:pt x="617900" y="1193267"/>
                  <a:pt x="808037" y="1187286"/>
                </a:cubicBezTo>
                <a:cubicBezTo>
                  <a:pt x="953346" y="1189338"/>
                  <a:pt x="1092647" y="1129386"/>
                  <a:pt x="1191047" y="1022446"/>
                </a:cubicBezTo>
                <a:cubicBezTo>
                  <a:pt x="1397406" y="1050508"/>
                  <a:pt x="1587441" y="905969"/>
                  <a:pt x="1615502" y="699610"/>
                </a:cubicBezTo>
                <a:cubicBezTo>
                  <a:pt x="1640695" y="514343"/>
                  <a:pt x="1526325" y="338593"/>
                  <a:pt x="1346729" y="286594"/>
                </a:cubicBezTo>
                <a:close/>
              </a:path>
            </a:pathLst>
          </a:custGeom>
          <a:noFill/>
          <a:ln w="889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B841881D-D309-7EC0-FB21-ED1E75446734}"/>
              </a:ext>
            </a:extLst>
          </p:cNvPr>
          <p:cNvSpPr/>
          <p:nvPr/>
        </p:nvSpPr>
        <p:spPr>
          <a:xfrm>
            <a:off x="10927656" y="295778"/>
            <a:ext cx="806125" cy="591300"/>
          </a:xfrm>
          <a:custGeom>
            <a:avLst/>
            <a:gdLst>
              <a:gd name="connsiteX0" fmla="*/ 1346729 w 1618969"/>
              <a:gd name="connsiteY0" fmla="*/ 286594 h 1187528"/>
              <a:gd name="connsiteX1" fmla="*/ 988948 w 1618969"/>
              <a:gd name="connsiteY1" fmla="*/ 2114 h 1187528"/>
              <a:gd name="connsiteX2" fmla="*/ 763865 w 1618969"/>
              <a:gd name="connsiteY2" fmla="*/ 133605 h 1187528"/>
              <a:gd name="connsiteX3" fmla="*/ 565626 w 1618969"/>
              <a:gd name="connsiteY3" fmla="*/ 56033 h 1187528"/>
              <a:gd name="connsiteX4" fmla="*/ 279581 w 1618969"/>
              <a:gd name="connsiteY4" fmla="*/ 277974 h 1187528"/>
              <a:gd name="connsiteX5" fmla="*/ 0 w 1618969"/>
              <a:gd name="connsiteY5" fmla="*/ 594725 h 1187528"/>
              <a:gd name="connsiteX6" fmla="*/ 350150 w 1618969"/>
              <a:gd name="connsiteY6" fmla="*/ 917940 h 1187528"/>
              <a:gd name="connsiteX7" fmla="*/ 356614 w 1618969"/>
              <a:gd name="connsiteY7" fmla="*/ 917940 h 1187528"/>
              <a:gd name="connsiteX8" fmla="*/ 808037 w 1618969"/>
              <a:gd name="connsiteY8" fmla="*/ 1187286 h 1187528"/>
              <a:gd name="connsiteX9" fmla="*/ 1191047 w 1618969"/>
              <a:gd name="connsiteY9" fmla="*/ 1022446 h 1187528"/>
              <a:gd name="connsiteX10" fmla="*/ 1615502 w 1618969"/>
              <a:gd name="connsiteY10" fmla="*/ 699610 h 1187528"/>
              <a:gd name="connsiteX11" fmla="*/ 1346729 w 1618969"/>
              <a:gd name="connsiteY11" fmla="*/ 286594 h 1187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18969" h="1187528">
                <a:moveTo>
                  <a:pt x="1346729" y="286594"/>
                </a:moveTo>
                <a:cubicBezTo>
                  <a:pt x="1326487" y="109238"/>
                  <a:pt x="1166303" y="-18127"/>
                  <a:pt x="988948" y="2114"/>
                </a:cubicBezTo>
                <a:cubicBezTo>
                  <a:pt x="898788" y="12405"/>
                  <a:pt x="817107" y="60121"/>
                  <a:pt x="763865" y="133605"/>
                </a:cubicBezTo>
                <a:cubicBezTo>
                  <a:pt x="709845" y="83813"/>
                  <a:pt x="639093" y="56127"/>
                  <a:pt x="565626" y="56033"/>
                </a:cubicBezTo>
                <a:cubicBezTo>
                  <a:pt x="430973" y="56566"/>
                  <a:pt x="313549" y="147675"/>
                  <a:pt x="279581" y="277974"/>
                </a:cubicBezTo>
                <a:cubicBezTo>
                  <a:pt x="122310" y="302529"/>
                  <a:pt x="4835" y="435623"/>
                  <a:pt x="0" y="594725"/>
                </a:cubicBezTo>
                <a:cubicBezTo>
                  <a:pt x="7874" y="780468"/>
                  <a:pt x="164372" y="924927"/>
                  <a:pt x="350150" y="917940"/>
                </a:cubicBezTo>
                <a:lnTo>
                  <a:pt x="356614" y="917940"/>
                </a:lnTo>
                <a:cubicBezTo>
                  <a:pt x="441651" y="1088106"/>
                  <a:pt x="617900" y="1193267"/>
                  <a:pt x="808037" y="1187286"/>
                </a:cubicBezTo>
                <a:cubicBezTo>
                  <a:pt x="953346" y="1189338"/>
                  <a:pt x="1092647" y="1129386"/>
                  <a:pt x="1191047" y="1022446"/>
                </a:cubicBezTo>
                <a:cubicBezTo>
                  <a:pt x="1397406" y="1050508"/>
                  <a:pt x="1587441" y="905969"/>
                  <a:pt x="1615502" y="699610"/>
                </a:cubicBezTo>
                <a:cubicBezTo>
                  <a:pt x="1640695" y="514343"/>
                  <a:pt x="1526325" y="338593"/>
                  <a:pt x="1346729" y="286594"/>
                </a:cubicBezTo>
                <a:close/>
              </a:path>
            </a:pathLst>
          </a:custGeom>
          <a:solidFill>
            <a:schemeClr val="bg1"/>
          </a:solidFill>
          <a:ln w="11112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9603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1A6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>
            <a:extLst>
              <a:ext uri="{FF2B5EF4-FFF2-40B4-BE49-F238E27FC236}">
                <a16:creationId xmlns:a16="http://schemas.microsoft.com/office/drawing/2014/main" id="{43116D0A-9F8A-F596-B35E-C9BD7F09A1D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C1A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915ABA3-664E-2F70-3AA6-BC10848FFD1E}"/>
              </a:ext>
            </a:extLst>
          </p:cNvPr>
          <p:cNvGrpSpPr/>
          <p:nvPr/>
        </p:nvGrpSpPr>
        <p:grpSpPr>
          <a:xfrm>
            <a:off x="877378" y="1272204"/>
            <a:ext cx="3020444" cy="3418579"/>
            <a:chOff x="1215415" y="1170604"/>
            <a:chExt cx="3020444" cy="3418579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5D7FEBE7-A9E5-5829-54BF-B720B2FC8E76}"/>
                </a:ext>
              </a:extLst>
            </p:cNvPr>
            <p:cNvGrpSpPr/>
            <p:nvPr/>
          </p:nvGrpSpPr>
          <p:grpSpPr>
            <a:xfrm rot="21448451">
              <a:off x="2274787" y="1170604"/>
              <a:ext cx="901699" cy="1344901"/>
              <a:chOff x="8173301" y="3362007"/>
              <a:chExt cx="443954" cy="662166"/>
            </a:xfrm>
            <a:solidFill>
              <a:schemeClr val="bg1"/>
            </a:solidFill>
          </p:grpSpPr>
          <p:sp>
            <p:nvSpPr>
              <p:cNvPr id="3" name="任意多边形: 形状 2">
                <a:extLst>
                  <a:ext uri="{FF2B5EF4-FFF2-40B4-BE49-F238E27FC236}">
                    <a16:creationId xmlns:a16="http://schemas.microsoft.com/office/drawing/2014/main" id="{0DE255E8-2DAD-7DB6-602F-ADB3AEFF104E}"/>
                  </a:ext>
                </a:extLst>
              </p:cNvPr>
              <p:cNvSpPr/>
              <p:nvPr/>
            </p:nvSpPr>
            <p:spPr>
              <a:xfrm>
                <a:off x="8257890" y="3430008"/>
                <a:ext cx="290246" cy="475582"/>
              </a:xfrm>
              <a:custGeom>
                <a:avLst/>
                <a:gdLst>
                  <a:gd name="connsiteX0" fmla="*/ 278224 w 290246"/>
                  <a:gd name="connsiteY0" fmla="*/ 371736 h 475582"/>
                  <a:gd name="connsiteX1" fmla="*/ 286034 w 290246"/>
                  <a:gd name="connsiteY1" fmla="*/ 422885 h 475582"/>
                  <a:gd name="connsiteX2" fmla="*/ 287749 w 290246"/>
                  <a:gd name="connsiteY2" fmla="*/ 430695 h 475582"/>
                  <a:gd name="connsiteX3" fmla="*/ 278795 w 290246"/>
                  <a:gd name="connsiteY3" fmla="*/ 451555 h 475582"/>
                  <a:gd name="connsiteX4" fmla="*/ 183545 w 290246"/>
                  <a:gd name="connsiteY4" fmla="*/ 474796 h 475582"/>
                  <a:gd name="connsiteX5" fmla="*/ 103916 w 290246"/>
                  <a:gd name="connsiteY5" fmla="*/ 474796 h 475582"/>
                  <a:gd name="connsiteX6" fmla="*/ 11143 w 290246"/>
                  <a:gd name="connsiteY6" fmla="*/ 450127 h 475582"/>
                  <a:gd name="connsiteX7" fmla="*/ 3142 w 290246"/>
                  <a:gd name="connsiteY7" fmla="*/ 443554 h 475582"/>
                  <a:gd name="connsiteX8" fmla="*/ 2189 w 290246"/>
                  <a:gd name="connsiteY8" fmla="*/ 430410 h 475582"/>
                  <a:gd name="connsiteX9" fmla="*/ 33526 w 290246"/>
                  <a:gd name="connsiteY9" fmla="*/ 362020 h 475582"/>
                  <a:gd name="connsiteX10" fmla="*/ 58672 w 290246"/>
                  <a:gd name="connsiteY10" fmla="*/ 293535 h 475582"/>
                  <a:gd name="connsiteX11" fmla="*/ 81818 w 290246"/>
                  <a:gd name="connsiteY11" fmla="*/ 192761 h 475582"/>
                  <a:gd name="connsiteX12" fmla="*/ 98487 w 290246"/>
                  <a:gd name="connsiteY12" fmla="*/ 71889 h 475582"/>
                  <a:gd name="connsiteX13" fmla="*/ 104107 w 290246"/>
                  <a:gd name="connsiteY13" fmla="*/ 14739 h 475582"/>
                  <a:gd name="connsiteX14" fmla="*/ 112108 w 290246"/>
                  <a:gd name="connsiteY14" fmla="*/ 1213 h 475582"/>
                  <a:gd name="connsiteX15" fmla="*/ 129729 w 290246"/>
                  <a:gd name="connsiteY15" fmla="*/ 6547 h 475582"/>
                  <a:gd name="connsiteX16" fmla="*/ 155446 w 290246"/>
                  <a:gd name="connsiteY16" fmla="*/ 45028 h 475582"/>
                  <a:gd name="connsiteX17" fmla="*/ 218216 w 290246"/>
                  <a:gd name="connsiteY17" fmla="*/ 182569 h 475582"/>
                  <a:gd name="connsiteX18" fmla="*/ 262412 w 290246"/>
                  <a:gd name="connsiteY18" fmla="*/ 303346 h 475582"/>
                  <a:gd name="connsiteX19" fmla="*/ 279557 w 290246"/>
                  <a:gd name="connsiteY19" fmla="*/ 371640 h 475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90246" h="475582">
                    <a:moveTo>
                      <a:pt x="278224" y="371736"/>
                    </a:moveTo>
                    <a:cubicBezTo>
                      <a:pt x="280891" y="388881"/>
                      <a:pt x="283494" y="405930"/>
                      <a:pt x="286034" y="422885"/>
                    </a:cubicBezTo>
                    <a:cubicBezTo>
                      <a:pt x="286419" y="425526"/>
                      <a:pt x="286992" y="428136"/>
                      <a:pt x="287749" y="430695"/>
                    </a:cubicBezTo>
                    <a:cubicBezTo>
                      <a:pt x="292035" y="444507"/>
                      <a:pt x="291844" y="445078"/>
                      <a:pt x="278795" y="451555"/>
                    </a:cubicBezTo>
                    <a:cubicBezTo>
                      <a:pt x="249060" y="465990"/>
                      <a:pt x="216587" y="473914"/>
                      <a:pt x="183545" y="474796"/>
                    </a:cubicBezTo>
                    <a:cubicBezTo>
                      <a:pt x="157066" y="475844"/>
                      <a:pt x="130491" y="475844"/>
                      <a:pt x="103916" y="474796"/>
                    </a:cubicBezTo>
                    <a:cubicBezTo>
                      <a:pt x="71478" y="474011"/>
                      <a:pt x="39686" y="465557"/>
                      <a:pt x="11143" y="450127"/>
                    </a:cubicBezTo>
                    <a:cubicBezTo>
                      <a:pt x="8141" y="448378"/>
                      <a:pt x="5440" y="446159"/>
                      <a:pt x="3142" y="443554"/>
                    </a:cubicBezTo>
                    <a:cubicBezTo>
                      <a:pt x="-645" y="440135"/>
                      <a:pt x="-1065" y="434339"/>
                      <a:pt x="2189" y="430410"/>
                    </a:cubicBezTo>
                    <a:cubicBezTo>
                      <a:pt x="17810" y="410026"/>
                      <a:pt x="24573" y="385452"/>
                      <a:pt x="33526" y="362020"/>
                    </a:cubicBezTo>
                    <a:cubicBezTo>
                      <a:pt x="42480" y="338589"/>
                      <a:pt x="51433" y="316681"/>
                      <a:pt x="58672" y="293535"/>
                    </a:cubicBezTo>
                    <a:cubicBezTo>
                      <a:pt x="69091" y="260623"/>
                      <a:pt x="76831" y="226921"/>
                      <a:pt x="81818" y="192761"/>
                    </a:cubicBezTo>
                    <a:cubicBezTo>
                      <a:pt x="87533" y="152470"/>
                      <a:pt x="93248" y="112179"/>
                      <a:pt x="98487" y="71889"/>
                    </a:cubicBezTo>
                    <a:cubicBezTo>
                      <a:pt x="100963" y="52839"/>
                      <a:pt x="102773" y="33789"/>
                      <a:pt x="104107" y="14739"/>
                    </a:cubicBezTo>
                    <a:cubicBezTo>
                      <a:pt x="104107" y="8452"/>
                      <a:pt x="105250" y="3404"/>
                      <a:pt x="112108" y="1213"/>
                    </a:cubicBezTo>
                    <a:cubicBezTo>
                      <a:pt x="118492" y="-1619"/>
                      <a:pt x="125987" y="650"/>
                      <a:pt x="129729" y="6547"/>
                    </a:cubicBezTo>
                    <a:cubicBezTo>
                      <a:pt x="139477" y="18548"/>
                      <a:pt x="148087" y="31431"/>
                      <a:pt x="155446" y="45028"/>
                    </a:cubicBezTo>
                    <a:cubicBezTo>
                      <a:pt x="177068" y="90558"/>
                      <a:pt x="197356" y="136754"/>
                      <a:pt x="218216" y="182569"/>
                    </a:cubicBezTo>
                    <a:cubicBezTo>
                      <a:pt x="235788" y="221731"/>
                      <a:pt x="250558" y="262092"/>
                      <a:pt x="262412" y="303346"/>
                    </a:cubicBezTo>
                    <a:cubicBezTo>
                      <a:pt x="269080" y="325825"/>
                      <a:pt x="273937" y="348876"/>
                      <a:pt x="279557" y="37164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" name="任意多边形: 形状 3">
                <a:extLst>
                  <a:ext uri="{FF2B5EF4-FFF2-40B4-BE49-F238E27FC236}">
                    <a16:creationId xmlns:a16="http://schemas.microsoft.com/office/drawing/2014/main" id="{C99F5344-98BB-28C0-E42E-D8616B459EA3}"/>
                  </a:ext>
                </a:extLst>
              </p:cNvPr>
              <p:cNvSpPr/>
              <p:nvPr/>
            </p:nvSpPr>
            <p:spPr>
              <a:xfrm>
                <a:off x="8173301" y="3864609"/>
                <a:ext cx="443954" cy="159564"/>
              </a:xfrm>
              <a:custGeom>
                <a:avLst/>
                <a:gdLst>
                  <a:gd name="connsiteX0" fmla="*/ 5054 w 443954"/>
                  <a:gd name="connsiteY0" fmla="*/ 0 h 159564"/>
                  <a:gd name="connsiteX1" fmla="*/ 39249 w 443954"/>
                  <a:gd name="connsiteY1" fmla="*/ 18097 h 159564"/>
                  <a:gd name="connsiteX2" fmla="*/ 102780 w 443954"/>
                  <a:gd name="connsiteY2" fmla="*/ 51054 h 159564"/>
                  <a:gd name="connsiteX3" fmla="*/ 172599 w 443954"/>
                  <a:gd name="connsiteY3" fmla="*/ 65246 h 159564"/>
                  <a:gd name="connsiteX4" fmla="*/ 284898 w 443954"/>
                  <a:gd name="connsiteY4" fmla="*/ 58674 h 159564"/>
                  <a:gd name="connsiteX5" fmla="*/ 337953 w 443954"/>
                  <a:gd name="connsiteY5" fmla="*/ 46482 h 159564"/>
                  <a:gd name="connsiteX6" fmla="*/ 364623 w 443954"/>
                  <a:gd name="connsiteY6" fmla="*/ 34861 h 159564"/>
                  <a:gd name="connsiteX7" fmla="*/ 390721 w 443954"/>
                  <a:gd name="connsiteY7" fmla="*/ 25336 h 159564"/>
                  <a:gd name="connsiteX8" fmla="*/ 406247 w 443954"/>
                  <a:gd name="connsiteY8" fmla="*/ 18193 h 159564"/>
                  <a:gd name="connsiteX9" fmla="*/ 437298 w 443954"/>
                  <a:gd name="connsiteY9" fmla="*/ 4096 h 159564"/>
                  <a:gd name="connsiteX10" fmla="*/ 440918 w 443954"/>
                  <a:gd name="connsiteY10" fmla="*/ 25813 h 159564"/>
                  <a:gd name="connsiteX11" fmla="*/ 370052 w 443954"/>
                  <a:gd name="connsiteY11" fmla="*/ 109633 h 159564"/>
                  <a:gd name="connsiteX12" fmla="*/ 365004 w 443954"/>
                  <a:gd name="connsiteY12" fmla="*/ 123635 h 159564"/>
                  <a:gd name="connsiteX13" fmla="*/ 366432 w 443954"/>
                  <a:gd name="connsiteY13" fmla="*/ 130112 h 159564"/>
                  <a:gd name="connsiteX14" fmla="*/ 350811 w 443954"/>
                  <a:gd name="connsiteY14" fmla="*/ 153638 h 159564"/>
                  <a:gd name="connsiteX15" fmla="*/ 243655 w 443954"/>
                  <a:gd name="connsiteY15" fmla="*/ 158305 h 159564"/>
                  <a:gd name="connsiteX16" fmla="*/ 173551 w 443954"/>
                  <a:gd name="connsiteY16" fmla="*/ 153162 h 159564"/>
                  <a:gd name="connsiteX17" fmla="*/ 102018 w 443954"/>
                  <a:gd name="connsiteY17" fmla="*/ 138970 h 159564"/>
                  <a:gd name="connsiteX18" fmla="*/ 56965 w 443954"/>
                  <a:gd name="connsiteY18" fmla="*/ 128397 h 159564"/>
                  <a:gd name="connsiteX19" fmla="*/ 48107 w 443954"/>
                  <a:gd name="connsiteY19" fmla="*/ 109347 h 159564"/>
                  <a:gd name="connsiteX20" fmla="*/ 46297 w 443954"/>
                  <a:gd name="connsiteY20" fmla="*/ 98393 h 159564"/>
                  <a:gd name="connsiteX21" fmla="*/ 12102 w 443954"/>
                  <a:gd name="connsiteY21" fmla="*/ 49530 h 159564"/>
                  <a:gd name="connsiteX22" fmla="*/ 863 w 443954"/>
                  <a:gd name="connsiteY22" fmla="*/ 28670 h 159564"/>
                  <a:gd name="connsiteX23" fmla="*/ 863 w 443954"/>
                  <a:gd name="connsiteY23" fmla="*/ 11906 h 159564"/>
                  <a:gd name="connsiteX24" fmla="*/ 5054 w 443954"/>
                  <a:gd name="connsiteY24" fmla="*/ 0 h 159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43954" h="159564">
                    <a:moveTo>
                      <a:pt x="5054" y="0"/>
                    </a:moveTo>
                    <a:lnTo>
                      <a:pt x="39249" y="18097"/>
                    </a:lnTo>
                    <a:cubicBezTo>
                      <a:pt x="59777" y="30290"/>
                      <a:pt x="80990" y="41294"/>
                      <a:pt x="102780" y="51054"/>
                    </a:cubicBezTo>
                    <a:cubicBezTo>
                      <a:pt x="124976" y="60058"/>
                      <a:pt x="148649" y="64870"/>
                      <a:pt x="172599" y="65246"/>
                    </a:cubicBezTo>
                    <a:cubicBezTo>
                      <a:pt x="210148" y="66092"/>
                      <a:pt x="247704" y="63894"/>
                      <a:pt x="284898" y="58674"/>
                    </a:cubicBezTo>
                    <a:cubicBezTo>
                      <a:pt x="302799" y="55613"/>
                      <a:pt x="320512" y="51542"/>
                      <a:pt x="337953" y="46482"/>
                    </a:cubicBezTo>
                    <a:cubicBezTo>
                      <a:pt x="347059" y="43127"/>
                      <a:pt x="355964" y="39247"/>
                      <a:pt x="364623" y="34861"/>
                    </a:cubicBezTo>
                    <a:cubicBezTo>
                      <a:pt x="373195" y="31337"/>
                      <a:pt x="382053" y="28480"/>
                      <a:pt x="390721" y="25336"/>
                    </a:cubicBezTo>
                    <a:cubicBezTo>
                      <a:pt x="395960" y="23241"/>
                      <a:pt x="401103" y="20574"/>
                      <a:pt x="406247" y="18193"/>
                    </a:cubicBezTo>
                    <a:lnTo>
                      <a:pt x="437298" y="4096"/>
                    </a:lnTo>
                    <a:cubicBezTo>
                      <a:pt x="445109" y="13621"/>
                      <a:pt x="445680" y="18574"/>
                      <a:pt x="440918" y="25813"/>
                    </a:cubicBezTo>
                    <a:cubicBezTo>
                      <a:pt x="420681" y="56447"/>
                      <a:pt x="396894" y="84582"/>
                      <a:pt x="370052" y="109633"/>
                    </a:cubicBezTo>
                    <a:cubicBezTo>
                      <a:pt x="365742" y="112887"/>
                      <a:pt x="363762" y="118379"/>
                      <a:pt x="365004" y="123635"/>
                    </a:cubicBezTo>
                    <a:cubicBezTo>
                      <a:pt x="365214" y="125844"/>
                      <a:pt x="365694" y="128019"/>
                      <a:pt x="366432" y="130112"/>
                    </a:cubicBezTo>
                    <a:cubicBezTo>
                      <a:pt x="374338" y="145828"/>
                      <a:pt x="371195" y="150495"/>
                      <a:pt x="350811" y="153638"/>
                    </a:cubicBezTo>
                    <a:cubicBezTo>
                      <a:pt x="315400" y="159403"/>
                      <a:pt x="279433" y="160969"/>
                      <a:pt x="243655" y="158305"/>
                    </a:cubicBezTo>
                    <a:cubicBezTo>
                      <a:pt x="220319" y="156400"/>
                      <a:pt x="196697" y="156305"/>
                      <a:pt x="173551" y="153162"/>
                    </a:cubicBezTo>
                    <a:cubicBezTo>
                      <a:pt x="150405" y="150019"/>
                      <a:pt x="125926" y="143637"/>
                      <a:pt x="102018" y="138970"/>
                    </a:cubicBezTo>
                    <a:cubicBezTo>
                      <a:pt x="86874" y="135731"/>
                      <a:pt x="71824" y="132493"/>
                      <a:pt x="56965" y="128397"/>
                    </a:cubicBezTo>
                    <a:cubicBezTo>
                      <a:pt x="45535" y="125254"/>
                      <a:pt x="43535" y="120205"/>
                      <a:pt x="48107" y="109347"/>
                    </a:cubicBezTo>
                    <a:cubicBezTo>
                      <a:pt x="49720" y="105659"/>
                      <a:pt x="49011" y="101367"/>
                      <a:pt x="46297" y="98393"/>
                    </a:cubicBezTo>
                    <a:cubicBezTo>
                      <a:pt x="34772" y="82201"/>
                      <a:pt x="23247" y="66008"/>
                      <a:pt x="12102" y="49530"/>
                    </a:cubicBezTo>
                    <a:cubicBezTo>
                      <a:pt x="7435" y="43114"/>
                      <a:pt x="3654" y="36097"/>
                      <a:pt x="863" y="28670"/>
                    </a:cubicBezTo>
                    <a:cubicBezTo>
                      <a:pt x="-288" y="23141"/>
                      <a:pt x="-288" y="17435"/>
                      <a:pt x="863" y="11906"/>
                    </a:cubicBezTo>
                    <a:cubicBezTo>
                      <a:pt x="1856" y="7807"/>
                      <a:pt x="3260" y="3818"/>
                      <a:pt x="505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2D34C9E0-C00A-C734-C477-843B6764AD41}"/>
                  </a:ext>
                </a:extLst>
              </p:cNvPr>
              <p:cNvSpPr/>
              <p:nvPr/>
            </p:nvSpPr>
            <p:spPr>
              <a:xfrm>
                <a:off x="8192206" y="3362007"/>
                <a:ext cx="133700" cy="505831"/>
              </a:xfrm>
              <a:custGeom>
                <a:avLst/>
                <a:gdLst>
                  <a:gd name="connsiteX0" fmla="*/ 129120 w 133700"/>
                  <a:gd name="connsiteY0" fmla="*/ 93979 h 505831"/>
                  <a:gd name="connsiteX1" fmla="*/ 130834 w 133700"/>
                  <a:gd name="connsiteY1" fmla="*/ 196468 h 505831"/>
                  <a:gd name="connsiteX2" fmla="*/ 104069 w 133700"/>
                  <a:gd name="connsiteY2" fmla="*/ 356107 h 505831"/>
                  <a:gd name="connsiteX3" fmla="*/ 75494 w 133700"/>
                  <a:gd name="connsiteY3" fmla="*/ 456787 h 505831"/>
                  <a:gd name="connsiteX4" fmla="*/ 50348 w 133700"/>
                  <a:gd name="connsiteY4" fmla="*/ 500125 h 505831"/>
                  <a:gd name="connsiteX5" fmla="*/ 36346 w 133700"/>
                  <a:gd name="connsiteY5" fmla="*/ 505459 h 505831"/>
                  <a:gd name="connsiteX6" fmla="*/ 4533 w 133700"/>
                  <a:gd name="connsiteY6" fmla="*/ 492982 h 505831"/>
                  <a:gd name="connsiteX7" fmla="*/ 1170 w 133700"/>
                  <a:gd name="connsiteY7" fmla="*/ 480774 h 505831"/>
                  <a:gd name="connsiteX8" fmla="*/ 1389 w 133700"/>
                  <a:gd name="connsiteY8" fmla="*/ 480409 h 505831"/>
                  <a:gd name="connsiteX9" fmla="*/ 17487 w 133700"/>
                  <a:gd name="connsiteY9" fmla="*/ 435451 h 505831"/>
                  <a:gd name="connsiteX10" fmla="*/ 37203 w 133700"/>
                  <a:gd name="connsiteY10" fmla="*/ 348868 h 505831"/>
                  <a:gd name="connsiteX11" fmla="*/ 49491 w 133700"/>
                  <a:gd name="connsiteY11" fmla="*/ 253047 h 505831"/>
                  <a:gd name="connsiteX12" fmla="*/ 64921 w 133700"/>
                  <a:gd name="connsiteY12" fmla="*/ 133508 h 505831"/>
                  <a:gd name="connsiteX13" fmla="*/ 74446 w 133700"/>
                  <a:gd name="connsiteY13" fmla="*/ 25209 h 505831"/>
                  <a:gd name="connsiteX14" fmla="*/ 74446 w 133700"/>
                  <a:gd name="connsiteY14" fmla="*/ 13303 h 505831"/>
                  <a:gd name="connsiteX15" fmla="*/ 78256 w 133700"/>
                  <a:gd name="connsiteY15" fmla="*/ 1682 h 505831"/>
                  <a:gd name="connsiteX16" fmla="*/ 94068 w 133700"/>
                  <a:gd name="connsiteY16" fmla="*/ 4540 h 505831"/>
                  <a:gd name="connsiteX17" fmla="*/ 107403 w 133700"/>
                  <a:gd name="connsiteY17" fmla="*/ 24161 h 505831"/>
                  <a:gd name="connsiteX18" fmla="*/ 129120 w 133700"/>
                  <a:gd name="connsiteY18" fmla="*/ 93979 h 505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33700" h="505831">
                    <a:moveTo>
                      <a:pt x="129120" y="93979"/>
                    </a:moveTo>
                    <a:cubicBezTo>
                      <a:pt x="134587" y="127885"/>
                      <a:pt x="135164" y="162399"/>
                      <a:pt x="130834" y="196468"/>
                    </a:cubicBezTo>
                    <a:cubicBezTo>
                      <a:pt x="124167" y="250189"/>
                      <a:pt x="115499" y="303529"/>
                      <a:pt x="104069" y="356107"/>
                    </a:cubicBezTo>
                    <a:cubicBezTo>
                      <a:pt x="96483" y="390187"/>
                      <a:pt x="86942" y="423803"/>
                      <a:pt x="75494" y="456787"/>
                    </a:cubicBezTo>
                    <a:cubicBezTo>
                      <a:pt x="68731" y="472113"/>
                      <a:pt x="60298" y="486648"/>
                      <a:pt x="50348" y="500125"/>
                    </a:cubicBezTo>
                    <a:cubicBezTo>
                      <a:pt x="47232" y="504627"/>
                      <a:pt x="41667" y="506747"/>
                      <a:pt x="36346" y="505459"/>
                    </a:cubicBezTo>
                    <a:cubicBezTo>
                      <a:pt x="24871" y="504004"/>
                      <a:pt x="13938" y="499715"/>
                      <a:pt x="4533" y="492982"/>
                    </a:cubicBezTo>
                    <a:cubicBezTo>
                      <a:pt x="233" y="490539"/>
                      <a:pt x="-1272" y="485074"/>
                      <a:pt x="1170" y="480774"/>
                    </a:cubicBezTo>
                    <a:cubicBezTo>
                      <a:pt x="1240" y="480651"/>
                      <a:pt x="1313" y="480529"/>
                      <a:pt x="1389" y="480409"/>
                    </a:cubicBezTo>
                    <a:cubicBezTo>
                      <a:pt x="7605" y="465741"/>
                      <a:pt x="12980" y="450730"/>
                      <a:pt x="17487" y="435451"/>
                    </a:cubicBezTo>
                    <a:cubicBezTo>
                      <a:pt x="24821" y="406876"/>
                      <a:pt x="30345" y="377634"/>
                      <a:pt x="37203" y="348868"/>
                    </a:cubicBezTo>
                    <a:cubicBezTo>
                      <a:pt x="43104" y="317185"/>
                      <a:pt x="47206" y="285194"/>
                      <a:pt x="49491" y="253047"/>
                    </a:cubicBezTo>
                    <a:cubicBezTo>
                      <a:pt x="54444" y="213137"/>
                      <a:pt x="60444" y="173418"/>
                      <a:pt x="64921" y="133508"/>
                    </a:cubicBezTo>
                    <a:cubicBezTo>
                      <a:pt x="68922" y="97504"/>
                      <a:pt x="71589" y="61309"/>
                      <a:pt x="74446" y="25209"/>
                    </a:cubicBezTo>
                    <a:cubicBezTo>
                      <a:pt x="74649" y="21243"/>
                      <a:pt x="74649" y="17269"/>
                      <a:pt x="74446" y="13303"/>
                    </a:cubicBezTo>
                    <a:cubicBezTo>
                      <a:pt x="74446" y="9016"/>
                      <a:pt x="72922" y="3778"/>
                      <a:pt x="78256" y="1682"/>
                    </a:cubicBezTo>
                    <a:cubicBezTo>
                      <a:pt x="83513" y="-1378"/>
                      <a:pt x="90214" y="-167"/>
                      <a:pt x="94068" y="4540"/>
                    </a:cubicBezTo>
                    <a:cubicBezTo>
                      <a:pt x="99307" y="10504"/>
                      <a:pt x="103786" y="17094"/>
                      <a:pt x="107403" y="24161"/>
                    </a:cubicBezTo>
                    <a:cubicBezTo>
                      <a:pt x="117773" y="46342"/>
                      <a:pt x="125079" y="69830"/>
                      <a:pt x="129120" y="9397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A87F76C2-99CF-2507-360A-417D6A6DB7F6}"/>
                </a:ext>
              </a:extLst>
            </p:cNvPr>
            <p:cNvSpPr txBox="1"/>
            <p:nvPr/>
          </p:nvSpPr>
          <p:spPr>
            <a:xfrm>
              <a:off x="1215415" y="2672017"/>
              <a:ext cx="3020443" cy="646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i="1">
                  <a:solidFill>
                    <a:schemeClr val="bg1"/>
                  </a:solidFill>
                  <a:latin typeface="Jumble" panose="02000503000000020004" pitchFamily="2" charset="0"/>
                </a:rPr>
                <a:t>PowerPoint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B0C8226-DB4E-469A-8728-32A1398B6F59}"/>
                </a:ext>
              </a:extLst>
            </p:cNvPr>
            <p:cNvSpPr txBox="1"/>
            <p:nvPr/>
          </p:nvSpPr>
          <p:spPr>
            <a:xfrm>
              <a:off x="1215415" y="3220860"/>
              <a:ext cx="3020444" cy="1368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fr-FR" altLang="zh-CN" sz="1400" b="1">
                  <a:solidFill>
                    <a:schemeClr val="bg1"/>
                  </a:solidFill>
                  <a:latin typeface="+mn-ea"/>
                  <a:cs typeface="..黑体UI-韩语" panose="02000000000000000000" pitchFamily="2" charset="-128"/>
                </a:rPr>
                <a:t>consectetuer adipiscing elit. Maecenas porttitor congue massa. Fusce posuere, magna sed pulvinar ultricies, purus lectus malesuada libero, sit amet 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00FC1C4-0578-0703-F030-661E26F07808}"/>
              </a:ext>
            </a:extLst>
          </p:cNvPr>
          <p:cNvGrpSpPr/>
          <p:nvPr/>
        </p:nvGrpSpPr>
        <p:grpSpPr>
          <a:xfrm>
            <a:off x="4585778" y="1272204"/>
            <a:ext cx="3020444" cy="3418579"/>
            <a:chOff x="1215415" y="1170604"/>
            <a:chExt cx="3020444" cy="3418579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36701C08-682C-1AB1-D740-1C2368F043DA}"/>
                </a:ext>
              </a:extLst>
            </p:cNvPr>
            <p:cNvGrpSpPr/>
            <p:nvPr/>
          </p:nvGrpSpPr>
          <p:grpSpPr>
            <a:xfrm rot="21448451">
              <a:off x="2274787" y="1170604"/>
              <a:ext cx="901699" cy="1344901"/>
              <a:chOff x="8173301" y="3362007"/>
              <a:chExt cx="443954" cy="662166"/>
            </a:xfrm>
            <a:solidFill>
              <a:schemeClr val="bg1"/>
            </a:solidFill>
          </p:grpSpPr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785FB314-72EA-CC6F-897B-55F4DE774090}"/>
                  </a:ext>
                </a:extLst>
              </p:cNvPr>
              <p:cNvSpPr/>
              <p:nvPr/>
            </p:nvSpPr>
            <p:spPr>
              <a:xfrm>
                <a:off x="8257890" y="3430008"/>
                <a:ext cx="290246" cy="475582"/>
              </a:xfrm>
              <a:custGeom>
                <a:avLst/>
                <a:gdLst>
                  <a:gd name="connsiteX0" fmla="*/ 278224 w 290246"/>
                  <a:gd name="connsiteY0" fmla="*/ 371736 h 475582"/>
                  <a:gd name="connsiteX1" fmla="*/ 286034 w 290246"/>
                  <a:gd name="connsiteY1" fmla="*/ 422885 h 475582"/>
                  <a:gd name="connsiteX2" fmla="*/ 287749 w 290246"/>
                  <a:gd name="connsiteY2" fmla="*/ 430695 h 475582"/>
                  <a:gd name="connsiteX3" fmla="*/ 278795 w 290246"/>
                  <a:gd name="connsiteY3" fmla="*/ 451555 h 475582"/>
                  <a:gd name="connsiteX4" fmla="*/ 183545 w 290246"/>
                  <a:gd name="connsiteY4" fmla="*/ 474796 h 475582"/>
                  <a:gd name="connsiteX5" fmla="*/ 103916 w 290246"/>
                  <a:gd name="connsiteY5" fmla="*/ 474796 h 475582"/>
                  <a:gd name="connsiteX6" fmla="*/ 11143 w 290246"/>
                  <a:gd name="connsiteY6" fmla="*/ 450127 h 475582"/>
                  <a:gd name="connsiteX7" fmla="*/ 3142 w 290246"/>
                  <a:gd name="connsiteY7" fmla="*/ 443554 h 475582"/>
                  <a:gd name="connsiteX8" fmla="*/ 2189 w 290246"/>
                  <a:gd name="connsiteY8" fmla="*/ 430410 h 475582"/>
                  <a:gd name="connsiteX9" fmla="*/ 33526 w 290246"/>
                  <a:gd name="connsiteY9" fmla="*/ 362020 h 475582"/>
                  <a:gd name="connsiteX10" fmla="*/ 58672 w 290246"/>
                  <a:gd name="connsiteY10" fmla="*/ 293535 h 475582"/>
                  <a:gd name="connsiteX11" fmla="*/ 81818 w 290246"/>
                  <a:gd name="connsiteY11" fmla="*/ 192761 h 475582"/>
                  <a:gd name="connsiteX12" fmla="*/ 98487 w 290246"/>
                  <a:gd name="connsiteY12" fmla="*/ 71889 h 475582"/>
                  <a:gd name="connsiteX13" fmla="*/ 104107 w 290246"/>
                  <a:gd name="connsiteY13" fmla="*/ 14739 h 475582"/>
                  <a:gd name="connsiteX14" fmla="*/ 112108 w 290246"/>
                  <a:gd name="connsiteY14" fmla="*/ 1213 h 475582"/>
                  <a:gd name="connsiteX15" fmla="*/ 129729 w 290246"/>
                  <a:gd name="connsiteY15" fmla="*/ 6547 h 475582"/>
                  <a:gd name="connsiteX16" fmla="*/ 155446 w 290246"/>
                  <a:gd name="connsiteY16" fmla="*/ 45028 h 475582"/>
                  <a:gd name="connsiteX17" fmla="*/ 218216 w 290246"/>
                  <a:gd name="connsiteY17" fmla="*/ 182569 h 475582"/>
                  <a:gd name="connsiteX18" fmla="*/ 262412 w 290246"/>
                  <a:gd name="connsiteY18" fmla="*/ 303346 h 475582"/>
                  <a:gd name="connsiteX19" fmla="*/ 279557 w 290246"/>
                  <a:gd name="connsiteY19" fmla="*/ 371640 h 475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90246" h="475582">
                    <a:moveTo>
                      <a:pt x="278224" y="371736"/>
                    </a:moveTo>
                    <a:cubicBezTo>
                      <a:pt x="280891" y="388881"/>
                      <a:pt x="283494" y="405930"/>
                      <a:pt x="286034" y="422885"/>
                    </a:cubicBezTo>
                    <a:cubicBezTo>
                      <a:pt x="286419" y="425526"/>
                      <a:pt x="286992" y="428136"/>
                      <a:pt x="287749" y="430695"/>
                    </a:cubicBezTo>
                    <a:cubicBezTo>
                      <a:pt x="292035" y="444507"/>
                      <a:pt x="291844" y="445078"/>
                      <a:pt x="278795" y="451555"/>
                    </a:cubicBezTo>
                    <a:cubicBezTo>
                      <a:pt x="249060" y="465990"/>
                      <a:pt x="216587" y="473914"/>
                      <a:pt x="183545" y="474796"/>
                    </a:cubicBezTo>
                    <a:cubicBezTo>
                      <a:pt x="157066" y="475844"/>
                      <a:pt x="130491" y="475844"/>
                      <a:pt x="103916" y="474796"/>
                    </a:cubicBezTo>
                    <a:cubicBezTo>
                      <a:pt x="71478" y="474011"/>
                      <a:pt x="39686" y="465557"/>
                      <a:pt x="11143" y="450127"/>
                    </a:cubicBezTo>
                    <a:cubicBezTo>
                      <a:pt x="8141" y="448378"/>
                      <a:pt x="5440" y="446159"/>
                      <a:pt x="3142" y="443554"/>
                    </a:cubicBezTo>
                    <a:cubicBezTo>
                      <a:pt x="-645" y="440135"/>
                      <a:pt x="-1065" y="434339"/>
                      <a:pt x="2189" y="430410"/>
                    </a:cubicBezTo>
                    <a:cubicBezTo>
                      <a:pt x="17810" y="410026"/>
                      <a:pt x="24573" y="385452"/>
                      <a:pt x="33526" y="362020"/>
                    </a:cubicBezTo>
                    <a:cubicBezTo>
                      <a:pt x="42480" y="338589"/>
                      <a:pt x="51433" y="316681"/>
                      <a:pt x="58672" y="293535"/>
                    </a:cubicBezTo>
                    <a:cubicBezTo>
                      <a:pt x="69091" y="260623"/>
                      <a:pt x="76831" y="226921"/>
                      <a:pt x="81818" y="192761"/>
                    </a:cubicBezTo>
                    <a:cubicBezTo>
                      <a:pt x="87533" y="152470"/>
                      <a:pt x="93248" y="112179"/>
                      <a:pt x="98487" y="71889"/>
                    </a:cubicBezTo>
                    <a:cubicBezTo>
                      <a:pt x="100963" y="52839"/>
                      <a:pt x="102773" y="33789"/>
                      <a:pt x="104107" y="14739"/>
                    </a:cubicBezTo>
                    <a:cubicBezTo>
                      <a:pt x="104107" y="8452"/>
                      <a:pt x="105250" y="3404"/>
                      <a:pt x="112108" y="1213"/>
                    </a:cubicBezTo>
                    <a:cubicBezTo>
                      <a:pt x="118492" y="-1619"/>
                      <a:pt x="125987" y="650"/>
                      <a:pt x="129729" y="6547"/>
                    </a:cubicBezTo>
                    <a:cubicBezTo>
                      <a:pt x="139477" y="18548"/>
                      <a:pt x="148087" y="31431"/>
                      <a:pt x="155446" y="45028"/>
                    </a:cubicBezTo>
                    <a:cubicBezTo>
                      <a:pt x="177068" y="90558"/>
                      <a:pt x="197356" y="136754"/>
                      <a:pt x="218216" y="182569"/>
                    </a:cubicBezTo>
                    <a:cubicBezTo>
                      <a:pt x="235788" y="221731"/>
                      <a:pt x="250558" y="262092"/>
                      <a:pt x="262412" y="303346"/>
                    </a:cubicBezTo>
                    <a:cubicBezTo>
                      <a:pt x="269080" y="325825"/>
                      <a:pt x="273937" y="348876"/>
                      <a:pt x="279557" y="37164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38A65153-C70D-43E1-813D-49CA1E79F447}"/>
                  </a:ext>
                </a:extLst>
              </p:cNvPr>
              <p:cNvSpPr/>
              <p:nvPr/>
            </p:nvSpPr>
            <p:spPr>
              <a:xfrm>
                <a:off x="8173301" y="3864609"/>
                <a:ext cx="443954" cy="159564"/>
              </a:xfrm>
              <a:custGeom>
                <a:avLst/>
                <a:gdLst>
                  <a:gd name="connsiteX0" fmla="*/ 5054 w 443954"/>
                  <a:gd name="connsiteY0" fmla="*/ 0 h 159564"/>
                  <a:gd name="connsiteX1" fmla="*/ 39249 w 443954"/>
                  <a:gd name="connsiteY1" fmla="*/ 18097 h 159564"/>
                  <a:gd name="connsiteX2" fmla="*/ 102780 w 443954"/>
                  <a:gd name="connsiteY2" fmla="*/ 51054 h 159564"/>
                  <a:gd name="connsiteX3" fmla="*/ 172599 w 443954"/>
                  <a:gd name="connsiteY3" fmla="*/ 65246 h 159564"/>
                  <a:gd name="connsiteX4" fmla="*/ 284898 w 443954"/>
                  <a:gd name="connsiteY4" fmla="*/ 58674 h 159564"/>
                  <a:gd name="connsiteX5" fmla="*/ 337953 w 443954"/>
                  <a:gd name="connsiteY5" fmla="*/ 46482 h 159564"/>
                  <a:gd name="connsiteX6" fmla="*/ 364623 w 443954"/>
                  <a:gd name="connsiteY6" fmla="*/ 34861 h 159564"/>
                  <a:gd name="connsiteX7" fmla="*/ 390721 w 443954"/>
                  <a:gd name="connsiteY7" fmla="*/ 25336 h 159564"/>
                  <a:gd name="connsiteX8" fmla="*/ 406247 w 443954"/>
                  <a:gd name="connsiteY8" fmla="*/ 18193 h 159564"/>
                  <a:gd name="connsiteX9" fmla="*/ 437298 w 443954"/>
                  <a:gd name="connsiteY9" fmla="*/ 4096 h 159564"/>
                  <a:gd name="connsiteX10" fmla="*/ 440918 w 443954"/>
                  <a:gd name="connsiteY10" fmla="*/ 25813 h 159564"/>
                  <a:gd name="connsiteX11" fmla="*/ 370052 w 443954"/>
                  <a:gd name="connsiteY11" fmla="*/ 109633 h 159564"/>
                  <a:gd name="connsiteX12" fmla="*/ 365004 w 443954"/>
                  <a:gd name="connsiteY12" fmla="*/ 123635 h 159564"/>
                  <a:gd name="connsiteX13" fmla="*/ 366432 w 443954"/>
                  <a:gd name="connsiteY13" fmla="*/ 130112 h 159564"/>
                  <a:gd name="connsiteX14" fmla="*/ 350811 w 443954"/>
                  <a:gd name="connsiteY14" fmla="*/ 153638 h 159564"/>
                  <a:gd name="connsiteX15" fmla="*/ 243655 w 443954"/>
                  <a:gd name="connsiteY15" fmla="*/ 158305 h 159564"/>
                  <a:gd name="connsiteX16" fmla="*/ 173551 w 443954"/>
                  <a:gd name="connsiteY16" fmla="*/ 153162 h 159564"/>
                  <a:gd name="connsiteX17" fmla="*/ 102018 w 443954"/>
                  <a:gd name="connsiteY17" fmla="*/ 138970 h 159564"/>
                  <a:gd name="connsiteX18" fmla="*/ 56965 w 443954"/>
                  <a:gd name="connsiteY18" fmla="*/ 128397 h 159564"/>
                  <a:gd name="connsiteX19" fmla="*/ 48107 w 443954"/>
                  <a:gd name="connsiteY19" fmla="*/ 109347 h 159564"/>
                  <a:gd name="connsiteX20" fmla="*/ 46297 w 443954"/>
                  <a:gd name="connsiteY20" fmla="*/ 98393 h 159564"/>
                  <a:gd name="connsiteX21" fmla="*/ 12102 w 443954"/>
                  <a:gd name="connsiteY21" fmla="*/ 49530 h 159564"/>
                  <a:gd name="connsiteX22" fmla="*/ 863 w 443954"/>
                  <a:gd name="connsiteY22" fmla="*/ 28670 h 159564"/>
                  <a:gd name="connsiteX23" fmla="*/ 863 w 443954"/>
                  <a:gd name="connsiteY23" fmla="*/ 11906 h 159564"/>
                  <a:gd name="connsiteX24" fmla="*/ 5054 w 443954"/>
                  <a:gd name="connsiteY24" fmla="*/ 0 h 159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43954" h="159564">
                    <a:moveTo>
                      <a:pt x="5054" y="0"/>
                    </a:moveTo>
                    <a:lnTo>
                      <a:pt x="39249" y="18097"/>
                    </a:lnTo>
                    <a:cubicBezTo>
                      <a:pt x="59777" y="30290"/>
                      <a:pt x="80990" y="41294"/>
                      <a:pt x="102780" y="51054"/>
                    </a:cubicBezTo>
                    <a:cubicBezTo>
                      <a:pt x="124976" y="60058"/>
                      <a:pt x="148649" y="64870"/>
                      <a:pt x="172599" y="65246"/>
                    </a:cubicBezTo>
                    <a:cubicBezTo>
                      <a:pt x="210148" y="66092"/>
                      <a:pt x="247704" y="63894"/>
                      <a:pt x="284898" y="58674"/>
                    </a:cubicBezTo>
                    <a:cubicBezTo>
                      <a:pt x="302799" y="55613"/>
                      <a:pt x="320512" y="51542"/>
                      <a:pt x="337953" y="46482"/>
                    </a:cubicBezTo>
                    <a:cubicBezTo>
                      <a:pt x="347059" y="43127"/>
                      <a:pt x="355964" y="39247"/>
                      <a:pt x="364623" y="34861"/>
                    </a:cubicBezTo>
                    <a:cubicBezTo>
                      <a:pt x="373195" y="31337"/>
                      <a:pt x="382053" y="28480"/>
                      <a:pt x="390721" y="25336"/>
                    </a:cubicBezTo>
                    <a:cubicBezTo>
                      <a:pt x="395960" y="23241"/>
                      <a:pt x="401103" y="20574"/>
                      <a:pt x="406247" y="18193"/>
                    </a:cubicBezTo>
                    <a:lnTo>
                      <a:pt x="437298" y="4096"/>
                    </a:lnTo>
                    <a:cubicBezTo>
                      <a:pt x="445109" y="13621"/>
                      <a:pt x="445680" y="18574"/>
                      <a:pt x="440918" y="25813"/>
                    </a:cubicBezTo>
                    <a:cubicBezTo>
                      <a:pt x="420681" y="56447"/>
                      <a:pt x="396894" y="84582"/>
                      <a:pt x="370052" y="109633"/>
                    </a:cubicBezTo>
                    <a:cubicBezTo>
                      <a:pt x="365742" y="112887"/>
                      <a:pt x="363762" y="118379"/>
                      <a:pt x="365004" y="123635"/>
                    </a:cubicBezTo>
                    <a:cubicBezTo>
                      <a:pt x="365214" y="125844"/>
                      <a:pt x="365694" y="128019"/>
                      <a:pt x="366432" y="130112"/>
                    </a:cubicBezTo>
                    <a:cubicBezTo>
                      <a:pt x="374338" y="145828"/>
                      <a:pt x="371195" y="150495"/>
                      <a:pt x="350811" y="153638"/>
                    </a:cubicBezTo>
                    <a:cubicBezTo>
                      <a:pt x="315400" y="159403"/>
                      <a:pt x="279433" y="160969"/>
                      <a:pt x="243655" y="158305"/>
                    </a:cubicBezTo>
                    <a:cubicBezTo>
                      <a:pt x="220319" y="156400"/>
                      <a:pt x="196697" y="156305"/>
                      <a:pt x="173551" y="153162"/>
                    </a:cubicBezTo>
                    <a:cubicBezTo>
                      <a:pt x="150405" y="150019"/>
                      <a:pt x="125926" y="143637"/>
                      <a:pt x="102018" y="138970"/>
                    </a:cubicBezTo>
                    <a:cubicBezTo>
                      <a:pt x="86874" y="135731"/>
                      <a:pt x="71824" y="132493"/>
                      <a:pt x="56965" y="128397"/>
                    </a:cubicBezTo>
                    <a:cubicBezTo>
                      <a:pt x="45535" y="125254"/>
                      <a:pt x="43535" y="120205"/>
                      <a:pt x="48107" y="109347"/>
                    </a:cubicBezTo>
                    <a:cubicBezTo>
                      <a:pt x="49720" y="105659"/>
                      <a:pt x="49011" y="101367"/>
                      <a:pt x="46297" y="98393"/>
                    </a:cubicBezTo>
                    <a:cubicBezTo>
                      <a:pt x="34772" y="82201"/>
                      <a:pt x="23247" y="66008"/>
                      <a:pt x="12102" y="49530"/>
                    </a:cubicBezTo>
                    <a:cubicBezTo>
                      <a:pt x="7435" y="43114"/>
                      <a:pt x="3654" y="36097"/>
                      <a:pt x="863" y="28670"/>
                    </a:cubicBezTo>
                    <a:cubicBezTo>
                      <a:pt x="-288" y="23141"/>
                      <a:pt x="-288" y="17435"/>
                      <a:pt x="863" y="11906"/>
                    </a:cubicBezTo>
                    <a:cubicBezTo>
                      <a:pt x="1856" y="7807"/>
                      <a:pt x="3260" y="3818"/>
                      <a:pt x="505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41623963-195C-AD2B-59FF-DD827C6EBC22}"/>
                  </a:ext>
                </a:extLst>
              </p:cNvPr>
              <p:cNvSpPr/>
              <p:nvPr/>
            </p:nvSpPr>
            <p:spPr>
              <a:xfrm>
                <a:off x="8192206" y="3362007"/>
                <a:ext cx="133700" cy="505831"/>
              </a:xfrm>
              <a:custGeom>
                <a:avLst/>
                <a:gdLst>
                  <a:gd name="connsiteX0" fmla="*/ 129120 w 133700"/>
                  <a:gd name="connsiteY0" fmla="*/ 93979 h 505831"/>
                  <a:gd name="connsiteX1" fmla="*/ 130834 w 133700"/>
                  <a:gd name="connsiteY1" fmla="*/ 196468 h 505831"/>
                  <a:gd name="connsiteX2" fmla="*/ 104069 w 133700"/>
                  <a:gd name="connsiteY2" fmla="*/ 356107 h 505831"/>
                  <a:gd name="connsiteX3" fmla="*/ 75494 w 133700"/>
                  <a:gd name="connsiteY3" fmla="*/ 456787 h 505831"/>
                  <a:gd name="connsiteX4" fmla="*/ 50348 w 133700"/>
                  <a:gd name="connsiteY4" fmla="*/ 500125 h 505831"/>
                  <a:gd name="connsiteX5" fmla="*/ 36346 w 133700"/>
                  <a:gd name="connsiteY5" fmla="*/ 505459 h 505831"/>
                  <a:gd name="connsiteX6" fmla="*/ 4533 w 133700"/>
                  <a:gd name="connsiteY6" fmla="*/ 492982 h 505831"/>
                  <a:gd name="connsiteX7" fmla="*/ 1170 w 133700"/>
                  <a:gd name="connsiteY7" fmla="*/ 480774 h 505831"/>
                  <a:gd name="connsiteX8" fmla="*/ 1389 w 133700"/>
                  <a:gd name="connsiteY8" fmla="*/ 480409 h 505831"/>
                  <a:gd name="connsiteX9" fmla="*/ 17487 w 133700"/>
                  <a:gd name="connsiteY9" fmla="*/ 435451 h 505831"/>
                  <a:gd name="connsiteX10" fmla="*/ 37203 w 133700"/>
                  <a:gd name="connsiteY10" fmla="*/ 348868 h 505831"/>
                  <a:gd name="connsiteX11" fmla="*/ 49491 w 133700"/>
                  <a:gd name="connsiteY11" fmla="*/ 253047 h 505831"/>
                  <a:gd name="connsiteX12" fmla="*/ 64921 w 133700"/>
                  <a:gd name="connsiteY12" fmla="*/ 133508 h 505831"/>
                  <a:gd name="connsiteX13" fmla="*/ 74446 w 133700"/>
                  <a:gd name="connsiteY13" fmla="*/ 25209 h 505831"/>
                  <a:gd name="connsiteX14" fmla="*/ 74446 w 133700"/>
                  <a:gd name="connsiteY14" fmla="*/ 13303 h 505831"/>
                  <a:gd name="connsiteX15" fmla="*/ 78256 w 133700"/>
                  <a:gd name="connsiteY15" fmla="*/ 1682 h 505831"/>
                  <a:gd name="connsiteX16" fmla="*/ 94068 w 133700"/>
                  <a:gd name="connsiteY16" fmla="*/ 4540 h 505831"/>
                  <a:gd name="connsiteX17" fmla="*/ 107403 w 133700"/>
                  <a:gd name="connsiteY17" fmla="*/ 24161 h 505831"/>
                  <a:gd name="connsiteX18" fmla="*/ 129120 w 133700"/>
                  <a:gd name="connsiteY18" fmla="*/ 93979 h 505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33700" h="505831">
                    <a:moveTo>
                      <a:pt x="129120" y="93979"/>
                    </a:moveTo>
                    <a:cubicBezTo>
                      <a:pt x="134587" y="127885"/>
                      <a:pt x="135164" y="162399"/>
                      <a:pt x="130834" y="196468"/>
                    </a:cubicBezTo>
                    <a:cubicBezTo>
                      <a:pt x="124167" y="250189"/>
                      <a:pt x="115499" y="303529"/>
                      <a:pt x="104069" y="356107"/>
                    </a:cubicBezTo>
                    <a:cubicBezTo>
                      <a:pt x="96483" y="390187"/>
                      <a:pt x="86942" y="423803"/>
                      <a:pt x="75494" y="456787"/>
                    </a:cubicBezTo>
                    <a:cubicBezTo>
                      <a:pt x="68731" y="472113"/>
                      <a:pt x="60298" y="486648"/>
                      <a:pt x="50348" y="500125"/>
                    </a:cubicBezTo>
                    <a:cubicBezTo>
                      <a:pt x="47232" y="504627"/>
                      <a:pt x="41667" y="506747"/>
                      <a:pt x="36346" y="505459"/>
                    </a:cubicBezTo>
                    <a:cubicBezTo>
                      <a:pt x="24871" y="504004"/>
                      <a:pt x="13938" y="499715"/>
                      <a:pt x="4533" y="492982"/>
                    </a:cubicBezTo>
                    <a:cubicBezTo>
                      <a:pt x="233" y="490539"/>
                      <a:pt x="-1272" y="485074"/>
                      <a:pt x="1170" y="480774"/>
                    </a:cubicBezTo>
                    <a:cubicBezTo>
                      <a:pt x="1240" y="480651"/>
                      <a:pt x="1313" y="480529"/>
                      <a:pt x="1389" y="480409"/>
                    </a:cubicBezTo>
                    <a:cubicBezTo>
                      <a:pt x="7605" y="465741"/>
                      <a:pt x="12980" y="450730"/>
                      <a:pt x="17487" y="435451"/>
                    </a:cubicBezTo>
                    <a:cubicBezTo>
                      <a:pt x="24821" y="406876"/>
                      <a:pt x="30345" y="377634"/>
                      <a:pt x="37203" y="348868"/>
                    </a:cubicBezTo>
                    <a:cubicBezTo>
                      <a:pt x="43104" y="317185"/>
                      <a:pt x="47206" y="285194"/>
                      <a:pt x="49491" y="253047"/>
                    </a:cubicBezTo>
                    <a:cubicBezTo>
                      <a:pt x="54444" y="213137"/>
                      <a:pt x="60444" y="173418"/>
                      <a:pt x="64921" y="133508"/>
                    </a:cubicBezTo>
                    <a:cubicBezTo>
                      <a:pt x="68922" y="97504"/>
                      <a:pt x="71589" y="61309"/>
                      <a:pt x="74446" y="25209"/>
                    </a:cubicBezTo>
                    <a:cubicBezTo>
                      <a:pt x="74649" y="21243"/>
                      <a:pt x="74649" y="17269"/>
                      <a:pt x="74446" y="13303"/>
                    </a:cubicBezTo>
                    <a:cubicBezTo>
                      <a:pt x="74446" y="9016"/>
                      <a:pt x="72922" y="3778"/>
                      <a:pt x="78256" y="1682"/>
                    </a:cubicBezTo>
                    <a:cubicBezTo>
                      <a:pt x="83513" y="-1378"/>
                      <a:pt x="90214" y="-167"/>
                      <a:pt x="94068" y="4540"/>
                    </a:cubicBezTo>
                    <a:cubicBezTo>
                      <a:pt x="99307" y="10504"/>
                      <a:pt x="103786" y="17094"/>
                      <a:pt x="107403" y="24161"/>
                    </a:cubicBezTo>
                    <a:cubicBezTo>
                      <a:pt x="117773" y="46342"/>
                      <a:pt x="125079" y="69830"/>
                      <a:pt x="129120" y="9397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76BF69D-53E5-F5FD-4DD0-0EC9C14BBF3E}"/>
                </a:ext>
              </a:extLst>
            </p:cNvPr>
            <p:cNvSpPr txBox="1"/>
            <p:nvPr/>
          </p:nvSpPr>
          <p:spPr>
            <a:xfrm>
              <a:off x="1215415" y="2672017"/>
              <a:ext cx="3020443" cy="646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i="1">
                  <a:solidFill>
                    <a:schemeClr val="bg1"/>
                  </a:solidFill>
                  <a:latin typeface="Jumble" panose="02000503000000020004" pitchFamily="2" charset="0"/>
                </a:rPr>
                <a:t>PowerPoint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030B891D-8AEB-8CFC-F222-6D94A900375A}"/>
                </a:ext>
              </a:extLst>
            </p:cNvPr>
            <p:cNvSpPr txBox="1"/>
            <p:nvPr/>
          </p:nvSpPr>
          <p:spPr>
            <a:xfrm>
              <a:off x="1215415" y="3220860"/>
              <a:ext cx="3020444" cy="1368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fr-FR" altLang="zh-CN" sz="1400" b="1">
                  <a:solidFill>
                    <a:schemeClr val="bg1"/>
                  </a:solidFill>
                  <a:latin typeface="+mn-ea"/>
                  <a:cs typeface="..黑体UI-韩语" panose="02000000000000000000" pitchFamily="2" charset="-128"/>
                </a:rPr>
                <a:t>consectetuer adipiscing elit. Maecenas porttitor congue massa. Fusce posuere, magna sed pulvinar ultricies, purus lectus malesuada libero, sit amet 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6431D88-DF0B-6B1F-9DBF-D425D35B31E2}"/>
              </a:ext>
            </a:extLst>
          </p:cNvPr>
          <p:cNvGrpSpPr/>
          <p:nvPr/>
        </p:nvGrpSpPr>
        <p:grpSpPr>
          <a:xfrm>
            <a:off x="8294178" y="1272204"/>
            <a:ext cx="3020444" cy="3418579"/>
            <a:chOff x="1215415" y="1170604"/>
            <a:chExt cx="3020444" cy="3418579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C1B1763A-E245-2A1D-4404-549DA4A52947}"/>
                </a:ext>
              </a:extLst>
            </p:cNvPr>
            <p:cNvGrpSpPr/>
            <p:nvPr/>
          </p:nvGrpSpPr>
          <p:grpSpPr>
            <a:xfrm rot="21448451">
              <a:off x="2274787" y="1170604"/>
              <a:ext cx="901699" cy="1344901"/>
              <a:chOff x="8173301" y="3362007"/>
              <a:chExt cx="443954" cy="662166"/>
            </a:xfrm>
            <a:solidFill>
              <a:schemeClr val="bg1"/>
            </a:solidFill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F9BDEF21-F7AB-515C-D48A-4776AE4D5AF5}"/>
                  </a:ext>
                </a:extLst>
              </p:cNvPr>
              <p:cNvSpPr/>
              <p:nvPr/>
            </p:nvSpPr>
            <p:spPr>
              <a:xfrm>
                <a:off x="8257890" y="3430008"/>
                <a:ext cx="290246" cy="475582"/>
              </a:xfrm>
              <a:custGeom>
                <a:avLst/>
                <a:gdLst>
                  <a:gd name="connsiteX0" fmla="*/ 278224 w 290246"/>
                  <a:gd name="connsiteY0" fmla="*/ 371736 h 475582"/>
                  <a:gd name="connsiteX1" fmla="*/ 286034 w 290246"/>
                  <a:gd name="connsiteY1" fmla="*/ 422885 h 475582"/>
                  <a:gd name="connsiteX2" fmla="*/ 287749 w 290246"/>
                  <a:gd name="connsiteY2" fmla="*/ 430695 h 475582"/>
                  <a:gd name="connsiteX3" fmla="*/ 278795 w 290246"/>
                  <a:gd name="connsiteY3" fmla="*/ 451555 h 475582"/>
                  <a:gd name="connsiteX4" fmla="*/ 183545 w 290246"/>
                  <a:gd name="connsiteY4" fmla="*/ 474796 h 475582"/>
                  <a:gd name="connsiteX5" fmla="*/ 103916 w 290246"/>
                  <a:gd name="connsiteY5" fmla="*/ 474796 h 475582"/>
                  <a:gd name="connsiteX6" fmla="*/ 11143 w 290246"/>
                  <a:gd name="connsiteY6" fmla="*/ 450127 h 475582"/>
                  <a:gd name="connsiteX7" fmla="*/ 3142 w 290246"/>
                  <a:gd name="connsiteY7" fmla="*/ 443554 h 475582"/>
                  <a:gd name="connsiteX8" fmla="*/ 2189 w 290246"/>
                  <a:gd name="connsiteY8" fmla="*/ 430410 h 475582"/>
                  <a:gd name="connsiteX9" fmla="*/ 33526 w 290246"/>
                  <a:gd name="connsiteY9" fmla="*/ 362020 h 475582"/>
                  <a:gd name="connsiteX10" fmla="*/ 58672 w 290246"/>
                  <a:gd name="connsiteY10" fmla="*/ 293535 h 475582"/>
                  <a:gd name="connsiteX11" fmla="*/ 81818 w 290246"/>
                  <a:gd name="connsiteY11" fmla="*/ 192761 h 475582"/>
                  <a:gd name="connsiteX12" fmla="*/ 98487 w 290246"/>
                  <a:gd name="connsiteY12" fmla="*/ 71889 h 475582"/>
                  <a:gd name="connsiteX13" fmla="*/ 104107 w 290246"/>
                  <a:gd name="connsiteY13" fmla="*/ 14739 h 475582"/>
                  <a:gd name="connsiteX14" fmla="*/ 112108 w 290246"/>
                  <a:gd name="connsiteY14" fmla="*/ 1213 h 475582"/>
                  <a:gd name="connsiteX15" fmla="*/ 129729 w 290246"/>
                  <a:gd name="connsiteY15" fmla="*/ 6547 h 475582"/>
                  <a:gd name="connsiteX16" fmla="*/ 155446 w 290246"/>
                  <a:gd name="connsiteY16" fmla="*/ 45028 h 475582"/>
                  <a:gd name="connsiteX17" fmla="*/ 218216 w 290246"/>
                  <a:gd name="connsiteY17" fmla="*/ 182569 h 475582"/>
                  <a:gd name="connsiteX18" fmla="*/ 262412 w 290246"/>
                  <a:gd name="connsiteY18" fmla="*/ 303346 h 475582"/>
                  <a:gd name="connsiteX19" fmla="*/ 279557 w 290246"/>
                  <a:gd name="connsiteY19" fmla="*/ 371640 h 475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90246" h="475582">
                    <a:moveTo>
                      <a:pt x="278224" y="371736"/>
                    </a:moveTo>
                    <a:cubicBezTo>
                      <a:pt x="280891" y="388881"/>
                      <a:pt x="283494" y="405930"/>
                      <a:pt x="286034" y="422885"/>
                    </a:cubicBezTo>
                    <a:cubicBezTo>
                      <a:pt x="286419" y="425526"/>
                      <a:pt x="286992" y="428136"/>
                      <a:pt x="287749" y="430695"/>
                    </a:cubicBezTo>
                    <a:cubicBezTo>
                      <a:pt x="292035" y="444507"/>
                      <a:pt x="291844" y="445078"/>
                      <a:pt x="278795" y="451555"/>
                    </a:cubicBezTo>
                    <a:cubicBezTo>
                      <a:pt x="249060" y="465990"/>
                      <a:pt x="216587" y="473914"/>
                      <a:pt x="183545" y="474796"/>
                    </a:cubicBezTo>
                    <a:cubicBezTo>
                      <a:pt x="157066" y="475844"/>
                      <a:pt x="130491" y="475844"/>
                      <a:pt x="103916" y="474796"/>
                    </a:cubicBezTo>
                    <a:cubicBezTo>
                      <a:pt x="71478" y="474011"/>
                      <a:pt x="39686" y="465557"/>
                      <a:pt x="11143" y="450127"/>
                    </a:cubicBezTo>
                    <a:cubicBezTo>
                      <a:pt x="8141" y="448378"/>
                      <a:pt x="5440" y="446159"/>
                      <a:pt x="3142" y="443554"/>
                    </a:cubicBezTo>
                    <a:cubicBezTo>
                      <a:pt x="-645" y="440135"/>
                      <a:pt x="-1065" y="434339"/>
                      <a:pt x="2189" y="430410"/>
                    </a:cubicBezTo>
                    <a:cubicBezTo>
                      <a:pt x="17810" y="410026"/>
                      <a:pt x="24573" y="385452"/>
                      <a:pt x="33526" y="362020"/>
                    </a:cubicBezTo>
                    <a:cubicBezTo>
                      <a:pt x="42480" y="338589"/>
                      <a:pt x="51433" y="316681"/>
                      <a:pt x="58672" y="293535"/>
                    </a:cubicBezTo>
                    <a:cubicBezTo>
                      <a:pt x="69091" y="260623"/>
                      <a:pt x="76831" y="226921"/>
                      <a:pt x="81818" y="192761"/>
                    </a:cubicBezTo>
                    <a:cubicBezTo>
                      <a:pt x="87533" y="152470"/>
                      <a:pt x="93248" y="112179"/>
                      <a:pt x="98487" y="71889"/>
                    </a:cubicBezTo>
                    <a:cubicBezTo>
                      <a:pt x="100963" y="52839"/>
                      <a:pt x="102773" y="33789"/>
                      <a:pt x="104107" y="14739"/>
                    </a:cubicBezTo>
                    <a:cubicBezTo>
                      <a:pt x="104107" y="8452"/>
                      <a:pt x="105250" y="3404"/>
                      <a:pt x="112108" y="1213"/>
                    </a:cubicBezTo>
                    <a:cubicBezTo>
                      <a:pt x="118492" y="-1619"/>
                      <a:pt x="125987" y="650"/>
                      <a:pt x="129729" y="6547"/>
                    </a:cubicBezTo>
                    <a:cubicBezTo>
                      <a:pt x="139477" y="18548"/>
                      <a:pt x="148087" y="31431"/>
                      <a:pt x="155446" y="45028"/>
                    </a:cubicBezTo>
                    <a:cubicBezTo>
                      <a:pt x="177068" y="90558"/>
                      <a:pt x="197356" y="136754"/>
                      <a:pt x="218216" y="182569"/>
                    </a:cubicBezTo>
                    <a:cubicBezTo>
                      <a:pt x="235788" y="221731"/>
                      <a:pt x="250558" y="262092"/>
                      <a:pt x="262412" y="303346"/>
                    </a:cubicBezTo>
                    <a:cubicBezTo>
                      <a:pt x="269080" y="325825"/>
                      <a:pt x="273937" y="348876"/>
                      <a:pt x="279557" y="37164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44564AE4-AB3B-81AD-EB95-066589879DEA}"/>
                  </a:ext>
                </a:extLst>
              </p:cNvPr>
              <p:cNvSpPr/>
              <p:nvPr/>
            </p:nvSpPr>
            <p:spPr>
              <a:xfrm>
                <a:off x="8173301" y="3864609"/>
                <a:ext cx="443954" cy="159564"/>
              </a:xfrm>
              <a:custGeom>
                <a:avLst/>
                <a:gdLst>
                  <a:gd name="connsiteX0" fmla="*/ 5054 w 443954"/>
                  <a:gd name="connsiteY0" fmla="*/ 0 h 159564"/>
                  <a:gd name="connsiteX1" fmla="*/ 39249 w 443954"/>
                  <a:gd name="connsiteY1" fmla="*/ 18097 h 159564"/>
                  <a:gd name="connsiteX2" fmla="*/ 102780 w 443954"/>
                  <a:gd name="connsiteY2" fmla="*/ 51054 h 159564"/>
                  <a:gd name="connsiteX3" fmla="*/ 172599 w 443954"/>
                  <a:gd name="connsiteY3" fmla="*/ 65246 h 159564"/>
                  <a:gd name="connsiteX4" fmla="*/ 284898 w 443954"/>
                  <a:gd name="connsiteY4" fmla="*/ 58674 h 159564"/>
                  <a:gd name="connsiteX5" fmla="*/ 337953 w 443954"/>
                  <a:gd name="connsiteY5" fmla="*/ 46482 h 159564"/>
                  <a:gd name="connsiteX6" fmla="*/ 364623 w 443954"/>
                  <a:gd name="connsiteY6" fmla="*/ 34861 h 159564"/>
                  <a:gd name="connsiteX7" fmla="*/ 390721 w 443954"/>
                  <a:gd name="connsiteY7" fmla="*/ 25336 h 159564"/>
                  <a:gd name="connsiteX8" fmla="*/ 406247 w 443954"/>
                  <a:gd name="connsiteY8" fmla="*/ 18193 h 159564"/>
                  <a:gd name="connsiteX9" fmla="*/ 437298 w 443954"/>
                  <a:gd name="connsiteY9" fmla="*/ 4096 h 159564"/>
                  <a:gd name="connsiteX10" fmla="*/ 440918 w 443954"/>
                  <a:gd name="connsiteY10" fmla="*/ 25813 h 159564"/>
                  <a:gd name="connsiteX11" fmla="*/ 370052 w 443954"/>
                  <a:gd name="connsiteY11" fmla="*/ 109633 h 159564"/>
                  <a:gd name="connsiteX12" fmla="*/ 365004 w 443954"/>
                  <a:gd name="connsiteY12" fmla="*/ 123635 h 159564"/>
                  <a:gd name="connsiteX13" fmla="*/ 366432 w 443954"/>
                  <a:gd name="connsiteY13" fmla="*/ 130112 h 159564"/>
                  <a:gd name="connsiteX14" fmla="*/ 350811 w 443954"/>
                  <a:gd name="connsiteY14" fmla="*/ 153638 h 159564"/>
                  <a:gd name="connsiteX15" fmla="*/ 243655 w 443954"/>
                  <a:gd name="connsiteY15" fmla="*/ 158305 h 159564"/>
                  <a:gd name="connsiteX16" fmla="*/ 173551 w 443954"/>
                  <a:gd name="connsiteY16" fmla="*/ 153162 h 159564"/>
                  <a:gd name="connsiteX17" fmla="*/ 102018 w 443954"/>
                  <a:gd name="connsiteY17" fmla="*/ 138970 h 159564"/>
                  <a:gd name="connsiteX18" fmla="*/ 56965 w 443954"/>
                  <a:gd name="connsiteY18" fmla="*/ 128397 h 159564"/>
                  <a:gd name="connsiteX19" fmla="*/ 48107 w 443954"/>
                  <a:gd name="connsiteY19" fmla="*/ 109347 h 159564"/>
                  <a:gd name="connsiteX20" fmla="*/ 46297 w 443954"/>
                  <a:gd name="connsiteY20" fmla="*/ 98393 h 159564"/>
                  <a:gd name="connsiteX21" fmla="*/ 12102 w 443954"/>
                  <a:gd name="connsiteY21" fmla="*/ 49530 h 159564"/>
                  <a:gd name="connsiteX22" fmla="*/ 863 w 443954"/>
                  <a:gd name="connsiteY22" fmla="*/ 28670 h 159564"/>
                  <a:gd name="connsiteX23" fmla="*/ 863 w 443954"/>
                  <a:gd name="connsiteY23" fmla="*/ 11906 h 159564"/>
                  <a:gd name="connsiteX24" fmla="*/ 5054 w 443954"/>
                  <a:gd name="connsiteY24" fmla="*/ 0 h 159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43954" h="159564">
                    <a:moveTo>
                      <a:pt x="5054" y="0"/>
                    </a:moveTo>
                    <a:lnTo>
                      <a:pt x="39249" y="18097"/>
                    </a:lnTo>
                    <a:cubicBezTo>
                      <a:pt x="59777" y="30290"/>
                      <a:pt x="80990" y="41294"/>
                      <a:pt x="102780" y="51054"/>
                    </a:cubicBezTo>
                    <a:cubicBezTo>
                      <a:pt x="124976" y="60058"/>
                      <a:pt x="148649" y="64870"/>
                      <a:pt x="172599" y="65246"/>
                    </a:cubicBezTo>
                    <a:cubicBezTo>
                      <a:pt x="210148" y="66092"/>
                      <a:pt x="247704" y="63894"/>
                      <a:pt x="284898" y="58674"/>
                    </a:cubicBezTo>
                    <a:cubicBezTo>
                      <a:pt x="302799" y="55613"/>
                      <a:pt x="320512" y="51542"/>
                      <a:pt x="337953" y="46482"/>
                    </a:cubicBezTo>
                    <a:cubicBezTo>
                      <a:pt x="347059" y="43127"/>
                      <a:pt x="355964" y="39247"/>
                      <a:pt x="364623" y="34861"/>
                    </a:cubicBezTo>
                    <a:cubicBezTo>
                      <a:pt x="373195" y="31337"/>
                      <a:pt x="382053" y="28480"/>
                      <a:pt x="390721" y="25336"/>
                    </a:cubicBezTo>
                    <a:cubicBezTo>
                      <a:pt x="395960" y="23241"/>
                      <a:pt x="401103" y="20574"/>
                      <a:pt x="406247" y="18193"/>
                    </a:cubicBezTo>
                    <a:lnTo>
                      <a:pt x="437298" y="4096"/>
                    </a:lnTo>
                    <a:cubicBezTo>
                      <a:pt x="445109" y="13621"/>
                      <a:pt x="445680" y="18574"/>
                      <a:pt x="440918" y="25813"/>
                    </a:cubicBezTo>
                    <a:cubicBezTo>
                      <a:pt x="420681" y="56447"/>
                      <a:pt x="396894" y="84582"/>
                      <a:pt x="370052" y="109633"/>
                    </a:cubicBezTo>
                    <a:cubicBezTo>
                      <a:pt x="365742" y="112887"/>
                      <a:pt x="363762" y="118379"/>
                      <a:pt x="365004" y="123635"/>
                    </a:cubicBezTo>
                    <a:cubicBezTo>
                      <a:pt x="365214" y="125844"/>
                      <a:pt x="365694" y="128019"/>
                      <a:pt x="366432" y="130112"/>
                    </a:cubicBezTo>
                    <a:cubicBezTo>
                      <a:pt x="374338" y="145828"/>
                      <a:pt x="371195" y="150495"/>
                      <a:pt x="350811" y="153638"/>
                    </a:cubicBezTo>
                    <a:cubicBezTo>
                      <a:pt x="315400" y="159403"/>
                      <a:pt x="279433" y="160969"/>
                      <a:pt x="243655" y="158305"/>
                    </a:cubicBezTo>
                    <a:cubicBezTo>
                      <a:pt x="220319" y="156400"/>
                      <a:pt x="196697" y="156305"/>
                      <a:pt x="173551" y="153162"/>
                    </a:cubicBezTo>
                    <a:cubicBezTo>
                      <a:pt x="150405" y="150019"/>
                      <a:pt x="125926" y="143637"/>
                      <a:pt x="102018" y="138970"/>
                    </a:cubicBezTo>
                    <a:cubicBezTo>
                      <a:pt x="86874" y="135731"/>
                      <a:pt x="71824" y="132493"/>
                      <a:pt x="56965" y="128397"/>
                    </a:cubicBezTo>
                    <a:cubicBezTo>
                      <a:pt x="45535" y="125254"/>
                      <a:pt x="43535" y="120205"/>
                      <a:pt x="48107" y="109347"/>
                    </a:cubicBezTo>
                    <a:cubicBezTo>
                      <a:pt x="49720" y="105659"/>
                      <a:pt x="49011" y="101367"/>
                      <a:pt x="46297" y="98393"/>
                    </a:cubicBezTo>
                    <a:cubicBezTo>
                      <a:pt x="34772" y="82201"/>
                      <a:pt x="23247" y="66008"/>
                      <a:pt x="12102" y="49530"/>
                    </a:cubicBezTo>
                    <a:cubicBezTo>
                      <a:pt x="7435" y="43114"/>
                      <a:pt x="3654" y="36097"/>
                      <a:pt x="863" y="28670"/>
                    </a:cubicBezTo>
                    <a:cubicBezTo>
                      <a:pt x="-288" y="23141"/>
                      <a:pt x="-288" y="17435"/>
                      <a:pt x="863" y="11906"/>
                    </a:cubicBezTo>
                    <a:cubicBezTo>
                      <a:pt x="1856" y="7807"/>
                      <a:pt x="3260" y="3818"/>
                      <a:pt x="505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80B6E09D-0FB1-3C10-3CF3-3DBDB8BF679B}"/>
                  </a:ext>
                </a:extLst>
              </p:cNvPr>
              <p:cNvSpPr/>
              <p:nvPr/>
            </p:nvSpPr>
            <p:spPr>
              <a:xfrm>
                <a:off x="8192206" y="3362007"/>
                <a:ext cx="133700" cy="505831"/>
              </a:xfrm>
              <a:custGeom>
                <a:avLst/>
                <a:gdLst>
                  <a:gd name="connsiteX0" fmla="*/ 129120 w 133700"/>
                  <a:gd name="connsiteY0" fmla="*/ 93979 h 505831"/>
                  <a:gd name="connsiteX1" fmla="*/ 130834 w 133700"/>
                  <a:gd name="connsiteY1" fmla="*/ 196468 h 505831"/>
                  <a:gd name="connsiteX2" fmla="*/ 104069 w 133700"/>
                  <a:gd name="connsiteY2" fmla="*/ 356107 h 505831"/>
                  <a:gd name="connsiteX3" fmla="*/ 75494 w 133700"/>
                  <a:gd name="connsiteY3" fmla="*/ 456787 h 505831"/>
                  <a:gd name="connsiteX4" fmla="*/ 50348 w 133700"/>
                  <a:gd name="connsiteY4" fmla="*/ 500125 h 505831"/>
                  <a:gd name="connsiteX5" fmla="*/ 36346 w 133700"/>
                  <a:gd name="connsiteY5" fmla="*/ 505459 h 505831"/>
                  <a:gd name="connsiteX6" fmla="*/ 4533 w 133700"/>
                  <a:gd name="connsiteY6" fmla="*/ 492982 h 505831"/>
                  <a:gd name="connsiteX7" fmla="*/ 1170 w 133700"/>
                  <a:gd name="connsiteY7" fmla="*/ 480774 h 505831"/>
                  <a:gd name="connsiteX8" fmla="*/ 1389 w 133700"/>
                  <a:gd name="connsiteY8" fmla="*/ 480409 h 505831"/>
                  <a:gd name="connsiteX9" fmla="*/ 17487 w 133700"/>
                  <a:gd name="connsiteY9" fmla="*/ 435451 h 505831"/>
                  <a:gd name="connsiteX10" fmla="*/ 37203 w 133700"/>
                  <a:gd name="connsiteY10" fmla="*/ 348868 h 505831"/>
                  <a:gd name="connsiteX11" fmla="*/ 49491 w 133700"/>
                  <a:gd name="connsiteY11" fmla="*/ 253047 h 505831"/>
                  <a:gd name="connsiteX12" fmla="*/ 64921 w 133700"/>
                  <a:gd name="connsiteY12" fmla="*/ 133508 h 505831"/>
                  <a:gd name="connsiteX13" fmla="*/ 74446 w 133700"/>
                  <a:gd name="connsiteY13" fmla="*/ 25209 h 505831"/>
                  <a:gd name="connsiteX14" fmla="*/ 74446 w 133700"/>
                  <a:gd name="connsiteY14" fmla="*/ 13303 h 505831"/>
                  <a:gd name="connsiteX15" fmla="*/ 78256 w 133700"/>
                  <a:gd name="connsiteY15" fmla="*/ 1682 h 505831"/>
                  <a:gd name="connsiteX16" fmla="*/ 94068 w 133700"/>
                  <a:gd name="connsiteY16" fmla="*/ 4540 h 505831"/>
                  <a:gd name="connsiteX17" fmla="*/ 107403 w 133700"/>
                  <a:gd name="connsiteY17" fmla="*/ 24161 h 505831"/>
                  <a:gd name="connsiteX18" fmla="*/ 129120 w 133700"/>
                  <a:gd name="connsiteY18" fmla="*/ 93979 h 505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33700" h="505831">
                    <a:moveTo>
                      <a:pt x="129120" y="93979"/>
                    </a:moveTo>
                    <a:cubicBezTo>
                      <a:pt x="134587" y="127885"/>
                      <a:pt x="135164" y="162399"/>
                      <a:pt x="130834" y="196468"/>
                    </a:cubicBezTo>
                    <a:cubicBezTo>
                      <a:pt x="124167" y="250189"/>
                      <a:pt x="115499" y="303529"/>
                      <a:pt x="104069" y="356107"/>
                    </a:cubicBezTo>
                    <a:cubicBezTo>
                      <a:pt x="96483" y="390187"/>
                      <a:pt x="86942" y="423803"/>
                      <a:pt x="75494" y="456787"/>
                    </a:cubicBezTo>
                    <a:cubicBezTo>
                      <a:pt x="68731" y="472113"/>
                      <a:pt x="60298" y="486648"/>
                      <a:pt x="50348" y="500125"/>
                    </a:cubicBezTo>
                    <a:cubicBezTo>
                      <a:pt x="47232" y="504627"/>
                      <a:pt x="41667" y="506747"/>
                      <a:pt x="36346" y="505459"/>
                    </a:cubicBezTo>
                    <a:cubicBezTo>
                      <a:pt x="24871" y="504004"/>
                      <a:pt x="13938" y="499715"/>
                      <a:pt x="4533" y="492982"/>
                    </a:cubicBezTo>
                    <a:cubicBezTo>
                      <a:pt x="233" y="490539"/>
                      <a:pt x="-1272" y="485074"/>
                      <a:pt x="1170" y="480774"/>
                    </a:cubicBezTo>
                    <a:cubicBezTo>
                      <a:pt x="1240" y="480651"/>
                      <a:pt x="1313" y="480529"/>
                      <a:pt x="1389" y="480409"/>
                    </a:cubicBezTo>
                    <a:cubicBezTo>
                      <a:pt x="7605" y="465741"/>
                      <a:pt x="12980" y="450730"/>
                      <a:pt x="17487" y="435451"/>
                    </a:cubicBezTo>
                    <a:cubicBezTo>
                      <a:pt x="24821" y="406876"/>
                      <a:pt x="30345" y="377634"/>
                      <a:pt x="37203" y="348868"/>
                    </a:cubicBezTo>
                    <a:cubicBezTo>
                      <a:pt x="43104" y="317185"/>
                      <a:pt x="47206" y="285194"/>
                      <a:pt x="49491" y="253047"/>
                    </a:cubicBezTo>
                    <a:cubicBezTo>
                      <a:pt x="54444" y="213137"/>
                      <a:pt x="60444" y="173418"/>
                      <a:pt x="64921" y="133508"/>
                    </a:cubicBezTo>
                    <a:cubicBezTo>
                      <a:pt x="68922" y="97504"/>
                      <a:pt x="71589" y="61309"/>
                      <a:pt x="74446" y="25209"/>
                    </a:cubicBezTo>
                    <a:cubicBezTo>
                      <a:pt x="74649" y="21243"/>
                      <a:pt x="74649" y="17269"/>
                      <a:pt x="74446" y="13303"/>
                    </a:cubicBezTo>
                    <a:cubicBezTo>
                      <a:pt x="74446" y="9016"/>
                      <a:pt x="72922" y="3778"/>
                      <a:pt x="78256" y="1682"/>
                    </a:cubicBezTo>
                    <a:cubicBezTo>
                      <a:pt x="83513" y="-1378"/>
                      <a:pt x="90214" y="-167"/>
                      <a:pt x="94068" y="4540"/>
                    </a:cubicBezTo>
                    <a:cubicBezTo>
                      <a:pt x="99307" y="10504"/>
                      <a:pt x="103786" y="17094"/>
                      <a:pt x="107403" y="24161"/>
                    </a:cubicBezTo>
                    <a:cubicBezTo>
                      <a:pt x="117773" y="46342"/>
                      <a:pt x="125079" y="69830"/>
                      <a:pt x="129120" y="9397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C56BD72-E067-B390-BFF3-2C2137C09CC7}"/>
                </a:ext>
              </a:extLst>
            </p:cNvPr>
            <p:cNvSpPr txBox="1"/>
            <p:nvPr/>
          </p:nvSpPr>
          <p:spPr>
            <a:xfrm>
              <a:off x="1215415" y="2672017"/>
              <a:ext cx="3020443" cy="646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i="1">
                  <a:solidFill>
                    <a:schemeClr val="bg1"/>
                  </a:solidFill>
                  <a:latin typeface="Jumble" panose="02000503000000020004" pitchFamily="2" charset="0"/>
                </a:rPr>
                <a:t>PowerPoint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BDA4C88-05CD-8485-0CBC-8FF19C63CDF0}"/>
                </a:ext>
              </a:extLst>
            </p:cNvPr>
            <p:cNvSpPr txBox="1"/>
            <p:nvPr/>
          </p:nvSpPr>
          <p:spPr>
            <a:xfrm>
              <a:off x="1215415" y="3220860"/>
              <a:ext cx="3020444" cy="1368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fr-FR" altLang="zh-CN" sz="1400" b="1">
                  <a:solidFill>
                    <a:schemeClr val="bg1"/>
                  </a:solidFill>
                  <a:latin typeface="+mn-ea"/>
                  <a:cs typeface="..黑体UI-韩语" panose="02000000000000000000" pitchFamily="2" charset="-128"/>
                </a:rPr>
                <a:t>consectetuer adipiscing elit. Maecenas porttitor congue massa. Fusce posuere, magna sed pulvinar ultricies, purus lectus malesuada libero, sit amet </a:t>
              </a:r>
            </a:p>
          </p:txBody>
        </p:sp>
      </p:grp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762CD466-A03A-1578-9065-226B0A35BD04}"/>
              </a:ext>
            </a:extLst>
          </p:cNvPr>
          <p:cNvSpPr/>
          <p:nvPr/>
        </p:nvSpPr>
        <p:spPr>
          <a:xfrm>
            <a:off x="-522565" y="5307204"/>
            <a:ext cx="13171251" cy="290160"/>
          </a:xfrm>
          <a:custGeom>
            <a:avLst/>
            <a:gdLst>
              <a:gd name="connsiteX0" fmla="*/ 560150 w 18262600"/>
              <a:gd name="connsiteY0" fmla="*/ 0 h 405971"/>
              <a:gd name="connsiteX1" fmla="*/ 880820 w 18262600"/>
              <a:gd name="connsiteY1" fmla="*/ 101098 h 405971"/>
              <a:gd name="connsiteX2" fmla="*/ 996374 w 18262600"/>
              <a:gd name="connsiteY2" fmla="*/ 189835 h 405971"/>
              <a:gd name="connsiteX3" fmla="*/ 1158182 w 18262600"/>
              <a:gd name="connsiteY3" fmla="*/ 240856 h 405971"/>
              <a:gd name="connsiteX4" fmla="*/ 1319923 w 18262600"/>
              <a:gd name="connsiteY4" fmla="*/ 189860 h 405971"/>
              <a:gd name="connsiteX5" fmla="*/ 1435514 w 18262600"/>
              <a:gd name="connsiteY5" fmla="*/ 101098 h 405971"/>
              <a:gd name="connsiteX6" fmla="*/ 1756180 w 18262600"/>
              <a:gd name="connsiteY6" fmla="*/ 0 h 405971"/>
              <a:gd name="connsiteX7" fmla="*/ 2076849 w 18262600"/>
              <a:gd name="connsiteY7" fmla="*/ 101098 h 405971"/>
              <a:gd name="connsiteX8" fmla="*/ 2192407 w 18262600"/>
              <a:gd name="connsiteY8" fmla="*/ 189835 h 405971"/>
              <a:gd name="connsiteX9" fmla="*/ 2354215 w 18262600"/>
              <a:gd name="connsiteY9" fmla="*/ 240856 h 405971"/>
              <a:gd name="connsiteX10" fmla="*/ 2515985 w 18262600"/>
              <a:gd name="connsiteY10" fmla="*/ 189835 h 405971"/>
              <a:gd name="connsiteX11" fmla="*/ 2631543 w 18262600"/>
              <a:gd name="connsiteY11" fmla="*/ 101098 h 405971"/>
              <a:gd name="connsiteX12" fmla="*/ 2952213 w 18262600"/>
              <a:gd name="connsiteY12" fmla="*/ 0 h 405971"/>
              <a:gd name="connsiteX13" fmla="*/ 3272881 w 18262600"/>
              <a:gd name="connsiteY13" fmla="*/ 101098 h 405971"/>
              <a:gd name="connsiteX14" fmla="*/ 3388439 w 18262600"/>
              <a:gd name="connsiteY14" fmla="*/ 189835 h 405971"/>
              <a:gd name="connsiteX15" fmla="*/ 3550244 w 18262600"/>
              <a:gd name="connsiteY15" fmla="*/ 240856 h 405971"/>
              <a:gd name="connsiteX16" fmla="*/ 3712018 w 18262600"/>
              <a:gd name="connsiteY16" fmla="*/ 189835 h 405971"/>
              <a:gd name="connsiteX17" fmla="*/ 3827576 w 18262600"/>
              <a:gd name="connsiteY17" fmla="*/ 101098 h 405971"/>
              <a:gd name="connsiteX18" fmla="*/ 4148245 w 18262600"/>
              <a:gd name="connsiteY18" fmla="*/ 0 h 405971"/>
              <a:gd name="connsiteX19" fmla="*/ 4468915 w 18262600"/>
              <a:gd name="connsiteY19" fmla="*/ 101098 h 405971"/>
              <a:gd name="connsiteX20" fmla="*/ 4609384 w 18262600"/>
              <a:gd name="connsiteY20" fmla="*/ 208991 h 405971"/>
              <a:gd name="connsiteX21" fmla="*/ 4746284 w 18262600"/>
              <a:gd name="connsiteY21" fmla="*/ 101711 h 405971"/>
              <a:gd name="connsiteX22" fmla="*/ 5067744 w 18262600"/>
              <a:gd name="connsiteY22" fmla="*/ 0 h 405971"/>
              <a:gd name="connsiteX23" fmla="*/ 5388414 w 18262600"/>
              <a:gd name="connsiteY23" fmla="*/ 101098 h 405971"/>
              <a:gd name="connsiteX24" fmla="*/ 5503968 w 18262600"/>
              <a:gd name="connsiteY24" fmla="*/ 189835 h 405971"/>
              <a:gd name="connsiteX25" fmla="*/ 5665776 w 18262600"/>
              <a:gd name="connsiteY25" fmla="*/ 240856 h 405971"/>
              <a:gd name="connsiteX26" fmla="*/ 5827517 w 18262600"/>
              <a:gd name="connsiteY26" fmla="*/ 189860 h 405971"/>
              <a:gd name="connsiteX27" fmla="*/ 5943108 w 18262600"/>
              <a:gd name="connsiteY27" fmla="*/ 101098 h 405971"/>
              <a:gd name="connsiteX28" fmla="*/ 6263774 w 18262600"/>
              <a:gd name="connsiteY28" fmla="*/ 0 h 405971"/>
              <a:gd name="connsiteX29" fmla="*/ 6584443 w 18262600"/>
              <a:gd name="connsiteY29" fmla="*/ 101098 h 405971"/>
              <a:gd name="connsiteX30" fmla="*/ 6700000 w 18262600"/>
              <a:gd name="connsiteY30" fmla="*/ 189835 h 405971"/>
              <a:gd name="connsiteX31" fmla="*/ 6861809 w 18262600"/>
              <a:gd name="connsiteY31" fmla="*/ 240856 h 405971"/>
              <a:gd name="connsiteX32" fmla="*/ 7023579 w 18262600"/>
              <a:gd name="connsiteY32" fmla="*/ 189835 h 405971"/>
              <a:gd name="connsiteX33" fmla="*/ 7139137 w 18262600"/>
              <a:gd name="connsiteY33" fmla="*/ 101098 h 405971"/>
              <a:gd name="connsiteX34" fmla="*/ 7459806 w 18262600"/>
              <a:gd name="connsiteY34" fmla="*/ 0 h 405971"/>
              <a:gd name="connsiteX35" fmla="*/ 7780475 w 18262600"/>
              <a:gd name="connsiteY35" fmla="*/ 101098 h 405971"/>
              <a:gd name="connsiteX36" fmla="*/ 7896034 w 18262600"/>
              <a:gd name="connsiteY36" fmla="*/ 189835 h 405971"/>
              <a:gd name="connsiteX37" fmla="*/ 8057838 w 18262600"/>
              <a:gd name="connsiteY37" fmla="*/ 240856 h 405971"/>
              <a:gd name="connsiteX38" fmla="*/ 8219613 w 18262600"/>
              <a:gd name="connsiteY38" fmla="*/ 189835 h 405971"/>
              <a:gd name="connsiteX39" fmla="*/ 8335170 w 18262600"/>
              <a:gd name="connsiteY39" fmla="*/ 101098 h 405971"/>
              <a:gd name="connsiteX40" fmla="*/ 8655839 w 18262600"/>
              <a:gd name="connsiteY40" fmla="*/ 0 h 405971"/>
              <a:gd name="connsiteX41" fmla="*/ 8976508 w 18262600"/>
              <a:gd name="connsiteY41" fmla="*/ 101098 h 405971"/>
              <a:gd name="connsiteX42" fmla="*/ 9130719 w 18262600"/>
              <a:gd name="connsiteY42" fmla="*/ 219546 h 405971"/>
              <a:gd name="connsiteX43" fmla="*/ 9281090 w 18262600"/>
              <a:gd name="connsiteY43" fmla="*/ 101711 h 405971"/>
              <a:gd name="connsiteX44" fmla="*/ 9602550 w 18262600"/>
              <a:gd name="connsiteY44" fmla="*/ 0 h 405971"/>
              <a:gd name="connsiteX45" fmla="*/ 9923219 w 18262600"/>
              <a:gd name="connsiteY45" fmla="*/ 101098 h 405971"/>
              <a:gd name="connsiteX46" fmla="*/ 10038774 w 18262600"/>
              <a:gd name="connsiteY46" fmla="*/ 189835 h 405971"/>
              <a:gd name="connsiteX47" fmla="*/ 10200582 w 18262600"/>
              <a:gd name="connsiteY47" fmla="*/ 240856 h 405971"/>
              <a:gd name="connsiteX48" fmla="*/ 10362323 w 18262600"/>
              <a:gd name="connsiteY48" fmla="*/ 189860 h 405971"/>
              <a:gd name="connsiteX49" fmla="*/ 10477914 w 18262600"/>
              <a:gd name="connsiteY49" fmla="*/ 101098 h 405971"/>
              <a:gd name="connsiteX50" fmla="*/ 10798580 w 18262600"/>
              <a:gd name="connsiteY50" fmla="*/ 0 h 405971"/>
              <a:gd name="connsiteX51" fmla="*/ 11119249 w 18262600"/>
              <a:gd name="connsiteY51" fmla="*/ 101098 h 405971"/>
              <a:gd name="connsiteX52" fmla="*/ 11234806 w 18262600"/>
              <a:gd name="connsiteY52" fmla="*/ 189835 h 405971"/>
              <a:gd name="connsiteX53" fmla="*/ 11396614 w 18262600"/>
              <a:gd name="connsiteY53" fmla="*/ 240856 h 405971"/>
              <a:gd name="connsiteX54" fmla="*/ 11558385 w 18262600"/>
              <a:gd name="connsiteY54" fmla="*/ 189835 h 405971"/>
              <a:gd name="connsiteX55" fmla="*/ 11673943 w 18262600"/>
              <a:gd name="connsiteY55" fmla="*/ 101098 h 405971"/>
              <a:gd name="connsiteX56" fmla="*/ 11994612 w 18262600"/>
              <a:gd name="connsiteY56" fmla="*/ 0 h 405971"/>
              <a:gd name="connsiteX57" fmla="*/ 12315281 w 18262600"/>
              <a:gd name="connsiteY57" fmla="*/ 101098 h 405971"/>
              <a:gd name="connsiteX58" fmla="*/ 12430839 w 18262600"/>
              <a:gd name="connsiteY58" fmla="*/ 189835 h 405971"/>
              <a:gd name="connsiteX59" fmla="*/ 12592643 w 18262600"/>
              <a:gd name="connsiteY59" fmla="*/ 240856 h 405971"/>
              <a:gd name="connsiteX60" fmla="*/ 12754418 w 18262600"/>
              <a:gd name="connsiteY60" fmla="*/ 189835 h 405971"/>
              <a:gd name="connsiteX61" fmla="*/ 12869976 w 18262600"/>
              <a:gd name="connsiteY61" fmla="*/ 101098 h 405971"/>
              <a:gd name="connsiteX62" fmla="*/ 13190645 w 18262600"/>
              <a:gd name="connsiteY62" fmla="*/ 0 h 405971"/>
              <a:gd name="connsiteX63" fmla="*/ 13511314 w 18262600"/>
              <a:gd name="connsiteY63" fmla="*/ 101098 h 405971"/>
              <a:gd name="connsiteX64" fmla="*/ 13651783 w 18262600"/>
              <a:gd name="connsiteY64" fmla="*/ 208991 h 405971"/>
              <a:gd name="connsiteX65" fmla="*/ 13788684 w 18262600"/>
              <a:gd name="connsiteY65" fmla="*/ 101711 h 405971"/>
              <a:gd name="connsiteX66" fmla="*/ 14110144 w 18262600"/>
              <a:gd name="connsiteY66" fmla="*/ 0 h 405971"/>
              <a:gd name="connsiteX67" fmla="*/ 14430813 w 18262600"/>
              <a:gd name="connsiteY67" fmla="*/ 101098 h 405971"/>
              <a:gd name="connsiteX68" fmla="*/ 14546368 w 18262600"/>
              <a:gd name="connsiteY68" fmla="*/ 189835 h 405971"/>
              <a:gd name="connsiteX69" fmla="*/ 14708176 w 18262600"/>
              <a:gd name="connsiteY69" fmla="*/ 240856 h 405971"/>
              <a:gd name="connsiteX70" fmla="*/ 14869916 w 18262600"/>
              <a:gd name="connsiteY70" fmla="*/ 189860 h 405971"/>
              <a:gd name="connsiteX71" fmla="*/ 14985508 w 18262600"/>
              <a:gd name="connsiteY71" fmla="*/ 101098 h 405971"/>
              <a:gd name="connsiteX72" fmla="*/ 15306173 w 18262600"/>
              <a:gd name="connsiteY72" fmla="*/ 0 h 405971"/>
              <a:gd name="connsiteX73" fmla="*/ 15626843 w 18262600"/>
              <a:gd name="connsiteY73" fmla="*/ 101098 h 405971"/>
              <a:gd name="connsiteX74" fmla="*/ 15742400 w 18262600"/>
              <a:gd name="connsiteY74" fmla="*/ 189835 h 405971"/>
              <a:gd name="connsiteX75" fmla="*/ 15904208 w 18262600"/>
              <a:gd name="connsiteY75" fmla="*/ 240856 h 405971"/>
              <a:gd name="connsiteX76" fmla="*/ 16065978 w 18262600"/>
              <a:gd name="connsiteY76" fmla="*/ 189835 h 405971"/>
              <a:gd name="connsiteX77" fmla="*/ 16181536 w 18262600"/>
              <a:gd name="connsiteY77" fmla="*/ 101098 h 405971"/>
              <a:gd name="connsiteX78" fmla="*/ 16502206 w 18262600"/>
              <a:gd name="connsiteY78" fmla="*/ 0 h 405971"/>
              <a:gd name="connsiteX79" fmla="*/ 16822874 w 18262600"/>
              <a:gd name="connsiteY79" fmla="*/ 101098 h 405971"/>
              <a:gd name="connsiteX80" fmla="*/ 16938434 w 18262600"/>
              <a:gd name="connsiteY80" fmla="*/ 189835 h 405971"/>
              <a:gd name="connsiteX81" fmla="*/ 17100236 w 18262600"/>
              <a:gd name="connsiteY81" fmla="*/ 240856 h 405971"/>
              <a:gd name="connsiteX82" fmla="*/ 17262012 w 18262600"/>
              <a:gd name="connsiteY82" fmla="*/ 189835 h 405971"/>
              <a:gd name="connsiteX83" fmla="*/ 17377568 w 18262600"/>
              <a:gd name="connsiteY83" fmla="*/ 101098 h 405971"/>
              <a:gd name="connsiteX84" fmla="*/ 17698240 w 18262600"/>
              <a:gd name="connsiteY84" fmla="*/ 0 h 405971"/>
              <a:gd name="connsiteX85" fmla="*/ 18018908 w 18262600"/>
              <a:gd name="connsiteY85" fmla="*/ 101098 h 405971"/>
              <a:gd name="connsiteX86" fmla="*/ 18231296 w 18262600"/>
              <a:gd name="connsiteY86" fmla="*/ 264231 h 405971"/>
              <a:gd name="connsiteX87" fmla="*/ 18229018 w 18262600"/>
              <a:gd name="connsiteY87" fmla="*/ 380967 h 405971"/>
              <a:gd name="connsiteX88" fmla="*/ 18072464 w 18262600"/>
              <a:gd name="connsiteY88" fmla="*/ 379270 h 405971"/>
              <a:gd name="connsiteX89" fmla="*/ 17860012 w 18262600"/>
              <a:gd name="connsiteY89" fmla="*/ 216137 h 405971"/>
              <a:gd name="connsiteX90" fmla="*/ 17698204 w 18262600"/>
              <a:gd name="connsiteY90" fmla="*/ 165115 h 405971"/>
              <a:gd name="connsiteX91" fmla="*/ 17536400 w 18262600"/>
              <a:gd name="connsiteY91" fmla="*/ 216137 h 405971"/>
              <a:gd name="connsiteX92" fmla="*/ 17420844 w 18262600"/>
              <a:gd name="connsiteY92" fmla="*/ 304874 h 405971"/>
              <a:gd name="connsiteX93" fmla="*/ 17100208 w 18262600"/>
              <a:gd name="connsiteY93" fmla="*/ 405971 h 405971"/>
              <a:gd name="connsiteX94" fmla="*/ 16779538 w 18262600"/>
              <a:gd name="connsiteY94" fmla="*/ 304874 h 405971"/>
              <a:gd name="connsiteX95" fmla="*/ 16663980 w 18262600"/>
              <a:gd name="connsiteY95" fmla="*/ 216137 h 405971"/>
              <a:gd name="connsiteX96" fmla="*/ 16502176 w 18262600"/>
              <a:gd name="connsiteY96" fmla="*/ 165115 h 405971"/>
              <a:gd name="connsiteX97" fmla="*/ 16340368 w 18262600"/>
              <a:gd name="connsiteY97" fmla="*/ 216137 h 405971"/>
              <a:gd name="connsiteX98" fmla="*/ 16224811 w 18262600"/>
              <a:gd name="connsiteY98" fmla="*/ 304874 h 405971"/>
              <a:gd name="connsiteX99" fmla="*/ 15904175 w 18262600"/>
              <a:gd name="connsiteY99" fmla="*/ 405971 h 405971"/>
              <a:gd name="connsiteX100" fmla="*/ 15583506 w 18262600"/>
              <a:gd name="connsiteY100" fmla="*/ 304874 h 405971"/>
              <a:gd name="connsiteX101" fmla="*/ 15467948 w 18262600"/>
              <a:gd name="connsiteY101" fmla="*/ 216137 h 405971"/>
              <a:gd name="connsiteX102" fmla="*/ 15306144 w 18262600"/>
              <a:gd name="connsiteY102" fmla="*/ 165115 h 405971"/>
              <a:gd name="connsiteX103" fmla="*/ 15144339 w 18262600"/>
              <a:gd name="connsiteY103" fmla="*/ 216137 h 405971"/>
              <a:gd name="connsiteX104" fmla="*/ 15028782 w 18262600"/>
              <a:gd name="connsiteY104" fmla="*/ 304874 h 405971"/>
              <a:gd name="connsiteX105" fmla="*/ 14708142 w 18262600"/>
              <a:gd name="connsiteY105" fmla="*/ 405971 h 405971"/>
              <a:gd name="connsiteX106" fmla="*/ 14387473 w 18262600"/>
              <a:gd name="connsiteY106" fmla="*/ 304874 h 405971"/>
              <a:gd name="connsiteX107" fmla="*/ 14271918 w 18262600"/>
              <a:gd name="connsiteY107" fmla="*/ 216137 h 405971"/>
              <a:gd name="connsiteX108" fmla="*/ 14110111 w 18262600"/>
              <a:gd name="connsiteY108" fmla="*/ 165115 h 405971"/>
              <a:gd name="connsiteX109" fmla="*/ 13948306 w 18262600"/>
              <a:gd name="connsiteY109" fmla="*/ 216137 h 405971"/>
              <a:gd name="connsiteX110" fmla="*/ 13740917 w 18262600"/>
              <a:gd name="connsiteY110" fmla="*/ 378679 h 405971"/>
              <a:gd name="connsiteX111" fmla="*/ 13663450 w 18262600"/>
              <a:gd name="connsiteY111" fmla="*/ 404310 h 405971"/>
              <a:gd name="connsiteX112" fmla="*/ 13652644 w 18262600"/>
              <a:gd name="connsiteY112" fmla="*/ 402948 h 405971"/>
              <a:gd name="connsiteX113" fmla="*/ 13642672 w 18262600"/>
              <a:gd name="connsiteY113" fmla="*/ 404284 h 405971"/>
              <a:gd name="connsiteX114" fmla="*/ 13564870 w 18262600"/>
              <a:gd name="connsiteY114" fmla="*/ 379270 h 405971"/>
              <a:gd name="connsiteX115" fmla="*/ 13352419 w 18262600"/>
              <a:gd name="connsiteY115" fmla="*/ 216137 h 405971"/>
              <a:gd name="connsiteX116" fmla="*/ 13190611 w 18262600"/>
              <a:gd name="connsiteY116" fmla="*/ 165115 h 405971"/>
              <a:gd name="connsiteX117" fmla="*/ 13028808 w 18262600"/>
              <a:gd name="connsiteY117" fmla="*/ 216137 h 405971"/>
              <a:gd name="connsiteX118" fmla="*/ 12913250 w 18262600"/>
              <a:gd name="connsiteY118" fmla="*/ 304874 h 405971"/>
              <a:gd name="connsiteX119" fmla="*/ 12592613 w 18262600"/>
              <a:gd name="connsiteY119" fmla="*/ 405971 h 405971"/>
              <a:gd name="connsiteX120" fmla="*/ 12271944 w 18262600"/>
              <a:gd name="connsiteY120" fmla="*/ 304874 h 405971"/>
              <a:gd name="connsiteX121" fmla="*/ 12156386 w 18262600"/>
              <a:gd name="connsiteY121" fmla="*/ 216137 h 405971"/>
              <a:gd name="connsiteX122" fmla="*/ 11994582 w 18262600"/>
              <a:gd name="connsiteY122" fmla="*/ 165115 h 405971"/>
              <a:gd name="connsiteX123" fmla="*/ 11832775 w 18262600"/>
              <a:gd name="connsiteY123" fmla="*/ 216137 h 405971"/>
              <a:gd name="connsiteX124" fmla="*/ 11717217 w 18262600"/>
              <a:gd name="connsiteY124" fmla="*/ 304874 h 405971"/>
              <a:gd name="connsiteX125" fmla="*/ 11396581 w 18262600"/>
              <a:gd name="connsiteY125" fmla="*/ 405971 h 405971"/>
              <a:gd name="connsiteX126" fmla="*/ 11075912 w 18262600"/>
              <a:gd name="connsiteY126" fmla="*/ 304874 h 405971"/>
              <a:gd name="connsiteX127" fmla="*/ 10960354 w 18262600"/>
              <a:gd name="connsiteY127" fmla="*/ 216137 h 405971"/>
              <a:gd name="connsiteX128" fmla="*/ 10798550 w 18262600"/>
              <a:gd name="connsiteY128" fmla="*/ 165115 h 405971"/>
              <a:gd name="connsiteX129" fmla="*/ 10636745 w 18262600"/>
              <a:gd name="connsiteY129" fmla="*/ 216137 h 405971"/>
              <a:gd name="connsiteX130" fmla="*/ 10521188 w 18262600"/>
              <a:gd name="connsiteY130" fmla="*/ 304874 h 405971"/>
              <a:gd name="connsiteX131" fmla="*/ 10200548 w 18262600"/>
              <a:gd name="connsiteY131" fmla="*/ 405971 h 405971"/>
              <a:gd name="connsiteX132" fmla="*/ 9879879 w 18262600"/>
              <a:gd name="connsiteY132" fmla="*/ 304874 h 405971"/>
              <a:gd name="connsiteX133" fmla="*/ 9764325 w 18262600"/>
              <a:gd name="connsiteY133" fmla="*/ 216137 h 405971"/>
              <a:gd name="connsiteX134" fmla="*/ 9602517 w 18262600"/>
              <a:gd name="connsiteY134" fmla="*/ 165115 h 405971"/>
              <a:gd name="connsiteX135" fmla="*/ 9440713 w 18262600"/>
              <a:gd name="connsiteY135" fmla="*/ 216137 h 405971"/>
              <a:gd name="connsiteX136" fmla="*/ 9233323 w 18262600"/>
              <a:gd name="connsiteY136" fmla="*/ 378679 h 405971"/>
              <a:gd name="connsiteX137" fmla="*/ 9155856 w 18262600"/>
              <a:gd name="connsiteY137" fmla="*/ 404310 h 405971"/>
              <a:gd name="connsiteX138" fmla="*/ 9131025 w 18262600"/>
              <a:gd name="connsiteY138" fmla="*/ 401180 h 405971"/>
              <a:gd name="connsiteX139" fmla="*/ 9107865 w 18262600"/>
              <a:gd name="connsiteY139" fmla="*/ 404284 h 405971"/>
              <a:gd name="connsiteX140" fmla="*/ 9030064 w 18262600"/>
              <a:gd name="connsiteY140" fmla="*/ 379270 h 405971"/>
              <a:gd name="connsiteX141" fmla="*/ 8817613 w 18262600"/>
              <a:gd name="connsiteY141" fmla="*/ 216137 h 405971"/>
              <a:gd name="connsiteX142" fmla="*/ 8655805 w 18262600"/>
              <a:gd name="connsiteY142" fmla="*/ 165115 h 405971"/>
              <a:gd name="connsiteX143" fmla="*/ 8494001 w 18262600"/>
              <a:gd name="connsiteY143" fmla="*/ 216137 h 405971"/>
              <a:gd name="connsiteX144" fmla="*/ 8378444 w 18262600"/>
              <a:gd name="connsiteY144" fmla="*/ 304874 h 405971"/>
              <a:gd name="connsiteX145" fmla="*/ 8057807 w 18262600"/>
              <a:gd name="connsiteY145" fmla="*/ 405971 h 405971"/>
              <a:gd name="connsiteX146" fmla="*/ 7737139 w 18262600"/>
              <a:gd name="connsiteY146" fmla="*/ 304874 h 405971"/>
              <a:gd name="connsiteX147" fmla="*/ 7621580 w 18262600"/>
              <a:gd name="connsiteY147" fmla="*/ 216137 h 405971"/>
              <a:gd name="connsiteX148" fmla="*/ 7459776 w 18262600"/>
              <a:gd name="connsiteY148" fmla="*/ 165115 h 405971"/>
              <a:gd name="connsiteX149" fmla="*/ 7297969 w 18262600"/>
              <a:gd name="connsiteY149" fmla="*/ 216137 h 405971"/>
              <a:gd name="connsiteX150" fmla="*/ 7182412 w 18262600"/>
              <a:gd name="connsiteY150" fmla="*/ 304874 h 405971"/>
              <a:gd name="connsiteX151" fmla="*/ 6861775 w 18262600"/>
              <a:gd name="connsiteY151" fmla="*/ 405971 h 405971"/>
              <a:gd name="connsiteX152" fmla="*/ 6541106 w 18262600"/>
              <a:gd name="connsiteY152" fmla="*/ 304874 h 405971"/>
              <a:gd name="connsiteX153" fmla="*/ 6425548 w 18262600"/>
              <a:gd name="connsiteY153" fmla="*/ 216137 h 405971"/>
              <a:gd name="connsiteX154" fmla="*/ 6263744 w 18262600"/>
              <a:gd name="connsiteY154" fmla="*/ 165115 h 405971"/>
              <a:gd name="connsiteX155" fmla="*/ 6101940 w 18262600"/>
              <a:gd name="connsiteY155" fmla="*/ 216137 h 405971"/>
              <a:gd name="connsiteX156" fmla="*/ 5986382 w 18262600"/>
              <a:gd name="connsiteY156" fmla="*/ 304874 h 405971"/>
              <a:gd name="connsiteX157" fmla="*/ 5665743 w 18262600"/>
              <a:gd name="connsiteY157" fmla="*/ 405971 h 405971"/>
              <a:gd name="connsiteX158" fmla="*/ 5345074 w 18262600"/>
              <a:gd name="connsiteY158" fmla="*/ 304874 h 405971"/>
              <a:gd name="connsiteX159" fmla="*/ 5229519 w 18262600"/>
              <a:gd name="connsiteY159" fmla="*/ 216137 h 405971"/>
              <a:gd name="connsiteX160" fmla="*/ 5067712 w 18262600"/>
              <a:gd name="connsiteY160" fmla="*/ 165115 h 405971"/>
              <a:gd name="connsiteX161" fmla="*/ 4905907 w 18262600"/>
              <a:gd name="connsiteY161" fmla="*/ 216137 h 405971"/>
              <a:gd name="connsiteX162" fmla="*/ 4698518 w 18262600"/>
              <a:gd name="connsiteY162" fmla="*/ 378679 h 405971"/>
              <a:gd name="connsiteX163" fmla="*/ 4621050 w 18262600"/>
              <a:gd name="connsiteY163" fmla="*/ 404310 h 405971"/>
              <a:gd name="connsiteX164" fmla="*/ 4610244 w 18262600"/>
              <a:gd name="connsiteY164" fmla="*/ 402948 h 405971"/>
              <a:gd name="connsiteX165" fmla="*/ 4600272 w 18262600"/>
              <a:gd name="connsiteY165" fmla="*/ 404284 h 405971"/>
              <a:gd name="connsiteX166" fmla="*/ 4522471 w 18262600"/>
              <a:gd name="connsiteY166" fmla="*/ 379270 h 405971"/>
              <a:gd name="connsiteX167" fmla="*/ 4310019 w 18262600"/>
              <a:gd name="connsiteY167" fmla="*/ 216137 h 405971"/>
              <a:gd name="connsiteX168" fmla="*/ 4148212 w 18262600"/>
              <a:gd name="connsiteY168" fmla="*/ 165115 h 405971"/>
              <a:gd name="connsiteX169" fmla="*/ 3986408 w 18262600"/>
              <a:gd name="connsiteY169" fmla="*/ 216137 h 405971"/>
              <a:gd name="connsiteX170" fmla="*/ 3870850 w 18262600"/>
              <a:gd name="connsiteY170" fmla="*/ 304874 h 405971"/>
              <a:gd name="connsiteX171" fmla="*/ 3550213 w 18262600"/>
              <a:gd name="connsiteY171" fmla="*/ 405971 h 405971"/>
              <a:gd name="connsiteX172" fmla="*/ 3229545 w 18262600"/>
              <a:gd name="connsiteY172" fmla="*/ 304874 h 405971"/>
              <a:gd name="connsiteX173" fmla="*/ 3113987 w 18262600"/>
              <a:gd name="connsiteY173" fmla="*/ 216137 h 405971"/>
              <a:gd name="connsiteX174" fmla="*/ 2952182 w 18262600"/>
              <a:gd name="connsiteY174" fmla="*/ 165115 h 405971"/>
              <a:gd name="connsiteX175" fmla="*/ 2790375 w 18262600"/>
              <a:gd name="connsiteY175" fmla="*/ 216137 h 405971"/>
              <a:gd name="connsiteX176" fmla="*/ 2674817 w 18262600"/>
              <a:gd name="connsiteY176" fmla="*/ 304874 h 405971"/>
              <a:gd name="connsiteX177" fmla="*/ 2354182 w 18262600"/>
              <a:gd name="connsiteY177" fmla="*/ 405971 h 405971"/>
              <a:gd name="connsiteX178" fmla="*/ 2033512 w 18262600"/>
              <a:gd name="connsiteY178" fmla="*/ 304874 h 405971"/>
              <a:gd name="connsiteX179" fmla="*/ 1917954 w 18262600"/>
              <a:gd name="connsiteY179" fmla="*/ 216137 h 405971"/>
              <a:gd name="connsiteX180" fmla="*/ 1756150 w 18262600"/>
              <a:gd name="connsiteY180" fmla="*/ 165115 h 405971"/>
              <a:gd name="connsiteX181" fmla="*/ 1594346 w 18262600"/>
              <a:gd name="connsiteY181" fmla="*/ 216137 h 405971"/>
              <a:gd name="connsiteX182" fmla="*/ 1478788 w 18262600"/>
              <a:gd name="connsiteY182" fmla="*/ 304874 h 405971"/>
              <a:gd name="connsiteX183" fmla="*/ 1158148 w 18262600"/>
              <a:gd name="connsiteY183" fmla="*/ 405971 h 405971"/>
              <a:gd name="connsiteX184" fmla="*/ 837480 w 18262600"/>
              <a:gd name="connsiteY184" fmla="*/ 304874 h 405971"/>
              <a:gd name="connsiteX185" fmla="*/ 721925 w 18262600"/>
              <a:gd name="connsiteY185" fmla="*/ 216137 h 405971"/>
              <a:gd name="connsiteX186" fmla="*/ 560117 w 18262600"/>
              <a:gd name="connsiteY186" fmla="*/ 165115 h 405971"/>
              <a:gd name="connsiteX187" fmla="*/ 398313 w 18262600"/>
              <a:gd name="connsiteY187" fmla="*/ 216137 h 405971"/>
              <a:gd name="connsiteX188" fmla="*/ 190923 w 18262600"/>
              <a:gd name="connsiteY188" fmla="*/ 378679 h 405971"/>
              <a:gd name="connsiteX189" fmla="*/ 34400 w 18262600"/>
              <a:gd name="connsiteY189" fmla="*/ 381556 h 405971"/>
              <a:gd name="connsiteX190" fmla="*/ 30511 w 18262600"/>
              <a:gd name="connsiteY190" fmla="*/ 264845 h 405971"/>
              <a:gd name="connsiteX191" fmla="*/ 238691 w 18262600"/>
              <a:gd name="connsiteY191" fmla="*/ 101711 h 405971"/>
              <a:gd name="connsiteX192" fmla="*/ 560150 w 18262600"/>
              <a:gd name="connsiteY192" fmla="*/ 0 h 405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18262600" h="405971">
                <a:moveTo>
                  <a:pt x="560150" y="0"/>
                </a:moveTo>
                <a:cubicBezTo>
                  <a:pt x="682035" y="0"/>
                  <a:pt x="795916" y="35901"/>
                  <a:pt x="880820" y="101098"/>
                </a:cubicBezTo>
                <a:lnTo>
                  <a:pt x="996374" y="189835"/>
                </a:lnTo>
                <a:cubicBezTo>
                  <a:pt x="1039207" y="222741"/>
                  <a:pt x="1096685" y="240856"/>
                  <a:pt x="1158182" y="240856"/>
                </a:cubicBezTo>
                <a:cubicBezTo>
                  <a:pt x="1219676" y="240856"/>
                  <a:pt x="1277091" y="222764"/>
                  <a:pt x="1319923" y="189860"/>
                </a:cubicBezTo>
                <a:lnTo>
                  <a:pt x="1435514" y="101098"/>
                </a:lnTo>
                <a:cubicBezTo>
                  <a:pt x="1520418" y="35901"/>
                  <a:pt x="1634299" y="0"/>
                  <a:pt x="1756180" y="0"/>
                </a:cubicBezTo>
                <a:cubicBezTo>
                  <a:pt x="1878064" y="0"/>
                  <a:pt x="1991945" y="35901"/>
                  <a:pt x="2076849" y="101098"/>
                </a:cubicBezTo>
                <a:lnTo>
                  <a:pt x="2192407" y="189835"/>
                </a:lnTo>
                <a:cubicBezTo>
                  <a:pt x="2235239" y="222741"/>
                  <a:pt x="2292718" y="240856"/>
                  <a:pt x="2354215" y="240856"/>
                </a:cubicBezTo>
                <a:cubicBezTo>
                  <a:pt x="2415678" y="240856"/>
                  <a:pt x="2473157" y="222764"/>
                  <a:pt x="2515985" y="189835"/>
                </a:cubicBezTo>
                <a:lnTo>
                  <a:pt x="2631543" y="101098"/>
                </a:lnTo>
                <a:cubicBezTo>
                  <a:pt x="2716447" y="35901"/>
                  <a:pt x="2830328" y="0"/>
                  <a:pt x="2952213" y="0"/>
                </a:cubicBezTo>
                <a:cubicBezTo>
                  <a:pt x="3074097" y="0"/>
                  <a:pt x="3187978" y="35901"/>
                  <a:pt x="3272881" y="101098"/>
                </a:cubicBezTo>
                <a:lnTo>
                  <a:pt x="3388439" y="189835"/>
                </a:lnTo>
                <a:cubicBezTo>
                  <a:pt x="3431272" y="222741"/>
                  <a:pt x="3488750" y="240856"/>
                  <a:pt x="3550244" y="240856"/>
                </a:cubicBezTo>
                <a:cubicBezTo>
                  <a:pt x="3611707" y="240856"/>
                  <a:pt x="3669186" y="222764"/>
                  <a:pt x="3712018" y="189835"/>
                </a:cubicBezTo>
                <a:lnTo>
                  <a:pt x="3827576" y="101098"/>
                </a:lnTo>
                <a:cubicBezTo>
                  <a:pt x="3912480" y="35901"/>
                  <a:pt x="4026360" y="0"/>
                  <a:pt x="4148245" y="0"/>
                </a:cubicBezTo>
                <a:cubicBezTo>
                  <a:pt x="4270129" y="0"/>
                  <a:pt x="4384010" y="35901"/>
                  <a:pt x="4468915" y="101098"/>
                </a:cubicBezTo>
                <a:lnTo>
                  <a:pt x="4609384" y="208991"/>
                </a:lnTo>
                <a:lnTo>
                  <a:pt x="4746284" y="101711"/>
                </a:lnTo>
                <a:cubicBezTo>
                  <a:pt x="4831979" y="35901"/>
                  <a:pt x="4945860" y="0"/>
                  <a:pt x="5067744" y="0"/>
                </a:cubicBezTo>
                <a:cubicBezTo>
                  <a:pt x="5189629" y="0"/>
                  <a:pt x="5303510" y="35901"/>
                  <a:pt x="5388414" y="101098"/>
                </a:cubicBezTo>
                <a:lnTo>
                  <a:pt x="5503968" y="189835"/>
                </a:lnTo>
                <a:cubicBezTo>
                  <a:pt x="5546801" y="222741"/>
                  <a:pt x="5604279" y="240856"/>
                  <a:pt x="5665776" y="240856"/>
                </a:cubicBezTo>
                <a:cubicBezTo>
                  <a:pt x="5727270" y="240856"/>
                  <a:pt x="5784684" y="222764"/>
                  <a:pt x="5827517" y="189860"/>
                </a:cubicBezTo>
                <a:lnTo>
                  <a:pt x="5943108" y="101098"/>
                </a:lnTo>
                <a:cubicBezTo>
                  <a:pt x="6028012" y="35901"/>
                  <a:pt x="6141892" y="0"/>
                  <a:pt x="6263774" y="0"/>
                </a:cubicBezTo>
                <a:cubicBezTo>
                  <a:pt x="6385658" y="0"/>
                  <a:pt x="6499539" y="35901"/>
                  <a:pt x="6584443" y="101098"/>
                </a:cubicBezTo>
                <a:lnTo>
                  <a:pt x="6700000" y="189835"/>
                </a:lnTo>
                <a:cubicBezTo>
                  <a:pt x="6742834" y="222741"/>
                  <a:pt x="6800312" y="240856"/>
                  <a:pt x="6861809" y="240856"/>
                </a:cubicBezTo>
                <a:cubicBezTo>
                  <a:pt x="6923272" y="240856"/>
                  <a:pt x="6980750" y="222764"/>
                  <a:pt x="7023579" y="189835"/>
                </a:cubicBezTo>
                <a:lnTo>
                  <a:pt x="7139137" y="101098"/>
                </a:lnTo>
                <a:cubicBezTo>
                  <a:pt x="7224041" y="35901"/>
                  <a:pt x="7337921" y="0"/>
                  <a:pt x="7459806" y="0"/>
                </a:cubicBezTo>
                <a:cubicBezTo>
                  <a:pt x="7581692" y="0"/>
                  <a:pt x="7695572" y="35901"/>
                  <a:pt x="7780475" y="101098"/>
                </a:cubicBezTo>
                <a:lnTo>
                  <a:pt x="7896034" y="189835"/>
                </a:lnTo>
                <a:cubicBezTo>
                  <a:pt x="7938866" y="222741"/>
                  <a:pt x="7996344" y="240856"/>
                  <a:pt x="8057838" y="240856"/>
                </a:cubicBezTo>
                <a:cubicBezTo>
                  <a:pt x="8119301" y="240856"/>
                  <a:pt x="8176779" y="222764"/>
                  <a:pt x="8219613" y="189835"/>
                </a:cubicBezTo>
                <a:lnTo>
                  <a:pt x="8335170" y="101098"/>
                </a:lnTo>
                <a:cubicBezTo>
                  <a:pt x="8420074" y="35901"/>
                  <a:pt x="8533954" y="0"/>
                  <a:pt x="8655839" y="0"/>
                </a:cubicBezTo>
                <a:cubicBezTo>
                  <a:pt x="8777723" y="0"/>
                  <a:pt x="8891603" y="35901"/>
                  <a:pt x="8976508" y="101098"/>
                </a:cubicBezTo>
                <a:lnTo>
                  <a:pt x="9130719" y="219546"/>
                </a:lnTo>
                <a:lnTo>
                  <a:pt x="9281090" y="101711"/>
                </a:lnTo>
                <a:cubicBezTo>
                  <a:pt x="9366785" y="35901"/>
                  <a:pt x="9480666" y="0"/>
                  <a:pt x="9602550" y="0"/>
                </a:cubicBezTo>
                <a:cubicBezTo>
                  <a:pt x="9724435" y="0"/>
                  <a:pt x="9838316" y="35901"/>
                  <a:pt x="9923219" y="101098"/>
                </a:cubicBezTo>
                <a:lnTo>
                  <a:pt x="10038774" y="189835"/>
                </a:lnTo>
                <a:cubicBezTo>
                  <a:pt x="10081607" y="222741"/>
                  <a:pt x="10139084" y="240856"/>
                  <a:pt x="10200582" y="240856"/>
                </a:cubicBezTo>
                <a:cubicBezTo>
                  <a:pt x="10262075" y="240856"/>
                  <a:pt x="10319490" y="222764"/>
                  <a:pt x="10362323" y="189860"/>
                </a:cubicBezTo>
                <a:lnTo>
                  <a:pt x="10477914" y="101098"/>
                </a:lnTo>
                <a:cubicBezTo>
                  <a:pt x="10562818" y="35901"/>
                  <a:pt x="10676698" y="0"/>
                  <a:pt x="10798580" y="0"/>
                </a:cubicBezTo>
                <a:cubicBezTo>
                  <a:pt x="10920464" y="0"/>
                  <a:pt x="11034345" y="35901"/>
                  <a:pt x="11119249" y="101098"/>
                </a:cubicBezTo>
                <a:lnTo>
                  <a:pt x="11234806" y="189835"/>
                </a:lnTo>
                <a:cubicBezTo>
                  <a:pt x="11277639" y="222741"/>
                  <a:pt x="11335117" y="240856"/>
                  <a:pt x="11396614" y="240856"/>
                </a:cubicBezTo>
                <a:cubicBezTo>
                  <a:pt x="11458078" y="240856"/>
                  <a:pt x="11515556" y="222764"/>
                  <a:pt x="11558385" y="189835"/>
                </a:cubicBezTo>
                <a:lnTo>
                  <a:pt x="11673943" y="101098"/>
                </a:lnTo>
                <a:cubicBezTo>
                  <a:pt x="11758847" y="35901"/>
                  <a:pt x="11872728" y="0"/>
                  <a:pt x="11994612" y="0"/>
                </a:cubicBezTo>
                <a:cubicBezTo>
                  <a:pt x="12116496" y="0"/>
                  <a:pt x="12230377" y="35901"/>
                  <a:pt x="12315281" y="101098"/>
                </a:cubicBezTo>
                <a:lnTo>
                  <a:pt x="12430839" y="189835"/>
                </a:lnTo>
                <a:cubicBezTo>
                  <a:pt x="12473672" y="222741"/>
                  <a:pt x="12531150" y="240856"/>
                  <a:pt x="12592643" y="240856"/>
                </a:cubicBezTo>
                <a:cubicBezTo>
                  <a:pt x="12654107" y="240856"/>
                  <a:pt x="12711586" y="222764"/>
                  <a:pt x="12754418" y="189835"/>
                </a:cubicBezTo>
                <a:lnTo>
                  <a:pt x="12869976" y="101098"/>
                </a:lnTo>
                <a:cubicBezTo>
                  <a:pt x="12954879" y="35901"/>
                  <a:pt x="13068760" y="0"/>
                  <a:pt x="13190645" y="0"/>
                </a:cubicBezTo>
                <a:cubicBezTo>
                  <a:pt x="13312529" y="0"/>
                  <a:pt x="13426410" y="35901"/>
                  <a:pt x="13511314" y="101098"/>
                </a:cubicBezTo>
                <a:lnTo>
                  <a:pt x="13651783" y="208991"/>
                </a:lnTo>
                <a:lnTo>
                  <a:pt x="13788684" y="101711"/>
                </a:lnTo>
                <a:cubicBezTo>
                  <a:pt x="13874379" y="35901"/>
                  <a:pt x="13988260" y="0"/>
                  <a:pt x="14110144" y="0"/>
                </a:cubicBezTo>
                <a:cubicBezTo>
                  <a:pt x="14232028" y="0"/>
                  <a:pt x="14345910" y="35901"/>
                  <a:pt x="14430813" y="101098"/>
                </a:cubicBezTo>
                <a:lnTo>
                  <a:pt x="14546368" y="189835"/>
                </a:lnTo>
                <a:cubicBezTo>
                  <a:pt x="14589200" y="222741"/>
                  <a:pt x="14646678" y="240856"/>
                  <a:pt x="14708176" y="240856"/>
                </a:cubicBezTo>
                <a:cubicBezTo>
                  <a:pt x="14769669" y="240856"/>
                  <a:pt x="14827084" y="222764"/>
                  <a:pt x="14869916" y="189860"/>
                </a:cubicBezTo>
                <a:lnTo>
                  <a:pt x="14985508" y="101098"/>
                </a:lnTo>
                <a:cubicBezTo>
                  <a:pt x="15070412" y="35901"/>
                  <a:pt x="15184292" y="0"/>
                  <a:pt x="15306173" y="0"/>
                </a:cubicBezTo>
                <a:cubicBezTo>
                  <a:pt x="15428058" y="0"/>
                  <a:pt x="15541938" y="35901"/>
                  <a:pt x="15626843" y="101098"/>
                </a:cubicBezTo>
                <a:lnTo>
                  <a:pt x="15742400" y="189835"/>
                </a:lnTo>
                <a:cubicBezTo>
                  <a:pt x="15785233" y="222741"/>
                  <a:pt x="15842711" y="240856"/>
                  <a:pt x="15904208" y="240856"/>
                </a:cubicBezTo>
                <a:cubicBezTo>
                  <a:pt x="15965672" y="240856"/>
                  <a:pt x="16023150" y="222764"/>
                  <a:pt x="16065978" y="189835"/>
                </a:cubicBezTo>
                <a:lnTo>
                  <a:pt x="16181536" y="101098"/>
                </a:lnTo>
                <a:cubicBezTo>
                  <a:pt x="16266440" y="35901"/>
                  <a:pt x="16380321" y="0"/>
                  <a:pt x="16502206" y="0"/>
                </a:cubicBezTo>
                <a:cubicBezTo>
                  <a:pt x="16624091" y="0"/>
                  <a:pt x="16737972" y="35901"/>
                  <a:pt x="16822874" y="101098"/>
                </a:cubicBezTo>
                <a:lnTo>
                  <a:pt x="16938434" y="189835"/>
                </a:lnTo>
                <a:cubicBezTo>
                  <a:pt x="16981266" y="222741"/>
                  <a:pt x="17038744" y="240856"/>
                  <a:pt x="17100236" y="240856"/>
                </a:cubicBezTo>
                <a:cubicBezTo>
                  <a:pt x="17161700" y="240856"/>
                  <a:pt x="17219180" y="222764"/>
                  <a:pt x="17262012" y="189835"/>
                </a:cubicBezTo>
                <a:lnTo>
                  <a:pt x="17377568" y="101098"/>
                </a:lnTo>
                <a:cubicBezTo>
                  <a:pt x="17462474" y="35901"/>
                  <a:pt x="17576354" y="0"/>
                  <a:pt x="17698240" y="0"/>
                </a:cubicBezTo>
                <a:cubicBezTo>
                  <a:pt x="17820124" y="0"/>
                  <a:pt x="17934004" y="35901"/>
                  <a:pt x="18018908" y="101098"/>
                </a:cubicBezTo>
                <a:lnTo>
                  <a:pt x="18231296" y="264231"/>
                </a:lnTo>
                <a:cubicBezTo>
                  <a:pt x="18273906" y="296925"/>
                  <a:pt x="18272892" y="349194"/>
                  <a:pt x="18229018" y="380967"/>
                </a:cubicBezTo>
                <a:cubicBezTo>
                  <a:pt x="18185108" y="412692"/>
                  <a:pt x="18115104" y="411986"/>
                  <a:pt x="18072464" y="379270"/>
                </a:cubicBezTo>
                <a:lnTo>
                  <a:pt x="17860012" y="216137"/>
                </a:lnTo>
                <a:cubicBezTo>
                  <a:pt x="17817180" y="183230"/>
                  <a:pt x="17759704" y="165115"/>
                  <a:pt x="17698204" y="165115"/>
                </a:cubicBezTo>
                <a:cubicBezTo>
                  <a:pt x="17636712" y="165115"/>
                  <a:pt x="17579234" y="183208"/>
                  <a:pt x="17536400" y="216137"/>
                </a:cubicBezTo>
                <a:lnTo>
                  <a:pt x="17420844" y="304874"/>
                </a:lnTo>
                <a:cubicBezTo>
                  <a:pt x="17335940" y="370070"/>
                  <a:pt x="17222092" y="405971"/>
                  <a:pt x="17100208" y="405971"/>
                </a:cubicBezTo>
                <a:cubicBezTo>
                  <a:pt x="16978288" y="405971"/>
                  <a:pt x="16864442" y="370070"/>
                  <a:pt x="16779538" y="304874"/>
                </a:cubicBezTo>
                <a:lnTo>
                  <a:pt x="16663980" y="216137"/>
                </a:lnTo>
                <a:cubicBezTo>
                  <a:pt x="16621148" y="183230"/>
                  <a:pt x="16563670" y="165115"/>
                  <a:pt x="16502176" y="165115"/>
                </a:cubicBezTo>
                <a:cubicBezTo>
                  <a:pt x="16440680" y="165115"/>
                  <a:pt x="16383200" y="183208"/>
                  <a:pt x="16340368" y="216137"/>
                </a:cubicBezTo>
                <a:lnTo>
                  <a:pt x="16224811" y="304874"/>
                </a:lnTo>
                <a:cubicBezTo>
                  <a:pt x="16139906" y="370070"/>
                  <a:pt x="16026059" y="405971"/>
                  <a:pt x="15904175" y="405971"/>
                </a:cubicBezTo>
                <a:cubicBezTo>
                  <a:pt x="15782260" y="405971"/>
                  <a:pt x="15668410" y="370070"/>
                  <a:pt x="15583506" y="304874"/>
                </a:cubicBezTo>
                <a:lnTo>
                  <a:pt x="15467948" y="216137"/>
                </a:lnTo>
                <a:cubicBezTo>
                  <a:pt x="15425115" y="183230"/>
                  <a:pt x="15367640" y="165115"/>
                  <a:pt x="15306144" y="165115"/>
                </a:cubicBezTo>
                <a:cubicBezTo>
                  <a:pt x="15244646" y="165115"/>
                  <a:pt x="15187168" y="183208"/>
                  <a:pt x="15144339" y="216137"/>
                </a:cubicBezTo>
                <a:lnTo>
                  <a:pt x="15028782" y="304874"/>
                </a:lnTo>
                <a:cubicBezTo>
                  <a:pt x="14943877" y="370070"/>
                  <a:pt x="14830026" y="405971"/>
                  <a:pt x="14708142" y="405971"/>
                </a:cubicBezTo>
                <a:cubicBezTo>
                  <a:pt x="14586258" y="405971"/>
                  <a:pt x="14472377" y="370070"/>
                  <a:pt x="14387473" y="304874"/>
                </a:cubicBezTo>
                <a:lnTo>
                  <a:pt x="14271918" y="216137"/>
                </a:lnTo>
                <a:cubicBezTo>
                  <a:pt x="14229053" y="183230"/>
                  <a:pt x="14171608" y="165115"/>
                  <a:pt x="14110111" y="165115"/>
                </a:cubicBezTo>
                <a:cubicBezTo>
                  <a:pt x="14048584" y="165115"/>
                  <a:pt x="13991139" y="183208"/>
                  <a:pt x="13948306" y="216137"/>
                </a:cubicBezTo>
                <a:lnTo>
                  <a:pt x="13740917" y="378679"/>
                </a:lnTo>
                <a:cubicBezTo>
                  <a:pt x="13719833" y="395190"/>
                  <a:pt x="13691774" y="403782"/>
                  <a:pt x="13663450" y="404310"/>
                </a:cubicBezTo>
                <a:lnTo>
                  <a:pt x="13652644" y="402948"/>
                </a:lnTo>
                <a:lnTo>
                  <a:pt x="13642672" y="404284"/>
                </a:lnTo>
                <a:cubicBezTo>
                  <a:pt x="13614352" y="403984"/>
                  <a:pt x="13586190" y="395629"/>
                  <a:pt x="13564870" y="379270"/>
                </a:cubicBezTo>
                <a:lnTo>
                  <a:pt x="13352419" y="216137"/>
                </a:lnTo>
                <a:cubicBezTo>
                  <a:pt x="13309587" y="183230"/>
                  <a:pt x="13252108" y="165115"/>
                  <a:pt x="13190611" y="165115"/>
                </a:cubicBezTo>
                <a:cubicBezTo>
                  <a:pt x="13129118" y="165115"/>
                  <a:pt x="13071640" y="183208"/>
                  <a:pt x="13028808" y="216137"/>
                </a:cubicBezTo>
                <a:lnTo>
                  <a:pt x="12913250" y="304874"/>
                </a:lnTo>
                <a:cubicBezTo>
                  <a:pt x="12828346" y="370070"/>
                  <a:pt x="12714498" y="405971"/>
                  <a:pt x="12592613" y="405971"/>
                </a:cubicBezTo>
                <a:cubicBezTo>
                  <a:pt x="12470696" y="405971"/>
                  <a:pt x="12356848" y="370070"/>
                  <a:pt x="12271944" y="304874"/>
                </a:cubicBezTo>
                <a:lnTo>
                  <a:pt x="12156386" y="216137"/>
                </a:lnTo>
                <a:cubicBezTo>
                  <a:pt x="12113554" y="183230"/>
                  <a:pt x="12056076" y="165115"/>
                  <a:pt x="11994582" y="165115"/>
                </a:cubicBezTo>
                <a:cubicBezTo>
                  <a:pt x="11933086" y="165115"/>
                  <a:pt x="11875607" y="183208"/>
                  <a:pt x="11832775" y="216137"/>
                </a:cubicBezTo>
                <a:lnTo>
                  <a:pt x="11717217" y="304874"/>
                </a:lnTo>
                <a:cubicBezTo>
                  <a:pt x="11632313" y="370070"/>
                  <a:pt x="11518466" y="405971"/>
                  <a:pt x="11396581" y="405971"/>
                </a:cubicBezTo>
                <a:cubicBezTo>
                  <a:pt x="11274666" y="405971"/>
                  <a:pt x="11160816" y="370070"/>
                  <a:pt x="11075912" y="304874"/>
                </a:cubicBezTo>
                <a:lnTo>
                  <a:pt x="10960354" y="216137"/>
                </a:lnTo>
                <a:cubicBezTo>
                  <a:pt x="10917522" y="183230"/>
                  <a:pt x="10860047" y="165115"/>
                  <a:pt x="10798550" y="165115"/>
                </a:cubicBezTo>
                <a:cubicBezTo>
                  <a:pt x="10737052" y="165115"/>
                  <a:pt x="10679574" y="183208"/>
                  <a:pt x="10636745" y="216137"/>
                </a:cubicBezTo>
                <a:lnTo>
                  <a:pt x="10521188" y="304874"/>
                </a:lnTo>
                <a:cubicBezTo>
                  <a:pt x="10436283" y="370070"/>
                  <a:pt x="10322433" y="405971"/>
                  <a:pt x="10200548" y="405971"/>
                </a:cubicBezTo>
                <a:cubicBezTo>
                  <a:pt x="10078664" y="405971"/>
                  <a:pt x="9964783" y="370070"/>
                  <a:pt x="9879879" y="304874"/>
                </a:cubicBezTo>
                <a:lnTo>
                  <a:pt x="9764325" y="216137"/>
                </a:lnTo>
                <a:cubicBezTo>
                  <a:pt x="9721459" y="183230"/>
                  <a:pt x="9664014" y="165115"/>
                  <a:pt x="9602517" y="165115"/>
                </a:cubicBezTo>
                <a:cubicBezTo>
                  <a:pt x="9540990" y="165115"/>
                  <a:pt x="9483545" y="183208"/>
                  <a:pt x="9440713" y="216137"/>
                </a:cubicBezTo>
                <a:lnTo>
                  <a:pt x="9233323" y="378679"/>
                </a:lnTo>
                <a:cubicBezTo>
                  <a:pt x="9212239" y="395190"/>
                  <a:pt x="9184180" y="403782"/>
                  <a:pt x="9155856" y="404310"/>
                </a:cubicBezTo>
                <a:lnTo>
                  <a:pt x="9131025" y="401180"/>
                </a:lnTo>
                <a:lnTo>
                  <a:pt x="9107865" y="404284"/>
                </a:lnTo>
                <a:cubicBezTo>
                  <a:pt x="9079545" y="403984"/>
                  <a:pt x="9051384" y="395628"/>
                  <a:pt x="9030064" y="379270"/>
                </a:cubicBezTo>
                <a:lnTo>
                  <a:pt x="8817613" y="216137"/>
                </a:lnTo>
                <a:cubicBezTo>
                  <a:pt x="8774781" y="183230"/>
                  <a:pt x="8717303" y="165115"/>
                  <a:pt x="8655805" y="165115"/>
                </a:cubicBezTo>
                <a:cubicBezTo>
                  <a:pt x="8594312" y="165115"/>
                  <a:pt x="8536834" y="183208"/>
                  <a:pt x="8494001" y="216137"/>
                </a:cubicBezTo>
                <a:lnTo>
                  <a:pt x="8378444" y="304874"/>
                </a:lnTo>
                <a:cubicBezTo>
                  <a:pt x="8293540" y="370070"/>
                  <a:pt x="8179692" y="405971"/>
                  <a:pt x="8057807" y="405971"/>
                </a:cubicBezTo>
                <a:cubicBezTo>
                  <a:pt x="7935890" y="405971"/>
                  <a:pt x="7822043" y="370070"/>
                  <a:pt x="7737139" y="304874"/>
                </a:cubicBezTo>
                <a:lnTo>
                  <a:pt x="7621580" y="216137"/>
                </a:lnTo>
                <a:cubicBezTo>
                  <a:pt x="7578749" y="183230"/>
                  <a:pt x="7521270" y="165115"/>
                  <a:pt x="7459776" y="165115"/>
                </a:cubicBezTo>
                <a:cubicBezTo>
                  <a:pt x="7398280" y="165115"/>
                  <a:pt x="7340801" y="183208"/>
                  <a:pt x="7297969" y="216137"/>
                </a:cubicBezTo>
                <a:lnTo>
                  <a:pt x="7182412" y="304874"/>
                </a:lnTo>
                <a:cubicBezTo>
                  <a:pt x="7097507" y="370070"/>
                  <a:pt x="6983660" y="405971"/>
                  <a:pt x="6861775" y="405971"/>
                </a:cubicBezTo>
                <a:cubicBezTo>
                  <a:pt x="6739861" y="405971"/>
                  <a:pt x="6626010" y="370070"/>
                  <a:pt x="6541106" y="304874"/>
                </a:cubicBezTo>
                <a:lnTo>
                  <a:pt x="6425548" y="216137"/>
                </a:lnTo>
                <a:cubicBezTo>
                  <a:pt x="6382715" y="183230"/>
                  <a:pt x="6325241" y="165115"/>
                  <a:pt x="6263744" y="165115"/>
                </a:cubicBezTo>
                <a:cubicBezTo>
                  <a:pt x="6202247" y="165115"/>
                  <a:pt x="6144769" y="183208"/>
                  <a:pt x="6101940" y="216137"/>
                </a:cubicBezTo>
                <a:lnTo>
                  <a:pt x="5986382" y="304874"/>
                </a:lnTo>
                <a:cubicBezTo>
                  <a:pt x="5901478" y="370070"/>
                  <a:pt x="5787627" y="405971"/>
                  <a:pt x="5665743" y="405971"/>
                </a:cubicBezTo>
                <a:cubicBezTo>
                  <a:pt x="5543858" y="405971"/>
                  <a:pt x="5429977" y="370070"/>
                  <a:pt x="5345074" y="304874"/>
                </a:cubicBezTo>
                <a:lnTo>
                  <a:pt x="5229519" y="216137"/>
                </a:lnTo>
                <a:cubicBezTo>
                  <a:pt x="5186654" y="183230"/>
                  <a:pt x="5129208" y="165115"/>
                  <a:pt x="5067712" y="165115"/>
                </a:cubicBezTo>
                <a:cubicBezTo>
                  <a:pt x="5006185" y="165115"/>
                  <a:pt x="4948740" y="183208"/>
                  <a:pt x="4905907" y="216137"/>
                </a:cubicBezTo>
                <a:lnTo>
                  <a:pt x="4698518" y="378679"/>
                </a:lnTo>
                <a:cubicBezTo>
                  <a:pt x="4677433" y="395190"/>
                  <a:pt x="4649374" y="403782"/>
                  <a:pt x="4621050" y="404310"/>
                </a:cubicBezTo>
                <a:lnTo>
                  <a:pt x="4610244" y="402948"/>
                </a:lnTo>
                <a:lnTo>
                  <a:pt x="4600272" y="404284"/>
                </a:lnTo>
                <a:cubicBezTo>
                  <a:pt x="4571952" y="403984"/>
                  <a:pt x="4543790" y="395629"/>
                  <a:pt x="4522471" y="379270"/>
                </a:cubicBezTo>
                <a:lnTo>
                  <a:pt x="4310019" y="216137"/>
                </a:lnTo>
                <a:cubicBezTo>
                  <a:pt x="4267187" y="183230"/>
                  <a:pt x="4209709" y="165115"/>
                  <a:pt x="4148212" y="165115"/>
                </a:cubicBezTo>
                <a:cubicBezTo>
                  <a:pt x="4086719" y="165115"/>
                  <a:pt x="4029241" y="183208"/>
                  <a:pt x="3986408" y="216137"/>
                </a:cubicBezTo>
                <a:lnTo>
                  <a:pt x="3870850" y="304874"/>
                </a:lnTo>
                <a:cubicBezTo>
                  <a:pt x="3785946" y="370070"/>
                  <a:pt x="3672098" y="405971"/>
                  <a:pt x="3550213" y="405971"/>
                </a:cubicBezTo>
                <a:cubicBezTo>
                  <a:pt x="3428296" y="405971"/>
                  <a:pt x="3314449" y="370070"/>
                  <a:pt x="3229545" y="304874"/>
                </a:cubicBezTo>
                <a:lnTo>
                  <a:pt x="3113987" y="216137"/>
                </a:lnTo>
                <a:cubicBezTo>
                  <a:pt x="3071155" y="183230"/>
                  <a:pt x="3013676" y="165115"/>
                  <a:pt x="2952182" y="165115"/>
                </a:cubicBezTo>
                <a:cubicBezTo>
                  <a:pt x="2890686" y="165115"/>
                  <a:pt x="2833207" y="183208"/>
                  <a:pt x="2790375" y="216137"/>
                </a:cubicBezTo>
                <a:lnTo>
                  <a:pt x="2674817" y="304874"/>
                </a:lnTo>
                <a:cubicBezTo>
                  <a:pt x="2589914" y="370070"/>
                  <a:pt x="2476066" y="405971"/>
                  <a:pt x="2354182" y="405971"/>
                </a:cubicBezTo>
                <a:cubicBezTo>
                  <a:pt x="2232267" y="405971"/>
                  <a:pt x="2118416" y="370070"/>
                  <a:pt x="2033512" y="304874"/>
                </a:cubicBezTo>
                <a:lnTo>
                  <a:pt x="1917954" y="216137"/>
                </a:lnTo>
                <a:cubicBezTo>
                  <a:pt x="1875122" y="183230"/>
                  <a:pt x="1817647" y="165115"/>
                  <a:pt x="1756150" y="165115"/>
                </a:cubicBezTo>
                <a:cubicBezTo>
                  <a:pt x="1694653" y="165115"/>
                  <a:pt x="1637175" y="183208"/>
                  <a:pt x="1594346" y="216137"/>
                </a:cubicBezTo>
                <a:lnTo>
                  <a:pt x="1478788" y="304874"/>
                </a:lnTo>
                <a:cubicBezTo>
                  <a:pt x="1393884" y="370070"/>
                  <a:pt x="1280033" y="405971"/>
                  <a:pt x="1158148" y="405971"/>
                </a:cubicBezTo>
                <a:cubicBezTo>
                  <a:pt x="1036264" y="405971"/>
                  <a:pt x="922383" y="370070"/>
                  <a:pt x="837480" y="304874"/>
                </a:cubicBezTo>
                <a:lnTo>
                  <a:pt x="721925" y="216137"/>
                </a:lnTo>
                <a:cubicBezTo>
                  <a:pt x="679059" y="183230"/>
                  <a:pt x="621614" y="165115"/>
                  <a:pt x="560117" y="165115"/>
                </a:cubicBezTo>
                <a:cubicBezTo>
                  <a:pt x="498591" y="165115"/>
                  <a:pt x="441146" y="183208"/>
                  <a:pt x="398313" y="216137"/>
                </a:cubicBezTo>
                <a:lnTo>
                  <a:pt x="190923" y="378679"/>
                </a:lnTo>
                <a:cubicBezTo>
                  <a:pt x="148756" y="411701"/>
                  <a:pt x="78686" y="413046"/>
                  <a:pt x="34400" y="381556"/>
                </a:cubicBezTo>
                <a:cubicBezTo>
                  <a:pt x="-9887" y="350138"/>
                  <a:pt x="-11657" y="297868"/>
                  <a:pt x="30511" y="264845"/>
                </a:cubicBezTo>
                <a:lnTo>
                  <a:pt x="238691" y="101711"/>
                </a:lnTo>
                <a:cubicBezTo>
                  <a:pt x="324385" y="35901"/>
                  <a:pt x="438266" y="0"/>
                  <a:pt x="560150" y="0"/>
                </a:cubicBezTo>
                <a:close/>
              </a:path>
            </a:pathLst>
          </a:custGeom>
          <a:solidFill>
            <a:schemeClr val="bg1"/>
          </a:solidFill>
          <a:ln w="762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A0E45186-AD7A-1E27-4811-1AD5D33DB6A4}"/>
              </a:ext>
            </a:extLst>
          </p:cNvPr>
          <p:cNvSpPr/>
          <p:nvPr/>
        </p:nvSpPr>
        <p:spPr>
          <a:xfrm>
            <a:off x="-522565" y="5826801"/>
            <a:ext cx="13171251" cy="290160"/>
          </a:xfrm>
          <a:custGeom>
            <a:avLst/>
            <a:gdLst>
              <a:gd name="connsiteX0" fmla="*/ 560150 w 18262600"/>
              <a:gd name="connsiteY0" fmla="*/ 0 h 405971"/>
              <a:gd name="connsiteX1" fmla="*/ 880820 w 18262600"/>
              <a:gd name="connsiteY1" fmla="*/ 101098 h 405971"/>
              <a:gd name="connsiteX2" fmla="*/ 996374 w 18262600"/>
              <a:gd name="connsiteY2" fmla="*/ 189835 h 405971"/>
              <a:gd name="connsiteX3" fmla="*/ 1158182 w 18262600"/>
              <a:gd name="connsiteY3" fmla="*/ 240856 h 405971"/>
              <a:gd name="connsiteX4" fmla="*/ 1319923 w 18262600"/>
              <a:gd name="connsiteY4" fmla="*/ 189860 h 405971"/>
              <a:gd name="connsiteX5" fmla="*/ 1435514 w 18262600"/>
              <a:gd name="connsiteY5" fmla="*/ 101098 h 405971"/>
              <a:gd name="connsiteX6" fmla="*/ 1756180 w 18262600"/>
              <a:gd name="connsiteY6" fmla="*/ 0 h 405971"/>
              <a:gd name="connsiteX7" fmla="*/ 2076849 w 18262600"/>
              <a:gd name="connsiteY7" fmla="*/ 101098 h 405971"/>
              <a:gd name="connsiteX8" fmla="*/ 2192407 w 18262600"/>
              <a:gd name="connsiteY8" fmla="*/ 189835 h 405971"/>
              <a:gd name="connsiteX9" fmla="*/ 2354215 w 18262600"/>
              <a:gd name="connsiteY9" fmla="*/ 240856 h 405971"/>
              <a:gd name="connsiteX10" fmla="*/ 2515985 w 18262600"/>
              <a:gd name="connsiteY10" fmla="*/ 189835 h 405971"/>
              <a:gd name="connsiteX11" fmla="*/ 2631543 w 18262600"/>
              <a:gd name="connsiteY11" fmla="*/ 101098 h 405971"/>
              <a:gd name="connsiteX12" fmla="*/ 2952213 w 18262600"/>
              <a:gd name="connsiteY12" fmla="*/ 0 h 405971"/>
              <a:gd name="connsiteX13" fmla="*/ 3272881 w 18262600"/>
              <a:gd name="connsiteY13" fmla="*/ 101098 h 405971"/>
              <a:gd name="connsiteX14" fmla="*/ 3388439 w 18262600"/>
              <a:gd name="connsiteY14" fmla="*/ 189835 h 405971"/>
              <a:gd name="connsiteX15" fmla="*/ 3550244 w 18262600"/>
              <a:gd name="connsiteY15" fmla="*/ 240856 h 405971"/>
              <a:gd name="connsiteX16" fmla="*/ 3712018 w 18262600"/>
              <a:gd name="connsiteY16" fmla="*/ 189835 h 405971"/>
              <a:gd name="connsiteX17" fmla="*/ 3827576 w 18262600"/>
              <a:gd name="connsiteY17" fmla="*/ 101098 h 405971"/>
              <a:gd name="connsiteX18" fmla="*/ 4148245 w 18262600"/>
              <a:gd name="connsiteY18" fmla="*/ 0 h 405971"/>
              <a:gd name="connsiteX19" fmla="*/ 4468915 w 18262600"/>
              <a:gd name="connsiteY19" fmla="*/ 101098 h 405971"/>
              <a:gd name="connsiteX20" fmla="*/ 4609384 w 18262600"/>
              <a:gd name="connsiteY20" fmla="*/ 208991 h 405971"/>
              <a:gd name="connsiteX21" fmla="*/ 4746284 w 18262600"/>
              <a:gd name="connsiteY21" fmla="*/ 101711 h 405971"/>
              <a:gd name="connsiteX22" fmla="*/ 5067744 w 18262600"/>
              <a:gd name="connsiteY22" fmla="*/ 0 h 405971"/>
              <a:gd name="connsiteX23" fmla="*/ 5388414 w 18262600"/>
              <a:gd name="connsiteY23" fmla="*/ 101098 h 405971"/>
              <a:gd name="connsiteX24" fmla="*/ 5503968 w 18262600"/>
              <a:gd name="connsiteY24" fmla="*/ 189835 h 405971"/>
              <a:gd name="connsiteX25" fmla="*/ 5665776 w 18262600"/>
              <a:gd name="connsiteY25" fmla="*/ 240856 h 405971"/>
              <a:gd name="connsiteX26" fmla="*/ 5827517 w 18262600"/>
              <a:gd name="connsiteY26" fmla="*/ 189860 h 405971"/>
              <a:gd name="connsiteX27" fmla="*/ 5943108 w 18262600"/>
              <a:gd name="connsiteY27" fmla="*/ 101098 h 405971"/>
              <a:gd name="connsiteX28" fmla="*/ 6263774 w 18262600"/>
              <a:gd name="connsiteY28" fmla="*/ 0 h 405971"/>
              <a:gd name="connsiteX29" fmla="*/ 6584443 w 18262600"/>
              <a:gd name="connsiteY29" fmla="*/ 101098 h 405971"/>
              <a:gd name="connsiteX30" fmla="*/ 6700000 w 18262600"/>
              <a:gd name="connsiteY30" fmla="*/ 189835 h 405971"/>
              <a:gd name="connsiteX31" fmla="*/ 6861809 w 18262600"/>
              <a:gd name="connsiteY31" fmla="*/ 240856 h 405971"/>
              <a:gd name="connsiteX32" fmla="*/ 7023579 w 18262600"/>
              <a:gd name="connsiteY32" fmla="*/ 189835 h 405971"/>
              <a:gd name="connsiteX33" fmla="*/ 7139137 w 18262600"/>
              <a:gd name="connsiteY33" fmla="*/ 101098 h 405971"/>
              <a:gd name="connsiteX34" fmla="*/ 7459806 w 18262600"/>
              <a:gd name="connsiteY34" fmla="*/ 0 h 405971"/>
              <a:gd name="connsiteX35" fmla="*/ 7780475 w 18262600"/>
              <a:gd name="connsiteY35" fmla="*/ 101098 h 405971"/>
              <a:gd name="connsiteX36" fmla="*/ 7896034 w 18262600"/>
              <a:gd name="connsiteY36" fmla="*/ 189835 h 405971"/>
              <a:gd name="connsiteX37" fmla="*/ 8057838 w 18262600"/>
              <a:gd name="connsiteY37" fmla="*/ 240856 h 405971"/>
              <a:gd name="connsiteX38" fmla="*/ 8219613 w 18262600"/>
              <a:gd name="connsiteY38" fmla="*/ 189835 h 405971"/>
              <a:gd name="connsiteX39" fmla="*/ 8335170 w 18262600"/>
              <a:gd name="connsiteY39" fmla="*/ 101098 h 405971"/>
              <a:gd name="connsiteX40" fmla="*/ 8655839 w 18262600"/>
              <a:gd name="connsiteY40" fmla="*/ 0 h 405971"/>
              <a:gd name="connsiteX41" fmla="*/ 8976508 w 18262600"/>
              <a:gd name="connsiteY41" fmla="*/ 101098 h 405971"/>
              <a:gd name="connsiteX42" fmla="*/ 9130719 w 18262600"/>
              <a:gd name="connsiteY42" fmla="*/ 219546 h 405971"/>
              <a:gd name="connsiteX43" fmla="*/ 9281090 w 18262600"/>
              <a:gd name="connsiteY43" fmla="*/ 101711 h 405971"/>
              <a:gd name="connsiteX44" fmla="*/ 9602550 w 18262600"/>
              <a:gd name="connsiteY44" fmla="*/ 0 h 405971"/>
              <a:gd name="connsiteX45" fmla="*/ 9923219 w 18262600"/>
              <a:gd name="connsiteY45" fmla="*/ 101098 h 405971"/>
              <a:gd name="connsiteX46" fmla="*/ 10038774 w 18262600"/>
              <a:gd name="connsiteY46" fmla="*/ 189835 h 405971"/>
              <a:gd name="connsiteX47" fmla="*/ 10200582 w 18262600"/>
              <a:gd name="connsiteY47" fmla="*/ 240856 h 405971"/>
              <a:gd name="connsiteX48" fmla="*/ 10362323 w 18262600"/>
              <a:gd name="connsiteY48" fmla="*/ 189860 h 405971"/>
              <a:gd name="connsiteX49" fmla="*/ 10477914 w 18262600"/>
              <a:gd name="connsiteY49" fmla="*/ 101098 h 405971"/>
              <a:gd name="connsiteX50" fmla="*/ 10798580 w 18262600"/>
              <a:gd name="connsiteY50" fmla="*/ 0 h 405971"/>
              <a:gd name="connsiteX51" fmla="*/ 11119249 w 18262600"/>
              <a:gd name="connsiteY51" fmla="*/ 101098 h 405971"/>
              <a:gd name="connsiteX52" fmla="*/ 11234806 w 18262600"/>
              <a:gd name="connsiteY52" fmla="*/ 189835 h 405971"/>
              <a:gd name="connsiteX53" fmla="*/ 11396614 w 18262600"/>
              <a:gd name="connsiteY53" fmla="*/ 240856 h 405971"/>
              <a:gd name="connsiteX54" fmla="*/ 11558385 w 18262600"/>
              <a:gd name="connsiteY54" fmla="*/ 189835 h 405971"/>
              <a:gd name="connsiteX55" fmla="*/ 11673943 w 18262600"/>
              <a:gd name="connsiteY55" fmla="*/ 101098 h 405971"/>
              <a:gd name="connsiteX56" fmla="*/ 11994612 w 18262600"/>
              <a:gd name="connsiteY56" fmla="*/ 0 h 405971"/>
              <a:gd name="connsiteX57" fmla="*/ 12315281 w 18262600"/>
              <a:gd name="connsiteY57" fmla="*/ 101098 h 405971"/>
              <a:gd name="connsiteX58" fmla="*/ 12430839 w 18262600"/>
              <a:gd name="connsiteY58" fmla="*/ 189835 h 405971"/>
              <a:gd name="connsiteX59" fmla="*/ 12592643 w 18262600"/>
              <a:gd name="connsiteY59" fmla="*/ 240856 h 405971"/>
              <a:gd name="connsiteX60" fmla="*/ 12754418 w 18262600"/>
              <a:gd name="connsiteY60" fmla="*/ 189835 h 405971"/>
              <a:gd name="connsiteX61" fmla="*/ 12869976 w 18262600"/>
              <a:gd name="connsiteY61" fmla="*/ 101098 h 405971"/>
              <a:gd name="connsiteX62" fmla="*/ 13190645 w 18262600"/>
              <a:gd name="connsiteY62" fmla="*/ 0 h 405971"/>
              <a:gd name="connsiteX63" fmla="*/ 13511314 w 18262600"/>
              <a:gd name="connsiteY63" fmla="*/ 101098 h 405971"/>
              <a:gd name="connsiteX64" fmla="*/ 13651783 w 18262600"/>
              <a:gd name="connsiteY64" fmla="*/ 208991 h 405971"/>
              <a:gd name="connsiteX65" fmla="*/ 13788684 w 18262600"/>
              <a:gd name="connsiteY65" fmla="*/ 101711 h 405971"/>
              <a:gd name="connsiteX66" fmla="*/ 14110144 w 18262600"/>
              <a:gd name="connsiteY66" fmla="*/ 0 h 405971"/>
              <a:gd name="connsiteX67" fmla="*/ 14430813 w 18262600"/>
              <a:gd name="connsiteY67" fmla="*/ 101098 h 405971"/>
              <a:gd name="connsiteX68" fmla="*/ 14546368 w 18262600"/>
              <a:gd name="connsiteY68" fmla="*/ 189835 h 405971"/>
              <a:gd name="connsiteX69" fmla="*/ 14708176 w 18262600"/>
              <a:gd name="connsiteY69" fmla="*/ 240856 h 405971"/>
              <a:gd name="connsiteX70" fmla="*/ 14869916 w 18262600"/>
              <a:gd name="connsiteY70" fmla="*/ 189860 h 405971"/>
              <a:gd name="connsiteX71" fmla="*/ 14985508 w 18262600"/>
              <a:gd name="connsiteY71" fmla="*/ 101098 h 405971"/>
              <a:gd name="connsiteX72" fmla="*/ 15306173 w 18262600"/>
              <a:gd name="connsiteY72" fmla="*/ 0 h 405971"/>
              <a:gd name="connsiteX73" fmla="*/ 15626843 w 18262600"/>
              <a:gd name="connsiteY73" fmla="*/ 101098 h 405971"/>
              <a:gd name="connsiteX74" fmla="*/ 15742400 w 18262600"/>
              <a:gd name="connsiteY74" fmla="*/ 189835 h 405971"/>
              <a:gd name="connsiteX75" fmla="*/ 15904208 w 18262600"/>
              <a:gd name="connsiteY75" fmla="*/ 240856 h 405971"/>
              <a:gd name="connsiteX76" fmla="*/ 16065978 w 18262600"/>
              <a:gd name="connsiteY76" fmla="*/ 189835 h 405971"/>
              <a:gd name="connsiteX77" fmla="*/ 16181536 w 18262600"/>
              <a:gd name="connsiteY77" fmla="*/ 101098 h 405971"/>
              <a:gd name="connsiteX78" fmla="*/ 16502206 w 18262600"/>
              <a:gd name="connsiteY78" fmla="*/ 0 h 405971"/>
              <a:gd name="connsiteX79" fmla="*/ 16822874 w 18262600"/>
              <a:gd name="connsiteY79" fmla="*/ 101098 h 405971"/>
              <a:gd name="connsiteX80" fmla="*/ 16938434 w 18262600"/>
              <a:gd name="connsiteY80" fmla="*/ 189835 h 405971"/>
              <a:gd name="connsiteX81" fmla="*/ 17100236 w 18262600"/>
              <a:gd name="connsiteY81" fmla="*/ 240856 h 405971"/>
              <a:gd name="connsiteX82" fmla="*/ 17262012 w 18262600"/>
              <a:gd name="connsiteY82" fmla="*/ 189835 h 405971"/>
              <a:gd name="connsiteX83" fmla="*/ 17377568 w 18262600"/>
              <a:gd name="connsiteY83" fmla="*/ 101098 h 405971"/>
              <a:gd name="connsiteX84" fmla="*/ 17698240 w 18262600"/>
              <a:gd name="connsiteY84" fmla="*/ 0 h 405971"/>
              <a:gd name="connsiteX85" fmla="*/ 18018908 w 18262600"/>
              <a:gd name="connsiteY85" fmla="*/ 101098 h 405971"/>
              <a:gd name="connsiteX86" fmla="*/ 18231296 w 18262600"/>
              <a:gd name="connsiteY86" fmla="*/ 264231 h 405971"/>
              <a:gd name="connsiteX87" fmla="*/ 18229018 w 18262600"/>
              <a:gd name="connsiteY87" fmla="*/ 380967 h 405971"/>
              <a:gd name="connsiteX88" fmla="*/ 18072464 w 18262600"/>
              <a:gd name="connsiteY88" fmla="*/ 379270 h 405971"/>
              <a:gd name="connsiteX89" fmla="*/ 17860012 w 18262600"/>
              <a:gd name="connsiteY89" fmla="*/ 216137 h 405971"/>
              <a:gd name="connsiteX90" fmla="*/ 17698204 w 18262600"/>
              <a:gd name="connsiteY90" fmla="*/ 165115 h 405971"/>
              <a:gd name="connsiteX91" fmla="*/ 17536400 w 18262600"/>
              <a:gd name="connsiteY91" fmla="*/ 216137 h 405971"/>
              <a:gd name="connsiteX92" fmla="*/ 17420844 w 18262600"/>
              <a:gd name="connsiteY92" fmla="*/ 304874 h 405971"/>
              <a:gd name="connsiteX93" fmla="*/ 17100208 w 18262600"/>
              <a:gd name="connsiteY93" fmla="*/ 405971 h 405971"/>
              <a:gd name="connsiteX94" fmla="*/ 16779538 w 18262600"/>
              <a:gd name="connsiteY94" fmla="*/ 304874 h 405971"/>
              <a:gd name="connsiteX95" fmla="*/ 16663980 w 18262600"/>
              <a:gd name="connsiteY95" fmla="*/ 216137 h 405971"/>
              <a:gd name="connsiteX96" fmla="*/ 16502176 w 18262600"/>
              <a:gd name="connsiteY96" fmla="*/ 165115 h 405971"/>
              <a:gd name="connsiteX97" fmla="*/ 16340368 w 18262600"/>
              <a:gd name="connsiteY97" fmla="*/ 216137 h 405971"/>
              <a:gd name="connsiteX98" fmla="*/ 16224811 w 18262600"/>
              <a:gd name="connsiteY98" fmla="*/ 304874 h 405971"/>
              <a:gd name="connsiteX99" fmla="*/ 15904175 w 18262600"/>
              <a:gd name="connsiteY99" fmla="*/ 405971 h 405971"/>
              <a:gd name="connsiteX100" fmla="*/ 15583506 w 18262600"/>
              <a:gd name="connsiteY100" fmla="*/ 304874 h 405971"/>
              <a:gd name="connsiteX101" fmla="*/ 15467948 w 18262600"/>
              <a:gd name="connsiteY101" fmla="*/ 216137 h 405971"/>
              <a:gd name="connsiteX102" fmla="*/ 15306144 w 18262600"/>
              <a:gd name="connsiteY102" fmla="*/ 165115 h 405971"/>
              <a:gd name="connsiteX103" fmla="*/ 15144339 w 18262600"/>
              <a:gd name="connsiteY103" fmla="*/ 216137 h 405971"/>
              <a:gd name="connsiteX104" fmla="*/ 15028782 w 18262600"/>
              <a:gd name="connsiteY104" fmla="*/ 304874 h 405971"/>
              <a:gd name="connsiteX105" fmla="*/ 14708142 w 18262600"/>
              <a:gd name="connsiteY105" fmla="*/ 405971 h 405971"/>
              <a:gd name="connsiteX106" fmla="*/ 14387473 w 18262600"/>
              <a:gd name="connsiteY106" fmla="*/ 304874 h 405971"/>
              <a:gd name="connsiteX107" fmla="*/ 14271918 w 18262600"/>
              <a:gd name="connsiteY107" fmla="*/ 216137 h 405971"/>
              <a:gd name="connsiteX108" fmla="*/ 14110111 w 18262600"/>
              <a:gd name="connsiteY108" fmla="*/ 165115 h 405971"/>
              <a:gd name="connsiteX109" fmla="*/ 13948306 w 18262600"/>
              <a:gd name="connsiteY109" fmla="*/ 216137 h 405971"/>
              <a:gd name="connsiteX110" fmla="*/ 13740917 w 18262600"/>
              <a:gd name="connsiteY110" fmla="*/ 378679 h 405971"/>
              <a:gd name="connsiteX111" fmla="*/ 13663450 w 18262600"/>
              <a:gd name="connsiteY111" fmla="*/ 404310 h 405971"/>
              <a:gd name="connsiteX112" fmla="*/ 13652644 w 18262600"/>
              <a:gd name="connsiteY112" fmla="*/ 402948 h 405971"/>
              <a:gd name="connsiteX113" fmla="*/ 13642672 w 18262600"/>
              <a:gd name="connsiteY113" fmla="*/ 404284 h 405971"/>
              <a:gd name="connsiteX114" fmla="*/ 13564870 w 18262600"/>
              <a:gd name="connsiteY114" fmla="*/ 379270 h 405971"/>
              <a:gd name="connsiteX115" fmla="*/ 13352419 w 18262600"/>
              <a:gd name="connsiteY115" fmla="*/ 216137 h 405971"/>
              <a:gd name="connsiteX116" fmla="*/ 13190611 w 18262600"/>
              <a:gd name="connsiteY116" fmla="*/ 165115 h 405971"/>
              <a:gd name="connsiteX117" fmla="*/ 13028808 w 18262600"/>
              <a:gd name="connsiteY117" fmla="*/ 216137 h 405971"/>
              <a:gd name="connsiteX118" fmla="*/ 12913250 w 18262600"/>
              <a:gd name="connsiteY118" fmla="*/ 304874 h 405971"/>
              <a:gd name="connsiteX119" fmla="*/ 12592613 w 18262600"/>
              <a:gd name="connsiteY119" fmla="*/ 405971 h 405971"/>
              <a:gd name="connsiteX120" fmla="*/ 12271944 w 18262600"/>
              <a:gd name="connsiteY120" fmla="*/ 304874 h 405971"/>
              <a:gd name="connsiteX121" fmla="*/ 12156386 w 18262600"/>
              <a:gd name="connsiteY121" fmla="*/ 216137 h 405971"/>
              <a:gd name="connsiteX122" fmla="*/ 11994582 w 18262600"/>
              <a:gd name="connsiteY122" fmla="*/ 165115 h 405971"/>
              <a:gd name="connsiteX123" fmla="*/ 11832775 w 18262600"/>
              <a:gd name="connsiteY123" fmla="*/ 216137 h 405971"/>
              <a:gd name="connsiteX124" fmla="*/ 11717217 w 18262600"/>
              <a:gd name="connsiteY124" fmla="*/ 304874 h 405971"/>
              <a:gd name="connsiteX125" fmla="*/ 11396581 w 18262600"/>
              <a:gd name="connsiteY125" fmla="*/ 405971 h 405971"/>
              <a:gd name="connsiteX126" fmla="*/ 11075912 w 18262600"/>
              <a:gd name="connsiteY126" fmla="*/ 304874 h 405971"/>
              <a:gd name="connsiteX127" fmla="*/ 10960354 w 18262600"/>
              <a:gd name="connsiteY127" fmla="*/ 216137 h 405971"/>
              <a:gd name="connsiteX128" fmla="*/ 10798550 w 18262600"/>
              <a:gd name="connsiteY128" fmla="*/ 165115 h 405971"/>
              <a:gd name="connsiteX129" fmla="*/ 10636745 w 18262600"/>
              <a:gd name="connsiteY129" fmla="*/ 216137 h 405971"/>
              <a:gd name="connsiteX130" fmla="*/ 10521188 w 18262600"/>
              <a:gd name="connsiteY130" fmla="*/ 304874 h 405971"/>
              <a:gd name="connsiteX131" fmla="*/ 10200548 w 18262600"/>
              <a:gd name="connsiteY131" fmla="*/ 405971 h 405971"/>
              <a:gd name="connsiteX132" fmla="*/ 9879879 w 18262600"/>
              <a:gd name="connsiteY132" fmla="*/ 304874 h 405971"/>
              <a:gd name="connsiteX133" fmla="*/ 9764325 w 18262600"/>
              <a:gd name="connsiteY133" fmla="*/ 216137 h 405971"/>
              <a:gd name="connsiteX134" fmla="*/ 9602517 w 18262600"/>
              <a:gd name="connsiteY134" fmla="*/ 165115 h 405971"/>
              <a:gd name="connsiteX135" fmla="*/ 9440713 w 18262600"/>
              <a:gd name="connsiteY135" fmla="*/ 216137 h 405971"/>
              <a:gd name="connsiteX136" fmla="*/ 9233323 w 18262600"/>
              <a:gd name="connsiteY136" fmla="*/ 378679 h 405971"/>
              <a:gd name="connsiteX137" fmla="*/ 9155856 w 18262600"/>
              <a:gd name="connsiteY137" fmla="*/ 404310 h 405971"/>
              <a:gd name="connsiteX138" fmla="*/ 9131025 w 18262600"/>
              <a:gd name="connsiteY138" fmla="*/ 401180 h 405971"/>
              <a:gd name="connsiteX139" fmla="*/ 9107865 w 18262600"/>
              <a:gd name="connsiteY139" fmla="*/ 404284 h 405971"/>
              <a:gd name="connsiteX140" fmla="*/ 9030064 w 18262600"/>
              <a:gd name="connsiteY140" fmla="*/ 379270 h 405971"/>
              <a:gd name="connsiteX141" fmla="*/ 8817613 w 18262600"/>
              <a:gd name="connsiteY141" fmla="*/ 216137 h 405971"/>
              <a:gd name="connsiteX142" fmla="*/ 8655805 w 18262600"/>
              <a:gd name="connsiteY142" fmla="*/ 165115 h 405971"/>
              <a:gd name="connsiteX143" fmla="*/ 8494001 w 18262600"/>
              <a:gd name="connsiteY143" fmla="*/ 216137 h 405971"/>
              <a:gd name="connsiteX144" fmla="*/ 8378444 w 18262600"/>
              <a:gd name="connsiteY144" fmla="*/ 304874 h 405971"/>
              <a:gd name="connsiteX145" fmla="*/ 8057807 w 18262600"/>
              <a:gd name="connsiteY145" fmla="*/ 405971 h 405971"/>
              <a:gd name="connsiteX146" fmla="*/ 7737139 w 18262600"/>
              <a:gd name="connsiteY146" fmla="*/ 304874 h 405971"/>
              <a:gd name="connsiteX147" fmla="*/ 7621580 w 18262600"/>
              <a:gd name="connsiteY147" fmla="*/ 216137 h 405971"/>
              <a:gd name="connsiteX148" fmla="*/ 7459776 w 18262600"/>
              <a:gd name="connsiteY148" fmla="*/ 165115 h 405971"/>
              <a:gd name="connsiteX149" fmla="*/ 7297969 w 18262600"/>
              <a:gd name="connsiteY149" fmla="*/ 216137 h 405971"/>
              <a:gd name="connsiteX150" fmla="*/ 7182412 w 18262600"/>
              <a:gd name="connsiteY150" fmla="*/ 304874 h 405971"/>
              <a:gd name="connsiteX151" fmla="*/ 6861775 w 18262600"/>
              <a:gd name="connsiteY151" fmla="*/ 405971 h 405971"/>
              <a:gd name="connsiteX152" fmla="*/ 6541106 w 18262600"/>
              <a:gd name="connsiteY152" fmla="*/ 304874 h 405971"/>
              <a:gd name="connsiteX153" fmla="*/ 6425548 w 18262600"/>
              <a:gd name="connsiteY153" fmla="*/ 216137 h 405971"/>
              <a:gd name="connsiteX154" fmla="*/ 6263744 w 18262600"/>
              <a:gd name="connsiteY154" fmla="*/ 165115 h 405971"/>
              <a:gd name="connsiteX155" fmla="*/ 6101940 w 18262600"/>
              <a:gd name="connsiteY155" fmla="*/ 216137 h 405971"/>
              <a:gd name="connsiteX156" fmla="*/ 5986382 w 18262600"/>
              <a:gd name="connsiteY156" fmla="*/ 304874 h 405971"/>
              <a:gd name="connsiteX157" fmla="*/ 5665743 w 18262600"/>
              <a:gd name="connsiteY157" fmla="*/ 405971 h 405971"/>
              <a:gd name="connsiteX158" fmla="*/ 5345074 w 18262600"/>
              <a:gd name="connsiteY158" fmla="*/ 304874 h 405971"/>
              <a:gd name="connsiteX159" fmla="*/ 5229519 w 18262600"/>
              <a:gd name="connsiteY159" fmla="*/ 216137 h 405971"/>
              <a:gd name="connsiteX160" fmla="*/ 5067712 w 18262600"/>
              <a:gd name="connsiteY160" fmla="*/ 165115 h 405971"/>
              <a:gd name="connsiteX161" fmla="*/ 4905907 w 18262600"/>
              <a:gd name="connsiteY161" fmla="*/ 216137 h 405971"/>
              <a:gd name="connsiteX162" fmla="*/ 4698518 w 18262600"/>
              <a:gd name="connsiteY162" fmla="*/ 378679 h 405971"/>
              <a:gd name="connsiteX163" fmla="*/ 4621050 w 18262600"/>
              <a:gd name="connsiteY163" fmla="*/ 404310 h 405971"/>
              <a:gd name="connsiteX164" fmla="*/ 4610244 w 18262600"/>
              <a:gd name="connsiteY164" fmla="*/ 402948 h 405971"/>
              <a:gd name="connsiteX165" fmla="*/ 4600272 w 18262600"/>
              <a:gd name="connsiteY165" fmla="*/ 404284 h 405971"/>
              <a:gd name="connsiteX166" fmla="*/ 4522471 w 18262600"/>
              <a:gd name="connsiteY166" fmla="*/ 379270 h 405971"/>
              <a:gd name="connsiteX167" fmla="*/ 4310019 w 18262600"/>
              <a:gd name="connsiteY167" fmla="*/ 216137 h 405971"/>
              <a:gd name="connsiteX168" fmla="*/ 4148212 w 18262600"/>
              <a:gd name="connsiteY168" fmla="*/ 165115 h 405971"/>
              <a:gd name="connsiteX169" fmla="*/ 3986408 w 18262600"/>
              <a:gd name="connsiteY169" fmla="*/ 216137 h 405971"/>
              <a:gd name="connsiteX170" fmla="*/ 3870850 w 18262600"/>
              <a:gd name="connsiteY170" fmla="*/ 304874 h 405971"/>
              <a:gd name="connsiteX171" fmla="*/ 3550213 w 18262600"/>
              <a:gd name="connsiteY171" fmla="*/ 405971 h 405971"/>
              <a:gd name="connsiteX172" fmla="*/ 3229545 w 18262600"/>
              <a:gd name="connsiteY172" fmla="*/ 304874 h 405971"/>
              <a:gd name="connsiteX173" fmla="*/ 3113987 w 18262600"/>
              <a:gd name="connsiteY173" fmla="*/ 216137 h 405971"/>
              <a:gd name="connsiteX174" fmla="*/ 2952182 w 18262600"/>
              <a:gd name="connsiteY174" fmla="*/ 165115 h 405971"/>
              <a:gd name="connsiteX175" fmla="*/ 2790375 w 18262600"/>
              <a:gd name="connsiteY175" fmla="*/ 216137 h 405971"/>
              <a:gd name="connsiteX176" fmla="*/ 2674817 w 18262600"/>
              <a:gd name="connsiteY176" fmla="*/ 304874 h 405971"/>
              <a:gd name="connsiteX177" fmla="*/ 2354182 w 18262600"/>
              <a:gd name="connsiteY177" fmla="*/ 405971 h 405971"/>
              <a:gd name="connsiteX178" fmla="*/ 2033512 w 18262600"/>
              <a:gd name="connsiteY178" fmla="*/ 304874 h 405971"/>
              <a:gd name="connsiteX179" fmla="*/ 1917954 w 18262600"/>
              <a:gd name="connsiteY179" fmla="*/ 216137 h 405971"/>
              <a:gd name="connsiteX180" fmla="*/ 1756150 w 18262600"/>
              <a:gd name="connsiteY180" fmla="*/ 165115 h 405971"/>
              <a:gd name="connsiteX181" fmla="*/ 1594346 w 18262600"/>
              <a:gd name="connsiteY181" fmla="*/ 216137 h 405971"/>
              <a:gd name="connsiteX182" fmla="*/ 1478788 w 18262600"/>
              <a:gd name="connsiteY182" fmla="*/ 304874 h 405971"/>
              <a:gd name="connsiteX183" fmla="*/ 1158148 w 18262600"/>
              <a:gd name="connsiteY183" fmla="*/ 405971 h 405971"/>
              <a:gd name="connsiteX184" fmla="*/ 837480 w 18262600"/>
              <a:gd name="connsiteY184" fmla="*/ 304874 h 405971"/>
              <a:gd name="connsiteX185" fmla="*/ 721925 w 18262600"/>
              <a:gd name="connsiteY185" fmla="*/ 216137 h 405971"/>
              <a:gd name="connsiteX186" fmla="*/ 560117 w 18262600"/>
              <a:gd name="connsiteY186" fmla="*/ 165115 h 405971"/>
              <a:gd name="connsiteX187" fmla="*/ 398313 w 18262600"/>
              <a:gd name="connsiteY187" fmla="*/ 216137 h 405971"/>
              <a:gd name="connsiteX188" fmla="*/ 190923 w 18262600"/>
              <a:gd name="connsiteY188" fmla="*/ 378679 h 405971"/>
              <a:gd name="connsiteX189" fmla="*/ 34400 w 18262600"/>
              <a:gd name="connsiteY189" fmla="*/ 381556 h 405971"/>
              <a:gd name="connsiteX190" fmla="*/ 30511 w 18262600"/>
              <a:gd name="connsiteY190" fmla="*/ 264845 h 405971"/>
              <a:gd name="connsiteX191" fmla="*/ 238691 w 18262600"/>
              <a:gd name="connsiteY191" fmla="*/ 101711 h 405971"/>
              <a:gd name="connsiteX192" fmla="*/ 560150 w 18262600"/>
              <a:gd name="connsiteY192" fmla="*/ 0 h 405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18262600" h="405971">
                <a:moveTo>
                  <a:pt x="560150" y="0"/>
                </a:moveTo>
                <a:cubicBezTo>
                  <a:pt x="682035" y="0"/>
                  <a:pt x="795916" y="35901"/>
                  <a:pt x="880820" y="101098"/>
                </a:cubicBezTo>
                <a:lnTo>
                  <a:pt x="996374" y="189835"/>
                </a:lnTo>
                <a:cubicBezTo>
                  <a:pt x="1039207" y="222741"/>
                  <a:pt x="1096685" y="240856"/>
                  <a:pt x="1158182" y="240856"/>
                </a:cubicBezTo>
                <a:cubicBezTo>
                  <a:pt x="1219676" y="240856"/>
                  <a:pt x="1277091" y="222764"/>
                  <a:pt x="1319923" y="189860"/>
                </a:cubicBezTo>
                <a:lnTo>
                  <a:pt x="1435514" y="101098"/>
                </a:lnTo>
                <a:cubicBezTo>
                  <a:pt x="1520418" y="35901"/>
                  <a:pt x="1634299" y="0"/>
                  <a:pt x="1756180" y="0"/>
                </a:cubicBezTo>
                <a:cubicBezTo>
                  <a:pt x="1878064" y="0"/>
                  <a:pt x="1991945" y="35901"/>
                  <a:pt x="2076849" y="101098"/>
                </a:cubicBezTo>
                <a:lnTo>
                  <a:pt x="2192407" y="189835"/>
                </a:lnTo>
                <a:cubicBezTo>
                  <a:pt x="2235239" y="222741"/>
                  <a:pt x="2292718" y="240856"/>
                  <a:pt x="2354215" y="240856"/>
                </a:cubicBezTo>
                <a:cubicBezTo>
                  <a:pt x="2415678" y="240856"/>
                  <a:pt x="2473157" y="222764"/>
                  <a:pt x="2515985" y="189835"/>
                </a:cubicBezTo>
                <a:lnTo>
                  <a:pt x="2631543" y="101098"/>
                </a:lnTo>
                <a:cubicBezTo>
                  <a:pt x="2716447" y="35901"/>
                  <a:pt x="2830328" y="0"/>
                  <a:pt x="2952213" y="0"/>
                </a:cubicBezTo>
                <a:cubicBezTo>
                  <a:pt x="3074097" y="0"/>
                  <a:pt x="3187978" y="35901"/>
                  <a:pt x="3272881" y="101098"/>
                </a:cubicBezTo>
                <a:lnTo>
                  <a:pt x="3388439" y="189835"/>
                </a:lnTo>
                <a:cubicBezTo>
                  <a:pt x="3431272" y="222741"/>
                  <a:pt x="3488750" y="240856"/>
                  <a:pt x="3550244" y="240856"/>
                </a:cubicBezTo>
                <a:cubicBezTo>
                  <a:pt x="3611707" y="240856"/>
                  <a:pt x="3669186" y="222764"/>
                  <a:pt x="3712018" y="189835"/>
                </a:cubicBezTo>
                <a:lnTo>
                  <a:pt x="3827576" y="101098"/>
                </a:lnTo>
                <a:cubicBezTo>
                  <a:pt x="3912480" y="35901"/>
                  <a:pt x="4026360" y="0"/>
                  <a:pt x="4148245" y="0"/>
                </a:cubicBezTo>
                <a:cubicBezTo>
                  <a:pt x="4270129" y="0"/>
                  <a:pt x="4384010" y="35901"/>
                  <a:pt x="4468915" y="101098"/>
                </a:cubicBezTo>
                <a:lnTo>
                  <a:pt x="4609384" y="208991"/>
                </a:lnTo>
                <a:lnTo>
                  <a:pt x="4746284" y="101711"/>
                </a:lnTo>
                <a:cubicBezTo>
                  <a:pt x="4831979" y="35901"/>
                  <a:pt x="4945860" y="0"/>
                  <a:pt x="5067744" y="0"/>
                </a:cubicBezTo>
                <a:cubicBezTo>
                  <a:pt x="5189629" y="0"/>
                  <a:pt x="5303510" y="35901"/>
                  <a:pt x="5388414" y="101098"/>
                </a:cubicBezTo>
                <a:lnTo>
                  <a:pt x="5503968" y="189835"/>
                </a:lnTo>
                <a:cubicBezTo>
                  <a:pt x="5546801" y="222741"/>
                  <a:pt x="5604279" y="240856"/>
                  <a:pt x="5665776" y="240856"/>
                </a:cubicBezTo>
                <a:cubicBezTo>
                  <a:pt x="5727270" y="240856"/>
                  <a:pt x="5784684" y="222764"/>
                  <a:pt x="5827517" y="189860"/>
                </a:cubicBezTo>
                <a:lnTo>
                  <a:pt x="5943108" y="101098"/>
                </a:lnTo>
                <a:cubicBezTo>
                  <a:pt x="6028012" y="35901"/>
                  <a:pt x="6141892" y="0"/>
                  <a:pt x="6263774" y="0"/>
                </a:cubicBezTo>
                <a:cubicBezTo>
                  <a:pt x="6385658" y="0"/>
                  <a:pt x="6499539" y="35901"/>
                  <a:pt x="6584443" y="101098"/>
                </a:cubicBezTo>
                <a:lnTo>
                  <a:pt x="6700000" y="189835"/>
                </a:lnTo>
                <a:cubicBezTo>
                  <a:pt x="6742834" y="222741"/>
                  <a:pt x="6800312" y="240856"/>
                  <a:pt x="6861809" y="240856"/>
                </a:cubicBezTo>
                <a:cubicBezTo>
                  <a:pt x="6923272" y="240856"/>
                  <a:pt x="6980750" y="222764"/>
                  <a:pt x="7023579" y="189835"/>
                </a:cubicBezTo>
                <a:lnTo>
                  <a:pt x="7139137" y="101098"/>
                </a:lnTo>
                <a:cubicBezTo>
                  <a:pt x="7224041" y="35901"/>
                  <a:pt x="7337921" y="0"/>
                  <a:pt x="7459806" y="0"/>
                </a:cubicBezTo>
                <a:cubicBezTo>
                  <a:pt x="7581692" y="0"/>
                  <a:pt x="7695572" y="35901"/>
                  <a:pt x="7780475" y="101098"/>
                </a:cubicBezTo>
                <a:lnTo>
                  <a:pt x="7896034" y="189835"/>
                </a:lnTo>
                <a:cubicBezTo>
                  <a:pt x="7938866" y="222741"/>
                  <a:pt x="7996344" y="240856"/>
                  <a:pt x="8057838" y="240856"/>
                </a:cubicBezTo>
                <a:cubicBezTo>
                  <a:pt x="8119301" y="240856"/>
                  <a:pt x="8176779" y="222764"/>
                  <a:pt x="8219613" y="189835"/>
                </a:cubicBezTo>
                <a:lnTo>
                  <a:pt x="8335170" y="101098"/>
                </a:lnTo>
                <a:cubicBezTo>
                  <a:pt x="8420074" y="35901"/>
                  <a:pt x="8533954" y="0"/>
                  <a:pt x="8655839" y="0"/>
                </a:cubicBezTo>
                <a:cubicBezTo>
                  <a:pt x="8777723" y="0"/>
                  <a:pt x="8891603" y="35901"/>
                  <a:pt x="8976508" y="101098"/>
                </a:cubicBezTo>
                <a:lnTo>
                  <a:pt x="9130719" y="219546"/>
                </a:lnTo>
                <a:lnTo>
                  <a:pt x="9281090" y="101711"/>
                </a:lnTo>
                <a:cubicBezTo>
                  <a:pt x="9366785" y="35901"/>
                  <a:pt x="9480666" y="0"/>
                  <a:pt x="9602550" y="0"/>
                </a:cubicBezTo>
                <a:cubicBezTo>
                  <a:pt x="9724435" y="0"/>
                  <a:pt x="9838316" y="35901"/>
                  <a:pt x="9923219" y="101098"/>
                </a:cubicBezTo>
                <a:lnTo>
                  <a:pt x="10038774" y="189835"/>
                </a:lnTo>
                <a:cubicBezTo>
                  <a:pt x="10081607" y="222741"/>
                  <a:pt x="10139084" y="240856"/>
                  <a:pt x="10200582" y="240856"/>
                </a:cubicBezTo>
                <a:cubicBezTo>
                  <a:pt x="10262075" y="240856"/>
                  <a:pt x="10319490" y="222764"/>
                  <a:pt x="10362323" y="189860"/>
                </a:cubicBezTo>
                <a:lnTo>
                  <a:pt x="10477914" y="101098"/>
                </a:lnTo>
                <a:cubicBezTo>
                  <a:pt x="10562818" y="35901"/>
                  <a:pt x="10676698" y="0"/>
                  <a:pt x="10798580" y="0"/>
                </a:cubicBezTo>
                <a:cubicBezTo>
                  <a:pt x="10920464" y="0"/>
                  <a:pt x="11034345" y="35901"/>
                  <a:pt x="11119249" y="101098"/>
                </a:cubicBezTo>
                <a:lnTo>
                  <a:pt x="11234806" y="189835"/>
                </a:lnTo>
                <a:cubicBezTo>
                  <a:pt x="11277639" y="222741"/>
                  <a:pt x="11335117" y="240856"/>
                  <a:pt x="11396614" y="240856"/>
                </a:cubicBezTo>
                <a:cubicBezTo>
                  <a:pt x="11458078" y="240856"/>
                  <a:pt x="11515556" y="222764"/>
                  <a:pt x="11558385" y="189835"/>
                </a:cubicBezTo>
                <a:lnTo>
                  <a:pt x="11673943" y="101098"/>
                </a:lnTo>
                <a:cubicBezTo>
                  <a:pt x="11758847" y="35901"/>
                  <a:pt x="11872728" y="0"/>
                  <a:pt x="11994612" y="0"/>
                </a:cubicBezTo>
                <a:cubicBezTo>
                  <a:pt x="12116496" y="0"/>
                  <a:pt x="12230377" y="35901"/>
                  <a:pt x="12315281" y="101098"/>
                </a:cubicBezTo>
                <a:lnTo>
                  <a:pt x="12430839" y="189835"/>
                </a:lnTo>
                <a:cubicBezTo>
                  <a:pt x="12473672" y="222741"/>
                  <a:pt x="12531150" y="240856"/>
                  <a:pt x="12592643" y="240856"/>
                </a:cubicBezTo>
                <a:cubicBezTo>
                  <a:pt x="12654107" y="240856"/>
                  <a:pt x="12711586" y="222764"/>
                  <a:pt x="12754418" y="189835"/>
                </a:cubicBezTo>
                <a:lnTo>
                  <a:pt x="12869976" y="101098"/>
                </a:lnTo>
                <a:cubicBezTo>
                  <a:pt x="12954879" y="35901"/>
                  <a:pt x="13068760" y="0"/>
                  <a:pt x="13190645" y="0"/>
                </a:cubicBezTo>
                <a:cubicBezTo>
                  <a:pt x="13312529" y="0"/>
                  <a:pt x="13426410" y="35901"/>
                  <a:pt x="13511314" y="101098"/>
                </a:cubicBezTo>
                <a:lnTo>
                  <a:pt x="13651783" y="208991"/>
                </a:lnTo>
                <a:lnTo>
                  <a:pt x="13788684" y="101711"/>
                </a:lnTo>
                <a:cubicBezTo>
                  <a:pt x="13874379" y="35901"/>
                  <a:pt x="13988260" y="0"/>
                  <a:pt x="14110144" y="0"/>
                </a:cubicBezTo>
                <a:cubicBezTo>
                  <a:pt x="14232028" y="0"/>
                  <a:pt x="14345910" y="35901"/>
                  <a:pt x="14430813" y="101098"/>
                </a:cubicBezTo>
                <a:lnTo>
                  <a:pt x="14546368" y="189835"/>
                </a:lnTo>
                <a:cubicBezTo>
                  <a:pt x="14589200" y="222741"/>
                  <a:pt x="14646678" y="240856"/>
                  <a:pt x="14708176" y="240856"/>
                </a:cubicBezTo>
                <a:cubicBezTo>
                  <a:pt x="14769669" y="240856"/>
                  <a:pt x="14827084" y="222764"/>
                  <a:pt x="14869916" y="189860"/>
                </a:cubicBezTo>
                <a:lnTo>
                  <a:pt x="14985508" y="101098"/>
                </a:lnTo>
                <a:cubicBezTo>
                  <a:pt x="15070412" y="35901"/>
                  <a:pt x="15184292" y="0"/>
                  <a:pt x="15306173" y="0"/>
                </a:cubicBezTo>
                <a:cubicBezTo>
                  <a:pt x="15428058" y="0"/>
                  <a:pt x="15541938" y="35901"/>
                  <a:pt x="15626843" y="101098"/>
                </a:cubicBezTo>
                <a:lnTo>
                  <a:pt x="15742400" y="189835"/>
                </a:lnTo>
                <a:cubicBezTo>
                  <a:pt x="15785233" y="222741"/>
                  <a:pt x="15842711" y="240856"/>
                  <a:pt x="15904208" y="240856"/>
                </a:cubicBezTo>
                <a:cubicBezTo>
                  <a:pt x="15965672" y="240856"/>
                  <a:pt x="16023150" y="222764"/>
                  <a:pt x="16065978" y="189835"/>
                </a:cubicBezTo>
                <a:lnTo>
                  <a:pt x="16181536" y="101098"/>
                </a:lnTo>
                <a:cubicBezTo>
                  <a:pt x="16266440" y="35901"/>
                  <a:pt x="16380321" y="0"/>
                  <a:pt x="16502206" y="0"/>
                </a:cubicBezTo>
                <a:cubicBezTo>
                  <a:pt x="16624091" y="0"/>
                  <a:pt x="16737972" y="35901"/>
                  <a:pt x="16822874" y="101098"/>
                </a:cubicBezTo>
                <a:lnTo>
                  <a:pt x="16938434" y="189835"/>
                </a:lnTo>
                <a:cubicBezTo>
                  <a:pt x="16981266" y="222741"/>
                  <a:pt x="17038744" y="240856"/>
                  <a:pt x="17100236" y="240856"/>
                </a:cubicBezTo>
                <a:cubicBezTo>
                  <a:pt x="17161700" y="240856"/>
                  <a:pt x="17219180" y="222764"/>
                  <a:pt x="17262012" y="189835"/>
                </a:cubicBezTo>
                <a:lnTo>
                  <a:pt x="17377568" y="101098"/>
                </a:lnTo>
                <a:cubicBezTo>
                  <a:pt x="17462474" y="35901"/>
                  <a:pt x="17576354" y="0"/>
                  <a:pt x="17698240" y="0"/>
                </a:cubicBezTo>
                <a:cubicBezTo>
                  <a:pt x="17820124" y="0"/>
                  <a:pt x="17934004" y="35901"/>
                  <a:pt x="18018908" y="101098"/>
                </a:cubicBezTo>
                <a:lnTo>
                  <a:pt x="18231296" y="264231"/>
                </a:lnTo>
                <a:cubicBezTo>
                  <a:pt x="18273906" y="296925"/>
                  <a:pt x="18272892" y="349194"/>
                  <a:pt x="18229018" y="380967"/>
                </a:cubicBezTo>
                <a:cubicBezTo>
                  <a:pt x="18185108" y="412692"/>
                  <a:pt x="18115104" y="411986"/>
                  <a:pt x="18072464" y="379270"/>
                </a:cubicBezTo>
                <a:lnTo>
                  <a:pt x="17860012" y="216137"/>
                </a:lnTo>
                <a:cubicBezTo>
                  <a:pt x="17817180" y="183230"/>
                  <a:pt x="17759704" y="165115"/>
                  <a:pt x="17698204" y="165115"/>
                </a:cubicBezTo>
                <a:cubicBezTo>
                  <a:pt x="17636712" y="165115"/>
                  <a:pt x="17579234" y="183208"/>
                  <a:pt x="17536400" y="216137"/>
                </a:cubicBezTo>
                <a:lnTo>
                  <a:pt x="17420844" y="304874"/>
                </a:lnTo>
                <a:cubicBezTo>
                  <a:pt x="17335940" y="370070"/>
                  <a:pt x="17222092" y="405971"/>
                  <a:pt x="17100208" y="405971"/>
                </a:cubicBezTo>
                <a:cubicBezTo>
                  <a:pt x="16978288" y="405971"/>
                  <a:pt x="16864442" y="370070"/>
                  <a:pt x="16779538" y="304874"/>
                </a:cubicBezTo>
                <a:lnTo>
                  <a:pt x="16663980" y="216137"/>
                </a:lnTo>
                <a:cubicBezTo>
                  <a:pt x="16621148" y="183230"/>
                  <a:pt x="16563670" y="165115"/>
                  <a:pt x="16502176" y="165115"/>
                </a:cubicBezTo>
                <a:cubicBezTo>
                  <a:pt x="16440680" y="165115"/>
                  <a:pt x="16383200" y="183208"/>
                  <a:pt x="16340368" y="216137"/>
                </a:cubicBezTo>
                <a:lnTo>
                  <a:pt x="16224811" y="304874"/>
                </a:lnTo>
                <a:cubicBezTo>
                  <a:pt x="16139906" y="370070"/>
                  <a:pt x="16026059" y="405971"/>
                  <a:pt x="15904175" y="405971"/>
                </a:cubicBezTo>
                <a:cubicBezTo>
                  <a:pt x="15782260" y="405971"/>
                  <a:pt x="15668410" y="370070"/>
                  <a:pt x="15583506" y="304874"/>
                </a:cubicBezTo>
                <a:lnTo>
                  <a:pt x="15467948" y="216137"/>
                </a:lnTo>
                <a:cubicBezTo>
                  <a:pt x="15425115" y="183230"/>
                  <a:pt x="15367640" y="165115"/>
                  <a:pt x="15306144" y="165115"/>
                </a:cubicBezTo>
                <a:cubicBezTo>
                  <a:pt x="15244646" y="165115"/>
                  <a:pt x="15187168" y="183208"/>
                  <a:pt x="15144339" y="216137"/>
                </a:cubicBezTo>
                <a:lnTo>
                  <a:pt x="15028782" y="304874"/>
                </a:lnTo>
                <a:cubicBezTo>
                  <a:pt x="14943877" y="370070"/>
                  <a:pt x="14830026" y="405971"/>
                  <a:pt x="14708142" y="405971"/>
                </a:cubicBezTo>
                <a:cubicBezTo>
                  <a:pt x="14586258" y="405971"/>
                  <a:pt x="14472377" y="370070"/>
                  <a:pt x="14387473" y="304874"/>
                </a:cubicBezTo>
                <a:lnTo>
                  <a:pt x="14271918" y="216137"/>
                </a:lnTo>
                <a:cubicBezTo>
                  <a:pt x="14229053" y="183230"/>
                  <a:pt x="14171608" y="165115"/>
                  <a:pt x="14110111" y="165115"/>
                </a:cubicBezTo>
                <a:cubicBezTo>
                  <a:pt x="14048584" y="165115"/>
                  <a:pt x="13991139" y="183208"/>
                  <a:pt x="13948306" y="216137"/>
                </a:cubicBezTo>
                <a:lnTo>
                  <a:pt x="13740917" y="378679"/>
                </a:lnTo>
                <a:cubicBezTo>
                  <a:pt x="13719833" y="395190"/>
                  <a:pt x="13691774" y="403782"/>
                  <a:pt x="13663450" y="404310"/>
                </a:cubicBezTo>
                <a:lnTo>
                  <a:pt x="13652644" y="402948"/>
                </a:lnTo>
                <a:lnTo>
                  <a:pt x="13642672" y="404284"/>
                </a:lnTo>
                <a:cubicBezTo>
                  <a:pt x="13614352" y="403984"/>
                  <a:pt x="13586190" y="395629"/>
                  <a:pt x="13564870" y="379270"/>
                </a:cubicBezTo>
                <a:lnTo>
                  <a:pt x="13352419" y="216137"/>
                </a:lnTo>
                <a:cubicBezTo>
                  <a:pt x="13309587" y="183230"/>
                  <a:pt x="13252108" y="165115"/>
                  <a:pt x="13190611" y="165115"/>
                </a:cubicBezTo>
                <a:cubicBezTo>
                  <a:pt x="13129118" y="165115"/>
                  <a:pt x="13071640" y="183208"/>
                  <a:pt x="13028808" y="216137"/>
                </a:cubicBezTo>
                <a:lnTo>
                  <a:pt x="12913250" y="304874"/>
                </a:lnTo>
                <a:cubicBezTo>
                  <a:pt x="12828346" y="370070"/>
                  <a:pt x="12714498" y="405971"/>
                  <a:pt x="12592613" y="405971"/>
                </a:cubicBezTo>
                <a:cubicBezTo>
                  <a:pt x="12470696" y="405971"/>
                  <a:pt x="12356848" y="370070"/>
                  <a:pt x="12271944" y="304874"/>
                </a:cubicBezTo>
                <a:lnTo>
                  <a:pt x="12156386" y="216137"/>
                </a:lnTo>
                <a:cubicBezTo>
                  <a:pt x="12113554" y="183230"/>
                  <a:pt x="12056076" y="165115"/>
                  <a:pt x="11994582" y="165115"/>
                </a:cubicBezTo>
                <a:cubicBezTo>
                  <a:pt x="11933086" y="165115"/>
                  <a:pt x="11875607" y="183208"/>
                  <a:pt x="11832775" y="216137"/>
                </a:cubicBezTo>
                <a:lnTo>
                  <a:pt x="11717217" y="304874"/>
                </a:lnTo>
                <a:cubicBezTo>
                  <a:pt x="11632313" y="370070"/>
                  <a:pt x="11518466" y="405971"/>
                  <a:pt x="11396581" y="405971"/>
                </a:cubicBezTo>
                <a:cubicBezTo>
                  <a:pt x="11274666" y="405971"/>
                  <a:pt x="11160816" y="370070"/>
                  <a:pt x="11075912" y="304874"/>
                </a:cubicBezTo>
                <a:lnTo>
                  <a:pt x="10960354" y="216137"/>
                </a:lnTo>
                <a:cubicBezTo>
                  <a:pt x="10917522" y="183230"/>
                  <a:pt x="10860047" y="165115"/>
                  <a:pt x="10798550" y="165115"/>
                </a:cubicBezTo>
                <a:cubicBezTo>
                  <a:pt x="10737052" y="165115"/>
                  <a:pt x="10679574" y="183208"/>
                  <a:pt x="10636745" y="216137"/>
                </a:cubicBezTo>
                <a:lnTo>
                  <a:pt x="10521188" y="304874"/>
                </a:lnTo>
                <a:cubicBezTo>
                  <a:pt x="10436283" y="370070"/>
                  <a:pt x="10322433" y="405971"/>
                  <a:pt x="10200548" y="405971"/>
                </a:cubicBezTo>
                <a:cubicBezTo>
                  <a:pt x="10078664" y="405971"/>
                  <a:pt x="9964783" y="370070"/>
                  <a:pt x="9879879" y="304874"/>
                </a:cubicBezTo>
                <a:lnTo>
                  <a:pt x="9764325" y="216137"/>
                </a:lnTo>
                <a:cubicBezTo>
                  <a:pt x="9721459" y="183230"/>
                  <a:pt x="9664014" y="165115"/>
                  <a:pt x="9602517" y="165115"/>
                </a:cubicBezTo>
                <a:cubicBezTo>
                  <a:pt x="9540990" y="165115"/>
                  <a:pt x="9483545" y="183208"/>
                  <a:pt x="9440713" y="216137"/>
                </a:cubicBezTo>
                <a:lnTo>
                  <a:pt x="9233323" y="378679"/>
                </a:lnTo>
                <a:cubicBezTo>
                  <a:pt x="9212239" y="395190"/>
                  <a:pt x="9184180" y="403782"/>
                  <a:pt x="9155856" y="404310"/>
                </a:cubicBezTo>
                <a:lnTo>
                  <a:pt x="9131025" y="401180"/>
                </a:lnTo>
                <a:lnTo>
                  <a:pt x="9107865" y="404284"/>
                </a:lnTo>
                <a:cubicBezTo>
                  <a:pt x="9079545" y="403984"/>
                  <a:pt x="9051384" y="395628"/>
                  <a:pt x="9030064" y="379270"/>
                </a:cubicBezTo>
                <a:lnTo>
                  <a:pt x="8817613" y="216137"/>
                </a:lnTo>
                <a:cubicBezTo>
                  <a:pt x="8774781" y="183230"/>
                  <a:pt x="8717303" y="165115"/>
                  <a:pt x="8655805" y="165115"/>
                </a:cubicBezTo>
                <a:cubicBezTo>
                  <a:pt x="8594312" y="165115"/>
                  <a:pt x="8536834" y="183208"/>
                  <a:pt x="8494001" y="216137"/>
                </a:cubicBezTo>
                <a:lnTo>
                  <a:pt x="8378444" y="304874"/>
                </a:lnTo>
                <a:cubicBezTo>
                  <a:pt x="8293540" y="370070"/>
                  <a:pt x="8179692" y="405971"/>
                  <a:pt x="8057807" y="405971"/>
                </a:cubicBezTo>
                <a:cubicBezTo>
                  <a:pt x="7935890" y="405971"/>
                  <a:pt x="7822043" y="370070"/>
                  <a:pt x="7737139" y="304874"/>
                </a:cubicBezTo>
                <a:lnTo>
                  <a:pt x="7621580" y="216137"/>
                </a:lnTo>
                <a:cubicBezTo>
                  <a:pt x="7578749" y="183230"/>
                  <a:pt x="7521270" y="165115"/>
                  <a:pt x="7459776" y="165115"/>
                </a:cubicBezTo>
                <a:cubicBezTo>
                  <a:pt x="7398280" y="165115"/>
                  <a:pt x="7340801" y="183208"/>
                  <a:pt x="7297969" y="216137"/>
                </a:cubicBezTo>
                <a:lnTo>
                  <a:pt x="7182412" y="304874"/>
                </a:lnTo>
                <a:cubicBezTo>
                  <a:pt x="7097507" y="370070"/>
                  <a:pt x="6983660" y="405971"/>
                  <a:pt x="6861775" y="405971"/>
                </a:cubicBezTo>
                <a:cubicBezTo>
                  <a:pt x="6739861" y="405971"/>
                  <a:pt x="6626010" y="370070"/>
                  <a:pt x="6541106" y="304874"/>
                </a:cubicBezTo>
                <a:lnTo>
                  <a:pt x="6425548" y="216137"/>
                </a:lnTo>
                <a:cubicBezTo>
                  <a:pt x="6382715" y="183230"/>
                  <a:pt x="6325241" y="165115"/>
                  <a:pt x="6263744" y="165115"/>
                </a:cubicBezTo>
                <a:cubicBezTo>
                  <a:pt x="6202247" y="165115"/>
                  <a:pt x="6144769" y="183208"/>
                  <a:pt x="6101940" y="216137"/>
                </a:cubicBezTo>
                <a:lnTo>
                  <a:pt x="5986382" y="304874"/>
                </a:lnTo>
                <a:cubicBezTo>
                  <a:pt x="5901478" y="370070"/>
                  <a:pt x="5787627" y="405971"/>
                  <a:pt x="5665743" y="405971"/>
                </a:cubicBezTo>
                <a:cubicBezTo>
                  <a:pt x="5543858" y="405971"/>
                  <a:pt x="5429977" y="370070"/>
                  <a:pt x="5345074" y="304874"/>
                </a:cubicBezTo>
                <a:lnTo>
                  <a:pt x="5229519" y="216137"/>
                </a:lnTo>
                <a:cubicBezTo>
                  <a:pt x="5186654" y="183230"/>
                  <a:pt x="5129208" y="165115"/>
                  <a:pt x="5067712" y="165115"/>
                </a:cubicBezTo>
                <a:cubicBezTo>
                  <a:pt x="5006185" y="165115"/>
                  <a:pt x="4948740" y="183208"/>
                  <a:pt x="4905907" y="216137"/>
                </a:cubicBezTo>
                <a:lnTo>
                  <a:pt x="4698518" y="378679"/>
                </a:lnTo>
                <a:cubicBezTo>
                  <a:pt x="4677433" y="395190"/>
                  <a:pt x="4649374" y="403782"/>
                  <a:pt x="4621050" y="404310"/>
                </a:cubicBezTo>
                <a:lnTo>
                  <a:pt x="4610244" y="402948"/>
                </a:lnTo>
                <a:lnTo>
                  <a:pt x="4600272" y="404284"/>
                </a:lnTo>
                <a:cubicBezTo>
                  <a:pt x="4571952" y="403984"/>
                  <a:pt x="4543790" y="395629"/>
                  <a:pt x="4522471" y="379270"/>
                </a:cubicBezTo>
                <a:lnTo>
                  <a:pt x="4310019" y="216137"/>
                </a:lnTo>
                <a:cubicBezTo>
                  <a:pt x="4267187" y="183230"/>
                  <a:pt x="4209709" y="165115"/>
                  <a:pt x="4148212" y="165115"/>
                </a:cubicBezTo>
                <a:cubicBezTo>
                  <a:pt x="4086719" y="165115"/>
                  <a:pt x="4029241" y="183208"/>
                  <a:pt x="3986408" y="216137"/>
                </a:cubicBezTo>
                <a:lnTo>
                  <a:pt x="3870850" y="304874"/>
                </a:lnTo>
                <a:cubicBezTo>
                  <a:pt x="3785946" y="370070"/>
                  <a:pt x="3672098" y="405971"/>
                  <a:pt x="3550213" y="405971"/>
                </a:cubicBezTo>
                <a:cubicBezTo>
                  <a:pt x="3428296" y="405971"/>
                  <a:pt x="3314449" y="370070"/>
                  <a:pt x="3229545" y="304874"/>
                </a:cubicBezTo>
                <a:lnTo>
                  <a:pt x="3113987" y="216137"/>
                </a:lnTo>
                <a:cubicBezTo>
                  <a:pt x="3071155" y="183230"/>
                  <a:pt x="3013676" y="165115"/>
                  <a:pt x="2952182" y="165115"/>
                </a:cubicBezTo>
                <a:cubicBezTo>
                  <a:pt x="2890686" y="165115"/>
                  <a:pt x="2833207" y="183208"/>
                  <a:pt x="2790375" y="216137"/>
                </a:cubicBezTo>
                <a:lnTo>
                  <a:pt x="2674817" y="304874"/>
                </a:lnTo>
                <a:cubicBezTo>
                  <a:pt x="2589914" y="370070"/>
                  <a:pt x="2476066" y="405971"/>
                  <a:pt x="2354182" y="405971"/>
                </a:cubicBezTo>
                <a:cubicBezTo>
                  <a:pt x="2232267" y="405971"/>
                  <a:pt x="2118416" y="370070"/>
                  <a:pt x="2033512" y="304874"/>
                </a:cubicBezTo>
                <a:lnTo>
                  <a:pt x="1917954" y="216137"/>
                </a:lnTo>
                <a:cubicBezTo>
                  <a:pt x="1875122" y="183230"/>
                  <a:pt x="1817647" y="165115"/>
                  <a:pt x="1756150" y="165115"/>
                </a:cubicBezTo>
                <a:cubicBezTo>
                  <a:pt x="1694653" y="165115"/>
                  <a:pt x="1637175" y="183208"/>
                  <a:pt x="1594346" y="216137"/>
                </a:cubicBezTo>
                <a:lnTo>
                  <a:pt x="1478788" y="304874"/>
                </a:lnTo>
                <a:cubicBezTo>
                  <a:pt x="1393884" y="370070"/>
                  <a:pt x="1280033" y="405971"/>
                  <a:pt x="1158148" y="405971"/>
                </a:cubicBezTo>
                <a:cubicBezTo>
                  <a:pt x="1036264" y="405971"/>
                  <a:pt x="922383" y="370070"/>
                  <a:pt x="837480" y="304874"/>
                </a:cubicBezTo>
                <a:lnTo>
                  <a:pt x="721925" y="216137"/>
                </a:lnTo>
                <a:cubicBezTo>
                  <a:pt x="679059" y="183230"/>
                  <a:pt x="621614" y="165115"/>
                  <a:pt x="560117" y="165115"/>
                </a:cubicBezTo>
                <a:cubicBezTo>
                  <a:pt x="498591" y="165115"/>
                  <a:pt x="441146" y="183208"/>
                  <a:pt x="398313" y="216137"/>
                </a:cubicBezTo>
                <a:lnTo>
                  <a:pt x="190923" y="378679"/>
                </a:lnTo>
                <a:cubicBezTo>
                  <a:pt x="148756" y="411701"/>
                  <a:pt x="78686" y="413046"/>
                  <a:pt x="34400" y="381556"/>
                </a:cubicBezTo>
                <a:cubicBezTo>
                  <a:pt x="-9887" y="350138"/>
                  <a:pt x="-11657" y="297868"/>
                  <a:pt x="30511" y="264845"/>
                </a:cubicBezTo>
                <a:lnTo>
                  <a:pt x="238691" y="101711"/>
                </a:lnTo>
                <a:cubicBezTo>
                  <a:pt x="324385" y="35901"/>
                  <a:pt x="438266" y="0"/>
                  <a:pt x="560150" y="0"/>
                </a:cubicBezTo>
                <a:close/>
              </a:path>
            </a:pathLst>
          </a:custGeom>
          <a:solidFill>
            <a:schemeClr val="bg1"/>
          </a:solidFill>
          <a:ln w="762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20028F2E-34D7-164A-007D-1D22D9FE9CFF}"/>
              </a:ext>
            </a:extLst>
          </p:cNvPr>
          <p:cNvSpPr/>
          <p:nvPr/>
        </p:nvSpPr>
        <p:spPr>
          <a:xfrm>
            <a:off x="-522565" y="6346399"/>
            <a:ext cx="13171251" cy="290160"/>
          </a:xfrm>
          <a:custGeom>
            <a:avLst/>
            <a:gdLst>
              <a:gd name="connsiteX0" fmla="*/ 560150 w 18262600"/>
              <a:gd name="connsiteY0" fmla="*/ 0 h 405971"/>
              <a:gd name="connsiteX1" fmla="*/ 880820 w 18262600"/>
              <a:gd name="connsiteY1" fmla="*/ 101098 h 405971"/>
              <a:gd name="connsiteX2" fmla="*/ 996374 w 18262600"/>
              <a:gd name="connsiteY2" fmla="*/ 189835 h 405971"/>
              <a:gd name="connsiteX3" fmla="*/ 1158182 w 18262600"/>
              <a:gd name="connsiteY3" fmla="*/ 240856 h 405971"/>
              <a:gd name="connsiteX4" fmla="*/ 1319923 w 18262600"/>
              <a:gd name="connsiteY4" fmla="*/ 189860 h 405971"/>
              <a:gd name="connsiteX5" fmla="*/ 1435514 w 18262600"/>
              <a:gd name="connsiteY5" fmla="*/ 101098 h 405971"/>
              <a:gd name="connsiteX6" fmla="*/ 1756180 w 18262600"/>
              <a:gd name="connsiteY6" fmla="*/ 0 h 405971"/>
              <a:gd name="connsiteX7" fmla="*/ 2076849 w 18262600"/>
              <a:gd name="connsiteY7" fmla="*/ 101098 h 405971"/>
              <a:gd name="connsiteX8" fmla="*/ 2192407 w 18262600"/>
              <a:gd name="connsiteY8" fmla="*/ 189835 h 405971"/>
              <a:gd name="connsiteX9" fmla="*/ 2354215 w 18262600"/>
              <a:gd name="connsiteY9" fmla="*/ 240856 h 405971"/>
              <a:gd name="connsiteX10" fmla="*/ 2515985 w 18262600"/>
              <a:gd name="connsiteY10" fmla="*/ 189835 h 405971"/>
              <a:gd name="connsiteX11" fmla="*/ 2631543 w 18262600"/>
              <a:gd name="connsiteY11" fmla="*/ 101098 h 405971"/>
              <a:gd name="connsiteX12" fmla="*/ 2952213 w 18262600"/>
              <a:gd name="connsiteY12" fmla="*/ 0 h 405971"/>
              <a:gd name="connsiteX13" fmla="*/ 3272881 w 18262600"/>
              <a:gd name="connsiteY13" fmla="*/ 101098 h 405971"/>
              <a:gd name="connsiteX14" fmla="*/ 3388439 w 18262600"/>
              <a:gd name="connsiteY14" fmla="*/ 189835 h 405971"/>
              <a:gd name="connsiteX15" fmla="*/ 3550244 w 18262600"/>
              <a:gd name="connsiteY15" fmla="*/ 240856 h 405971"/>
              <a:gd name="connsiteX16" fmla="*/ 3712018 w 18262600"/>
              <a:gd name="connsiteY16" fmla="*/ 189835 h 405971"/>
              <a:gd name="connsiteX17" fmla="*/ 3827576 w 18262600"/>
              <a:gd name="connsiteY17" fmla="*/ 101098 h 405971"/>
              <a:gd name="connsiteX18" fmla="*/ 4148245 w 18262600"/>
              <a:gd name="connsiteY18" fmla="*/ 0 h 405971"/>
              <a:gd name="connsiteX19" fmla="*/ 4468915 w 18262600"/>
              <a:gd name="connsiteY19" fmla="*/ 101098 h 405971"/>
              <a:gd name="connsiteX20" fmla="*/ 4609384 w 18262600"/>
              <a:gd name="connsiteY20" fmla="*/ 208991 h 405971"/>
              <a:gd name="connsiteX21" fmla="*/ 4746284 w 18262600"/>
              <a:gd name="connsiteY21" fmla="*/ 101711 h 405971"/>
              <a:gd name="connsiteX22" fmla="*/ 5067744 w 18262600"/>
              <a:gd name="connsiteY22" fmla="*/ 0 h 405971"/>
              <a:gd name="connsiteX23" fmla="*/ 5388414 w 18262600"/>
              <a:gd name="connsiteY23" fmla="*/ 101098 h 405971"/>
              <a:gd name="connsiteX24" fmla="*/ 5503968 w 18262600"/>
              <a:gd name="connsiteY24" fmla="*/ 189835 h 405971"/>
              <a:gd name="connsiteX25" fmla="*/ 5665776 w 18262600"/>
              <a:gd name="connsiteY25" fmla="*/ 240856 h 405971"/>
              <a:gd name="connsiteX26" fmla="*/ 5827517 w 18262600"/>
              <a:gd name="connsiteY26" fmla="*/ 189860 h 405971"/>
              <a:gd name="connsiteX27" fmla="*/ 5943108 w 18262600"/>
              <a:gd name="connsiteY27" fmla="*/ 101098 h 405971"/>
              <a:gd name="connsiteX28" fmla="*/ 6263774 w 18262600"/>
              <a:gd name="connsiteY28" fmla="*/ 0 h 405971"/>
              <a:gd name="connsiteX29" fmla="*/ 6584443 w 18262600"/>
              <a:gd name="connsiteY29" fmla="*/ 101098 h 405971"/>
              <a:gd name="connsiteX30" fmla="*/ 6700000 w 18262600"/>
              <a:gd name="connsiteY30" fmla="*/ 189835 h 405971"/>
              <a:gd name="connsiteX31" fmla="*/ 6861809 w 18262600"/>
              <a:gd name="connsiteY31" fmla="*/ 240856 h 405971"/>
              <a:gd name="connsiteX32" fmla="*/ 7023579 w 18262600"/>
              <a:gd name="connsiteY32" fmla="*/ 189835 h 405971"/>
              <a:gd name="connsiteX33" fmla="*/ 7139137 w 18262600"/>
              <a:gd name="connsiteY33" fmla="*/ 101098 h 405971"/>
              <a:gd name="connsiteX34" fmla="*/ 7459806 w 18262600"/>
              <a:gd name="connsiteY34" fmla="*/ 0 h 405971"/>
              <a:gd name="connsiteX35" fmla="*/ 7780475 w 18262600"/>
              <a:gd name="connsiteY35" fmla="*/ 101098 h 405971"/>
              <a:gd name="connsiteX36" fmla="*/ 7896034 w 18262600"/>
              <a:gd name="connsiteY36" fmla="*/ 189835 h 405971"/>
              <a:gd name="connsiteX37" fmla="*/ 8057838 w 18262600"/>
              <a:gd name="connsiteY37" fmla="*/ 240856 h 405971"/>
              <a:gd name="connsiteX38" fmla="*/ 8219613 w 18262600"/>
              <a:gd name="connsiteY38" fmla="*/ 189835 h 405971"/>
              <a:gd name="connsiteX39" fmla="*/ 8335170 w 18262600"/>
              <a:gd name="connsiteY39" fmla="*/ 101098 h 405971"/>
              <a:gd name="connsiteX40" fmla="*/ 8655839 w 18262600"/>
              <a:gd name="connsiteY40" fmla="*/ 0 h 405971"/>
              <a:gd name="connsiteX41" fmla="*/ 8976508 w 18262600"/>
              <a:gd name="connsiteY41" fmla="*/ 101098 h 405971"/>
              <a:gd name="connsiteX42" fmla="*/ 9130719 w 18262600"/>
              <a:gd name="connsiteY42" fmla="*/ 219546 h 405971"/>
              <a:gd name="connsiteX43" fmla="*/ 9281090 w 18262600"/>
              <a:gd name="connsiteY43" fmla="*/ 101711 h 405971"/>
              <a:gd name="connsiteX44" fmla="*/ 9602550 w 18262600"/>
              <a:gd name="connsiteY44" fmla="*/ 0 h 405971"/>
              <a:gd name="connsiteX45" fmla="*/ 9923219 w 18262600"/>
              <a:gd name="connsiteY45" fmla="*/ 101098 h 405971"/>
              <a:gd name="connsiteX46" fmla="*/ 10038774 w 18262600"/>
              <a:gd name="connsiteY46" fmla="*/ 189835 h 405971"/>
              <a:gd name="connsiteX47" fmla="*/ 10200582 w 18262600"/>
              <a:gd name="connsiteY47" fmla="*/ 240856 h 405971"/>
              <a:gd name="connsiteX48" fmla="*/ 10362323 w 18262600"/>
              <a:gd name="connsiteY48" fmla="*/ 189860 h 405971"/>
              <a:gd name="connsiteX49" fmla="*/ 10477914 w 18262600"/>
              <a:gd name="connsiteY49" fmla="*/ 101098 h 405971"/>
              <a:gd name="connsiteX50" fmla="*/ 10798580 w 18262600"/>
              <a:gd name="connsiteY50" fmla="*/ 0 h 405971"/>
              <a:gd name="connsiteX51" fmla="*/ 11119249 w 18262600"/>
              <a:gd name="connsiteY51" fmla="*/ 101098 h 405971"/>
              <a:gd name="connsiteX52" fmla="*/ 11234806 w 18262600"/>
              <a:gd name="connsiteY52" fmla="*/ 189835 h 405971"/>
              <a:gd name="connsiteX53" fmla="*/ 11396614 w 18262600"/>
              <a:gd name="connsiteY53" fmla="*/ 240856 h 405971"/>
              <a:gd name="connsiteX54" fmla="*/ 11558385 w 18262600"/>
              <a:gd name="connsiteY54" fmla="*/ 189835 h 405971"/>
              <a:gd name="connsiteX55" fmla="*/ 11673943 w 18262600"/>
              <a:gd name="connsiteY55" fmla="*/ 101098 h 405971"/>
              <a:gd name="connsiteX56" fmla="*/ 11994612 w 18262600"/>
              <a:gd name="connsiteY56" fmla="*/ 0 h 405971"/>
              <a:gd name="connsiteX57" fmla="*/ 12315281 w 18262600"/>
              <a:gd name="connsiteY57" fmla="*/ 101098 h 405971"/>
              <a:gd name="connsiteX58" fmla="*/ 12430839 w 18262600"/>
              <a:gd name="connsiteY58" fmla="*/ 189835 h 405971"/>
              <a:gd name="connsiteX59" fmla="*/ 12592643 w 18262600"/>
              <a:gd name="connsiteY59" fmla="*/ 240856 h 405971"/>
              <a:gd name="connsiteX60" fmla="*/ 12754418 w 18262600"/>
              <a:gd name="connsiteY60" fmla="*/ 189835 h 405971"/>
              <a:gd name="connsiteX61" fmla="*/ 12869976 w 18262600"/>
              <a:gd name="connsiteY61" fmla="*/ 101098 h 405971"/>
              <a:gd name="connsiteX62" fmla="*/ 13190645 w 18262600"/>
              <a:gd name="connsiteY62" fmla="*/ 0 h 405971"/>
              <a:gd name="connsiteX63" fmla="*/ 13511314 w 18262600"/>
              <a:gd name="connsiteY63" fmla="*/ 101098 h 405971"/>
              <a:gd name="connsiteX64" fmla="*/ 13651783 w 18262600"/>
              <a:gd name="connsiteY64" fmla="*/ 208991 h 405971"/>
              <a:gd name="connsiteX65" fmla="*/ 13788684 w 18262600"/>
              <a:gd name="connsiteY65" fmla="*/ 101711 h 405971"/>
              <a:gd name="connsiteX66" fmla="*/ 14110144 w 18262600"/>
              <a:gd name="connsiteY66" fmla="*/ 0 h 405971"/>
              <a:gd name="connsiteX67" fmla="*/ 14430813 w 18262600"/>
              <a:gd name="connsiteY67" fmla="*/ 101098 h 405971"/>
              <a:gd name="connsiteX68" fmla="*/ 14546368 w 18262600"/>
              <a:gd name="connsiteY68" fmla="*/ 189835 h 405971"/>
              <a:gd name="connsiteX69" fmla="*/ 14708176 w 18262600"/>
              <a:gd name="connsiteY69" fmla="*/ 240856 h 405971"/>
              <a:gd name="connsiteX70" fmla="*/ 14869916 w 18262600"/>
              <a:gd name="connsiteY70" fmla="*/ 189860 h 405971"/>
              <a:gd name="connsiteX71" fmla="*/ 14985508 w 18262600"/>
              <a:gd name="connsiteY71" fmla="*/ 101098 h 405971"/>
              <a:gd name="connsiteX72" fmla="*/ 15306173 w 18262600"/>
              <a:gd name="connsiteY72" fmla="*/ 0 h 405971"/>
              <a:gd name="connsiteX73" fmla="*/ 15626843 w 18262600"/>
              <a:gd name="connsiteY73" fmla="*/ 101098 h 405971"/>
              <a:gd name="connsiteX74" fmla="*/ 15742400 w 18262600"/>
              <a:gd name="connsiteY74" fmla="*/ 189835 h 405971"/>
              <a:gd name="connsiteX75" fmla="*/ 15904208 w 18262600"/>
              <a:gd name="connsiteY75" fmla="*/ 240856 h 405971"/>
              <a:gd name="connsiteX76" fmla="*/ 16065978 w 18262600"/>
              <a:gd name="connsiteY76" fmla="*/ 189835 h 405971"/>
              <a:gd name="connsiteX77" fmla="*/ 16181536 w 18262600"/>
              <a:gd name="connsiteY77" fmla="*/ 101098 h 405971"/>
              <a:gd name="connsiteX78" fmla="*/ 16502206 w 18262600"/>
              <a:gd name="connsiteY78" fmla="*/ 0 h 405971"/>
              <a:gd name="connsiteX79" fmla="*/ 16822874 w 18262600"/>
              <a:gd name="connsiteY79" fmla="*/ 101098 h 405971"/>
              <a:gd name="connsiteX80" fmla="*/ 16938434 w 18262600"/>
              <a:gd name="connsiteY80" fmla="*/ 189835 h 405971"/>
              <a:gd name="connsiteX81" fmla="*/ 17100236 w 18262600"/>
              <a:gd name="connsiteY81" fmla="*/ 240856 h 405971"/>
              <a:gd name="connsiteX82" fmla="*/ 17262012 w 18262600"/>
              <a:gd name="connsiteY82" fmla="*/ 189835 h 405971"/>
              <a:gd name="connsiteX83" fmla="*/ 17377568 w 18262600"/>
              <a:gd name="connsiteY83" fmla="*/ 101098 h 405971"/>
              <a:gd name="connsiteX84" fmla="*/ 17698240 w 18262600"/>
              <a:gd name="connsiteY84" fmla="*/ 0 h 405971"/>
              <a:gd name="connsiteX85" fmla="*/ 18018908 w 18262600"/>
              <a:gd name="connsiteY85" fmla="*/ 101098 h 405971"/>
              <a:gd name="connsiteX86" fmla="*/ 18231296 w 18262600"/>
              <a:gd name="connsiteY86" fmla="*/ 264231 h 405971"/>
              <a:gd name="connsiteX87" fmla="*/ 18229018 w 18262600"/>
              <a:gd name="connsiteY87" fmla="*/ 380967 h 405971"/>
              <a:gd name="connsiteX88" fmla="*/ 18072464 w 18262600"/>
              <a:gd name="connsiteY88" fmla="*/ 379270 h 405971"/>
              <a:gd name="connsiteX89" fmla="*/ 17860012 w 18262600"/>
              <a:gd name="connsiteY89" fmla="*/ 216137 h 405971"/>
              <a:gd name="connsiteX90" fmla="*/ 17698204 w 18262600"/>
              <a:gd name="connsiteY90" fmla="*/ 165115 h 405971"/>
              <a:gd name="connsiteX91" fmla="*/ 17536400 w 18262600"/>
              <a:gd name="connsiteY91" fmla="*/ 216137 h 405971"/>
              <a:gd name="connsiteX92" fmla="*/ 17420844 w 18262600"/>
              <a:gd name="connsiteY92" fmla="*/ 304874 h 405971"/>
              <a:gd name="connsiteX93" fmla="*/ 17100208 w 18262600"/>
              <a:gd name="connsiteY93" fmla="*/ 405971 h 405971"/>
              <a:gd name="connsiteX94" fmla="*/ 16779538 w 18262600"/>
              <a:gd name="connsiteY94" fmla="*/ 304874 h 405971"/>
              <a:gd name="connsiteX95" fmla="*/ 16663980 w 18262600"/>
              <a:gd name="connsiteY95" fmla="*/ 216137 h 405971"/>
              <a:gd name="connsiteX96" fmla="*/ 16502176 w 18262600"/>
              <a:gd name="connsiteY96" fmla="*/ 165115 h 405971"/>
              <a:gd name="connsiteX97" fmla="*/ 16340368 w 18262600"/>
              <a:gd name="connsiteY97" fmla="*/ 216137 h 405971"/>
              <a:gd name="connsiteX98" fmla="*/ 16224811 w 18262600"/>
              <a:gd name="connsiteY98" fmla="*/ 304874 h 405971"/>
              <a:gd name="connsiteX99" fmla="*/ 15904175 w 18262600"/>
              <a:gd name="connsiteY99" fmla="*/ 405971 h 405971"/>
              <a:gd name="connsiteX100" fmla="*/ 15583506 w 18262600"/>
              <a:gd name="connsiteY100" fmla="*/ 304874 h 405971"/>
              <a:gd name="connsiteX101" fmla="*/ 15467948 w 18262600"/>
              <a:gd name="connsiteY101" fmla="*/ 216137 h 405971"/>
              <a:gd name="connsiteX102" fmla="*/ 15306144 w 18262600"/>
              <a:gd name="connsiteY102" fmla="*/ 165115 h 405971"/>
              <a:gd name="connsiteX103" fmla="*/ 15144339 w 18262600"/>
              <a:gd name="connsiteY103" fmla="*/ 216137 h 405971"/>
              <a:gd name="connsiteX104" fmla="*/ 15028782 w 18262600"/>
              <a:gd name="connsiteY104" fmla="*/ 304874 h 405971"/>
              <a:gd name="connsiteX105" fmla="*/ 14708142 w 18262600"/>
              <a:gd name="connsiteY105" fmla="*/ 405971 h 405971"/>
              <a:gd name="connsiteX106" fmla="*/ 14387473 w 18262600"/>
              <a:gd name="connsiteY106" fmla="*/ 304874 h 405971"/>
              <a:gd name="connsiteX107" fmla="*/ 14271918 w 18262600"/>
              <a:gd name="connsiteY107" fmla="*/ 216137 h 405971"/>
              <a:gd name="connsiteX108" fmla="*/ 14110111 w 18262600"/>
              <a:gd name="connsiteY108" fmla="*/ 165115 h 405971"/>
              <a:gd name="connsiteX109" fmla="*/ 13948306 w 18262600"/>
              <a:gd name="connsiteY109" fmla="*/ 216137 h 405971"/>
              <a:gd name="connsiteX110" fmla="*/ 13740917 w 18262600"/>
              <a:gd name="connsiteY110" fmla="*/ 378679 h 405971"/>
              <a:gd name="connsiteX111" fmla="*/ 13663450 w 18262600"/>
              <a:gd name="connsiteY111" fmla="*/ 404310 h 405971"/>
              <a:gd name="connsiteX112" fmla="*/ 13652644 w 18262600"/>
              <a:gd name="connsiteY112" fmla="*/ 402948 h 405971"/>
              <a:gd name="connsiteX113" fmla="*/ 13642672 w 18262600"/>
              <a:gd name="connsiteY113" fmla="*/ 404284 h 405971"/>
              <a:gd name="connsiteX114" fmla="*/ 13564870 w 18262600"/>
              <a:gd name="connsiteY114" fmla="*/ 379270 h 405971"/>
              <a:gd name="connsiteX115" fmla="*/ 13352419 w 18262600"/>
              <a:gd name="connsiteY115" fmla="*/ 216137 h 405971"/>
              <a:gd name="connsiteX116" fmla="*/ 13190611 w 18262600"/>
              <a:gd name="connsiteY116" fmla="*/ 165115 h 405971"/>
              <a:gd name="connsiteX117" fmla="*/ 13028808 w 18262600"/>
              <a:gd name="connsiteY117" fmla="*/ 216137 h 405971"/>
              <a:gd name="connsiteX118" fmla="*/ 12913250 w 18262600"/>
              <a:gd name="connsiteY118" fmla="*/ 304874 h 405971"/>
              <a:gd name="connsiteX119" fmla="*/ 12592613 w 18262600"/>
              <a:gd name="connsiteY119" fmla="*/ 405971 h 405971"/>
              <a:gd name="connsiteX120" fmla="*/ 12271944 w 18262600"/>
              <a:gd name="connsiteY120" fmla="*/ 304874 h 405971"/>
              <a:gd name="connsiteX121" fmla="*/ 12156386 w 18262600"/>
              <a:gd name="connsiteY121" fmla="*/ 216137 h 405971"/>
              <a:gd name="connsiteX122" fmla="*/ 11994582 w 18262600"/>
              <a:gd name="connsiteY122" fmla="*/ 165115 h 405971"/>
              <a:gd name="connsiteX123" fmla="*/ 11832775 w 18262600"/>
              <a:gd name="connsiteY123" fmla="*/ 216137 h 405971"/>
              <a:gd name="connsiteX124" fmla="*/ 11717217 w 18262600"/>
              <a:gd name="connsiteY124" fmla="*/ 304874 h 405971"/>
              <a:gd name="connsiteX125" fmla="*/ 11396581 w 18262600"/>
              <a:gd name="connsiteY125" fmla="*/ 405971 h 405971"/>
              <a:gd name="connsiteX126" fmla="*/ 11075912 w 18262600"/>
              <a:gd name="connsiteY126" fmla="*/ 304874 h 405971"/>
              <a:gd name="connsiteX127" fmla="*/ 10960354 w 18262600"/>
              <a:gd name="connsiteY127" fmla="*/ 216137 h 405971"/>
              <a:gd name="connsiteX128" fmla="*/ 10798550 w 18262600"/>
              <a:gd name="connsiteY128" fmla="*/ 165115 h 405971"/>
              <a:gd name="connsiteX129" fmla="*/ 10636745 w 18262600"/>
              <a:gd name="connsiteY129" fmla="*/ 216137 h 405971"/>
              <a:gd name="connsiteX130" fmla="*/ 10521188 w 18262600"/>
              <a:gd name="connsiteY130" fmla="*/ 304874 h 405971"/>
              <a:gd name="connsiteX131" fmla="*/ 10200548 w 18262600"/>
              <a:gd name="connsiteY131" fmla="*/ 405971 h 405971"/>
              <a:gd name="connsiteX132" fmla="*/ 9879879 w 18262600"/>
              <a:gd name="connsiteY132" fmla="*/ 304874 h 405971"/>
              <a:gd name="connsiteX133" fmla="*/ 9764325 w 18262600"/>
              <a:gd name="connsiteY133" fmla="*/ 216137 h 405971"/>
              <a:gd name="connsiteX134" fmla="*/ 9602517 w 18262600"/>
              <a:gd name="connsiteY134" fmla="*/ 165115 h 405971"/>
              <a:gd name="connsiteX135" fmla="*/ 9440713 w 18262600"/>
              <a:gd name="connsiteY135" fmla="*/ 216137 h 405971"/>
              <a:gd name="connsiteX136" fmla="*/ 9233323 w 18262600"/>
              <a:gd name="connsiteY136" fmla="*/ 378679 h 405971"/>
              <a:gd name="connsiteX137" fmla="*/ 9155856 w 18262600"/>
              <a:gd name="connsiteY137" fmla="*/ 404310 h 405971"/>
              <a:gd name="connsiteX138" fmla="*/ 9131025 w 18262600"/>
              <a:gd name="connsiteY138" fmla="*/ 401180 h 405971"/>
              <a:gd name="connsiteX139" fmla="*/ 9107865 w 18262600"/>
              <a:gd name="connsiteY139" fmla="*/ 404284 h 405971"/>
              <a:gd name="connsiteX140" fmla="*/ 9030064 w 18262600"/>
              <a:gd name="connsiteY140" fmla="*/ 379270 h 405971"/>
              <a:gd name="connsiteX141" fmla="*/ 8817613 w 18262600"/>
              <a:gd name="connsiteY141" fmla="*/ 216137 h 405971"/>
              <a:gd name="connsiteX142" fmla="*/ 8655805 w 18262600"/>
              <a:gd name="connsiteY142" fmla="*/ 165115 h 405971"/>
              <a:gd name="connsiteX143" fmla="*/ 8494001 w 18262600"/>
              <a:gd name="connsiteY143" fmla="*/ 216137 h 405971"/>
              <a:gd name="connsiteX144" fmla="*/ 8378444 w 18262600"/>
              <a:gd name="connsiteY144" fmla="*/ 304874 h 405971"/>
              <a:gd name="connsiteX145" fmla="*/ 8057807 w 18262600"/>
              <a:gd name="connsiteY145" fmla="*/ 405971 h 405971"/>
              <a:gd name="connsiteX146" fmla="*/ 7737139 w 18262600"/>
              <a:gd name="connsiteY146" fmla="*/ 304874 h 405971"/>
              <a:gd name="connsiteX147" fmla="*/ 7621580 w 18262600"/>
              <a:gd name="connsiteY147" fmla="*/ 216137 h 405971"/>
              <a:gd name="connsiteX148" fmla="*/ 7459776 w 18262600"/>
              <a:gd name="connsiteY148" fmla="*/ 165115 h 405971"/>
              <a:gd name="connsiteX149" fmla="*/ 7297969 w 18262600"/>
              <a:gd name="connsiteY149" fmla="*/ 216137 h 405971"/>
              <a:gd name="connsiteX150" fmla="*/ 7182412 w 18262600"/>
              <a:gd name="connsiteY150" fmla="*/ 304874 h 405971"/>
              <a:gd name="connsiteX151" fmla="*/ 6861775 w 18262600"/>
              <a:gd name="connsiteY151" fmla="*/ 405971 h 405971"/>
              <a:gd name="connsiteX152" fmla="*/ 6541106 w 18262600"/>
              <a:gd name="connsiteY152" fmla="*/ 304874 h 405971"/>
              <a:gd name="connsiteX153" fmla="*/ 6425548 w 18262600"/>
              <a:gd name="connsiteY153" fmla="*/ 216137 h 405971"/>
              <a:gd name="connsiteX154" fmla="*/ 6263744 w 18262600"/>
              <a:gd name="connsiteY154" fmla="*/ 165115 h 405971"/>
              <a:gd name="connsiteX155" fmla="*/ 6101940 w 18262600"/>
              <a:gd name="connsiteY155" fmla="*/ 216137 h 405971"/>
              <a:gd name="connsiteX156" fmla="*/ 5986382 w 18262600"/>
              <a:gd name="connsiteY156" fmla="*/ 304874 h 405971"/>
              <a:gd name="connsiteX157" fmla="*/ 5665743 w 18262600"/>
              <a:gd name="connsiteY157" fmla="*/ 405971 h 405971"/>
              <a:gd name="connsiteX158" fmla="*/ 5345074 w 18262600"/>
              <a:gd name="connsiteY158" fmla="*/ 304874 h 405971"/>
              <a:gd name="connsiteX159" fmla="*/ 5229519 w 18262600"/>
              <a:gd name="connsiteY159" fmla="*/ 216137 h 405971"/>
              <a:gd name="connsiteX160" fmla="*/ 5067712 w 18262600"/>
              <a:gd name="connsiteY160" fmla="*/ 165115 h 405971"/>
              <a:gd name="connsiteX161" fmla="*/ 4905907 w 18262600"/>
              <a:gd name="connsiteY161" fmla="*/ 216137 h 405971"/>
              <a:gd name="connsiteX162" fmla="*/ 4698518 w 18262600"/>
              <a:gd name="connsiteY162" fmla="*/ 378679 h 405971"/>
              <a:gd name="connsiteX163" fmla="*/ 4621050 w 18262600"/>
              <a:gd name="connsiteY163" fmla="*/ 404310 h 405971"/>
              <a:gd name="connsiteX164" fmla="*/ 4610244 w 18262600"/>
              <a:gd name="connsiteY164" fmla="*/ 402948 h 405971"/>
              <a:gd name="connsiteX165" fmla="*/ 4600272 w 18262600"/>
              <a:gd name="connsiteY165" fmla="*/ 404284 h 405971"/>
              <a:gd name="connsiteX166" fmla="*/ 4522471 w 18262600"/>
              <a:gd name="connsiteY166" fmla="*/ 379270 h 405971"/>
              <a:gd name="connsiteX167" fmla="*/ 4310019 w 18262600"/>
              <a:gd name="connsiteY167" fmla="*/ 216137 h 405971"/>
              <a:gd name="connsiteX168" fmla="*/ 4148212 w 18262600"/>
              <a:gd name="connsiteY168" fmla="*/ 165115 h 405971"/>
              <a:gd name="connsiteX169" fmla="*/ 3986408 w 18262600"/>
              <a:gd name="connsiteY169" fmla="*/ 216137 h 405971"/>
              <a:gd name="connsiteX170" fmla="*/ 3870850 w 18262600"/>
              <a:gd name="connsiteY170" fmla="*/ 304874 h 405971"/>
              <a:gd name="connsiteX171" fmla="*/ 3550213 w 18262600"/>
              <a:gd name="connsiteY171" fmla="*/ 405971 h 405971"/>
              <a:gd name="connsiteX172" fmla="*/ 3229545 w 18262600"/>
              <a:gd name="connsiteY172" fmla="*/ 304874 h 405971"/>
              <a:gd name="connsiteX173" fmla="*/ 3113987 w 18262600"/>
              <a:gd name="connsiteY173" fmla="*/ 216137 h 405971"/>
              <a:gd name="connsiteX174" fmla="*/ 2952182 w 18262600"/>
              <a:gd name="connsiteY174" fmla="*/ 165115 h 405971"/>
              <a:gd name="connsiteX175" fmla="*/ 2790375 w 18262600"/>
              <a:gd name="connsiteY175" fmla="*/ 216137 h 405971"/>
              <a:gd name="connsiteX176" fmla="*/ 2674817 w 18262600"/>
              <a:gd name="connsiteY176" fmla="*/ 304874 h 405971"/>
              <a:gd name="connsiteX177" fmla="*/ 2354182 w 18262600"/>
              <a:gd name="connsiteY177" fmla="*/ 405971 h 405971"/>
              <a:gd name="connsiteX178" fmla="*/ 2033512 w 18262600"/>
              <a:gd name="connsiteY178" fmla="*/ 304874 h 405971"/>
              <a:gd name="connsiteX179" fmla="*/ 1917954 w 18262600"/>
              <a:gd name="connsiteY179" fmla="*/ 216137 h 405971"/>
              <a:gd name="connsiteX180" fmla="*/ 1756150 w 18262600"/>
              <a:gd name="connsiteY180" fmla="*/ 165115 h 405971"/>
              <a:gd name="connsiteX181" fmla="*/ 1594346 w 18262600"/>
              <a:gd name="connsiteY181" fmla="*/ 216137 h 405971"/>
              <a:gd name="connsiteX182" fmla="*/ 1478788 w 18262600"/>
              <a:gd name="connsiteY182" fmla="*/ 304874 h 405971"/>
              <a:gd name="connsiteX183" fmla="*/ 1158148 w 18262600"/>
              <a:gd name="connsiteY183" fmla="*/ 405971 h 405971"/>
              <a:gd name="connsiteX184" fmla="*/ 837480 w 18262600"/>
              <a:gd name="connsiteY184" fmla="*/ 304874 h 405971"/>
              <a:gd name="connsiteX185" fmla="*/ 721925 w 18262600"/>
              <a:gd name="connsiteY185" fmla="*/ 216137 h 405971"/>
              <a:gd name="connsiteX186" fmla="*/ 560117 w 18262600"/>
              <a:gd name="connsiteY186" fmla="*/ 165115 h 405971"/>
              <a:gd name="connsiteX187" fmla="*/ 398313 w 18262600"/>
              <a:gd name="connsiteY187" fmla="*/ 216137 h 405971"/>
              <a:gd name="connsiteX188" fmla="*/ 190923 w 18262600"/>
              <a:gd name="connsiteY188" fmla="*/ 378679 h 405971"/>
              <a:gd name="connsiteX189" fmla="*/ 34400 w 18262600"/>
              <a:gd name="connsiteY189" fmla="*/ 381556 h 405971"/>
              <a:gd name="connsiteX190" fmla="*/ 30511 w 18262600"/>
              <a:gd name="connsiteY190" fmla="*/ 264845 h 405971"/>
              <a:gd name="connsiteX191" fmla="*/ 238691 w 18262600"/>
              <a:gd name="connsiteY191" fmla="*/ 101711 h 405971"/>
              <a:gd name="connsiteX192" fmla="*/ 560150 w 18262600"/>
              <a:gd name="connsiteY192" fmla="*/ 0 h 405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18262600" h="405971">
                <a:moveTo>
                  <a:pt x="560150" y="0"/>
                </a:moveTo>
                <a:cubicBezTo>
                  <a:pt x="682035" y="0"/>
                  <a:pt x="795916" y="35901"/>
                  <a:pt x="880820" y="101098"/>
                </a:cubicBezTo>
                <a:lnTo>
                  <a:pt x="996374" y="189835"/>
                </a:lnTo>
                <a:cubicBezTo>
                  <a:pt x="1039207" y="222741"/>
                  <a:pt x="1096685" y="240856"/>
                  <a:pt x="1158182" y="240856"/>
                </a:cubicBezTo>
                <a:cubicBezTo>
                  <a:pt x="1219676" y="240856"/>
                  <a:pt x="1277091" y="222764"/>
                  <a:pt x="1319923" y="189860"/>
                </a:cubicBezTo>
                <a:lnTo>
                  <a:pt x="1435514" y="101098"/>
                </a:lnTo>
                <a:cubicBezTo>
                  <a:pt x="1520418" y="35901"/>
                  <a:pt x="1634299" y="0"/>
                  <a:pt x="1756180" y="0"/>
                </a:cubicBezTo>
                <a:cubicBezTo>
                  <a:pt x="1878064" y="0"/>
                  <a:pt x="1991945" y="35901"/>
                  <a:pt x="2076849" y="101098"/>
                </a:cubicBezTo>
                <a:lnTo>
                  <a:pt x="2192407" y="189835"/>
                </a:lnTo>
                <a:cubicBezTo>
                  <a:pt x="2235239" y="222741"/>
                  <a:pt x="2292718" y="240856"/>
                  <a:pt x="2354215" y="240856"/>
                </a:cubicBezTo>
                <a:cubicBezTo>
                  <a:pt x="2415678" y="240856"/>
                  <a:pt x="2473157" y="222764"/>
                  <a:pt x="2515985" y="189835"/>
                </a:cubicBezTo>
                <a:lnTo>
                  <a:pt x="2631543" y="101098"/>
                </a:lnTo>
                <a:cubicBezTo>
                  <a:pt x="2716447" y="35901"/>
                  <a:pt x="2830328" y="0"/>
                  <a:pt x="2952213" y="0"/>
                </a:cubicBezTo>
                <a:cubicBezTo>
                  <a:pt x="3074097" y="0"/>
                  <a:pt x="3187978" y="35901"/>
                  <a:pt x="3272881" y="101098"/>
                </a:cubicBezTo>
                <a:lnTo>
                  <a:pt x="3388439" y="189835"/>
                </a:lnTo>
                <a:cubicBezTo>
                  <a:pt x="3431272" y="222741"/>
                  <a:pt x="3488750" y="240856"/>
                  <a:pt x="3550244" y="240856"/>
                </a:cubicBezTo>
                <a:cubicBezTo>
                  <a:pt x="3611707" y="240856"/>
                  <a:pt x="3669186" y="222764"/>
                  <a:pt x="3712018" y="189835"/>
                </a:cubicBezTo>
                <a:lnTo>
                  <a:pt x="3827576" y="101098"/>
                </a:lnTo>
                <a:cubicBezTo>
                  <a:pt x="3912480" y="35901"/>
                  <a:pt x="4026360" y="0"/>
                  <a:pt x="4148245" y="0"/>
                </a:cubicBezTo>
                <a:cubicBezTo>
                  <a:pt x="4270129" y="0"/>
                  <a:pt x="4384010" y="35901"/>
                  <a:pt x="4468915" y="101098"/>
                </a:cubicBezTo>
                <a:lnTo>
                  <a:pt x="4609384" y="208991"/>
                </a:lnTo>
                <a:lnTo>
                  <a:pt x="4746284" y="101711"/>
                </a:lnTo>
                <a:cubicBezTo>
                  <a:pt x="4831979" y="35901"/>
                  <a:pt x="4945860" y="0"/>
                  <a:pt x="5067744" y="0"/>
                </a:cubicBezTo>
                <a:cubicBezTo>
                  <a:pt x="5189629" y="0"/>
                  <a:pt x="5303510" y="35901"/>
                  <a:pt x="5388414" y="101098"/>
                </a:cubicBezTo>
                <a:lnTo>
                  <a:pt x="5503968" y="189835"/>
                </a:lnTo>
                <a:cubicBezTo>
                  <a:pt x="5546801" y="222741"/>
                  <a:pt x="5604279" y="240856"/>
                  <a:pt x="5665776" y="240856"/>
                </a:cubicBezTo>
                <a:cubicBezTo>
                  <a:pt x="5727270" y="240856"/>
                  <a:pt x="5784684" y="222764"/>
                  <a:pt x="5827517" y="189860"/>
                </a:cubicBezTo>
                <a:lnTo>
                  <a:pt x="5943108" y="101098"/>
                </a:lnTo>
                <a:cubicBezTo>
                  <a:pt x="6028012" y="35901"/>
                  <a:pt x="6141892" y="0"/>
                  <a:pt x="6263774" y="0"/>
                </a:cubicBezTo>
                <a:cubicBezTo>
                  <a:pt x="6385658" y="0"/>
                  <a:pt x="6499539" y="35901"/>
                  <a:pt x="6584443" y="101098"/>
                </a:cubicBezTo>
                <a:lnTo>
                  <a:pt x="6700000" y="189835"/>
                </a:lnTo>
                <a:cubicBezTo>
                  <a:pt x="6742834" y="222741"/>
                  <a:pt x="6800312" y="240856"/>
                  <a:pt x="6861809" y="240856"/>
                </a:cubicBezTo>
                <a:cubicBezTo>
                  <a:pt x="6923272" y="240856"/>
                  <a:pt x="6980750" y="222764"/>
                  <a:pt x="7023579" y="189835"/>
                </a:cubicBezTo>
                <a:lnTo>
                  <a:pt x="7139137" y="101098"/>
                </a:lnTo>
                <a:cubicBezTo>
                  <a:pt x="7224041" y="35901"/>
                  <a:pt x="7337921" y="0"/>
                  <a:pt x="7459806" y="0"/>
                </a:cubicBezTo>
                <a:cubicBezTo>
                  <a:pt x="7581692" y="0"/>
                  <a:pt x="7695572" y="35901"/>
                  <a:pt x="7780475" y="101098"/>
                </a:cubicBezTo>
                <a:lnTo>
                  <a:pt x="7896034" y="189835"/>
                </a:lnTo>
                <a:cubicBezTo>
                  <a:pt x="7938866" y="222741"/>
                  <a:pt x="7996344" y="240856"/>
                  <a:pt x="8057838" y="240856"/>
                </a:cubicBezTo>
                <a:cubicBezTo>
                  <a:pt x="8119301" y="240856"/>
                  <a:pt x="8176779" y="222764"/>
                  <a:pt x="8219613" y="189835"/>
                </a:cubicBezTo>
                <a:lnTo>
                  <a:pt x="8335170" y="101098"/>
                </a:lnTo>
                <a:cubicBezTo>
                  <a:pt x="8420074" y="35901"/>
                  <a:pt x="8533954" y="0"/>
                  <a:pt x="8655839" y="0"/>
                </a:cubicBezTo>
                <a:cubicBezTo>
                  <a:pt x="8777723" y="0"/>
                  <a:pt x="8891603" y="35901"/>
                  <a:pt x="8976508" y="101098"/>
                </a:cubicBezTo>
                <a:lnTo>
                  <a:pt x="9130719" y="219546"/>
                </a:lnTo>
                <a:lnTo>
                  <a:pt x="9281090" y="101711"/>
                </a:lnTo>
                <a:cubicBezTo>
                  <a:pt x="9366785" y="35901"/>
                  <a:pt x="9480666" y="0"/>
                  <a:pt x="9602550" y="0"/>
                </a:cubicBezTo>
                <a:cubicBezTo>
                  <a:pt x="9724435" y="0"/>
                  <a:pt x="9838316" y="35901"/>
                  <a:pt x="9923219" y="101098"/>
                </a:cubicBezTo>
                <a:lnTo>
                  <a:pt x="10038774" y="189835"/>
                </a:lnTo>
                <a:cubicBezTo>
                  <a:pt x="10081607" y="222741"/>
                  <a:pt x="10139084" y="240856"/>
                  <a:pt x="10200582" y="240856"/>
                </a:cubicBezTo>
                <a:cubicBezTo>
                  <a:pt x="10262075" y="240856"/>
                  <a:pt x="10319490" y="222764"/>
                  <a:pt x="10362323" y="189860"/>
                </a:cubicBezTo>
                <a:lnTo>
                  <a:pt x="10477914" y="101098"/>
                </a:lnTo>
                <a:cubicBezTo>
                  <a:pt x="10562818" y="35901"/>
                  <a:pt x="10676698" y="0"/>
                  <a:pt x="10798580" y="0"/>
                </a:cubicBezTo>
                <a:cubicBezTo>
                  <a:pt x="10920464" y="0"/>
                  <a:pt x="11034345" y="35901"/>
                  <a:pt x="11119249" y="101098"/>
                </a:cubicBezTo>
                <a:lnTo>
                  <a:pt x="11234806" y="189835"/>
                </a:lnTo>
                <a:cubicBezTo>
                  <a:pt x="11277639" y="222741"/>
                  <a:pt x="11335117" y="240856"/>
                  <a:pt x="11396614" y="240856"/>
                </a:cubicBezTo>
                <a:cubicBezTo>
                  <a:pt x="11458078" y="240856"/>
                  <a:pt x="11515556" y="222764"/>
                  <a:pt x="11558385" y="189835"/>
                </a:cubicBezTo>
                <a:lnTo>
                  <a:pt x="11673943" y="101098"/>
                </a:lnTo>
                <a:cubicBezTo>
                  <a:pt x="11758847" y="35901"/>
                  <a:pt x="11872728" y="0"/>
                  <a:pt x="11994612" y="0"/>
                </a:cubicBezTo>
                <a:cubicBezTo>
                  <a:pt x="12116496" y="0"/>
                  <a:pt x="12230377" y="35901"/>
                  <a:pt x="12315281" y="101098"/>
                </a:cubicBezTo>
                <a:lnTo>
                  <a:pt x="12430839" y="189835"/>
                </a:lnTo>
                <a:cubicBezTo>
                  <a:pt x="12473672" y="222741"/>
                  <a:pt x="12531150" y="240856"/>
                  <a:pt x="12592643" y="240856"/>
                </a:cubicBezTo>
                <a:cubicBezTo>
                  <a:pt x="12654107" y="240856"/>
                  <a:pt x="12711586" y="222764"/>
                  <a:pt x="12754418" y="189835"/>
                </a:cubicBezTo>
                <a:lnTo>
                  <a:pt x="12869976" y="101098"/>
                </a:lnTo>
                <a:cubicBezTo>
                  <a:pt x="12954879" y="35901"/>
                  <a:pt x="13068760" y="0"/>
                  <a:pt x="13190645" y="0"/>
                </a:cubicBezTo>
                <a:cubicBezTo>
                  <a:pt x="13312529" y="0"/>
                  <a:pt x="13426410" y="35901"/>
                  <a:pt x="13511314" y="101098"/>
                </a:cubicBezTo>
                <a:lnTo>
                  <a:pt x="13651783" y="208991"/>
                </a:lnTo>
                <a:lnTo>
                  <a:pt x="13788684" y="101711"/>
                </a:lnTo>
                <a:cubicBezTo>
                  <a:pt x="13874379" y="35901"/>
                  <a:pt x="13988260" y="0"/>
                  <a:pt x="14110144" y="0"/>
                </a:cubicBezTo>
                <a:cubicBezTo>
                  <a:pt x="14232028" y="0"/>
                  <a:pt x="14345910" y="35901"/>
                  <a:pt x="14430813" y="101098"/>
                </a:cubicBezTo>
                <a:lnTo>
                  <a:pt x="14546368" y="189835"/>
                </a:lnTo>
                <a:cubicBezTo>
                  <a:pt x="14589200" y="222741"/>
                  <a:pt x="14646678" y="240856"/>
                  <a:pt x="14708176" y="240856"/>
                </a:cubicBezTo>
                <a:cubicBezTo>
                  <a:pt x="14769669" y="240856"/>
                  <a:pt x="14827084" y="222764"/>
                  <a:pt x="14869916" y="189860"/>
                </a:cubicBezTo>
                <a:lnTo>
                  <a:pt x="14985508" y="101098"/>
                </a:lnTo>
                <a:cubicBezTo>
                  <a:pt x="15070412" y="35901"/>
                  <a:pt x="15184292" y="0"/>
                  <a:pt x="15306173" y="0"/>
                </a:cubicBezTo>
                <a:cubicBezTo>
                  <a:pt x="15428058" y="0"/>
                  <a:pt x="15541938" y="35901"/>
                  <a:pt x="15626843" y="101098"/>
                </a:cubicBezTo>
                <a:lnTo>
                  <a:pt x="15742400" y="189835"/>
                </a:lnTo>
                <a:cubicBezTo>
                  <a:pt x="15785233" y="222741"/>
                  <a:pt x="15842711" y="240856"/>
                  <a:pt x="15904208" y="240856"/>
                </a:cubicBezTo>
                <a:cubicBezTo>
                  <a:pt x="15965672" y="240856"/>
                  <a:pt x="16023150" y="222764"/>
                  <a:pt x="16065978" y="189835"/>
                </a:cubicBezTo>
                <a:lnTo>
                  <a:pt x="16181536" y="101098"/>
                </a:lnTo>
                <a:cubicBezTo>
                  <a:pt x="16266440" y="35901"/>
                  <a:pt x="16380321" y="0"/>
                  <a:pt x="16502206" y="0"/>
                </a:cubicBezTo>
                <a:cubicBezTo>
                  <a:pt x="16624091" y="0"/>
                  <a:pt x="16737972" y="35901"/>
                  <a:pt x="16822874" y="101098"/>
                </a:cubicBezTo>
                <a:lnTo>
                  <a:pt x="16938434" y="189835"/>
                </a:lnTo>
                <a:cubicBezTo>
                  <a:pt x="16981266" y="222741"/>
                  <a:pt x="17038744" y="240856"/>
                  <a:pt x="17100236" y="240856"/>
                </a:cubicBezTo>
                <a:cubicBezTo>
                  <a:pt x="17161700" y="240856"/>
                  <a:pt x="17219180" y="222764"/>
                  <a:pt x="17262012" y="189835"/>
                </a:cubicBezTo>
                <a:lnTo>
                  <a:pt x="17377568" y="101098"/>
                </a:lnTo>
                <a:cubicBezTo>
                  <a:pt x="17462474" y="35901"/>
                  <a:pt x="17576354" y="0"/>
                  <a:pt x="17698240" y="0"/>
                </a:cubicBezTo>
                <a:cubicBezTo>
                  <a:pt x="17820124" y="0"/>
                  <a:pt x="17934004" y="35901"/>
                  <a:pt x="18018908" y="101098"/>
                </a:cubicBezTo>
                <a:lnTo>
                  <a:pt x="18231296" y="264231"/>
                </a:lnTo>
                <a:cubicBezTo>
                  <a:pt x="18273906" y="296925"/>
                  <a:pt x="18272892" y="349194"/>
                  <a:pt x="18229018" y="380967"/>
                </a:cubicBezTo>
                <a:cubicBezTo>
                  <a:pt x="18185108" y="412692"/>
                  <a:pt x="18115104" y="411986"/>
                  <a:pt x="18072464" y="379270"/>
                </a:cubicBezTo>
                <a:lnTo>
                  <a:pt x="17860012" y="216137"/>
                </a:lnTo>
                <a:cubicBezTo>
                  <a:pt x="17817180" y="183230"/>
                  <a:pt x="17759704" y="165115"/>
                  <a:pt x="17698204" y="165115"/>
                </a:cubicBezTo>
                <a:cubicBezTo>
                  <a:pt x="17636712" y="165115"/>
                  <a:pt x="17579234" y="183208"/>
                  <a:pt x="17536400" y="216137"/>
                </a:cubicBezTo>
                <a:lnTo>
                  <a:pt x="17420844" y="304874"/>
                </a:lnTo>
                <a:cubicBezTo>
                  <a:pt x="17335940" y="370070"/>
                  <a:pt x="17222092" y="405971"/>
                  <a:pt x="17100208" y="405971"/>
                </a:cubicBezTo>
                <a:cubicBezTo>
                  <a:pt x="16978288" y="405971"/>
                  <a:pt x="16864442" y="370070"/>
                  <a:pt x="16779538" y="304874"/>
                </a:cubicBezTo>
                <a:lnTo>
                  <a:pt x="16663980" y="216137"/>
                </a:lnTo>
                <a:cubicBezTo>
                  <a:pt x="16621148" y="183230"/>
                  <a:pt x="16563670" y="165115"/>
                  <a:pt x="16502176" y="165115"/>
                </a:cubicBezTo>
                <a:cubicBezTo>
                  <a:pt x="16440680" y="165115"/>
                  <a:pt x="16383200" y="183208"/>
                  <a:pt x="16340368" y="216137"/>
                </a:cubicBezTo>
                <a:lnTo>
                  <a:pt x="16224811" y="304874"/>
                </a:lnTo>
                <a:cubicBezTo>
                  <a:pt x="16139906" y="370070"/>
                  <a:pt x="16026059" y="405971"/>
                  <a:pt x="15904175" y="405971"/>
                </a:cubicBezTo>
                <a:cubicBezTo>
                  <a:pt x="15782260" y="405971"/>
                  <a:pt x="15668410" y="370070"/>
                  <a:pt x="15583506" y="304874"/>
                </a:cubicBezTo>
                <a:lnTo>
                  <a:pt x="15467948" y="216137"/>
                </a:lnTo>
                <a:cubicBezTo>
                  <a:pt x="15425115" y="183230"/>
                  <a:pt x="15367640" y="165115"/>
                  <a:pt x="15306144" y="165115"/>
                </a:cubicBezTo>
                <a:cubicBezTo>
                  <a:pt x="15244646" y="165115"/>
                  <a:pt x="15187168" y="183208"/>
                  <a:pt x="15144339" y="216137"/>
                </a:cubicBezTo>
                <a:lnTo>
                  <a:pt x="15028782" y="304874"/>
                </a:lnTo>
                <a:cubicBezTo>
                  <a:pt x="14943877" y="370070"/>
                  <a:pt x="14830026" y="405971"/>
                  <a:pt x="14708142" y="405971"/>
                </a:cubicBezTo>
                <a:cubicBezTo>
                  <a:pt x="14586258" y="405971"/>
                  <a:pt x="14472377" y="370070"/>
                  <a:pt x="14387473" y="304874"/>
                </a:cubicBezTo>
                <a:lnTo>
                  <a:pt x="14271918" y="216137"/>
                </a:lnTo>
                <a:cubicBezTo>
                  <a:pt x="14229053" y="183230"/>
                  <a:pt x="14171608" y="165115"/>
                  <a:pt x="14110111" y="165115"/>
                </a:cubicBezTo>
                <a:cubicBezTo>
                  <a:pt x="14048584" y="165115"/>
                  <a:pt x="13991139" y="183208"/>
                  <a:pt x="13948306" y="216137"/>
                </a:cubicBezTo>
                <a:lnTo>
                  <a:pt x="13740917" y="378679"/>
                </a:lnTo>
                <a:cubicBezTo>
                  <a:pt x="13719833" y="395190"/>
                  <a:pt x="13691774" y="403782"/>
                  <a:pt x="13663450" y="404310"/>
                </a:cubicBezTo>
                <a:lnTo>
                  <a:pt x="13652644" y="402948"/>
                </a:lnTo>
                <a:lnTo>
                  <a:pt x="13642672" y="404284"/>
                </a:lnTo>
                <a:cubicBezTo>
                  <a:pt x="13614352" y="403984"/>
                  <a:pt x="13586190" y="395629"/>
                  <a:pt x="13564870" y="379270"/>
                </a:cubicBezTo>
                <a:lnTo>
                  <a:pt x="13352419" y="216137"/>
                </a:lnTo>
                <a:cubicBezTo>
                  <a:pt x="13309587" y="183230"/>
                  <a:pt x="13252108" y="165115"/>
                  <a:pt x="13190611" y="165115"/>
                </a:cubicBezTo>
                <a:cubicBezTo>
                  <a:pt x="13129118" y="165115"/>
                  <a:pt x="13071640" y="183208"/>
                  <a:pt x="13028808" y="216137"/>
                </a:cubicBezTo>
                <a:lnTo>
                  <a:pt x="12913250" y="304874"/>
                </a:lnTo>
                <a:cubicBezTo>
                  <a:pt x="12828346" y="370070"/>
                  <a:pt x="12714498" y="405971"/>
                  <a:pt x="12592613" y="405971"/>
                </a:cubicBezTo>
                <a:cubicBezTo>
                  <a:pt x="12470696" y="405971"/>
                  <a:pt x="12356848" y="370070"/>
                  <a:pt x="12271944" y="304874"/>
                </a:cubicBezTo>
                <a:lnTo>
                  <a:pt x="12156386" y="216137"/>
                </a:lnTo>
                <a:cubicBezTo>
                  <a:pt x="12113554" y="183230"/>
                  <a:pt x="12056076" y="165115"/>
                  <a:pt x="11994582" y="165115"/>
                </a:cubicBezTo>
                <a:cubicBezTo>
                  <a:pt x="11933086" y="165115"/>
                  <a:pt x="11875607" y="183208"/>
                  <a:pt x="11832775" y="216137"/>
                </a:cubicBezTo>
                <a:lnTo>
                  <a:pt x="11717217" y="304874"/>
                </a:lnTo>
                <a:cubicBezTo>
                  <a:pt x="11632313" y="370070"/>
                  <a:pt x="11518466" y="405971"/>
                  <a:pt x="11396581" y="405971"/>
                </a:cubicBezTo>
                <a:cubicBezTo>
                  <a:pt x="11274666" y="405971"/>
                  <a:pt x="11160816" y="370070"/>
                  <a:pt x="11075912" y="304874"/>
                </a:cubicBezTo>
                <a:lnTo>
                  <a:pt x="10960354" y="216137"/>
                </a:lnTo>
                <a:cubicBezTo>
                  <a:pt x="10917522" y="183230"/>
                  <a:pt x="10860047" y="165115"/>
                  <a:pt x="10798550" y="165115"/>
                </a:cubicBezTo>
                <a:cubicBezTo>
                  <a:pt x="10737052" y="165115"/>
                  <a:pt x="10679574" y="183208"/>
                  <a:pt x="10636745" y="216137"/>
                </a:cubicBezTo>
                <a:lnTo>
                  <a:pt x="10521188" y="304874"/>
                </a:lnTo>
                <a:cubicBezTo>
                  <a:pt x="10436283" y="370070"/>
                  <a:pt x="10322433" y="405971"/>
                  <a:pt x="10200548" y="405971"/>
                </a:cubicBezTo>
                <a:cubicBezTo>
                  <a:pt x="10078664" y="405971"/>
                  <a:pt x="9964783" y="370070"/>
                  <a:pt x="9879879" y="304874"/>
                </a:cubicBezTo>
                <a:lnTo>
                  <a:pt x="9764325" y="216137"/>
                </a:lnTo>
                <a:cubicBezTo>
                  <a:pt x="9721459" y="183230"/>
                  <a:pt x="9664014" y="165115"/>
                  <a:pt x="9602517" y="165115"/>
                </a:cubicBezTo>
                <a:cubicBezTo>
                  <a:pt x="9540990" y="165115"/>
                  <a:pt x="9483545" y="183208"/>
                  <a:pt x="9440713" y="216137"/>
                </a:cubicBezTo>
                <a:lnTo>
                  <a:pt x="9233323" y="378679"/>
                </a:lnTo>
                <a:cubicBezTo>
                  <a:pt x="9212239" y="395190"/>
                  <a:pt x="9184180" y="403782"/>
                  <a:pt x="9155856" y="404310"/>
                </a:cubicBezTo>
                <a:lnTo>
                  <a:pt x="9131025" y="401180"/>
                </a:lnTo>
                <a:lnTo>
                  <a:pt x="9107865" y="404284"/>
                </a:lnTo>
                <a:cubicBezTo>
                  <a:pt x="9079545" y="403984"/>
                  <a:pt x="9051384" y="395628"/>
                  <a:pt x="9030064" y="379270"/>
                </a:cubicBezTo>
                <a:lnTo>
                  <a:pt x="8817613" y="216137"/>
                </a:lnTo>
                <a:cubicBezTo>
                  <a:pt x="8774781" y="183230"/>
                  <a:pt x="8717303" y="165115"/>
                  <a:pt x="8655805" y="165115"/>
                </a:cubicBezTo>
                <a:cubicBezTo>
                  <a:pt x="8594312" y="165115"/>
                  <a:pt x="8536834" y="183208"/>
                  <a:pt x="8494001" y="216137"/>
                </a:cubicBezTo>
                <a:lnTo>
                  <a:pt x="8378444" y="304874"/>
                </a:lnTo>
                <a:cubicBezTo>
                  <a:pt x="8293540" y="370070"/>
                  <a:pt x="8179692" y="405971"/>
                  <a:pt x="8057807" y="405971"/>
                </a:cubicBezTo>
                <a:cubicBezTo>
                  <a:pt x="7935890" y="405971"/>
                  <a:pt x="7822043" y="370070"/>
                  <a:pt x="7737139" y="304874"/>
                </a:cubicBezTo>
                <a:lnTo>
                  <a:pt x="7621580" y="216137"/>
                </a:lnTo>
                <a:cubicBezTo>
                  <a:pt x="7578749" y="183230"/>
                  <a:pt x="7521270" y="165115"/>
                  <a:pt x="7459776" y="165115"/>
                </a:cubicBezTo>
                <a:cubicBezTo>
                  <a:pt x="7398280" y="165115"/>
                  <a:pt x="7340801" y="183208"/>
                  <a:pt x="7297969" y="216137"/>
                </a:cubicBezTo>
                <a:lnTo>
                  <a:pt x="7182412" y="304874"/>
                </a:lnTo>
                <a:cubicBezTo>
                  <a:pt x="7097507" y="370070"/>
                  <a:pt x="6983660" y="405971"/>
                  <a:pt x="6861775" y="405971"/>
                </a:cubicBezTo>
                <a:cubicBezTo>
                  <a:pt x="6739861" y="405971"/>
                  <a:pt x="6626010" y="370070"/>
                  <a:pt x="6541106" y="304874"/>
                </a:cubicBezTo>
                <a:lnTo>
                  <a:pt x="6425548" y="216137"/>
                </a:lnTo>
                <a:cubicBezTo>
                  <a:pt x="6382715" y="183230"/>
                  <a:pt x="6325241" y="165115"/>
                  <a:pt x="6263744" y="165115"/>
                </a:cubicBezTo>
                <a:cubicBezTo>
                  <a:pt x="6202247" y="165115"/>
                  <a:pt x="6144769" y="183208"/>
                  <a:pt x="6101940" y="216137"/>
                </a:cubicBezTo>
                <a:lnTo>
                  <a:pt x="5986382" y="304874"/>
                </a:lnTo>
                <a:cubicBezTo>
                  <a:pt x="5901478" y="370070"/>
                  <a:pt x="5787627" y="405971"/>
                  <a:pt x="5665743" y="405971"/>
                </a:cubicBezTo>
                <a:cubicBezTo>
                  <a:pt x="5543858" y="405971"/>
                  <a:pt x="5429977" y="370070"/>
                  <a:pt x="5345074" y="304874"/>
                </a:cubicBezTo>
                <a:lnTo>
                  <a:pt x="5229519" y="216137"/>
                </a:lnTo>
                <a:cubicBezTo>
                  <a:pt x="5186654" y="183230"/>
                  <a:pt x="5129208" y="165115"/>
                  <a:pt x="5067712" y="165115"/>
                </a:cubicBezTo>
                <a:cubicBezTo>
                  <a:pt x="5006185" y="165115"/>
                  <a:pt x="4948740" y="183208"/>
                  <a:pt x="4905907" y="216137"/>
                </a:cubicBezTo>
                <a:lnTo>
                  <a:pt x="4698518" y="378679"/>
                </a:lnTo>
                <a:cubicBezTo>
                  <a:pt x="4677433" y="395190"/>
                  <a:pt x="4649374" y="403782"/>
                  <a:pt x="4621050" y="404310"/>
                </a:cubicBezTo>
                <a:lnTo>
                  <a:pt x="4610244" y="402948"/>
                </a:lnTo>
                <a:lnTo>
                  <a:pt x="4600272" y="404284"/>
                </a:lnTo>
                <a:cubicBezTo>
                  <a:pt x="4571952" y="403984"/>
                  <a:pt x="4543790" y="395629"/>
                  <a:pt x="4522471" y="379270"/>
                </a:cubicBezTo>
                <a:lnTo>
                  <a:pt x="4310019" y="216137"/>
                </a:lnTo>
                <a:cubicBezTo>
                  <a:pt x="4267187" y="183230"/>
                  <a:pt x="4209709" y="165115"/>
                  <a:pt x="4148212" y="165115"/>
                </a:cubicBezTo>
                <a:cubicBezTo>
                  <a:pt x="4086719" y="165115"/>
                  <a:pt x="4029241" y="183208"/>
                  <a:pt x="3986408" y="216137"/>
                </a:cubicBezTo>
                <a:lnTo>
                  <a:pt x="3870850" y="304874"/>
                </a:lnTo>
                <a:cubicBezTo>
                  <a:pt x="3785946" y="370070"/>
                  <a:pt x="3672098" y="405971"/>
                  <a:pt x="3550213" y="405971"/>
                </a:cubicBezTo>
                <a:cubicBezTo>
                  <a:pt x="3428296" y="405971"/>
                  <a:pt x="3314449" y="370070"/>
                  <a:pt x="3229545" y="304874"/>
                </a:cubicBezTo>
                <a:lnTo>
                  <a:pt x="3113987" y="216137"/>
                </a:lnTo>
                <a:cubicBezTo>
                  <a:pt x="3071155" y="183230"/>
                  <a:pt x="3013676" y="165115"/>
                  <a:pt x="2952182" y="165115"/>
                </a:cubicBezTo>
                <a:cubicBezTo>
                  <a:pt x="2890686" y="165115"/>
                  <a:pt x="2833207" y="183208"/>
                  <a:pt x="2790375" y="216137"/>
                </a:cubicBezTo>
                <a:lnTo>
                  <a:pt x="2674817" y="304874"/>
                </a:lnTo>
                <a:cubicBezTo>
                  <a:pt x="2589914" y="370070"/>
                  <a:pt x="2476066" y="405971"/>
                  <a:pt x="2354182" y="405971"/>
                </a:cubicBezTo>
                <a:cubicBezTo>
                  <a:pt x="2232267" y="405971"/>
                  <a:pt x="2118416" y="370070"/>
                  <a:pt x="2033512" y="304874"/>
                </a:cubicBezTo>
                <a:lnTo>
                  <a:pt x="1917954" y="216137"/>
                </a:lnTo>
                <a:cubicBezTo>
                  <a:pt x="1875122" y="183230"/>
                  <a:pt x="1817647" y="165115"/>
                  <a:pt x="1756150" y="165115"/>
                </a:cubicBezTo>
                <a:cubicBezTo>
                  <a:pt x="1694653" y="165115"/>
                  <a:pt x="1637175" y="183208"/>
                  <a:pt x="1594346" y="216137"/>
                </a:cubicBezTo>
                <a:lnTo>
                  <a:pt x="1478788" y="304874"/>
                </a:lnTo>
                <a:cubicBezTo>
                  <a:pt x="1393884" y="370070"/>
                  <a:pt x="1280033" y="405971"/>
                  <a:pt x="1158148" y="405971"/>
                </a:cubicBezTo>
                <a:cubicBezTo>
                  <a:pt x="1036264" y="405971"/>
                  <a:pt x="922383" y="370070"/>
                  <a:pt x="837480" y="304874"/>
                </a:cubicBezTo>
                <a:lnTo>
                  <a:pt x="721925" y="216137"/>
                </a:lnTo>
                <a:cubicBezTo>
                  <a:pt x="679059" y="183230"/>
                  <a:pt x="621614" y="165115"/>
                  <a:pt x="560117" y="165115"/>
                </a:cubicBezTo>
                <a:cubicBezTo>
                  <a:pt x="498591" y="165115"/>
                  <a:pt x="441146" y="183208"/>
                  <a:pt x="398313" y="216137"/>
                </a:cubicBezTo>
                <a:lnTo>
                  <a:pt x="190923" y="378679"/>
                </a:lnTo>
                <a:cubicBezTo>
                  <a:pt x="148756" y="411701"/>
                  <a:pt x="78686" y="413046"/>
                  <a:pt x="34400" y="381556"/>
                </a:cubicBezTo>
                <a:cubicBezTo>
                  <a:pt x="-9887" y="350138"/>
                  <a:pt x="-11657" y="297868"/>
                  <a:pt x="30511" y="264845"/>
                </a:cubicBezTo>
                <a:lnTo>
                  <a:pt x="238691" y="101711"/>
                </a:lnTo>
                <a:cubicBezTo>
                  <a:pt x="324385" y="35901"/>
                  <a:pt x="438266" y="0"/>
                  <a:pt x="560150" y="0"/>
                </a:cubicBezTo>
                <a:close/>
              </a:path>
            </a:pathLst>
          </a:custGeom>
          <a:solidFill>
            <a:schemeClr val="bg1"/>
          </a:solidFill>
          <a:ln w="762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6D4B36DE-163D-9AE2-5494-412A30BEF7AA}"/>
              </a:ext>
            </a:extLst>
          </p:cNvPr>
          <p:cNvSpPr txBox="1"/>
          <p:nvPr/>
        </p:nvSpPr>
        <p:spPr>
          <a:xfrm>
            <a:off x="10419487" y="174749"/>
            <a:ext cx="1580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z="1200" b="1">
                <a:solidFill>
                  <a:schemeClr val="bg1"/>
                </a:solidFill>
                <a:latin typeface="+mn-ea"/>
                <a:cs typeface="..黑体UI-韩语" panose="02000000000000000000" pitchFamily="2" charset="-128"/>
              </a:rPr>
              <a:t>2023/09/22</a:t>
            </a: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7AEAEC1C-721C-91F1-6AD7-B0597F4720AD}"/>
              </a:ext>
            </a:extLst>
          </p:cNvPr>
          <p:cNvSpPr/>
          <p:nvPr/>
        </p:nvSpPr>
        <p:spPr>
          <a:xfrm rot="434937">
            <a:off x="3388037" y="659925"/>
            <a:ext cx="1019567" cy="747861"/>
          </a:xfrm>
          <a:custGeom>
            <a:avLst/>
            <a:gdLst>
              <a:gd name="connsiteX0" fmla="*/ 1346729 w 1618969"/>
              <a:gd name="connsiteY0" fmla="*/ 286594 h 1187528"/>
              <a:gd name="connsiteX1" fmla="*/ 988948 w 1618969"/>
              <a:gd name="connsiteY1" fmla="*/ 2114 h 1187528"/>
              <a:gd name="connsiteX2" fmla="*/ 763865 w 1618969"/>
              <a:gd name="connsiteY2" fmla="*/ 133605 h 1187528"/>
              <a:gd name="connsiteX3" fmla="*/ 565626 w 1618969"/>
              <a:gd name="connsiteY3" fmla="*/ 56033 h 1187528"/>
              <a:gd name="connsiteX4" fmla="*/ 279581 w 1618969"/>
              <a:gd name="connsiteY4" fmla="*/ 277974 h 1187528"/>
              <a:gd name="connsiteX5" fmla="*/ 0 w 1618969"/>
              <a:gd name="connsiteY5" fmla="*/ 594725 h 1187528"/>
              <a:gd name="connsiteX6" fmla="*/ 350150 w 1618969"/>
              <a:gd name="connsiteY6" fmla="*/ 917940 h 1187528"/>
              <a:gd name="connsiteX7" fmla="*/ 356614 w 1618969"/>
              <a:gd name="connsiteY7" fmla="*/ 917940 h 1187528"/>
              <a:gd name="connsiteX8" fmla="*/ 808037 w 1618969"/>
              <a:gd name="connsiteY8" fmla="*/ 1187286 h 1187528"/>
              <a:gd name="connsiteX9" fmla="*/ 1191047 w 1618969"/>
              <a:gd name="connsiteY9" fmla="*/ 1022446 h 1187528"/>
              <a:gd name="connsiteX10" fmla="*/ 1615502 w 1618969"/>
              <a:gd name="connsiteY10" fmla="*/ 699610 h 1187528"/>
              <a:gd name="connsiteX11" fmla="*/ 1346729 w 1618969"/>
              <a:gd name="connsiteY11" fmla="*/ 286594 h 1187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18969" h="1187528">
                <a:moveTo>
                  <a:pt x="1346729" y="286594"/>
                </a:moveTo>
                <a:cubicBezTo>
                  <a:pt x="1326487" y="109238"/>
                  <a:pt x="1166303" y="-18127"/>
                  <a:pt x="988948" y="2114"/>
                </a:cubicBezTo>
                <a:cubicBezTo>
                  <a:pt x="898788" y="12405"/>
                  <a:pt x="817107" y="60121"/>
                  <a:pt x="763865" y="133605"/>
                </a:cubicBezTo>
                <a:cubicBezTo>
                  <a:pt x="709845" y="83813"/>
                  <a:pt x="639093" y="56127"/>
                  <a:pt x="565626" y="56033"/>
                </a:cubicBezTo>
                <a:cubicBezTo>
                  <a:pt x="430973" y="56566"/>
                  <a:pt x="313549" y="147675"/>
                  <a:pt x="279581" y="277974"/>
                </a:cubicBezTo>
                <a:cubicBezTo>
                  <a:pt x="122310" y="302529"/>
                  <a:pt x="4835" y="435623"/>
                  <a:pt x="0" y="594725"/>
                </a:cubicBezTo>
                <a:cubicBezTo>
                  <a:pt x="7874" y="780468"/>
                  <a:pt x="164372" y="924927"/>
                  <a:pt x="350150" y="917940"/>
                </a:cubicBezTo>
                <a:lnTo>
                  <a:pt x="356614" y="917940"/>
                </a:lnTo>
                <a:cubicBezTo>
                  <a:pt x="441651" y="1088106"/>
                  <a:pt x="617900" y="1193267"/>
                  <a:pt x="808037" y="1187286"/>
                </a:cubicBezTo>
                <a:cubicBezTo>
                  <a:pt x="953346" y="1189338"/>
                  <a:pt x="1092647" y="1129386"/>
                  <a:pt x="1191047" y="1022446"/>
                </a:cubicBezTo>
                <a:cubicBezTo>
                  <a:pt x="1397406" y="1050508"/>
                  <a:pt x="1587441" y="905969"/>
                  <a:pt x="1615502" y="699610"/>
                </a:cubicBezTo>
                <a:cubicBezTo>
                  <a:pt x="1640695" y="514343"/>
                  <a:pt x="1526325" y="338593"/>
                  <a:pt x="1346729" y="286594"/>
                </a:cubicBezTo>
                <a:close/>
              </a:path>
            </a:pathLst>
          </a:custGeom>
          <a:noFill/>
          <a:ln w="889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02ADC79A-8B06-51CD-BFBC-85A60F41CF6F}"/>
              </a:ext>
            </a:extLst>
          </p:cNvPr>
          <p:cNvSpPr/>
          <p:nvPr/>
        </p:nvSpPr>
        <p:spPr>
          <a:xfrm rot="434937">
            <a:off x="5697421" y="-285137"/>
            <a:ext cx="1019567" cy="747861"/>
          </a:xfrm>
          <a:custGeom>
            <a:avLst/>
            <a:gdLst>
              <a:gd name="connsiteX0" fmla="*/ 1346729 w 1618969"/>
              <a:gd name="connsiteY0" fmla="*/ 286594 h 1187528"/>
              <a:gd name="connsiteX1" fmla="*/ 988948 w 1618969"/>
              <a:gd name="connsiteY1" fmla="*/ 2114 h 1187528"/>
              <a:gd name="connsiteX2" fmla="*/ 763865 w 1618969"/>
              <a:gd name="connsiteY2" fmla="*/ 133605 h 1187528"/>
              <a:gd name="connsiteX3" fmla="*/ 565626 w 1618969"/>
              <a:gd name="connsiteY3" fmla="*/ 56033 h 1187528"/>
              <a:gd name="connsiteX4" fmla="*/ 279581 w 1618969"/>
              <a:gd name="connsiteY4" fmla="*/ 277974 h 1187528"/>
              <a:gd name="connsiteX5" fmla="*/ 0 w 1618969"/>
              <a:gd name="connsiteY5" fmla="*/ 594725 h 1187528"/>
              <a:gd name="connsiteX6" fmla="*/ 350150 w 1618969"/>
              <a:gd name="connsiteY6" fmla="*/ 917940 h 1187528"/>
              <a:gd name="connsiteX7" fmla="*/ 356614 w 1618969"/>
              <a:gd name="connsiteY7" fmla="*/ 917940 h 1187528"/>
              <a:gd name="connsiteX8" fmla="*/ 808037 w 1618969"/>
              <a:gd name="connsiteY8" fmla="*/ 1187286 h 1187528"/>
              <a:gd name="connsiteX9" fmla="*/ 1191047 w 1618969"/>
              <a:gd name="connsiteY9" fmla="*/ 1022446 h 1187528"/>
              <a:gd name="connsiteX10" fmla="*/ 1615502 w 1618969"/>
              <a:gd name="connsiteY10" fmla="*/ 699610 h 1187528"/>
              <a:gd name="connsiteX11" fmla="*/ 1346729 w 1618969"/>
              <a:gd name="connsiteY11" fmla="*/ 286594 h 1187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18969" h="1187528">
                <a:moveTo>
                  <a:pt x="1346729" y="286594"/>
                </a:moveTo>
                <a:cubicBezTo>
                  <a:pt x="1326487" y="109238"/>
                  <a:pt x="1166303" y="-18127"/>
                  <a:pt x="988948" y="2114"/>
                </a:cubicBezTo>
                <a:cubicBezTo>
                  <a:pt x="898788" y="12405"/>
                  <a:pt x="817107" y="60121"/>
                  <a:pt x="763865" y="133605"/>
                </a:cubicBezTo>
                <a:cubicBezTo>
                  <a:pt x="709845" y="83813"/>
                  <a:pt x="639093" y="56127"/>
                  <a:pt x="565626" y="56033"/>
                </a:cubicBezTo>
                <a:cubicBezTo>
                  <a:pt x="430973" y="56566"/>
                  <a:pt x="313549" y="147675"/>
                  <a:pt x="279581" y="277974"/>
                </a:cubicBezTo>
                <a:cubicBezTo>
                  <a:pt x="122310" y="302529"/>
                  <a:pt x="4835" y="435623"/>
                  <a:pt x="0" y="594725"/>
                </a:cubicBezTo>
                <a:cubicBezTo>
                  <a:pt x="7874" y="780468"/>
                  <a:pt x="164372" y="924927"/>
                  <a:pt x="350150" y="917940"/>
                </a:cubicBezTo>
                <a:lnTo>
                  <a:pt x="356614" y="917940"/>
                </a:lnTo>
                <a:cubicBezTo>
                  <a:pt x="441651" y="1088106"/>
                  <a:pt x="617900" y="1193267"/>
                  <a:pt x="808037" y="1187286"/>
                </a:cubicBezTo>
                <a:cubicBezTo>
                  <a:pt x="953346" y="1189338"/>
                  <a:pt x="1092647" y="1129386"/>
                  <a:pt x="1191047" y="1022446"/>
                </a:cubicBezTo>
                <a:cubicBezTo>
                  <a:pt x="1397406" y="1050508"/>
                  <a:pt x="1587441" y="905969"/>
                  <a:pt x="1615502" y="699610"/>
                </a:cubicBezTo>
                <a:cubicBezTo>
                  <a:pt x="1640695" y="514343"/>
                  <a:pt x="1526325" y="338593"/>
                  <a:pt x="1346729" y="286594"/>
                </a:cubicBezTo>
                <a:close/>
              </a:path>
            </a:pathLst>
          </a:custGeom>
          <a:noFill/>
          <a:ln w="889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D5A1D668-7023-010E-A516-8A9E2BF1988E}"/>
              </a:ext>
            </a:extLst>
          </p:cNvPr>
          <p:cNvSpPr/>
          <p:nvPr/>
        </p:nvSpPr>
        <p:spPr>
          <a:xfrm rot="434937">
            <a:off x="9257316" y="236085"/>
            <a:ext cx="1019567" cy="747861"/>
          </a:xfrm>
          <a:custGeom>
            <a:avLst/>
            <a:gdLst>
              <a:gd name="connsiteX0" fmla="*/ 1346729 w 1618969"/>
              <a:gd name="connsiteY0" fmla="*/ 286594 h 1187528"/>
              <a:gd name="connsiteX1" fmla="*/ 988948 w 1618969"/>
              <a:gd name="connsiteY1" fmla="*/ 2114 h 1187528"/>
              <a:gd name="connsiteX2" fmla="*/ 763865 w 1618969"/>
              <a:gd name="connsiteY2" fmla="*/ 133605 h 1187528"/>
              <a:gd name="connsiteX3" fmla="*/ 565626 w 1618969"/>
              <a:gd name="connsiteY3" fmla="*/ 56033 h 1187528"/>
              <a:gd name="connsiteX4" fmla="*/ 279581 w 1618969"/>
              <a:gd name="connsiteY4" fmla="*/ 277974 h 1187528"/>
              <a:gd name="connsiteX5" fmla="*/ 0 w 1618969"/>
              <a:gd name="connsiteY5" fmla="*/ 594725 h 1187528"/>
              <a:gd name="connsiteX6" fmla="*/ 350150 w 1618969"/>
              <a:gd name="connsiteY6" fmla="*/ 917940 h 1187528"/>
              <a:gd name="connsiteX7" fmla="*/ 356614 w 1618969"/>
              <a:gd name="connsiteY7" fmla="*/ 917940 h 1187528"/>
              <a:gd name="connsiteX8" fmla="*/ 808037 w 1618969"/>
              <a:gd name="connsiteY8" fmla="*/ 1187286 h 1187528"/>
              <a:gd name="connsiteX9" fmla="*/ 1191047 w 1618969"/>
              <a:gd name="connsiteY9" fmla="*/ 1022446 h 1187528"/>
              <a:gd name="connsiteX10" fmla="*/ 1615502 w 1618969"/>
              <a:gd name="connsiteY10" fmla="*/ 699610 h 1187528"/>
              <a:gd name="connsiteX11" fmla="*/ 1346729 w 1618969"/>
              <a:gd name="connsiteY11" fmla="*/ 286594 h 1187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18969" h="1187528">
                <a:moveTo>
                  <a:pt x="1346729" y="286594"/>
                </a:moveTo>
                <a:cubicBezTo>
                  <a:pt x="1326487" y="109238"/>
                  <a:pt x="1166303" y="-18127"/>
                  <a:pt x="988948" y="2114"/>
                </a:cubicBezTo>
                <a:cubicBezTo>
                  <a:pt x="898788" y="12405"/>
                  <a:pt x="817107" y="60121"/>
                  <a:pt x="763865" y="133605"/>
                </a:cubicBezTo>
                <a:cubicBezTo>
                  <a:pt x="709845" y="83813"/>
                  <a:pt x="639093" y="56127"/>
                  <a:pt x="565626" y="56033"/>
                </a:cubicBezTo>
                <a:cubicBezTo>
                  <a:pt x="430973" y="56566"/>
                  <a:pt x="313549" y="147675"/>
                  <a:pt x="279581" y="277974"/>
                </a:cubicBezTo>
                <a:cubicBezTo>
                  <a:pt x="122310" y="302529"/>
                  <a:pt x="4835" y="435623"/>
                  <a:pt x="0" y="594725"/>
                </a:cubicBezTo>
                <a:cubicBezTo>
                  <a:pt x="7874" y="780468"/>
                  <a:pt x="164372" y="924927"/>
                  <a:pt x="350150" y="917940"/>
                </a:cubicBezTo>
                <a:lnTo>
                  <a:pt x="356614" y="917940"/>
                </a:lnTo>
                <a:cubicBezTo>
                  <a:pt x="441651" y="1088106"/>
                  <a:pt x="617900" y="1193267"/>
                  <a:pt x="808037" y="1187286"/>
                </a:cubicBezTo>
                <a:cubicBezTo>
                  <a:pt x="953346" y="1189338"/>
                  <a:pt x="1092647" y="1129386"/>
                  <a:pt x="1191047" y="1022446"/>
                </a:cubicBezTo>
                <a:cubicBezTo>
                  <a:pt x="1397406" y="1050508"/>
                  <a:pt x="1587441" y="905969"/>
                  <a:pt x="1615502" y="699610"/>
                </a:cubicBezTo>
                <a:cubicBezTo>
                  <a:pt x="1640695" y="514343"/>
                  <a:pt x="1526325" y="338593"/>
                  <a:pt x="1346729" y="286594"/>
                </a:cubicBezTo>
                <a:close/>
              </a:path>
            </a:pathLst>
          </a:custGeom>
          <a:noFill/>
          <a:ln w="889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79509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745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>
            <a:extLst>
              <a:ext uri="{FF2B5EF4-FFF2-40B4-BE49-F238E27FC236}">
                <a16:creationId xmlns:a16="http://schemas.microsoft.com/office/drawing/2014/main" id="{29872C36-5BD1-16A7-8074-2623E67675E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45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BFCC72A-4052-91BB-1C60-EC68B1F0A62F}"/>
              </a:ext>
            </a:extLst>
          </p:cNvPr>
          <p:cNvSpPr txBox="1"/>
          <p:nvPr/>
        </p:nvSpPr>
        <p:spPr>
          <a:xfrm>
            <a:off x="7519916" y="4553363"/>
            <a:ext cx="3020443" cy="646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i="1">
                <a:solidFill>
                  <a:schemeClr val="bg1"/>
                </a:solidFill>
                <a:latin typeface="Jumble" panose="02000503000000020004" pitchFamily="2" charset="0"/>
              </a:rPr>
              <a:t>PowerPoint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2C13CAE-9B88-3424-D6A6-B51F53A2AAC6}"/>
              </a:ext>
            </a:extLst>
          </p:cNvPr>
          <p:cNvGrpSpPr/>
          <p:nvPr/>
        </p:nvGrpSpPr>
        <p:grpSpPr>
          <a:xfrm>
            <a:off x="10118017" y="4324354"/>
            <a:ext cx="1268035" cy="1487991"/>
            <a:chOff x="3760837" y="601781"/>
            <a:chExt cx="1268035" cy="1487991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29D21017-7A41-5721-5C3A-62976E5AE747}"/>
                </a:ext>
              </a:extLst>
            </p:cNvPr>
            <p:cNvGrpSpPr/>
            <p:nvPr/>
          </p:nvGrpSpPr>
          <p:grpSpPr>
            <a:xfrm rot="780000" flipH="1">
              <a:off x="4660777" y="876493"/>
              <a:ext cx="368095" cy="549019"/>
              <a:chOff x="6191056" y="4503771"/>
              <a:chExt cx="800763" cy="1194350"/>
            </a:xfrm>
            <a:solidFill>
              <a:srgbClr val="F26F2D"/>
            </a:solidFill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2D952DAB-C3EE-EBA0-6444-8A49C0571771}"/>
                  </a:ext>
                </a:extLst>
              </p:cNvPr>
              <p:cNvSpPr/>
              <p:nvPr/>
            </p:nvSpPr>
            <p:spPr>
              <a:xfrm>
                <a:off x="6343630" y="4626424"/>
                <a:ext cx="523518" cy="857808"/>
              </a:xfrm>
              <a:custGeom>
                <a:avLst/>
                <a:gdLst>
                  <a:gd name="connsiteX0" fmla="*/ 501833 w 523518"/>
                  <a:gd name="connsiteY0" fmla="*/ 670501 h 857808"/>
                  <a:gd name="connsiteX1" fmla="*/ 515921 w 523518"/>
                  <a:gd name="connsiteY1" fmla="*/ 762759 h 857808"/>
                  <a:gd name="connsiteX2" fmla="*/ 519013 w 523518"/>
                  <a:gd name="connsiteY2" fmla="*/ 776847 h 857808"/>
                  <a:gd name="connsiteX3" fmla="*/ 502864 w 523518"/>
                  <a:gd name="connsiteY3" fmla="*/ 814472 h 857808"/>
                  <a:gd name="connsiteX4" fmla="*/ 331061 w 523518"/>
                  <a:gd name="connsiteY4" fmla="*/ 856392 h 857808"/>
                  <a:gd name="connsiteX5" fmla="*/ 187434 w 523518"/>
                  <a:gd name="connsiteY5" fmla="*/ 856392 h 857808"/>
                  <a:gd name="connsiteX6" fmla="*/ 20098 w 523518"/>
                  <a:gd name="connsiteY6" fmla="*/ 811895 h 857808"/>
                  <a:gd name="connsiteX7" fmla="*/ 5666 w 523518"/>
                  <a:gd name="connsiteY7" fmla="*/ 800040 h 857808"/>
                  <a:gd name="connsiteX8" fmla="*/ 3948 w 523518"/>
                  <a:gd name="connsiteY8" fmla="*/ 776332 h 857808"/>
                  <a:gd name="connsiteX9" fmla="*/ 60472 w 523518"/>
                  <a:gd name="connsiteY9" fmla="*/ 652977 h 857808"/>
                  <a:gd name="connsiteX10" fmla="*/ 105827 w 523518"/>
                  <a:gd name="connsiteY10" fmla="*/ 529451 h 857808"/>
                  <a:gd name="connsiteX11" fmla="*/ 147576 w 523518"/>
                  <a:gd name="connsiteY11" fmla="*/ 347684 h 857808"/>
                  <a:gd name="connsiteX12" fmla="*/ 177641 w 523518"/>
                  <a:gd name="connsiteY12" fmla="*/ 129666 h 857808"/>
                  <a:gd name="connsiteX13" fmla="*/ 187777 w 523518"/>
                  <a:gd name="connsiteY13" fmla="*/ 26584 h 857808"/>
                  <a:gd name="connsiteX14" fmla="*/ 202209 w 523518"/>
                  <a:gd name="connsiteY14" fmla="*/ 2188 h 857808"/>
                  <a:gd name="connsiteX15" fmla="*/ 233992 w 523518"/>
                  <a:gd name="connsiteY15" fmla="*/ 11809 h 857808"/>
                  <a:gd name="connsiteX16" fmla="*/ 280379 w 523518"/>
                  <a:gd name="connsiteY16" fmla="*/ 81218 h 857808"/>
                  <a:gd name="connsiteX17" fmla="*/ 393597 w 523518"/>
                  <a:gd name="connsiteY17" fmla="*/ 329301 h 857808"/>
                  <a:gd name="connsiteX18" fmla="*/ 473314 w 523518"/>
                  <a:gd name="connsiteY18" fmla="*/ 547147 h 857808"/>
                  <a:gd name="connsiteX19" fmla="*/ 504238 w 523518"/>
                  <a:gd name="connsiteY19" fmla="*/ 670329 h 857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23518" h="857808">
                    <a:moveTo>
                      <a:pt x="501833" y="670501"/>
                    </a:moveTo>
                    <a:cubicBezTo>
                      <a:pt x="506643" y="701425"/>
                      <a:pt x="511339" y="732178"/>
                      <a:pt x="515921" y="762759"/>
                    </a:cubicBezTo>
                    <a:cubicBezTo>
                      <a:pt x="516615" y="767523"/>
                      <a:pt x="517649" y="772230"/>
                      <a:pt x="519013" y="776847"/>
                    </a:cubicBezTo>
                    <a:cubicBezTo>
                      <a:pt x="526744" y="801758"/>
                      <a:pt x="526401" y="802789"/>
                      <a:pt x="502864" y="814472"/>
                    </a:cubicBezTo>
                    <a:cubicBezTo>
                      <a:pt x="449230" y="840508"/>
                      <a:pt x="390659" y="854799"/>
                      <a:pt x="331061" y="856392"/>
                    </a:cubicBezTo>
                    <a:cubicBezTo>
                      <a:pt x="283300" y="858281"/>
                      <a:pt x="235367" y="858281"/>
                      <a:pt x="187434" y="856392"/>
                    </a:cubicBezTo>
                    <a:cubicBezTo>
                      <a:pt x="128925" y="854975"/>
                      <a:pt x="71583" y="839727"/>
                      <a:pt x="20098" y="811895"/>
                    </a:cubicBezTo>
                    <a:cubicBezTo>
                      <a:pt x="14684" y="808740"/>
                      <a:pt x="9812" y="804738"/>
                      <a:pt x="5666" y="800040"/>
                    </a:cubicBezTo>
                    <a:cubicBezTo>
                      <a:pt x="-1163" y="793873"/>
                      <a:pt x="-1921" y="783419"/>
                      <a:pt x="3948" y="776332"/>
                    </a:cubicBezTo>
                    <a:cubicBezTo>
                      <a:pt x="32124" y="739566"/>
                      <a:pt x="44322" y="695241"/>
                      <a:pt x="60472" y="652977"/>
                    </a:cubicBezTo>
                    <a:cubicBezTo>
                      <a:pt x="76621" y="610714"/>
                      <a:pt x="92770" y="571199"/>
                      <a:pt x="105827" y="529451"/>
                    </a:cubicBezTo>
                    <a:cubicBezTo>
                      <a:pt x="124620" y="470086"/>
                      <a:pt x="138581" y="409299"/>
                      <a:pt x="147576" y="347684"/>
                    </a:cubicBezTo>
                    <a:cubicBezTo>
                      <a:pt x="157884" y="275011"/>
                      <a:pt x="168192" y="202338"/>
                      <a:pt x="177641" y="129666"/>
                    </a:cubicBezTo>
                    <a:cubicBezTo>
                      <a:pt x="182108" y="95305"/>
                      <a:pt x="185372" y="60945"/>
                      <a:pt x="187777" y="26584"/>
                    </a:cubicBezTo>
                    <a:cubicBezTo>
                      <a:pt x="187777" y="15245"/>
                      <a:pt x="189839" y="6140"/>
                      <a:pt x="202209" y="2188"/>
                    </a:cubicBezTo>
                    <a:cubicBezTo>
                      <a:pt x="213724" y="-2921"/>
                      <a:pt x="227244" y="1172"/>
                      <a:pt x="233992" y="11809"/>
                    </a:cubicBezTo>
                    <a:cubicBezTo>
                      <a:pt x="251575" y="33455"/>
                      <a:pt x="267105" y="56692"/>
                      <a:pt x="280379" y="81218"/>
                    </a:cubicBezTo>
                    <a:cubicBezTo>
                      <a:pt x="319378" y="163339"/>
                      <a:pt x="355972" y="246664"/>
                      <a:pt x="393597" y="329301"/>
                    </a:cubicBezTo>
                    <a:cubicBezTo>
                      <a:pt x="425292" y="399938"/>
                      <a:pt x="451932" y="472736"/>
                      <a:pt x="473314" y="547147"/>
                    </a:cubicBezTo>
                    <a:cubicBezTo>
                      <a:pt x="485340" y="587692"/>
                      <a:pt x="494102" y="629268"/>
                      <a:pt x="504238" y="670329"/>
                    </a:cubicBezTo>
                    <a:close/>
                  </a:path>
                </a:pathLst>
              </a:custGeom>
              <a:grpFill/>
              <a:ln w="17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80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99726C88-5B68-FED9-727C-DA4ECAEC9B06}"/>
                  </a:ext>
                </a:extLst>
              </p:cNvPr>
              <p:cNvSpPr/>
              <p:nvPr/>
            </p:nvSpPr>
            <p:spPr>
              <a:xfrm>
                <a:off x="6191056" y="5410315"/>
                <a:ext cx="800763" cy="287806"/>
              </a:xfrm>
              <a:custGeom>
                <a:avLst/>
                <a:gdLst>
                  <a:gd name="connsiteX0" fmla="*/ 9115 w 800763"/>
                  <a:gd name="connsiteY0" fmla="*/ 0 h 287806"/>
                  <a:gd name="connsiteX1" fmla="*/ 70793 w 800763"/>
                  <a:gd name="connsiteY1" fmla="*/ 32642 h 287806"/>
                  <a:gd name="connsiteX2" fmla="*/ 185385 w 800763"/>
                  <a:gd name="connsiteY2" fmla="*/ 92086 h 287806"/>
                  <a:gd name="connsiteX3" fmla="*/ 311317 w 800763"/>
                  <a:gd name="connsiteY3" fmla="*/ 117685 h 287806"/>
                  <a:gd name="connsiteX4" fmla="*/ 513872 w 800763"/>
                  <a:gd name="connsiteY4" fmla="*/ 105830 h 287806"/>
                  <a:gd name="connsiteX5" fmla="*/ 609566 w 800763"/>
                  <a:gd name="connsiteY5" fmla="*/ 83840 h 287806"/>
                  <a:gd name="connsiteX6" fmla="*/ 657671 w 800763"/>
                  <a:gd name="connsiteY6" fmla="*/ 62880 h 287806"/>
                  <a:gd name="connsiteX7" fmla="*/ 704745 w 800763"/>
                  <a:gd name="connsiteY7" fmla="*/ 45700 h 287806"/>
                  <a:gd name="connsiteX8" fmla="*/ 732749 w 800763"/>
                  <a:gd name="connsiteY8" fmla="*/ 32814 h 287806"/>
                  <a:gd name="connsiteX9" fmla="*/ 788757 w 800763"/>
                  <a:gd name="connsiteY9" fmla="*/ 7388 h 287806"/>
                  <a:gd name="connsiteX10" fmla="*/ 795285 w 800763"/>
                  <a:gd name="connsiteY10" fmla="*/ 46559 h 287806"/>
                  <a:gd name="connsiteX11" fmla="*/ 667464 w 800763"/>
                  <a:gd name="connsiteY11" fmla="*/ 197745 h 287806"/>
                  <a:gd name="connsiteX12" fmla="*/ 658358 w 800763"/>
                  <a:gd name="connsiteY12" fmla="*/ 223000 h 287806"/>
                  <a:gd name="connsiteX13" fmla="*/ 660935 w 800763"/>
                  <a:gd name="connsiteY13" fmla="*/ 234683 h 287806"/>
                  <a:gd name="connsiteX14" fmla="*/ 632760 w 800763"/>
                  <a:gd name="connsiteY14" fmla="*/ 277118 h 287806"/>
                  <a:gd name="connsiteX15" fmla="*/ 439481 w 800763"/>
                  <a:gd name="connsiteY15" fmla="*/ 285536 h 287806"/>
                  <a:gd name="connsiteX16" fmla="*/ 313035 w 800763"/>
                  <a:gd name="connsiteY16" fmla="*/ 276259 h 287806"/>
                  <a:gd name="connsiteX17" fmla="*/ 184011 w 800763"/>
                  <a:gd name="connsiteY17" fmla="*/ 250660 h 287806"/>
                  <a:gd name="connsiteX18" fmla="*/ 102748 w 800763"/>
                  <a:gd name="connsiteY18" fmla="*/ 231590 h 287806"/>
                  <a:gd name="connsiteX19" fmla="*/ 86770 w 800763"/>
                  <a:gd name="connsiteY19" fmla="*/ 197229 h 287806"/>
                  <a:gd name="connsiteX20" fmla="*/ 83506 w 800763"/>
                  <a:gd name="connsiteY20" fmla="*/ 177472 h 287806"/>
                  <a:gd name="connsiteX21" fmla="*/ 21829 w 800763"/>
                  <a:gd name="connsiteY21" fmla="*/ 89337 h 287806"/>
                  <a:gd name="connsiteX22" fmla="*/ 1556 w 800763"/>
                  <a:gd name="connsiteY22" fmla="*/ 51713 h 287806"/>
                  <a:gd name="connsiteX23" fmla="*/ 1556 w 800763"/>
                  <a:gd name="connsiteY23" fmla="*/ 21475 h 287806"/>
                  <a:gd name="connsiteX24" fmla="*/ 9115 w 800763"/>
                  <a:gd name="connsiteY24" fmla="*/ 0 h 287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800763" h="287806">
                    <a:moveTo>
                      <a:pt x="9115" y="0"/>
                    </a:moveTo>
                    <a:lnTo>
                      <a:pt x="70793" y="32642"/>
                    </a:lnTo>
                    <a:cubicBezTo>
                      <a:pt x="107821" y="54634"/>
                      <a:pt x="146081" y="74481"/>
                      <a:pt x="185385" y="92086"/>
                    </a:cubicBezTo>
                    <a:cubicBezTo>
                      <a:pt x="225420" y="108327"/>
                      <a:pt x="268118" y="117006"/>
                      <a:pt x="311317" y="117685"/>
                    </a:cubicBezTo>
                    <a:cubicBezTo>
                      <a:pt x="379044" y="119211"/>
                      <a:pt x="446785" y="115246"/>
                      <a:pt x="513872" y="105830"/>
                    </a:cubicBezTo>
                    <a:cubicBezTo>
                      <a:pt x="546159" y="100308"/>
                      <a:pt x="578108" y="92967"/>
                      <a:pt x="609566" y="83840"/>
                    </a:cubicBezTo>
                    <a:cubicBezTo>
                      <a:pt x="625992" y="77788"/>
                      <a:pt x="642054" y="70790"/>
                      <a:pt x="657671" y="62880"/>
                    </a:cubicBezTo>
                    <a:cubicBezTo>
                      <a:pt x="673133" y="56523"/>
                      <a:pt x="689111" y="51369"/>
                      <a:pt x="704745" y="45700"/>
                    </a:cubicBezTo>
                    <a:cubicBezTo>
                      <a:pt x="714194" y="41920"/>
                      <a:pt x="723471" y="37109"/>
                      <a:pt x="732749" y="32814"/>
                    </a:cubicBezTo>
                    <a:lnTo>
                      <a:pt x="788757" y="7388"/>
                    </a:lnTo>
                    <a:cubicBezTo>
                      <a:pt x="802844" y="24568"/>
                      <a:pt x="803875" y="33501"/>
                      <a:pt x="795285" y="46559"/>
                    </a:cubicBezTo>
                    <a:cubicBezTo>
                      <a:pt x="758783" y="101814"/>
                      <a:pt x="715878" y="152561"/>
                      <a:pt x="667464" y="197745"/>
                    </a:cubicBezTo>
                    <a:cubicBezTo>
                      <a:pt x="659691" y="203614"/>
                      <a:pt x="656119" y="213521"/>
                      <a:pt x="658358" y="223000"/>
                    </a:cubicBezTo>
                    <a:cubicBezTo>
                      <a:pt x="658738" y="226985"/>
                      <a:pt x="659604" y="230908"/>
                      <a:pt x="660935" y="234683"/>
                    </a:cubicBezTo>
                    <a:cubicBezTo>
                      <a:pt x="675195" y="263030"/>
                      <a:pt x="669525" y="271448"/>
                      <a:pt x="632760" y="277118"/>
                    </a:cubicBezTo>
                    <a:cubicBezTo>
                      <a:pt x="568889" y="287515"/>
                      <a:pt x="504014" y="290341"/>
                      <a:pt x="439481" y="285536"/>
                    </a:cubicBezTo>
                    <a:cubicBezTo>
                      <a:pt x="397390" y="282100"/>
                      <a:pt x="354783" y="281928"/>
                      <a:pt x="313035" y="276259"/>
                    </a:cubicBezTo>
                    <a:cubicBezTo>
                      <a:pt x="271287" y="270589"/>
                      <a:pt x="227133" y="259079"/>
                      <a:pt x="184011" y="250660"/>
                    </a:cubicBezTo>
                    <a:cubicBezTo>
                      <a:pt x="156694" y="244819"/>
                      <a:pt x="129549" y="238978"/>
                      <a:pt x="102748" y="231590"/>
                    </a:cubicBezTo>
                    <a:cubicBezTo>
                      <a:pt x="82132" y="225921"/>
                      <a:pt x="78524" y="216815"/>
                      <a:pt x="86770" y="197229"/>
                    </a:cubicBezTo>
                    <a:cubicBezTo>
                      <a:pt x="89680" y="190577"/>
                      <a:pt x="88401" y="182835"/>
                      <a:pt x="83506" y="177472"/>
                    </a:cubicBezTo>
                    <a:cubicBezTo>
                      <a:pt x="62718" y="148266"/>
                      <a:pt x="41930" y="119059"/>
                      <a:pt x="21829" y="89337"/>
                    </a:cubicBezTo>
                    <a:cubicBezTo>
                      <a:pt x="13410" y="77765"/>
                      <a:pt x="6591" y="65109"/>
                      <a:pt x="1556" y="51713"/>
                    </a:cubicBezTo>
                    <a:cubicBezTo>
                      <a:pt x="-519" y="41740"/>
                      <a:pt x="-519" y="31448"/>
                      <a:pt x="1556" y="21475"/>
                    </a:cubicBezTo>
                    <a:cubicBezTo>
                      <a:pt x="3348" y="14081"/>
                      <a:pt x="5881" y="6886"/>
                      <a:pt x="9115" y="0"/>
                    </a:cubicBezTo>
                    <a:close/>
                  </a:path>
                </a:pathLst>
              </a:custGeom>
              <a:grpFill/>
              <a:ln w="17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80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07E28549-A769-828C-3149-2AA53A3C18E3}"/>
                  </a:ext>
                </a:extLst>
              </p:cNvPr>
              <p:cNvSpPr/>
              <p:nvPr/>
            </p:nvSpPr>
            <p:spPr>
              <a:xfrm>
                <a:off x="6225154" y="4503771"/>
                <a:ext cx="241156" cy="912370"/>
              </a:xfrm>
              <a:custGeom>
                <a:avLst/>
                <a:gdLst>
                  <a:gd name="connsiteX0" fmla="*/ 232893 w 241156"/>
                  <a:gd name="connsiteY0" fmla="*/ 169511 h 912370"/>
                  <a:gd name="connsiteX1" fmla="*/ 235986 w 241156"/>
                  <a:gd name="connsiteY1" fmla="*/ 354371 h 912370"/>
                  <a:gd name="connsiteX2" fmla="*/ 187709 w 241156"/>
                  <a:gd name="connsiteY2" fmla="*/ 642312 h 912370"/>
                  <a:gd name="connsiteX3" fmla="*/ 136168 w 241156"/>
                  <a:gd name="connsiteY3" fmla="*/ 823908 h 912370"/>
                  <a:gd name="connsiteX4" fmla="*/ 90813 w 241156"/>
                  <a:gd name="connsiteY4" fmla="*/ 902078 h 912370"/>
                  <a:gd name="connsiteX5" fmla="*/ 65558 w 241156"/>
                  <a:gd name="connsiteY5" fmla="*/ 911699 h 912370"/>
                  <a:gd name="connsiteX6" fmla="*/ 8175 w 241156"/>
                  <a:gd name="connsiteY6" fmla="*/ 889193 h 912370"/>
                  <a:gd name="connsiteX7" fmla="*/ 2110 w 241156"/>
                  <a:gd name="connsiteY7" fmla="*/ 867174 h 912370"/>
                  <a:gd name="connsiteX8" fmla="*/ 2506 w 241156"/>
                  <a:gd name="connsiteY8" fmla="*/ 866515 h 912370"/>
                  <a:gd name="connsiteX9" fmla="*/ 31541 w 241156"/>
                  <a:gd name="connsiteY9" fmla="*/ 785424 h 912370"/>
                  <a:gd name="connsiteX10" fmla="*/ 67104 w 241156"/>
                  <a:gd name="connsiteY10" fmla="*/ 629255 h 912370"/>
                  <a:gd name="connsiteX11" fmla="*/ 89266 w 241156"/>
                  <a:gd name="connsiteY11" fmla="*/ 456421 h 912370"/>
                  <a:gd name="connsiteX12" fmla="*/ 117098 w 241156"/>
                  <a:gd name="connsiteY12" fmla="*/ 240809 h 912370"/>
                  <a:gd name="connsiteX13" fmla="*/ 134279 w 241156"/>
                  <a:gd name="connsiteY13" fmla="*/ 45469 h 912370"/>
                  <a:gd name="connsiteX14" fmla="*/ 134279 w 241156"/>
                  <a:gd name="connsiteY14" fmla="*/ 23994 h 912370"/>
                  <a:gd name="connsiteX15" fmla="*/ 141151 w 241156"/>
                  <a:gd name="connsiteY15" fmla="*/ 3034 h 912370"/>
                  <a:gd name="connsiteX16" fmla="*/ 169670 w 241156"/>
                  <a:gd name="connsiteY16" fmla="*/ 8188 h 912370"/>
                  <a:gd name="connsiteX17" fmla="*/ 193722 w 241156"/>
                  <a:gd name="connsiteY17" fmla="*/ 43580 h 912370"/>
                  <a:gd name="connsiteX18" fmla="*/ 232893 w 241156"/>
                  <a:gd name="connsiteY18" fmla="*/ 169511 h 912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41156" h="912370">
                    <a:moveTo>
                      <a:pt x="232893" y="169511"/>
                    </a:moveTo>
                    <a:cubicBezTo>
                      <a:pt x="242754" y="230666"/>
                      <a:pt x="243796" y="292920"/>
                      <a:pt x="235986" y="354371"/>
                    </a:cubicBezTo>
                    <a:cubicBezTo>
                      <a:pt x="223960" y="451267"/>
                      <a:pt x="208326" y="547477"/>
                      <a:pt x="187709" y="642312"/>
                    </a:cubicBezTo>
                    <a:cubicBezTo>
                      <a:pt x="174026" y="703782"/>
                      <a:pt x="156818" y="764414"/>
                      <a:pt x="136168" y="823908"/>
                    </a:cubicBezTo>
                    <a:cubicBezTo>
                      <a:pt x="123970" y="851553"/>
                      <a:pt x="108759" y="877768"/>
                      <a:pt x="90813" y="902078"/>
                    </a:cubicBezTo>
                    <a:cubicBezTo>
                      <a:pt x="85193" y="910198"/>
                      <a:pt x="75155" y="914022"/>
                      <a:pt x="65558" y="911699"/>
                    </a:cubicBezTo>
                    <a:cubicBezTo>
                      <a:pt x="44859" y="909073"/>
                      <a:pt x="25140" y="901338"/>
                      <a:pt x="8175" y="889193"/>
                    </a:cubicBezTo>
                    <a:cubicBezTo>
                      <a:pt x="420" y="884787"/>
                      <a:pt x="-2295" y="874929"/>
                      <a:pt x="2110" y="867174"/>
                    </a:cubicBezTo>
                    <a:cubicBezTo>
                      <a:pt x="2237" y="866951"/>
                      <a:pt x="2369" y="866731"/>
                      <a:pt x="2506" y="866515"/>
                    </a:cubicBezTo>
                    <a:cubicBezTo>
                      <a:pt x="13717" y="840058"/>
                      <a:pt x="23411" y="812984"/>
                      <a:pt x="31541" y="785424"/>
                    </a:cubicBezTo>
                    <a:cubicBezTo>
                      <a:pt x="44769" y="733883"/>
                      <a:pt x="54734" y="681139"/>
                      <a:pt x="67104" y="629255"/>
                    </a:cubicBezTo>
                    <a:cubicBezTo>
                      <a:pt x="77746" y="572108"/>
                      <a:pt x="85146" y="514405"/>
                      <a:pt x="89266" y="456421"/>
                    </a:cubicBezTo>
                    <a:cubicBezTo>
                      <a:pt x="98200" y="384436"/>
                      <a:pt x="109024" y="312794"/>
                      <a:pt x="117098" y="240809"/>
                    </a:cubicBezTo>
                    <a:cubicBezTo>
                      <a:pt x="124314" y="175868"/>
                      <a:pt x="129125" y="110583"/>
                      <a:pt x="134279" y="45469"/>
                    </a:cubicBezTo>
                    <a:cubicBezTo>
                      <a:pt x="134644" y="38316"/>
                      <a:pt x="134644" y="31148"/>
                      <a:pt x="134279" y="23994"/>
                    </a:cubicBezTo>
                    <a:cubicBezTo>
                      <a:pt x="134279" y="16263"/>
                      <a:pt x="131530" y="6814"/>
                      <a:pt x="141151" y="3034"/>
                    </a:cubicBezTo>
                    <a:cubicBezTo>
                      <a:pt x="150633" y="-2486"/>
                      <a:pt x="162720" y="-302"/>
                      <a:pt x="169670" y="8188"/>
                    </a:cubicBezTo>
                    <a:cubicBezTo>
                      <a:pt x="179120" y="18946"/>
                      <a:pt x="187199" y="30833"/>
                      <a:pt x="193722" y="43580"/>
                    </a:cubicBezTo>
                    <a:cubicBezTo>
                      <a:pt x="212428" y="83587"/>
                      <a:pt x="225606" y="125952"/>
                      <a:pt x="232893" y="169511"/>
                    </a:cubicBezTo>
                    <a:close/>
                  </a:path>
                </a:pathLst>
              </a:custGeom>
              <a:grpFill/>
              <a:ln w="17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8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092ACBD0-73F6-9949-F6CE-74F992B8E959}"/>
                </a:ext>
              </a:extLst>
            </p:cNvPr>
            <p:cNvSpPr/>
            <p:nvPr/>
          </p:nvSpPr>
          <p:spPr>
            <a:xfrm rot="785053">
              <a:off x="3963127" y="601781"/>
              <a:ext cx="963403" cy="1261209"/>
            </a:xfrm>
            <a:custGeom>
              <a:avLst/>
              <a:gdLst>
                <a:gd name="connsiteX0" fmla="*/ 946312 w 1990867"/>
                <a:gd name="connsiteY0" fmla="*/ 422329 h 2606279"/>
                <a:gd name="connsiteX1" fmla="*/ 946312 w 1990867"/>
                <a:gd name="connsiteY1" fmla="*/ 1656470 h 2606279"/>
                <a:gd name="connsiteX2" fmla="*/ 993283 w 1990867"/>
                <a:gd name="connsiteY2" fmla="*/ 492 h 2606279"/>
                <a:gd name="connsiteX3" fmla="*/ 1028781 w 1990867"/>
                <a:gd name="connsiteY3" fmla="*/ 7843 h 2606279"/>
                <a:gd name="connsiteX4" fmla="*/ 1054953 w 1990867"/>
                <a:gd name="connsiteY4" fmla="*/ 54453 h 2606279"/>
                <a:gd name="connsiteX5" fmla="*/ 1055314 w 1990867"/>
                <a:gd name="connsiteY5" fmla="*/ 54453 h 2606279"/>
                <a:gd name="connsiteX6" fmla="*/ 1055314 w 1990867"/>
                <a:gd name="connsiteY6" fmla="*/ 282136 h 2606279"/>
                <a:gd name="connsiteX7" fmla="*/ 1699634 w 1990867"/>
                <a:gd name="connsiteY7" fmla="*/ 1868376 h 2606279"/>
                <a:gd name="connsiteX8" fmla="*/ 1694256 w 1990867"/>
                <a:gd name="connsiteY8" fmla="*/ 1919290 h 2606279"/>
                <a:gd name="connsiteX9" fmla="*/ 1649076 w 1990867"/>
                <a:gd name="connsiteY9" fmla="*/ 1943313 h 2606279"/>
                <a:gd name="connsiteX10" fmla="*/ 1056747 w 1990867"/>
                <a:gd name="connsiteY10" fmla="*/ 1943313 h 2606279"/>
                <a:gd name="connsiteX11" fmla="*/ 1056747 w 1990867"/>
                <a:gd name="connsiteY11" fmla="*/ 2032236 h 2606279"/>
                <a:gd name="connsiteX12" fmla="*/ 1936280 w 1990867"/>
                <a:gd name="connsiteY12" fmla="*/ 2032235 h 2606279"/>
                <a:gd name="connsiteX13" fmla="*/ 1983609 w 1990867"/>
                <a:gd name="connsiteY13" fmla="*/ 2059486 h 2606279"/>
                <a:gd name="connsiteX14" fmla="*/ 1983609 w 1990867"/>
                <a:gd name="connsiteY14" fmla="*/ 2113985 h 2606279"/>
                <a:gd name="connsiteX15" fmla="*/ 1925521 w 1990867"/>
                <a:gd name="connsiteY15" fmla="*/ 2219041 h 2606279"/>
                <a:gd name="connsiteX16" fmla="*/ 1867890 w 1990867"/>
                <a:gd name="connsiteY16" fmla="*/ 2323354 h 2606279"/>
                <a:gd name="connsiteX17" fmla="*/ 1835226 w 1990867"/>
                <a:gd name="connsiteY17" fmla="*/ 2371304 h 2606279"/>
                <a:gd name="connsiteX18" fmla="*/ 1796578 w 1990867"/>
                <a:gd name="connsiteY18" fmla="*/ 2436209 h 2606279"/>
                <a:gd name="connsiteX19" fmla="*/ 1740375 w 1990867"/>
                <a:gd name="connsiteY19" fmla="*/ 2562544 h 2606279"/>
                <a:gd name="connsiteX20" fmla="*/ 1733877 w 1990867"/>
                <a:gd name="connsiteY20" fmla="*/ 2594002 h 2606279"/>
                <a:gd name="connsiteX21" fmla="*/ 1707169 w 1990867"/>
                <a:gd name="connsiteY21" fmla="*/ 2601097 h 2606279"/>
                <a:gd name="connsiteX22" fmla="*/ 1642983 w 1990867"/>
                <a:gd name="connsiteY22" fmla="*/ 2606279 h 2606279"/>
                <a:gd name="connsiteX23" fmla="*/ 1452589 w 1990867"/>
                <a:gd name="connsiteY23" fmla="*/ 2548911 h 2606279"/>
                <a:gd name="connsiteX24" fmla="*/ 1318851 w 1990867"/>
                <a:gd name="connsiteY24" fmla="*/ 2507675 h 2606279"/>
                <a:gd name="connsiteX25" fmla="*/ 1185468 w 1990867"/>
                <a:gd name="connsiteY25" fmla="*/ 2548911 h 2606279"/>
                <a:gd name="connsiteX26" fmla="*/ 995077 w 1990867"/>
                <a:gd name="connsiteY26" fmla="*/ 2606279 h 2606279"/>
                <a:gd name="connsiteX27" fmla="*/ 805042 w 1990867"/>
                <a:gd name="connsiteY27" fmla="*/ 2548911 h 2606279"/>
                <a:gd name="connsiteX28" fmla="*/ 671303 w 1990867"/>
                <a:gd name="connsiteY28" fmla="*/ 2507675 h 2606279"/>
                <a:gd name="connsiteX29" fmla="*/ 537920 w 1990867"/>
                <a:gd name="connsiteY29" fmla="*/ 2548911 h 2606279"/>
                <a:gd name="connsiteX30" fmla="*/ 347529 w 1990867"/>
                <a:gd name="connsiteY30" fmla="*/ 2606279 h 2606279"/>
                <a:gd name="connsiteX31" fmla="*/ 283347 w 1990867"/>
                <a:gd name="connsiteY31" fmla="*/ 2601097 h 2606279"/>
                <a:gd name="connsiteX32" fmla="*/ 275027 w 1990867"/>
                <a:gd name="connsiteY32" fmla="*/ 2598885 h 2606279"/>
                <a:gd name="connsiteX33" fmla="*/ 262651 w 1990867"/>
                <a:gd name="connsiteY33" fmla="*/ 2553829 h 2606279"/>
                <a:gd name="connsiteX34" fmla="*/ 219781 w 1990867"/>
                <a:gd name="connsiteY34" fmla="*/ 2475108 h 2606279"/>
                <a:gd name="connsiteX35" fmla="*/ 199294 w 1990867"/>
                <a:gd name="connsiteY35" fmla="*/ 2447473 h 2606279"/>
                <a:gd name="connsiteX36" fmla="*/ 200521 w 1990867"/>
                <a:gd name="connsiteY36" fmla="*/ 2448157 h 2606279"/>
                <a:gd name="connsiteX37" fmla="*/ 65347 w 1990867"/>
                <a:gd name="connsiteY37" fmla="*/ 2219041 h 2606279"/>
                <a:gd name="connsiteX38" fmla="*/ 7262 w 1990867"/>
                <a:gd name="connsiteY38" fmla="*/ 2113985 h 2606279"/>
                <a:gd name="connsiteX39" fmla="*/ 7262 w 1990867"/>
                <a:gd name="connsiteY39" fmla="*/ 2059485 h 2606279"/>
                <a:gd name="connsiteX40" fmla="*/ 54591 w 1990867"/>
                <a:gd name="connsiteY40" fmla="*/ 2032236 h 2606279"/>
                <a:gd name="connsiteX41" fmla="*/ 946312 w 1990867"/>
                <a:gd name="connsiteY41" fmla="*/ 2032236 h 2606279"/>
                <a:gd name="connsiteX42" fmla="*/ 946312 w 1990867"/>
                <a:gd name="connsiteY42" fmla="*/ 1943313 h 2606279"/>
                <a:gd name="connsiteX43" fmla="*/ 218809 w 1990867"/>
                <a:gd name="connsiteY43" fmla="*/ 1943313 h 2606279"/>
                <a:gd name="connsiteX44" fmla="*/ 179726 w 1990867"/>
                <a:gd name="connsiteY44" fmla="*/ 1926819 h 2606279"/>
                <a:gd name="connsiteX45" fmla="*/ 164309 w 1990867"/>
                <a:gd name="connsiteY45" fmla="*/ 1887019 h 2606279"/>
                <a:gd name="connsiteX46" fmla="*/ 961014 w 1990867"/>
                <a:gd name="connsiteY46" fmla="*/ 16805 h 2606279"/>
                <a:gd name="connsiteX47" fmla="*/ 993283 w 1990867"/>
                <a:gd name="connsiteY47" fmla="*/ 492 h 2606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990867" h="2606279">
                  <a:moveTo>
                    <a:pt x="946312" y="422329"/>
                  </a:moveTo>
                  <a:cubicBezTo>
                    <a:pt x="822613" y="910679"/>
                    <a:pt x="822613" y="1329469"/>
                    <a:pt x="946312" y="1656470"/>
                  </a:cubicBezTo>
                  <a:close/>
                  <a:moveTo>
                    <a:pt x="993283" y="492"/>
                  </a:moveTo>
                  <a:cubicBezTo>
                    <a:pt x="1005295" y="-1121"/>
                    <a:pt x="1017844" y="1210"/>
                    <a:pt x="1028781" y="7843"/>
                  </a:cubicBezTo>
                  <a:cubicBezTo>
                    <a:pt x="1045633" y="18241"/>
                    <a:pt x="1054954" y="35810"/>
                    <a:pt x="1054953" y="54453"/>
                  </a:cubicBezTo>
                  <a:lnTo>
                    <a:pt x="1055314" y="54453"/>
                  </a:lnTo>
                  <a:lnTo>
                    <a:pt x="1055314" y="282136"/>
                  </a:lnTo>
                  <a:lnTo>
                    <a:pt x="1699634" y="1868376"/>
                  </a:lnTo>
                  <a:cubicBezTo>
                    <a:pt x="1706445" y="1885228"/>
                    <a:pt x="1704295" y="1904232"/>
                    <a:pt x="1694256" y="1919290"/>
                  </a:cubicBezTo>
                  <a:cubicBezTo>
                    <a:pt x="1683857" y="1934709"/>
                    <a:pt x="1667364" y="1943313"/>
                    <a:pt x="1649076" y="1943313"/>
                  </a:cubicBezTo>
                  <a:lnTo>
                    <a:pt x="1056747" y="1943313"/>
                  </a:lnTo>
                  <a:lnTo>
                    <a:pt x="1056747" y="2032236"/>
                  </a:lnTo>
                  <a:lnTo>
                    <a:pt x="1936280" y="2032235"/>
                  </a:lnTo>
                  <a:cubicBezTo>
                    <a:pt x="1955998" y="2032236"/>
                    <a:pt x="1973927" y="2042633"/>
                    <a:pt x="1983609" y="2059486"/>
                  </a:cubicBezTo>
                  <a:cubicBezTo>
                    <a:pt x="1993287" y="2076696"/>
                    <a:pt x="1993288" y="2097133"/>
                    <a:pt x="1983609" y="2113985"/>
                  </a:cubicBezTo>
                  <a:cubicBezTo>
                    <a:pt x="1964603" y="2146612"/>
                    <a:pt x="1945600" y="2182827"/>
                    <a:pt x="1925521" y="2219041"/>
                  </a:cubicBezTo>
                  <a:lnTo>
                    <a:pt x="1867890" y="2323354"/>
                  </a:lnTo>
                  <a:lnTo>
                    <a:pt x="1835226" y="2371304"/>
                  </a:lnTo>
                  <a:cubicBezTo>
                    <a:pt x="1820822" y="2394718"/>
                    <a:pt x="1807932" y="2417272"/>
                    <a:pt x="1796578" y="2436209"/>
                  </a:cubicBezTo>
                  <a:cubicBezTo>
                    <a:pt x="1773870" y="2474083"/>
                    <a:pt x="1753080" y="2520203"/>
                    <a:pt x="1740375" y="2562544"/>
                  </a:cubicBezTo>
                  <a:lnTo>
                    <a:pt x="1733877" y="2594002"/>
                  </a:lnTo>
                  <a:lnTo>
                    <a:pt x="1707169" y="2601097"/>
                  </a:lnTo>
                  <a:cubicBezTo>
                    <a:pt x="1688272" y="2604374"/>
                    <a:pt x="1667094" y="2606279"/>
                    <a:pt x="1642983" y="2606279"/>
                  </a:cubicBezTo>
                  <a:cubicBezTo>
                    <a:pt x="1546531" y="2606279"/>
                    <a:pt x="1496692" y="2575802"/>
                    <a:pt x="1452589" y="2548911"/>
                  </a:cubicBezTo>
                  <a:cubicBezTo>
                    <a:pt x="1414225" y="2525963"/>
                    <a:pt x="1384465" y="2507675"/>
                    <a:pt x="1318851" y="2507675"/>
                  </a:cubicBezTo>
                  <a:cubicBezTo>
                    <a:pt x="1253235" y="2507675"/>
                    <a:pt x="1223115" y="2525604"/>
                    <a:pt x="1185468" y="2548911"/>
                  </a:cubicBezTo>
                  <a:cubicBezTo>
                    <a:pt x="1141366" y="2575802"/>
                    <a:pt x="1091527" y="2606279"/>
                    <a:pt x="995077" y="2606279"/>
                  </a:cubicBezTo>
                  <a:cubicBezTo>
                    <a:pt x="898625" y="2606279"/>
                    <a:pt x="849146" y="2575802"/>
                    <a:pt x="805042" y="2548911"/>
                  </a:cubicBezTo>
                  <a:cubicBezTo>
                    <a:pt x="766678" y="2525963"/>
                    <a:pt x="736917" y="2507675"/>
                    <a:pt x="671303" y="2507675"/>
                  </a:cubicBezTo>
                  <a:cubicBezTo>
                    <a:pt x="605687" y="2507675"/>
                    <a:pt x="575570" y="2525605"/>
                    <a:pt x="537920" y="2548911"/>
                  </a:cubicBezTo>
                  <a:cubicBezTo>
                    <a:pt x="493818" y="2575802"/>
                    <a:pt x="443981" y="2606279"/>
                    <a:pt x="347529" y="2606279"/>
                  </a:cubicBezTo>
                  <a:cubicBezTo>
                    <a:pt x="323416" y="2606279"/>
                    <a:pt x="302239" y="2604374"/>
                    <a:pt x="283347" y="2601097"/>
                  </a:cubicBezTo>
                  <a:lnTo>
                    <a:pt x="275027" y="2598885"/>
                  </a:lnTo>
                  <a:lnTo>
                    <a:pt x="262651" y="2553829"/>
                  </a:lnTo>
                  <a:cubicBezTo>
                    <a:pt x="251881" y="2527927"/>
                    <a:pt x="237317" y="2501103"/>
                    <a:pt x="219781" y="2475108"/>
                  </a:cubicBezTo>
                  <a:lnTo>
                    <a:pt x="199294" y="2447473"/>
                  </a:lnTo>
                  <a:lnTo>
                    <a:pt x="200521" y="2448157"/>
                  </a:lnTo>
                  <a:cubicBezTo>
                    <a:pt x="152476" y="2380749"/>
                    <a:pt x="109091" y="2298999"/>
                    <a:pt x="65347" y="2219041"/>
                  </a:cubicBezTo>
                  <a:cubicBezTo>
                    <a:pt x="45268" y="2182110"/>
                    <a:pt x="26266" y="2146612"/>
                    <a:pt x="7262" y="2113985"/>
                  </a:cubicBezTo>
                  <a:cubicBezTo>
                    <a:pt x="-2420" y="2097133"/>
                    <a:pt x="-2420" y="2076696"/>
                    <a:pt x="7262" y="2059485"/>
                  </a:cubicBezTo>
                  <a:cubicBezTo>
                    <a:pt x="17301" y="2042634"/>
                    <a:pt x="34870" y="2032236"/>
                    <a:pt x="54591" y="2032236"/>
                  </a:cubicBezTo>
                  <a:lnTo>
                    <a:pt x="946312" y="2032236"/>
                  </a:lnTo>
                  <a:lnTo>
                    <a:pt x="946312" y="1943313"/>
                  </a:lnTo>
                  <a:lnTo>
                    <a:pt x="218809" y="1943313"/>
                  </a:lnTo>
                  <a:cubicBezTo>
                    <a:pt x="204107" y="1943313"/>
                    <a:pt x="189765" y="1937217"/>
                    <a:pt x="179726" y="1926819"/>
                  </a:cubicBezTo>
                  <a:cubicBezTo>
                    <a:pt x="169328" y="1916421"/>
                    <a:pt x="163590" y="1902080"/>
                    <a:pt x="164309" y="1887019"/>
                  </a:cubicBezTo>
                  <a:cubicBezTo>
                    <a:pt x="187615" y="1181387"/>
                    <a:pt x="455454" y="552127"/>
                    <a:pt x="961014" y="16805"/>
                  </a:cubicBezTo>
                  <a:cubicBezTo>
                    <a:pt x="969799" y="7663"/>
                    <a:pt x="981272" y="2106"/>
                    <a:pt x="993283" y="492"/>
                  </a:cubicBezTo>
                  <a:close/>
                </a:path>
              </a:pathLst>
            </a:custGeom>
            <a:solidFill>
              <a:srgbClr val="EC1A63"/>
            </a:solidFill>
            <a:ln w="153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800">
                <a:solidFill>
                  <a:schemeClr val="bg1"/>
                </a:solidFill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92C1B318-DDA3-8626-ACE1-429E88FCE782}"/>
                </a:ext>
              </a:extLst>
            </p:cNvPr>
            <p:cNvSpPr/>
            <p:nvPr/>
          </p:nvSpPr>
          <p:spPr>
            <a:xfrm rot="785053">
              <a:off x="3788352" y="1870752"/>
              <a:ext cx="992119" cy="100634"/>
            </a:xfrm>
            <a:custGeom>
              <a:avLst/>
              <a:gdLst>
                <a:gd name="connsiteX0" fmla="*/ 857755 w 881179"/>
                <a:gd name="connsiteY0" fmla="*/ 0 h 89381"/>
                <a:gd name="connsiteX1" fmla="*/ 775925 w 881179"/>
                <a:gd name="connsiteY1" fmla="*/ 24657 h 89381"/>
                <a:gd name="connsiteX2" fmla="*/ 718597 w 881179"/>
                <a:gd name="connsiteY2" fmla="*/ 42533 h 89381"/>
                <a:gd name="connsiteX3" fmla="*/ 661270 w 881179"/>
                <a:gd name="connsiteY3" fmla="*/ 24657 h 89381"/>
                <a:gd name="connsiteX4" fmla="*/ 579439 w 881179"/>
                <a:gd name="connsiteY4" fmla="*/ 0 h 89381"/>
                <a:gd name="connsiteX5" fmla="*/ 497763 w 881179"/>
                <a:gd name="connsiteY5" fmla="*/ 24657 h 89381"/>
                <a:gd name="connsiteX6" fmla="*/ 440436 w 881179"/>
                <a:gd name="connsiteY6" fmla="*/ 42533 h 89381"/>
                <a:gd name="connsiteX7" fmla="*/ 383108 w 881179"/>
                <a:gd name="connsiteY7" fmla="*/ 24657 h 89381"/>
                <a:gd name="connsiteX8" fmla="*/ 301432 w 881179"/>
                <a:gd name="connsiteY8" fmla="*/ 0 h 89381"/>
                <a:gd name="connsiteX9" fmla="*/ 219755 w 881179"/>
                <a:gd name="connsiteY9" fmla="*/ 24657 h 89381"/>
                <a:gd name="connsiteX10" fmla="*/ 162428 w 881179"/>
                <a:gd name="connsiteY10" fmla="*/ 42533 h 89381"/>
                <a:gd name="connsiteX11" fmla="*/ 105100 w 881179"/>
                <a:gd name="connsiteY11" fmla="*/ 24657 h 89381"/>
                <a:gd name="connsiteX12" fmla="*/ 23424 w 881179"/>
                <a:gd name="connsiteY12" fmla="*/ 0 h 89381"/>
                <a:gd name="connsiteX13" fmla="*/ 0 w 881179"/>
                <a:gd name="connsiteY13" fmla="*/ 23424 h 89381"/>
                <a:gd name="connsiteX14" fmla="*/ 23424 w 881179"/>
                <a:gd name="connsiteY14" fmla="*/ 46848 h 89381"/>
                <a:gd name="connsiteX15" fmla="*/ 80752 w 881179"/>
                <a:gd name="connsiteY15" fmla="*/ 64725 h 89381"/>
                <a:gd name="connsiteX16" fmla="*/ 162428 w 881179"/>
                <a:gd name="connsiteY16" fmla="*/ 89382 h 89381"/>
                <a:gd name="connsiteX17" fmla="*/ 244104 w 881179"/>
                <a:gd name="connsiteY17" fmla="*/ 64725 h 89381"/>
                <a:gd name="connsiteX18" fmla="*/ 301432 w 881179"/>
                <a:gd name="connsiteY18" fmla="*/ 46848 h 89381"/>
                <a:gd name="connsiteX19" fmla="*/ 358759 w 881179"/>
                <a:gd name="connsiteY19" fmla="*/ 64725 h 89381"/>
                <a:gd name="connsiteX20" fmla="*/ 440436 w 881179"/>
                <a:gd name="connsiteY20" fmla="*/ 89382 h 89381"/>
                <a:gd name="connsiteX21" fmla="*/ 522112 w 881179"/>
                <a:gd name="connsiteY21" fmla="*/ 64725 h 89381"/>
                <a:gd name="connsiteX22" fmla="*/ 579439 w 881179"/>
                <a:gd name="connsiteY22" fmla="*/ 46848 h 89381"/>
                <a:gd name="connsiteX23" fmla="*/ 636767 w 881179"/>
                <a:gd name="connsiteY23" fmla="*/ 64725 h 89381"/>
                <a:gd name="connsiteX24" fmla="*/ 718597 w 881179"/>
                <a:gd name="connsiteY24" fmla="*/ 89382 h 89381"/>
                <a:gd name="connsiteX25" fmla="*/ 800428 w 881179"/>
                <a:gd name="connsiteY25" fmla="*/ 64725 h 89381"/>
                <a:gd name="connsiteX26" fmla="*/ 857755 w 881179"/>
                <a:gd name="connsiteY26" fmla="*/ 46848 h 89381"/>
                <a:gd name="connsiteX27" fmla="*/ 881179 w 881179"/>
                <a:gd name="connsiteY27" fmla="*/ 23424 h 89381"/>
                <a:gd name="connsiteX28" fmla="*/ 857755 w 881179"/>
                <a:gd name="connsiteY28" fmla="*/ 0 h 89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81179" h="89381">
                  <a:moveTo>
                    <a:pt x="857755" y="0"/>
                  </a:moveTo>
                  <a:cubicBezTo>
                    <a:pt x="816455" y="0"/>
                    <a:pt x="794880" y="13099"/>
                    <a:pt x="775925" y="24657"/>
                  </a:cubicBezTo>
                  <a:cubicBezTo>
                    <a:pt x="759589" y="34674"/>
                    <a:pt x="746799" y="42533"/>
                    <a:pt x="718597" y="42533"/>
                  </a:cubicBezTo>
                  <a:cubicBezTo>
                    <a:pt x="690396" y="42533"/>
                    <a:pt x="677451" y="34674"/>
                    <a:pt x="661270" y="24657"/>
                  </a:cubicBezTo>
                  <a:cubicBezTo>
                    <a:pt x="642315" y="13099"/>
                    <a:pt x="620894" y="0"/>
                    <a:pt x="579439" y="0"/>
                  </a:cubicBezTo>
                  <a:cubicBezTo>
                    <a:pt x="537985" y="0"/>
                    <a:pt x="516564" y="13099"/>
                    <a:pt x="497763" y="24657"/>
                  </a:cubicBezTo>
                  <a:cubicBezTo>
                    <a:pt x="481428" y="34674"/>
                    <a:pt x="468637" y="42533"/>
                    <a:pt x="440436" y="42533"/>
                  </a:cubicBezTo>
                  <a:cubicBezTo>
                    <a:pt x="412234" y="42533"/>
                    <a:pt x="399443" y="34674"/>
                    <a:pt x="383108" y="24657"/>
                  </a:cubicBezTo>
                  <a:cubicBezTo>
                    <a:pt x="364153" y="13099"/>
                    <a:pt x="342732" y="0"/>
                    <a:pt x="301432" y="0"/>
                  </a:cubicBezTo>
                  <a:cubicBezTo>
                    <a:pt x="260131" y="0"/>
                    <a:pt x="238556" y="13099"/>
                    <a:pt x="219755" y="24657"/>
                  </a:cubicBezTo>
                  <a:cubicBezTo>
                    <a:pt x="203420" y="34674"/>
                    <a:pt x="190629" y="42533"/>
                    <a:pt x="162428" y="42533"/>
                  </a:cubicBezTo>
                  <a:cubicBezTo>
                    <a:pt x="134227" y="42533"/>
                    <a:pt x="121436" y="34674"/>
                    <a:pt x="105100" y="24657"/>
                  </a:cubicBezTo>
                  <a:cubicBezTo>
                    <a:pt x="86145" y="13099"/>
                    <a:pt x="64725" y="0"/>
                    <a:pt x="23424" y="0"/>
                  </a:cubicBezTo>
                  <a:cubicBezTo>
                    <a:pt x="10479" y="0"/>
                    <a:pt x="0" y="10479"/>
                    <a:pt x="0" y="23424"/>
                  </a:cubicBezTo>
                  <a:cubicBezTo>
                    <a:pt x="0" y="36369"/>
                    <a:pt x="10479" y="46848"/>
                    <a:pt x="23424" y="46848"/>
                  </a:cubicBezTo>
                  <a:cubicBezTo>
                    <a:pt x="51626" y="46848"/>
                    <a:pt x="64416" y="54708"/>
                    <a:pt x="80752" y="64725"/>
                  </a:cubicBezTo>
                  <a:cubicBezTo>
                    <a:pt x="99707" y="76283"/>
                    <a:pt x="121127" y="89382"/>
                    <a:pt x="162428" y="89382"/>
                  </a:cubicBezTo>
                  <a:cubicBezTo>
                    <a:pt x="203728" y="89382"/>
                    <a:pt x="225303" y="76283"/>
                    <a:pt x="244104" y="64725"/>
                  </a:cubicBezTo>
                  <a:cubicBezTo>
                    <a:pt x="260440" y="54708"/>
                    <a:pt x="273230" y="46848"/>
                    <a:pt x="301432" y="46848"/>
                  </a:cubicBezTo>
                  <a:cubicBezTo>
                    <a:pt x="329633" y="46848"/>
                    <a:pt x="342424" y="54708"/>
                    <a:pt x="358759" y="64725"/>
                  </a:cubicBezTo>
                  <a:cubicBezTo>
                    <a:pt x="377714" y="76283"/>
                    <a:pt x="399135" y="89382"/>
                    <a:pt x="440436" y="89382"/>
                  </a:cubicBezTo>
                  <a:cubicBezTo>
                    <a:pt x="481736" y="89382"/>
                    <a:pt x="503311" y="76283"/>
                    <a:pt x="522112" y="64725"/>
                  </a:cubicBezTo>
                  <a:cubicBezTo>
                    <a:pt x="538447" y="54708"/>
                    <a:pt x="551238" y="46848"/>
                    <a:pt x="579439" y="46848"/>
                  </a:cubicBezTo>
                  <a:cubicBezTo>
                    <a:pt x="607641" y="46848"/>
                    <a:pt x="620432" y="54708"/>
                    <a:pt x="636767" y="64725"/>
                  </a:cubicBezTo>
                  <a:cubicBezTo>
                    <a:pt x="655722" y="76283"/>
                    <a:pt x="677143" y="89382"/>
                    <a:pt x="718597" y="89382"/>
                  </a:cubicBezTo>
                  <a:cubicBezTo>
                    <a:pt x="760052" y="89382"/>
                    <a:pt x="781473" y="76283"/>
                    <a:pt x="800428" y="64725"/>
                  </a:cubicBezTo>
                  <a:cubicBezTo>
                    <a:pt x="816763" y="54708"/>
                    <a:pt x="829554" y="46848"/>
                    <a:pt x="857755" y="46848"/>
                  </a:cubicBezTo>
                  <a:cubicBezTo>
                    <a:pt x="870700" y="46848"/>
                    <a:pt x="881179" y="36369"/>
                    <a:pt x="881179" y="23424"/>
                  </a:cubicBezTo>
                  <a:cubicBezTo>
                    <a:pt x="881179" y="10479"/>
                    <a:pt x="870700" y="0"/>
                    <a:pt x="857755" y="0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800">
                <a:solidFill>
                  <a:schemeClr val="bg1"/>
                </a:solidFill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A0C68584-71D5-86AE-BE2B-E400CB45CFC5}"/>
                </a:ext>
              </a:extLst>
            </p:cNvPr>
            <p:cNvSpPr/>
            <p:nvPr/>
          </p:nvSpPr>
          <p:spPr>
            <a:xfrm rot="785053">
              <a:off x="3760837" y="1989138"/>
              <a:ext cx="992119" cy="100634"/>
            </a:xfrm>
            <a:custGeom>
              <a:avLst/>
              <a:gdLst>
                <a:gd name="connsiteX0" fmla="*/ 857755 w 881179"/>
                <a:gd name="connsiteY0" fmla="*/ 0 h 89381"/>
                <a:gd name="connsiteX1" fmla="*/ 775925 w 881179"/>
                <a:gd name="connsiteY1" fmla="*/ 24657 h 89381"/>
                <a:gd name="connsiteX2" fmla="*/ 718597 w 881179"/>
                <a:gd name="connsiteY2" fmla="*/ 42533 h 89381"/>
                <a:gd name="connsiteX3" fmla="*/ 661270 w 881179"/>
                <a:gd name="connsiteY3" fmla="*/ 24657 h 89381"/>
                <a:gd name="connsiteX4" fmla="*/ 579439 w 881179"/>
                <a:gd name="connsiteY4" fmla="*/ 0 h 89381"/>
                <a:gd name="connsiteX5" fmla="*/ 497763 w 881179"/>
                <a:gd name="connsiteY5" fmla="*/ 24657 h 89381"/>
                <a:gd name="connsiteX6" fmla="*/ 440436 w 881179"/>
                <a:gd name="connsiteY6" fmla="*/ 42533 h 89381"/>
                <a:gd name="connsiteX7" fmla="*/ 383108 w 881179"/>
                <a:gd name="connsiteY7" fmla="*/ 24657 h 89381"/>
                <a:gd name="connsiteX8" fmla="*/ 301432 w 881179"/>
                <a:gd name="connsiteY8" fmla="*/ 0 h 89381"/>
                <a:gd name="connsiteX9" fmla="*/ 219755 w 881179"/>
                <a:gd name="connsiteY9" fmla="*/ 24657 h 89381"/>
                <a:gd name="connsiteX10" fmla="*/ 162428 w 881179"/>
                <a:gd name="connsiteY10" fmla="*/ 42533 h 89381"/>
                <a:gd name="connsiteX11" fmla="*/ 105100 w 881179"/>
                <a:gd name="connsiteY11" fmla="*/ 24657 h 89381"/>
                <a:gd name="connsiteX12" fmla="*/ 23424 w 881179"/>
                <a:gd name="connsiteY12" fmla="*/ 0 h 89381"/>
                <a:gd name="connsiteX13" fmla="*/ 0 w 881179"/>
                <a:gd name="connsiteY13" fmla="*/ 23424 h 89381"/>
                <a:gd name="connsiteX14" fmla="*/ 23424 w 881179"/>
                <a:gd name="connsiteY14" fmla="*/ 46848 h 89381"/>
                <a:gd name="connsiteX15" fmla="*/ 80752 w 881179"/>
                <a:gd name="connsiteY15" fmla="*/ 64725 h 89381"/>
                <a:gd name="connsiteX16" fmla="*/ 162428 w 881179"/>
                <a:gd name="connsiteY16" fmla="*/ 89382 h 89381"/>
                <a:gd name="connsiteX17" fmla="*/ 244104 w 881179"/>
                <a:gd name="connsiteY17" fmla="*/ 64725 h 89381"/>
                <a:gd name="connsiteX18" fmla="*/ 301432 w 881179"/>
                <a:gd name="connsiteY18" fmla="*/ 46848 h 89381"/>
                <a:gd name="connsiteX19" fmla="*/ 358759 w 881179"/>
                <a:gd name="connsiteY19" fmla="*/ 64725 h 89381"/>
                <a:gd name="connsiteX20" fmla="*/ 440436 w 881179"/>
                <a:gd name="connsiteY20" fmla="*/ 89382 h 89381"/>
                <a:gd name="connsiteX21" fmla="*/ 522112 w 881179"/>
                <a:gd name="connsiteY21" fmla="*/ 64725 h 89381"/>
                <a:gd name="connsiteX22" fmla="*/ 579439 w 881179"/>
                <a:gd name="connsiteY22" fmla="*/ 46848 h 89381"/>
                <a:gd name="connsiteX23" fmla="*/ 636767 w 881179"/>
                <a:gd name="connsiteY23" fmla="*/ 64725 h 89381"/>
                <a:gd name="connsiteX24" fmla="*/ 718597 w 881179"/>
                <a:gd name="connsiteY24" fmla="*/ 89382 h 89381"/>
                <a:gd name="connsiteX25" fmla="*/ 800428 w 881179"/>
                <a:gd name="connsiteY25" fmla="*/ 64725 h 89381"/>
                <a:gd name="connsiteX26" fmla="*/ 857755 w 881179"/>
                <a:gd name="connsiteY26" fmla="*/ 46848 h 89381"/>
                <a:gd name="connsiteX27" fmla="*/ 881179 w 881179"/>
                <a:gd name="connsiteY27" fmla="*/ 23424 h 89381"/>
                <a:gd name="connsiteX28" fmla="*/ 857755 w 881179"/>
                <a:gd name="connsiteY28" fmla="*/ 0 h 89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81179" h="89381">
                  <a:moveTo>
                    <a:pt x="857755" y="0"/>
                  </a:moveTo>
                  <a:cubicBezTo>
                    <a:pt x="816455" y="0"/>
                    <a:pt x="794880" y="13099"/>
                    <a:pt x="775925" y="24657"/>
                  </a:cubicBezTo>
                  <a:cubicBezTo>
                    <a:pt x="759589" y="34674"/>
                    <a:pt x="746799" y="42533"/>
                    <a:pt x="718597" y="42533"/>
                  </a:cubicBezTo>
                  <a:cubicBezTo>
                    <a:pt x="690396" y="42533"/>
                    <a:pt x="677451" y="34674"/>
                    <a:pt x="661270" y="24657"/>
                  </a:cubicBezTo>
                  <a:cubicBezTo>
                    <a:pt x="642315" y="13099"/>
                    <a:pt x="620894" y="0"/>
                    <a:pt x="579439" y="0"/>
                  </a:cubicBezTo>
                  <a:cubicBezTo>
                    <a:pt x="537985" y="0"/>
                    <a:pt x="516564" y="13099"/>
                    <a:pt x="497763" y="24657"/>
                  </a:cubicBezTo>
                  <a:cubicBezTo>
                    <a:pt x="481428" y="34674"/>
                    <a:pt x="468637" y="42533"/>
                    <a:pt x="440436" y="42533"/>
                  </a:cubicBezTo>
                  <a:cubicBezTo>
                    <a:pt x="412234" y="42533"/>
                    <a:pt x="399443" y="34674"/>
                    <a:pt x="383108" y="24657"/>
                  </a:cubicBezTo>
                  <a:cubicBezTo>
                    <a:pt x="364153" y="13099"/>
                    <a:pt x="342732" y="0"/>
                    <a:pt x="301432" y="0"/>
                  </a:cubicBezTo>
                  <a:cubicBezTo>
                    <a:pt x="260131" y="0"/>
                    <a:pt x="238556" y="13099"/>
                    <a:pt x="219755" y="24657"/>
                  </a:cubicBezTo>
                  <a:cubicBezTo>
                    <a:pt x="203420" y="34674"/>
                    <a:pt x="190629" y="42533"/>
                    <a:pt x="162428" y="42533"/>
                  </a:cubicBezTo>
                  <a:cubicBezTo>
                    <a:pt x="134227" y="42533"/>
                    <a:pt x="121436" y="34674"/>
                    <a:pt x="105100" y="24657"/>
                  </a:cubicBezTo>
                  <a:cubicBezTo>
                    <a:pt x="86145" y="13099"/>
                    <a:pt x="64725" y="0"/>
                    <a:pt x="23424" y="0"/>
                  </a:cubicBezTo>
                  <a:cubicBezTo>
                    <a:pt x="10479" y="0"/>
                    <a:pt x="0" y="10479"/>
                    <a:pt x="0" y="23424"/>
                  </a:cubicBezTo>
                  <a:cubicBezTo>
                    <a:pt x="0" y="36369"/>
                    <a:pt x="10479" y="46848"/>
                    <a:pt x="23424" y="46848"/>
                  </a:cubicBezTo>
                  <a:cubicBezTo>
                    <a:pt x="51626" y="46848"/>
                    <a:pt x="64416" y="54708"/>
                    <a:pt x="80752" y="64725"/>
                  </a:cubicBezTo>
                  <a:cubicBezTo>
                    <a:pt x="99707" y="76283"/>
                    <a:pt x="121127" y="89382"/>
                    <a:pt x="162428" y="89382"/>
                  </a:cubicBezTo>
                  <a:cubicBezTo>
                    <a:pt x="203728" y="89382"/>
                    <a:pt x="225303" y="76283"/>
                    <a:pt x="244104" y="64725"/>
                  </a:cubicBezTo>
                  <a:cubicBezTo>
                    <a:pt x="260440" y="54708"/>
                    <a:pt x="273230" y="46848"/>
                    <a:pt x="301432" y="46848"/>
                  </a:cubicBezTo>
                  <a:cubicBezTo>
                    <a:pt x="329633" y="46848"/>
                    <a:pt x="342424" y="54708"/>
                    <a:pt x="358759" y="64725"/>
                  </a:cubicBezTo>
                  <a:cubicBezTo>
                    <a:pt x="377714" y="76283"/>
                    <a:pt x="399135" y="89382"/>
                    <a:pt x="440436" y="89382"/>
                  </a:cubicBezTo>
                  <a:cubicBezTo>
                    <a:pt x="481736" y="89382"/>
                    <a:pt x="503311" y="76283"/>
                    <a:pt x="522112" y="64725"/>
                  </a:cubicBezTo>
                  <a:cubicBezTo>
                    <a:pt x="538447" y="54708"/>
                    <a:pt x="551238" y="46848"/>
                    <a:pt x="579439" y="46848"/>
                  </a:cubicBezTo>
                  <a:cubicBezTo>
                    <a:pt x="607641" y="46848"/>
                    <a:pt x="620432" y="54708"/>
                    <a:pt x="636767" y="64725"/>
                  </a:cubicBezTo>
                  <a:cubicBezTo>
                    <a:pt x="655722" y="76283"/>
                    <a:pt x="677143" y="89382"/>
                    <a:pt x="718597" y="89382"/>
                  </a:cubicBezTo>
                  <a:cubicBezTo>
                    <a:pt x="760052" y="89382"/>
                    <a:pt x="781473" y="76283"/>
                    <a:pt x="800428" y="64725"/>
                  </a:cubicBezTo>
                  <a:cubicBezTo>
                    <a:pt x="816763" y="54708"/>
                    <a:pt x="829554" y="46848"/>
                    <a:pt x="857755" y="46848"/>
                  </a:cubicBezTo>
                  <a:cubicBezTo>
                    <a:pt x="870700" y="46848"/>
                    <a:pt x="881179" y="36369"/>
                    <a:pt x="881179" y="23424"/>
                  </a:cubicBezTo>
                  <a:cubicBezTo>
                    <a:pt x="881179" y="10479"/>
                    <a:pt x="870700" y="0"/>
                    <a:pt x="857755" y="0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800">
                <a:solidFill>
                  <a:schemeClr val="bg1"/>
                </a:solidFill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A5E39264-5FA3-0D10-DA84-019513286CC2}"/>
              </a:ext>
            </a:extLst>
          </p:cNvPr>
          <p:cNvSpPr txBox="1"/>
          <p:nvPr/>
        </p:nvSpPr>
        <p:spPr>
          <a:xfrm>
            <a:off x="7519916" y="5100416"/>
            <a:ext cx="18703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i="1">
                <a:solidFill>
                  <a:schemeClr val="bg1"/>
                </a:solidFill>
                <a:latin typeface="Jumble" panose="02000503000000020004" pitchFamily="2" charset="0"/>
              </a:rPr>
              <a:t>TEMPLET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9338721-E1F2-365E-C8A4-D63EBC3A9109}"/>
              </a:ext>
            </a:extLst>
          </p:cNvPr>
          <p:cNvSpPr txBox="1"/>
          <p:nvPr/>
        </p:nvSpPr>
        <p:spPr>
          <a:xfrm>
            <a:off x="7559396" y="5479747"/>
            <a:ext cx="24856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100" b="1">
                <a:solidFill>
                  <a:schemeClr val="bg1"/>
                </a:solidFill>
                <a:latin typeface="+mn-ea"/>
                <a:cs typeface="..黑体UI-韩语" panose="02000000000000000000" pitchFamily="2" charset="-128"/>
              </a:rPr>
              <a:t>habitant morbi tristique senectus et netus et malesuada fames ac turpis</a:t>
            </a:r>
            <a:endParaRPr lang="zh-CN" altLang="en-US" sz="1100" b="1">
              <a:solidFill>
                <a:schemeClr val="bg1"/>
              </a:solidFill>
              <a:latin typeface="+mn-ea"/>
              <a:cs typeface="..黑体UI-韩语" panose="02000000000000000000" pitchFamily="2" charset="-128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4937363-0147-D79F-5370-98E01E7C2A59}"/>
              </a:ext>
            </a:extLst>
          </p:cNvPr>
          <p:cNvSpPr txBox="1"/>
          <p:nvPr/>
        </p:nvSpPr>
        <p:spPr>
          <a:xfrm>
            <a:off x="805948" y="947367"/>
            <a:ext cx="62417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i="1">
                <a:solidFill>
                  <a:srgbClr val="EC1A63"/>
                </a:solidFill>
                <a:latin typeface="Jumble" panose="02000503000000020004" pitchFamily="2" charset="0"/>
              </a:rPr>
              <a:t>P</a:t>
            </a:r>
            <a:r>
              <a:rPr lang="en-US" altLang="zh-CN" sz="4400" i="1">
                <a:solidFill>
                  <a:schemeClr val="bg1"/>
                </a:solidFill>
                <a:latin typeface="Jumble" panose="02000503000000020004" pitchFamily="2" charset="0"/>
              </a:rPr>
              <a:t>ower</a:t>
            </a:r>
            <a:r>
              <a:rPr lang="en-US" altLang="zh-CN" sz="4400" i="1">
                <a:solidFill>
                  <a:srgbClr val="F26F2D"/>
                </a:solidFill>
                <a:latin typeface="Jumble" panose="02000503000000020004" pitchFamily="2" charset="0"/>
              </a:rPr>
              <a:t>p</a:t>
            </a:r>
            <a:r>
              <a:rPr lang="en-US" altLang="zh-CN" sz="4400" i="1">
                <a:solidFill>
                  <a:schemeClr val="bg1"/>
                </a:solidFill>
                <a:latin typeface="Jumble" panose="02000503000000020004" pitchFamily="2" charset="0"/>
              </a:rPr>
              <a:t>oint </a:t>
            </a:r>
            <a:r>
              <a:rPr lang="en-US" altLang="zh-CN" sz="4400" i="1">
                <a:solidFill>
                  <a:srgbClr val="EC1A63"/>
                </a:solidFill>
                <a:latin typeface="Jumble" panose="02000503000000020004" pitchFamily="2" charset="0"/>
              </a:rPr>
              <a:t>T</a:t>
            </a:r>
            <a:r>
              <a:rPr lang="en-US" altLang="zh-CN" sz="4400" i="1">
                <a:solidFill>
                  <a:schemeClr val="bg1"/>
                </a:solidFill>
                <a:latin typeface="Jumble" panose="02000503000000020004" pitchFamily="2" charset="0"/>
              </a:rPr>
              <a:t>emple</a:t>
            </a:r>
            <a:r>
              <a:rPr lang="en-US" altLang="zh-CN" sz="4400" i="1">
                <a:solidFill>
                  <a:srgbClr val="F26F2D"/>
                </a:solidFill>
                <a:latin typeface="Jumble" panose="02000503000000020004" pitchFamily="2" charset="0"/>
              </a:rPr>
              <a:t>t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4CD6C45E-AFF3-2C53-385D-A6282868ED9E}"/>
              </a:ext>
            </a:extLst>
          </p:cNvPr>
          <p:cNvSpPr txBox="1"/>
          <p:nvPr/>
        </p:nvSpPr>
        <p:spPr>
          <a:xfrm>
            <a:off x="805948" y="1900048"/>
            <a:ext cx="6241726" cy="2732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 b="1">
                <a:solidFill>
                  <a:schemeClr val="bg1"/>
                </a:solidFill>
                <a:latin typeface="+mn-ea"/>
                <a:cs typeface="..黑体UI-韩语" panose="02000000000000000000" pitchFamily="2" charset="-128"/>
              </a:rPr>
              <a:t>Lorem ipsum dolor sit amet, consectetuer adipiscing elit. Maecenas porttitor congue massa. Fusce posuere, magna sed pulvinar ultricies, purus lectus malesuada libero, sit amet </a:t>
            </a:r>
          </a:p>
          <a:p>
            <a:pPr>
              <a:lnSpc>
                <a:spcPct val="120000"/>
              </a:lnSpc>
            </a:pPr>
            <a:endParaRPr lang="fr-FR" altLang="zh-CN" sz="1600" b="1">
              <a:solidFill>
                <a:schemeClr val="bg1"/>
              </a:solidFill>
              <a:latin typeface="+mn-ea"/>
              <a:cs typeface="..黑体UI-韩语" panose="02000000000000000000" pitchFamily="2" charset="-128"/>
            </a:endParaRPr>
          </a:p>
          <a:p>
            <a:pPr>
              <a:lnSpc>
                <a:spcPct val="120000"/>
              </a:lnSpc>
            </a:pPr>
            <a:endParaRPr lang="fr-FR" altLang="zh-CN" sz="1600" b="1">
              <a:solidFill>
                <a:schemeClr val="bg1"/>
              </a:solidFill>
              <a:latin typeface="+mn-ea"/>
              <a:cs typeface="..黑体UI-韩语" panose="02000000000000000000" pitchFamily="2" charset="-128"/>
            </a:endParaRPr>
          </a:p>
          <a:p>
            <a:pPr>
              <a:lnSpc>
                <a:spcPct val="120000"/>
              </a:lnSpc>
            </a:pPr>
            <a:r>
              <a:rPr lang="fr-FR" altLang="zh-CN" sz="1600" b="1">
                <a:solidFill>
                  <a:schemeClr val="bg1"/>
                </a:solidFill>
                <a:latin typeface="+mn-ea"/>
                <a:cs typeface="..黑体UI-韩语" panose="02000000000000000000" pitchFamily="2" charset="-128"/>
              </a:rPr>
              <a:t>commodo magna eros quis urna. Nunc viverra imperdiet enim.</a:t>
            </a:r>
          </a:p>
          <a:p>
            <a:pPr>
              <a:lnSpc>
                <a:spcPct val="120000"/>
              </a:lnSpc>
            </a:pPr>
            <a:r>
              <a:rPr lang="fr-FR" altLang="zh-CN" sz="1600" b="1">
                <a:solidFill>
                  <a:schemeClr val="bg1"/>
                </a:solidFill>
                <a:latin typeface="+mn-ea"/>
                <a:cs typeface="..黑体UI-韩语" panose="02000000000000000000" pitchFamily="2" charset="-128"/>
              </a:rPr>
              <a:t>Fusce est. Vivamus a tellus. Pellentesque habitant morbi tristique senectus et netus et malesuada fames ac turpis egestas. Proin pharetra nonummy pede.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9B683FE5-C310-B818-BFB0-26F787735F7C}"/>
              </a:ext>
            </a:extLst>
          </p:cNvPr>
          <p:cNvGrpSpPr/>
          <p:nvPr/>
        </p:nvGrpSpPr>
        <p:grpSpPr>
          <a:xfrm>
            <a:off x="8427527" y="947367"/>
            <a:ext cx="1925575" cy="2872031"/>
            <a:chOff x="8173301" y="3362007"/>
            <a:chExt cx="443954" cy="662166"/>
          </a:xfrm>
          <a:solidFill>
            <a:schemeClr val="bg1"/>
          </a:solidFill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D2B8077E-7C08-0576-93FC-921727BC4A7F}"/>
                </a:ext>
              </a:extLst>
            </p:cNvPr>
            <p:cNvSpPr/>
            <p:nvPr/>
          </p:nvSpPr>
          <p:spPr>
            <a:xfrm>
              <a:off x="8257890" y="3430008"/>
              <a:ext cx="290246" cy="475582"/>
            </a:xfrm>
            <a:custGeom>
              <a:avLst/>
              <a:gdLst>
                <a:gd name="connsiteX0" fmla="*/ 278224 w 290246"/>
                <a:gd name="connsiteY0" fmla="*/ 371736 h 475582"/>
                <a:gd name="connsiteX1" fmla="*/ 286034 w 290246"/>
                <a:gd name="connsiteY1" fmla="*/ 422885 h 475582"/>
                <a:gd name="connsiteX2" fmla="*/ 287749 w 290246"/>
                <a:gd name="connsiteY2" fmla="*/ 430695 h 475582"/>
                <a:gd name="connsiteX3" fmla="*/ 278795 w 290246"/>
                <a:gd name="connsiteY3" fmla="*/ 451555 h 475582"/>
                <a:gd name="connsiteX4" fmla="*/ 183545 w 290246"/>
                <a:gd name="connsiteY4" fmla="*/ 474796 h 475582"/>
                <a:gd name="connsiteX5" fmla="*/ 103916 w 290246"/>
                <a:gd name="connsiteY5" fmla="*/ 474796 h 475582"/>
                <a:gd name="connsiteX6" fmla="*/ 11143 w 290246"/>
                <a:gd name="connsiteY6" fmla="*/ 450127 h 475582"/>
                <a:gd name="connsiteX7" fmla="*/ 3142 w 290246"/>
                <a:gd name="connsiteY7" fmla="*/ 443554 h 475582"/>
                <a:gd name="connsiteX8" fmla="*/ 2189 w 290246"/>
                <a:gd name="connsiteY8" fmla="*/ 430410 h 475582"/>
                <a:gd name="connsiteX9" fmla="*/ 33526 w 290246"/>
                <a:gd name="connsiteY9" fmla="*/ 362020 h 475582"/>
                <a:gd name="connsiteX10" fmla="*/ 58672 w 290246"/>
                <a:gd name="connsiteY10" fmla="*/ 293535 h 475582"/>
                <a:gd name="connsiteX11" fmla="*/ 81818 w 290246"/>
                <a:gd name="connsiteY11" fmla="*/ 192761 h 475582"/>
                <a:gd name="connsiteX12" fmla="*/ 98487 w 290246"/>
                <a:gd name="connsiteY12" fmla="*/ 71889 h 475582"/>
                <a:gd name="connsiteX13" fmla="*/ 104107 w 290246"/>
                <a:gd name="connsiteY13" fmla="*/ 14739 h 475582"/>
                <a:gd name="connsiteX14" fmla="*/ 112108 w 290246"/>
                <a:gd name="connsiteY14" fmla="*/ 1213 h 475582"/>
                <a:gd name="connsiteX15" fmla="*/ 129729 w 290246"/>
                <a:gd name="connsiteY15" fmla="*/ 6547 h 475582"/>
                <a:gd name="connsiteX16" fmla="*/ 155446 w 290246"/>
                <a:gd name="connsiteY16" fmla="*/ 45028 h 475582"/>
                <a:gd name="connsiteX17" fmla="*/ 218216 w 290246"/>
                <a:gd name="connsiteY17" fmla="*/ 182569 h 475582"/>
                <a:gd name="connsiteX18" fmla="*/ 262412 w 290246"/>
                <a:gd name="connsiteY18" fmla="*/ 303346 h 475582"/>
                <a:gd name="connsiteX19" fmla="*/ 279557 w 290246"/>
                <a:gd name="connsiteY19" fmla="*/ 371640 h 475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246" h="475582">
                  <a:moveTo>
                    <a:pt x="278224" y="371736"/>
                  </a:moveTo>
                  <a:cubicBezTo>
                    <a:pt x="280891" y="388881"/>
                    <a:pt x="283494" y="405930"/>
                    <a:pt x="286034" y="422885"/>
                  </a:cubicBezTo>
                  <a:cubicBezTo>
                    <a:pt x="286419" y="425526"/>
                    <a:pt x="286992" y="428136"/>
                    <a:pt x="287749" y="430695"/>
                  </a:cubicBezTo>
                  <a:cubicBezTo>
                    <a:pt x="292035" y="444507"/>
                    <a:pt x="291844" y="445078"/>
                    <a:pt x="278795" y="451555"/>
                  </a:cubicBezTo>
                  <a:cubicBezTo>
                    <a:pt x="249060" y="465990"/>
                    <a:pt x="216587" y="473914"/>
                    <a:pt x="183545" y="474796"/>
                  </a:cubicBezTo>
                  <a:cubicBezTo>
                    <a:pt x="157066" y="475844"/>
                    <a:pt x="130491" y="475844"/>
                    <a:pt x="103916" y="474796"/>
                  </a:cubicBezTo>
                  <a:cubicBezTo>
                    <a:pt x="71478" y="474011"/>
                    <a:pt x="39686" y="465557"/>
                    <a:pt x="11143" y="450127"/>
                  </a:cubicBezTo>
                  <a:cubicBezTo>
                    <a:pt x="8141" y="448378"/>
                    <a:pt x="5440" y="446159"/>
                    <a:pt x="3142" y="443554"/>
                  </a:cubicBezTo>
                  <a:cubicBezTo>
                    <a:pt x="-645" y="440135"/>
                    <a:pt x="-1065" y="434339"/>
                    <a:pt x="2189" y="430410"/>
                  </a:cubicBezTo>
                  <a:cubicBezTo>
                    <a:pt x="17810" y="410026"/>
                    <a:pt x="24573" y="385452"/>
                    <a:pt x="33526" y="362020"/>
                  </a:cubicBezTo>
                  <a:cubicBezTo>
                    <a:pt x="42480" y="338589"/>
                    <a:pt x="51433" y="316681"/>
                    <a:pt x="58672" y="293535"/>
                  </a:cubicBezTo>
                  <a:cubicBezTo>
                    <a:pt x="69091" y="260623"/>
                    <a:pt x="76831" y="226921"/>
                    <a:pt x="81818" y="192761"/>
                  </a:cubicBezTo>
                  <a:cubicBezTo>
                    <a:pt x="87533" y="152470"/>
                    <a:pt x="93248" y="112179"/>
                    <a:pt x="98487" y="71889"/>
                  </a:cubicBezTo>
                  <a:cubicBezTo>
                    <a:pt x="100963" y="52839"/>
                    <a:pt x="102773" y="33789"/>
                    <a:pt x="104107" y="14739"/>
                  </a:cubicBezTo>
                  <a:cubicBezTo>
                    <a:pt x="104107" y="8452"/>
                    <a:pt x="105250" y="3404"/>
                    <a:pt x="112108" y="1213"/>
                  </a:cubicBezTo>
                  <a:cubicBezTo>
                    <a:pt x="118492" y="-1619"/>
                    <a:pt x="125987" y="650"/>
                    <a:pt x="129729" y="6547"/>
                  </a:cubicBezTo>
                  <a:cubicBezTo>
                    <a:pt x="139477" y="18548"/>
                    <a:pt x="148087" y="31431"/>
                    <a:pt x="155446" y="45028"/>
                  </a:cubicBezTo>
                  <a:cubicBezTo>
                    <a:pt x="177068" y="90558"/>
                    <a:pt x="197356" y="136754"/>
                    <a:pt x="218216" y="182569"/>
                  </a:cubicBezTo>
                  <a:cubicBezTo>
                    <a:pt x="235788" y="221731"/>
                    <a:pt x="250558" y="262092"/>
                    <a:pt x="262412" y="303346"/>
                  </a:cubicBezTo>
                  <a:cubicBezTo>
                    <a:pt x="269080" y="325825"/>
                    <a:pt x="273937" y="348876"/>
                    <a:pt x="279557" y="3716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B4230EE8-8820-4DF3-7461-02118DC6615C}"/>
                </a:ext>
              </a:extLst>
            </p:cNvPr>
            <p:cNvSpPr/>
            <p:nvPr/>
          </p:nvSpPr>
          <p:spPr>
            <a:xfrm>
              <a:off x="8173301" y="3864609"/>
              <a:ext cx="443954" cy="159564"/>
            </a:xfrm>
            <a:custGeom>
              <a:avLst/>
              <a:gdLst>
                <a:gd name="connsiteX0" fmla="*/ 5054 w 443954"/>
                <a:gd name="connsiteY0" fmla="*/ 0 h 159564"/>
                <a:gd name="connsiteX1" fmla="*/ 39249 w 443954"/>
                <a:gd name="connsiteY1" fmla="*/ 18097 h 159564"/>
                <a:gd name="connsiteX2" fmla="*/ 102780 w 443954"/>
                <a:gd name="connsiteY2" fmla="*/ 51054 h 159564"/>
                <a:gd name="connsiteX3" fmla="*/ 172599 w 443954"/>
                <a:gd name="connsiteY3" fmla="*/ 65246 h 159564"/>
                <a:gd name="connsiteX4" fmla="*/ 284898 w 443954"/>
                <a:gd name="connsiteY4" fmla="*/ 58674 h 159564"/>
                <a:gd name="connsiteX5" fmla="*/ 337953 w 443954"/>
                <a:gd name="connsiteY5" fmla="*/ 46482 h 159564"/>
                <a:gd name="connsiteX6" fmla="*/ 364623 w 443954"/>
                <a:gd name="connsiteY6" fmla="*/ 34861 h 159564"/>
                <a:gd name="connsiteX7" fmla="*/ 390721 w 443954"/>
                <a:gd name="connsiteY7" fmla="*/ 25336 h 159564"/>
                <a:gd name="connsiteX8" fmla="*/ 406247 w 443954"/>
                <a:gd name="connsiteY8" fmla="*/ 18193 h 159564"/>
                <a:gd name="connsiteX9" fmla="*/ 437298 w 443954"/>
                <a:gd name="connsiteY9" fmla="*/ 4096 h 159564"/>
                <a:gd name="connsiteX10" fmla="*/ 440918 w 443954"/>
                <a:gd name="connsiteY10" fmla="*/ 25813 h 159564"/>
                <a:gd name="connsiteX11" fmla="*/ 370052 w 443954"/>
                <a:gd name="connsiteY11" fmla="*/ 109633 h 159564"/>
                <a:gd name="connsiteX12" fmla="*/ 365004 w 443954"/>
                <a:gd name="connsiteY12" fmla="*/ 123635 h 159564"/>
                <a:gd name="connsiteX13" fmla="*/ 366432 w 443954"/>
                <a:gd name="connsiteY13" fmla="*/ 130112 h 159564"/>
                <a:gd name="connsiteX14" fmla="*/ 350811 w 443954"/>
                <a:gd name="connsiteY14" fmla="*/ 153638 h 159564"/>
                <a:gd name="connsiteX15" fmla="*/ 243655 w 443954"/>
                <a:gd name="connsiteY15" fmla="*/ 158305 h 159564"/>
                <a:gd name="connsiteX16" fmla="*/ 173551 w 443954"/>
                <a:gd name="connsiteY16" fmla="*/ 153162 h 159564"/>
                <a:gd name="connsiteX17" fmla="*/ 102018 w 443954"/>
                <a:gd name="connsiteY17" fmla="*/ 138970 h 159564"/>
                <a:gd name="connsiteX18" fmla="*/ 56965 w 443954"/>
                <a:gd name="connsiteY18" fmla="*/ 128397 h 159564"/>
                <a:gd name="connsiteX19" fmla="*/ 48107 w 443954"/>
                <a:gd name="connsiteY19" fmla="*/ 109347 h 159564"/>
                <a:gd name="connsiteX20" fmla="*/ 46297 w 443954"/>
                <a:gd name="connsiteY20" fmla="*/ 98393 h 159564"/>
                <a:gd name="connsiteX21" fmla="*/ 12102 w 443954"/>
                <a:gd name="connsiteY21" fmla="*/ 49530 h 159564"/>
                <a:gd name="connsiteX22" fmla="*/ 863 w 443954"/>
                <a:gd name="connsiteY22" fmla="*/ 28670 h 159564"/>
                <a:gd name="connsiteX23" fmla="*/ 863 w 443954"/>
                <a:gd name="connsiteY23" fmla="*/ 11906 h 159564"/>
                <a:gd name="connsiteX24" fmla="*/ 5054 w 443954"/>
                <a:gd name="connsiteY24" fmla="*/ 0 h 159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43954" h="159564">
                  <a:moveTo>
                    <a:pt x="5054" y="0"/>
                  </a:moveTo>
                  <a:lnTo>
                    <a:pt x="39249" y="18097"/>
                  </a:lnTo>
                  <a:cubicBezTo>
                    <a:pt x="59777" y="30290"/>
                    <a:pt x="80990" y="41294"/>
                    <a:pt x="102780" y="51054"/>
                  </a:cubicBezTo>
                  <a:cubicBezTo>
                    <a:pt x="124976" y="60058"/>
                    <a:pt x="148649" y="64870"/>
                    <a:pt x="172599" y="65246"/>
                  </a:cubicBezTo>
                  <a:cubicBezTo>
                    <a:pt x="210148" y="66092"/>
                    <a:pt x="247704" y="63894"/>
                    <a:pt x="284898" y="58674"/>
                  </a:cubicBezTo>
                  <a:cubicBezTo>
                    <a:pt x="302799" y="55613"/>
                    <a:pt x="320512" y="51542"/>
                    <a:pt x="337953" y="46482"/>
                  </a:cubicBezTo>
                  <a:cubicBezTo>
                    <a:pt x="347059" y="43127"/>
                    <a:pt x="355964" y="39247"/>
                    <a:pt x="364623" y="34861"/>
                  </a:cubicBezTo>
                  <a:cubicBezTo>
                    <a:pt x="373195" y="31337"/>
                    <a:pt x="382053" y="28480"/>
                    <a:pt x="390721" y="25336"/>
                  </a:cubicBezTo>
                  <a:cubicBezTo>
                    <a:pt x="395960" y="23241"/>
                    <a:pt x="401103" y="20574"/>
                    <a:pt x="406247" y="18193"/>
                  </a:cubicBezTo>
                  <a:lnTo>
                    <a:pt x="437298" y="4096"/>
                  </a:lnTo>
                  <a:cubicBezTo>
                    <a:pt x="445109" y="13621"/>
                    <a:pt x="445680" y="18574"/>
                    <a:pt x="440918" y="25813"/>
                  </a:cubicBezTo>
                  <a:cubicBezTo>
                    <a:pt x="420681" y="56447"/>
                    <a:pt x="396894" y="84582"/>
                    <a:pt x="370052" y="109633"/>
                  </a:cubicBezTo>
                  <a:cubicBezTo>
                    <a:pt x="365742" y="112887"/>
                    <a:pt x="363762" y="118379"/>
                    <a:pt x="365004" y="123635"/>
                  </a:cubicBezTo>
                  <a:cubicBezTo>
                    <a:pt x="365214" y="125844"/>
                    <a:pt x="365694" y="128019"/>
                    <a:pt x="366432" y="130112"/>
                  </a:cubicBezTo>
                  <a:cubicBezTo>
                    <a:pt x="374338" y="145828"/>
                    <a:pt x="371195" y="150495"/>
                    <a:pt x="350811" y="153638"/>
                  </a:cubicBezTo>
                  <a:cubicBezTo>
                    <a:pt x="315400" y="159403"/>
                    <a:pt x="279433" y="160969"/>
                    <a:pt x="243655" y="158305"/>
                  </a:cubicBezTo>
                  <a:cubicBezTo>
                    <a:pt x="220319" y="156400"/>
                    <a:pt x="196697" y="156305"/>
                    <a:pt x="173551" y="153162"/>
                  </a:cubicBezTo>
                  <a:cubicBezTo>
                    <a:pt x="150405" y="150019"/>
                    <a:pt x="125926" y="143637"/>
                    <a:pt x="102018" y="138970"/>
                  </a:cubicBezTo>
                  <a:cubicBezTo>
                    <a:pt x="86874" y="135731"/>
                    <a:pt x="71824" y="132493"/>
                    <a:pt x="56965" y="128397"/>
                  </a:cubicBezTo>
                  <a:cubicBezTo>
                    <a:pt x="45535" y="125254"/>
                    <a:pt x="43535" y="120205"/>
                    <a:pt x="48107" y="109347"/>
                  </a:cubicBezTo>
                  <a:cubicBezTo>
                    <a:pt x="49720" y="105659"/>
                    <a:pt x="49011" y="101367"/>
                    <a:pt x="46297" y="98393"/>
                  </a:cubicBezTo>
                  <a:cubicBezTo>
                    <a:pt x="34772" y="82201"/>
                    <a:pt x="23247" y="66008"/>
                    <a:pt x="12102" y="49530"/>
                  </a:cubicBezTo>
                  <a:cubicBezTo>
                    <a:pt x="7435" y="43114"/>
                    <a:pt x="3654" y="36097"/>
                    <a:pt x="863" y="28670"/>
                  </a:cubicBezTo>
                  <a:cubicBezTo>
                    <a:pt x="-288" y="23141"/>
                    <a:pt x="-288" y="17435"/>
                    <a:pt x="863" y="11906"/>
                  </a:cubicBezTo>
                  <a:cubicBezTo>
                    <a:pt x="1856" y="7807"/>
                    <a:pt x="3260" y="3818"/>
                    <a:pt x="505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D3DDC3B5-80A4-8AE7-99C6-A4D4B3801486}"/>
                </a:ext>
              </a:extLst>
            </p:cNvPr>
            <p:cNvSpPr/>
            <p:nvPr/>
          </p:nvSpPr>
          <p:spPr>
            <a:xfrm>
              <a:off x="8192206" y="3362007"/>
              <a:ext cx="133700" cy="505831"/>
            </a:xfrm>
            <a:custGeom>
              <a:avLst/>
              <a:gdLst>
                <a:gd name="connsiteX0" fmla="*/ 129120 w 133700"/>
                <a:gd name="connsiteY0" fmla="*/ 93979 h 505831"/>
                <a:gd name="connsiteX1" fmla="*/ 130834 w 133700"/>
                <a:gd name="connsiteY1" fmla="*/ 196468 h 505831"/>
                <a:gd name="connsiteX2" fmla="*/ 104069 w 133700"/>
                <a:gd name="connsiteY2" fmla="*/ 356107 h 505831"/>
                <a:gd name="connsiteX3" fmla="*/ 75494 w 133700"/>
                <a:gd name="connsiteY3" fmla="*/ 456787 h 505831"/>
                <a:gd name="connsiteX4" fmla="*/ 50348 w 133700"/>
                <a:gd name="connsiteY4" fmla="*/ 500125 h 505831"/>
                <a:gd name="connsiteX5" fmla="*/ 36346 w 133700"/>
                <a:gd name="connsiteY5" fmla="*/ 505459 h 505831"/>
                <a:gd name="connsiteX6" fmla="*/ 4533 w 133700"/>
                <a:gd name="connsiteY6" fmla="*/ 492982 h 505831"/>
                <a:gd name="connsiteX7" fmla="*/ 1170 w 133700"/>
                <a:gd name="connsiteY7" fmla="*/ 480774 h 505831"/>
                <a:gd name="connsiteX8" fmla="*/ 1389 w 133700"/>
                <a:gd name="connsiteY8" fmla="*/ 480409 h 505831"/>
                <a:gd name="connsiteX9" fmla="*/ 17487 w 133700"/>
                <a:gd name="connsiteY9" fmla="*/ 435451 h 505831"/>
                <a:gd name="connsiteX10" fmla="*/ 37203 w 133700"/>
                <a:gd name="connsiteY10" fmla="*/ 348868 h 505831"/>
                <a:gd name="connsiteX11" fmla="*/ 49491 w 133700"/>
                <a:gd name="connsiteY11" fmla="*/ 253047 h 505831"/>
                <a:gd name="connsiteX12" fmla="*/ 64921 w 133700"/>
                <a:gd name="connsiteY12" fmla="*/ 133508 h 505831"/>
                <a:gd name="connsiteX13" fmla="*/ 74446 w 133700"/>
                <a:gd name="connsiteY13" fmla="*/ 25209 h 505831"/>
                <a:gd name="connsiteX14" fmla="*/ 74446 w 133700"/>
                <a:gd name="connsiteY14" fmla="*/ 13303 h 505831"/>
                <a:gd name="connsiteX15" fmla="*/ 78256 w 133700"/>
                <a:gd name="connsiteY15" fmla="*/ 1682 h 505831"/>
                <a:gd name="connsiteX16" fmla="*/ 94068 w 133700"/>
                <a:gd name="connsiteY16" fmla="*/ 4540 h 505831"/>
                <a:gd name="connsiteX17" fmla="*/ 107403 w 133700"/>
                <a:gd name="connsiteY17" fmla="*/ 24161 h 505831"/>
                <a:gd name="connsiteX18" fmla="*/ 129120 w 133700"/>
                <a:gd name="connsiteY18" fmla="*/ 93979 h 50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3700" h="505831">
                  <a:moveTo>
                    <a:pt x="129120" y="93979"/>
                  </a:moveTo>
                  <a:cubicBezTo>
                    <a:pt x="134587" y="127885"/>
                    <a:pt x="135164" y="162399"/>
                    <a:pt x="130834" y="196468"/>
                  </a:cubicBezTo>
                  <a:cubicBezTo>
                    <a:pt x="124167" y="250189"/>
                    <a:pt x="115499" y="303529"/>
                    <a:pt x="104069" y="356107"/>
                  </a:cubicBezTo>
                  <a:cubicBezTo>
                    <a:pt x="96483" y="390187"/>
                    <a:pt x="86942" y="423803"/>
                    <a:pt x="75494" y="456787"/>
                  </a:cubicBezTo>
                  <a:cubicBezTo>
                    <a:pt x="68731" y="472113"/>
                    <a:pt x="60298" y="486648"/>
                    <a:pt x="50348" y="500125"/>
                  </a:cubicBezTo>
                  <a:cubicBezTo>
                    <a:pt x="47232" y="504627"/>
                    <a:pt x="41667" y="506747"/>
                    <a:pt x="36346" y="505459"/>
                  </a:cubicBezTo>
                  <a:cubicBezTo>
                    <a:pt x="24871" y="504004"/>
                    <a:pt x="13938" y="499715"/>
                    <a:pt x="4533" y="492982"/>
                  </a:cubicBezTo>
                  <a:cubicBezTo>
                    <a:pt x="233" y="490539"/>
                    <a:pt x="-1272" y="485074"/>
                    <a:pt x="1170" y="480774"/>
                  </a:cubicBezTo>
                  <a:cubicBezTo>
                    <a:pt x="1240" y="480651"/>
                    <a:pt x="1313" y="480529"/>
                    <a:pt x="1389" y="480409"/>
                  </a:cubicBezTo>
                  <a:cubicBezTo>
                    <a:pt x="7605" y="465741"/>
                    <a:pt x="12980" y="450730"/>
                    <a:pt x="17487" y="435451"/>
                  </a:cubicBezTo>
                  <a:cubicBezTo>
                    <a:pt x="24821" y="406876"/>
                    <a:pt x="30345" y="377634"/>
                    <a:pt x="37203" y="348868"/>
                  </a:cubicBezTo>
                  <a:cubicBezTo>
                    <a:pt x="43104" y="317185"/>
                    <a:pt x="47206" y="285194"/>
                    <a:pt x="49491" y="253047"/>
                  </a:cubicBezTo>
                  <a:cubicBezTo>
                    <a:pt x="54444" y="213137"/>
                    <a:pt x="60444" y="173418"/>
                    <a:pt x="64921" y="133508"/>
                  </a:cubicBezTo>
                  <a:cubicBezTo>
                    <a:pt x="68922" y="97504"/>
                    <a:pt x="71589" y="61309"/>
                    <a:pt x="74446" y="25209"/>
                  </a:cubicBezTo>
                  <a:cubicBezTo>
                    <a:pt x="74649" y="21243"/>
                    <a:pt x="74649" y="17269"/>
                    <a:pt x="74446" y="13303"/>
                  </a:cubicBezTo>
                  <a:cubicBezTo>
                    <a:pt x="74446" y="9016"/>
                    <a:pt x="72922" y="3778"/>
                    <a:pt x="78256" y="1682"/>
                  </a:cubicBezTo>
                  <a:cubicBezTo>
                    <a:pt x="83513" y="-1378"/>
                    <a:pt x="90214" y="-167"/>
                    <a:pt x="94068" y="4540"/>
                  </a:cubicBezTo>
                  <a:cubicBezTo>
                    <a:pt x="99307" y="10504"/>
                    <a:pt x="103786" y="17094"/>
                    <a:pt x="107403" y="24161"/>
                  </a:cubicBezTo>
                  <a:cubicBezTo>
                    <a:pt x="117773" y="46342"/>
                    <a:pt x="125079" y="69830"/>
                    <a:pt x="129120" y="939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87E1D54E-EDD4-D980-7612-5CDC253AC643}"/>
              </a:ext>
            </a:extLst>
          </p:cNvPr>
          <p:cNvSpPr/>
          <p:nvPr/>
        </p:nvSpPr>
        <p:spPr>
          <a:xfrm>
            <a:off x="931284" y="5026392"/>
            <a:ext cx="5903536" cy="258964"/>
          </a:xfrm>
          <a:custGeom>
            <a:avLst/>
            <a:gdLst>
              <a:gd name="connsiteX0" fmla="*/ 793379 w 6176538"/>
              <a:gd name="connsiteY0" fmla="*/ 0 h 290160"/>
              <a:gd name="connsiteX1" fmla="*/ 1024650 w 6176538"/>
              <a:gd name="connsiteY1" fmla="*/ 72258 h 290160"/>
              <a:gd name="connsiteX2" fmla="*/ 1107992 w 6176538"/>
              <a:gd name="connsiteY2" fmla="*/ 135681 h 290160"/>
              <a:gd name="connsiteX3" fmla="*/ 1224690 w 6176538"/>
              <a:gd name="connsiteY3" fmla="*/ 172147 h 290160"/>
              <a:gd name="connsiteX4" fmla="*/ 1341362 w 6176538"/>
              <a:gd name="connsiteY4" fmla="*/ 135681 h 290160"/>
              <a:gd name="connsiteX5" fmla="*/ 1424703 w 6176538"/>
              <a:gd name="connsiteY5" fmla="*/ 72258 h 290160"/>
              <a:gd name="connsiteX6" fmla="*/ 1655974 w 6176538"/>
              <a:gd name="connsiteY6" fmla="*/ 0 h 290160"/>
              <a:gd name="connsiteX7" fmla="*/ 1887246 w 6176538"/>
              <a:gd name="connsiteY7" fmla="*/ 72258 h 290160"/>
              <a:gd name="connsiteX8" fmla="*/ 1970588 w 6176538"/>
              <a:gd name="connsiteY8" fmla="*/ 135681 h 290160"/>
              <a:gd name="connsiteX9" fmla="*/ 2087283 w 6176538"/>
              <a:gd name="connsiteY9" fmla="*/ 172147 h 290160"/>
              <a:gd name="connsiteX10" fmla="*/ 2203958 w 6176538"/>
              <a:gd name="connsiteY10" fmla="*/ 135681 h 290160"/>
              <a:gd name="connsiteX11" fmla="*/ 2287300 w 6176538"/>
              <a:gd name="connsiteY11" fmla="*/ 72258 h 290160"/>
              <a:gd name="connsiteX12" fmla="*/ 2518571 w 6176538"/>
              <a:gd name="connsiteY12" fmla="*/ 0 h 290160"/>
              <a:gd name="connsiteX13" fmla="*/ 2749842 w 6176538"/>
              <a:gd name="connsiteY13" fmla="*/ 72258 h 290160"/>
              <a:gd name="connsiteX14" fmla="*/ 2851150 w 6176538"/>
              <a:gd name="connsiteY14" fmla="*/ 149373 h 290160"/>
              <a:gd name="connsiteX15" fmla="*/ 2949885 w 6176538"/>
              <a:gd name="connsiteY15" fmla="*/ 72696 h 290160"/>
              <a:gd name="connsiteX16" fmla="*/ 3181727 w 6176538"/>
              <a:gd name="connsiteY16" fmla="*/ 0 h 290160"/>
              <a:gd name="connsiteX17" fmla="*/ 3412998 w 6176538"/>
              <a:gd name="connsiteY17" fmla="*/ 72258 h 290160"/>
              <a:gd name="connsiteX18" fmla="*/ 3496338 w 6176538"/>
              <a:gd name="connsiteY18" fmla="*/ 135681 h 290160"/>
              <a:gd name="connsiteX19" fmla="*/ 3613036 w 6176538"/>
              <a:gd name="connsiteY19" fmla="*/ 172147 h 290160"/>
              <a:gd name="connsiteX20" fmla="*/ 3729685 w 6176538"/>
              <a:gd name="connsiteY20" fmla="*/ 135699 h 290160"/>
              <a:gd name="connsiteX21" fmla="*/ 3813052 w 6176538"/>
              <a:gd name="connsiteY21" fmla="*/ 72258 h 290160"/>
              <a:gd name="connsiteX22" fmla="*/ 4044320 w 6176538"/>
              <a:gd name="connsiteY22" fmla="*/ 0 h 290160"/>
              <a:gd name="connsiteX23" fmla="*/ 4275592 w 6176538"/>
              <a:gd name="connsiteY23" fmla="*/ 72258 h 290160"/>
              <a:gd name="connsiteX24" fmla="*/ 4358933 w 6176538"/>
              <a:gd name="connsiteY24" fmla="*/ 135681 h 290160"/>
              <a:gd name="connsiteX25" fmla="*/ 4475632 w 6176538"/>
              <a:gd name="connsiteY25" fmla="*/ 172147 h 290160"/>
              <a:gd name="connsiteX26" fmla="*/ 4592302 w 6176538"/>
              <a:gd name="connsiteY26" fmla="*/ 135681 h 290160"/>
              <a:gd name="connsiteX27" fmla="*/ 4675645 w 6176538"/>
              <a:gd name="connsiteY27" fmla="*/ 72258 h 290160"/>
              <a:gd name="connsiteX28" fmla="*/ 4906916 w 6176538"/>
              <a:gd name="connsiteY28" fmla="*/ 0 h 290160"/>
              <a:gd name="connsiteX29" fmla="*/ 5138187 w 6176538"/>
              <a:gd name="connsiteY29" fmla="*/ 72258 h 290160"/>
              <a:gd name="connsiteX30" fmla="*/ 5221530 w 6176538"/>
              <a:gd name="connsiteY30" fmla="*/ 135681 h 290160"/>
              <a:gd name="connsiteX31" fmla="*/ 5338224 w 6176538"/>
              <a:gd name="connsiteY31" fmla="*/ 172147 h 290160"/>
              <a:gd name="connsiteX32" fmla="*/ 5454899 w 6176538"/>
              <a:gd name="connsiteY32" fmla="*/ 135681 h 290160"/>
              <a:gd name="connsiteX33" fmla="*/ 5538240 w 6176538"/>
              <a:gd name="connsiteY33" fmla="*/ 72258 h 290160"/>
              <a:gd name="connsiteX34" fmla="*/ 5769513 w 6176538"/>
              <a:gd name="connsiteY34" fmla="*/ 0 h 290160"/>
              <a:gd name="connsiteX35" fmla="*/ 6000784 w 6176538"/>
              <a:gd name="connsiteY35" fmla="*/ 72258 h 290160"/>
              <a:gd name="connsiteX36" fmla="*/ 6153961 w 6176538"/>
              <a:gd name="connsiteY36" fmla="*/ 188854 h 290160"/>
              <a:gd name="connsiteX37" fmla="*/ 6152318 w 6176538"/>
              <a:gd name="connsiteY37" fmla="*/ 272289 h 290160"/>
              <a:gd name="connsiteX38" fmla="*/ 6039409 w 6176538"/>
              <a:gd name="connsiteY38" fmla="*/ 271076 h 290160"/>
              <a:gd name="connsiteX39" fmla="*/ 5886186 w 6176538"/>
              <a:gd name="connsiteY39" fmla="*/ 154480 h 290160"/>
              <a:gd name="connsiteX40" fmla="*/ 5769487 w 6176538"/>
              <a:gd name="connsiteY40" fmla="*/ 118013 h 290160"/>
              <a:gd name="connsiteX41" fmla="*/ 5652792 w 6176538"/>
              <a:gd name="connsiteY41" fmla="*/ 154480 h 290160"/>
              <a:gd name="connsiteX42" fmla="*/ 5569451 w 6176538"/>
              <a:gd name="connsiteY42" fmla="*/ 217903 h 290160"/>
              <a:gd name="connsiteX43" fmla="*/ 5338204 w 6176538"/>
              <a:gd name="connsiteY43" fmla="*/ 290160 h 290160"/>
              <a:gd name="connsiteX44" fmla="*/ 5106932 w 6176538"/>
              <a:gd name="connsiteY44" fmla="*/ 217903 h 290160"/>
              <a:gd name="connsiteX45" fmla="*/ 5023590 w 6176538"/>
              <a:gd name="connsiteY45" fmla="*/ 154480 h 290160"/>
              <a:gd name="connsiteX46" fmla="*/ 4906895 w 6176538"/>
              <a:gd name="connsiteY46" fmla="*/ 118013 h 290160"/>
              <a:gd name="connsiteX47" fmla="*/ 4790197 w 6176538"/>
              <a:gd name="connsiteY47" fmla="*/ 154480 h 290160"/>
              <a:gd name="connsiteX48" fmla="*/ 4706855 w 6176538"/>
              <a:gd name="connsiteY48" fmla="*/ 217903 h 290160"/>
              <a:gd name="connsiteX49" fmla="*/ 4475608 w 6176538"/>
              <a:gd name="connsiteY49" fmla="*/ 290160 h 290160"/>
              <a:gd name="connsiteX50" fmla="*/ 4244337 w 6176538"/>
              <a:gd name="connsiteY50" fmla="*/ 217903 h 290160"/>
              <a:gd name="connsiteX51" fmla="*/ 4160995 w 6176538"/>
              <a:gd name="connsiteY51" fmla="*/ 154480 h 290160"/>
              <a:gd name="connsiteX52" fmla="*/ 4044299 w 6176538"/>
              <a:gd name="connsiteY52" fmla="*/ 118013 h 290160"/>
              <a:gd name="connsiteX53" fmla="*/ 3927603 w 6176538"/>
              <a:gd name="connsiteY53" fmla="*/ 154480 h 290160"/>
              <a:gd name="connsiteX54" fmla="*/ 3844262 w 6176538"/>
              <a:gd name="connsiteY54" fmla="*/ 217903 h 290160"/>
              <a:gd name="connsiteX55" fmla="*/ 3613012 w 6176538"/>
              <a:gd name="connsiteY55" fmla="*/ 290160 h 290160"/>
              <a:gd name="connsiteX56" fmla="*/ 3381740 w 6176538"/>
              <a:gd name="connsiteY56" fmla="*/ 217903 h 290160"/>
              <a:gd name="connsiteX57" fmla="*/ 3298400 w 6176538"/>
              <a:gd name="connsiteY57" fmla="*/ 154480 h 290160"/>
              <a:gd name="connsiteX58" fmla="*/ 3181703 w 6176538"/>
              <a:gd name="connsiteY58" fmla="*/ 118013 h 290160"/>
              <a:gd name="connsiteX59" fmla="*/ 3065007 w 6176538"/>
              <a:gd name="connsiteY59" fmla="*/ 154480 h 290160"/>
              <a:gd name="connsiteX60" fmla="*/ 2915435 w 6176538"/>
              <a:gd name="connsiteY60" fmla="*/ 270654 h 290160"/>
              <a:gd name="connsiteX61" fmla="*/ 2859565 w 6176538"/>
              <a:gd name="connsiteY61" fmla="*/ 288973 h 290160"/>
              <a:gd name="connsiteX62" fmla="*/ 2851771 w 6176538"/>
              <a:gd name="connsiteY62" fmla="*/ 288000 h 290160"/>
              <a:gd name="connsiteX63" fmla="*/ 2844579 w 6176538"/>
              <a:gd name="connsiteY63" fmla="*/ 288954 h 290160"/>
              <a:gd name="connsiteX64" fmla="*/ 2788467 w 6176538"/>
              <a:gd name="connsiteY64" fmla="*/ 271076 h 290160"/>
              <a:gd name="connsiteX65" fmla="*/ 2635245 w 6176538"/>
              <a:gd name="connsiteY65" fmla="*/ 154480 h 290160"/>
              <a:gd name="connsiteX66" fmla="*/ 2518546 w 6176538"/>
              <a:gd name="connsiteY66" fmla="*/ 118013 h 290160"/>
              <a:gd name="connsiteX67" fmla="*/ 2401852 w 6176538"/>
              <a:gd name="connsiteY67" fmla="*/ 154480 h 290160"/>
              <a:gd name="connsiteX68" fmla="*/ 2318509 w 6176538"/>
              <a:gd name="connsiteY68" fmla="*/ 217903 h 290160"/>
              <a:gd name="connsiteX69" fmla="*/ 2087261 w 6176538"/>
              <a:gd name="connsiteY69" fmla="*/ 290160 h 290160"/>
              <a:gd name="connsiteX70" fmla="*/ 1855990 w 6176538"/>
              <a:gd name="connsiteY70" fmla="*/ 217903 h 290160"/>
              <a:gd name="connsiteX71" fmla="*/ 1772648 w 6176538"/>
              <a:gd name="connsiteY71" fmla="*/ 154480 h 290160"/>
              <a:gd name="connsiteX72" fmla="*/ 1655953 w 6176538"/>
              <a:gd name="connsiteY72" fmla="*/ 118013 h 290160"/>
              <a:gd name="connsiteX73" fmla="*/ 1539255 w 6176538"/>
              <a:gd name="connsiteY73" fmla="*/ 154480 h 290160"/>
              <a:gd name="connsiteX74" fmla="*/ 1455913 w 6176538"/>
              <a:gd name="connsiteY74" fmla="*/ 217903 h 290160"/>
              <a:gd name="connsiteX75" fmla="*/ 1224666 w 6176538"/>
              <a:gd name="connsiteY75" fmla="*/ 290160 h 290160"/>
              <a:gd name="connsiteX76" fmla="*/ 993395 w 6176538"/>
              <a:gd name="connsiteY76" fmla="*/ 217903 h 290160"/>
              <a:gd name="connsiteX77" fmla="*/ 910053 w 6176538"/>
              <a:gd name="connsiteY77" fmla="*/ 154480 h 290160"/>
              <a:gd name="connsiteX78" fmla="*/ 793358 w 6176538"/>
              <a:gd name="connsiteY78" fmla="*/ 118013 h 290160"/>
              <a:gd name="connsiteX79" fmla="*/ 676661 w 6176538"/>
              <a:gd name="connsiteY79" fmla="*/ 154480 h 290160"/>
              <a:gd name="connsiteX80" fmla="*/ 593320 w 6176538"/>
              <a:gd name="connsiteY80" fmla="*/ 217903 h 290160"/>
              <a:gd name="connsiteX81" fmla="*/ 362070 w 6176538"/>
              <a:gd name="connsiteY81" fmla="*/ 290160 h 290160"/>
              <a:gd name="connsiteX82" fmla="*/ 130799 w 6176538"/>
              <a:gd name="connsiteY82" fmla="*/ 217903 h 290160"/>
              <a:gd name="connsiteX83" fmla="*/ 47459 w 6176538"/>
              <a:gd name="connsiteY83" fmla="*/ 154480 h 290160"/>
              <a:gd name="connsiteX84" fmla="*/ 0 w 6176538"/>
              <a:gd name="connsiteY84" fmla="*/ 130396 h 290160"/>
              <a:gd name="connsiteX85" fmla="*/ 0 w 6176538"/>
              <a:gd name="connsiteY85" fmla="*/ 5788 h 290160"/>
              <a:gd name="connsiteX86" fmla="*/ 56422 w 6176538"/>
              <a:gd name="connsiteY86" fmla="*/ 18655 h 290160"/>
              <a:gd name="connsiteX87" fmla="*/ 162056 w 6176538"/>
              <a:gd name="connsiteY87" fmla="*/ 72258 h 290160"/>
              <a:gd name="connsiteX88" fmla="*/ 245396 w 6176538"/>
              <a:gd name="connsiteY88" fmla="*/ 135681 h 290160"/>
              <a:gd name="connsiteX89" fmla="*/ 362094 w 6176538"/>
              <a:gd name="connsiteY89" fmla="*/ 172147 h 290160"/>
              <a:gd name="connsiteX90" fmla="*/ 478744 w 6176538"/>
              <a:gd name="connsiteY90" fmla="*/ 135699 h 290160"/>
              <a:gd name="connsiteX91" fmla="*/ 562110 w 6176538"/>
              <a:gd name="connsiteY91" fmla="*/ 72258 h 290160"/>
              <a:gd name="connsiteX92" fmla="*/ 793379 w 6176538"/>
              <a:gd name="connsiteY92" fmla="*/ 0 h 290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6176538" h="290160">
                <a:moveTo>
                  <a:pt x="793379" y="0"/>
                </a:moveTo>
                <a:cubicBezTo>
                  <a:pt x="881283" y="0"/>
                  <a:pt x="963416" y="25660"/>
                  <a:pt x="1024650" y="72258"/>
                </a:cubicBezTo>
                <a:lnTo>
                  <a:pt x="1107992" y="135681"/>
                </a:lnTo>
                <a:cubicBezTo>
                  <a:pt x="1138883" y="159200"/>
                  <a:pt x="1180337" y="172147"/>
                  <a:pt x="1224690" y="172147"/>
                </a:cubicBezTo>
                <a:cubicBezTo>
                  <a:pt x="1269019" y="172147"/>
                  <a:pt x="1310473" y="159217"/>
                  <a:pt x="1341362" y="135681"/>
                </a:cubicBezTo>
                <a:lnTo>
                  <a:pt x="1424703" y="72258"/>
                </a:lnTo>
                <a:cubicBezTo>
                  <a:pt x="1485937" y="25660"/>
                  <a:pt x="1568070" y="0"/>
                  <a:pt x="1655974" y="0"/>
                </a:cubicBezTo>
                <a:cubicBezTo>
                  <a:pt x="1743879" y="0"/>
                  <a:pt x="1826012" y="25660"/>
                  <a:pt x="1887246" y="72258"/>
                </a:cubicBezTo>
                <a:lnTo>
                  <a:pt x="1970588" y="135681"/>
                </a:lnTo>
                <a:cubicBezTo>
                  <a:pt x="2001479" y="159200"/>
                  <a:pt x="2042933" y="172147"/>
                  <a:pt x="2087283" y="172147"/>
                </a:cubicBezTo>
                <a:cubicBezTo>
                  <a:pt x="2131612" y="172147"/>
                  <a:pt x="2173066" y="159217"/>
                  <a:pt x="2203958" y="135681"/>
                </a:cubicBezTo>
                <a:lnTo>
                  <a:pt x="2287300" y="72258"/>
                </a:lnTo>
                <a:cubicBezTo>
                  <a:pt x="2348533" y="25660"/>
                  <a:pt x="2430666" y="0"/>
                  <a:pt x="2518571" y="0"/>
                </a:cubicBezTo>
                <a:cubicBezTo>
                  <a:pt x="2606475" y="0"/>
                  <a:pt x="2688608" y="25660"/>
                  <a:pt x="2749842" y="72258"/>
                </a:cubicBezTo>
                <a:lnTo>
                  <a:pt x="2851150" y="149373"/>
                </a:lnTo>
                <a:lnTo>
                  <a:pt x="2949885" y="72696"/>
                </a:lnTo>
                <a:cubicBezTo>
                  <a:pt x="3011690" y="25660"/>
                  <a:pt x="3093822" y="0"/>
                  <a:pt x="3181727" y="0"/>
                </a:cubicBezTo>
                <a:cubicBezTo>
                  <a:pt x="3269631" y="0"/>
                  <a:pt x="3351765" y="25660"/>
                  <a:pt x="3412998" y="72258"/>
                </a:cubicBezTo>
                <a:lnTo>
                  <a:pt x="3496338" y="135681"/>
                </a:lnTo>
                <a:cubicBezTo>
                  <a:pt x="3527229" y="159200"/>
                  <a:pt x="3568683" y="172147"/>
                  <a:pt x="3613036" y="172147"/>
                </a:cubicBezTo>
                <a:cubicBezTo>
                  <a:pt x="3657386" y="172147"/>
                  <a:pt x="3698794" y="159217"/>
                  <a:pt x="3729685" y="135699"/>
                </a:cubicBezTo>
                <a:lnTo>
                  <a:pt x="3813052" y="72258"/>
                </a:lnTo>
                <a:cubicBezTo>
                  <a:pt x="3874286" y="25660"/>
                  <a:pt x="3956418" y="0"/>
                  <a:pt x="4044320" y="0"/>
                </a:cubicBezTo>
                <a:cubicBezTo>
                  <a:pt x="4132225" y="0"/>
                  <a:pt x="4214357" y="25660"/>
                  <a:pt x="4275592" y="72258"/>
                </a:cubicBezTo>
                <a:lnTo>
                  <a:pt x="4358933" y="135681"/>
                </a:lnTo>
                <a:cubicBezTo>
                  <a:pt x="4389825" y="159200"/>
                  <a:pt x="4431279" y="172147"/>
                  <a:pt x="4475632" y="172147"/>
                </a:cubicBezTo>
                <a:cubicBezTo>
                  <a:pt x="4519960" y="172147"/>
                  <a:pt x="4561414" y="159217"/>
                  <a:pt x="4592302" y="135681"/>
                </a:cubicBezTo>
                <a:lnTo>
                  <a:pt x="4675645" y="72258"/>
                </a:lnTo>
                <a:cubicBezTo>
                  <a:pt x="4736879" y="25660"/>
                  <a:pt x="4819011" y="0"/>
                  <a:pt x="4906916" y="0"/>
                </a:cubicBezTo>
                <a:cubicBezTo>
                  <a:pt x="4994822" y="0"/>
                  <a:pt x="5076954" y="25660"/>
                  <a:pt x="5138187" y="72258"/>
                </a:cubicBezTo>
                <a:lnTo>
                  <a:pt x="5221530" y="135681"/>
                </a:lnTo>
                <a:cubicBezTo>
                  <a:pt x="5252421" y="159200"/>
                  <a:pt x="5293875" y="172147"/>
                  <a:pt x="5338224" y="172147"/>
                </a:cubicBezTo>
                <a:cubicBezTo>
                  <a:pt x="5382553" y="172147"/>
                  <a:pt x="5424008" y="159217"/>
                  <a:pt x="5454899" y="135681"/>
                </a:cubicBezTo>
                <a:lnTo>
                  <a:pt x="5538240" y="72258"/>
                </a:lnTo>
                <a:cubicBezTo>
                  <a:pt x="5599476" y="25660"/>
                  <a:pt x="5681607" y="0"/>
                  <a:pt x="5769513" y="0"/>
                </a:cubicBezTo>
                <a:cubicBezTo>
                  <a:pt x="5857418" y="0"/>
                  <a:pt x="5939550" y="25660"/>
                  <a:pt x="6000784" y="72258"/>
                </a:cubicBezTo>
                <a:lnTo>
                  <a:pt x="6153961" y="188854"/>
                </a:lnTo>
                <a:cubicBezTo>
                  <a:pt x="6184692" y="212222"/>
                  <a:pt x="6183961" y="249580"/>
                  <a:pt x="6152318" y="272289"/>
                </a:cubicBezTo>
                <a:cubicBezTo>
                  <a:pt x="6120650" y="294964"/>
                  <a:pt x="6070162" y="294459"/>
                  <a:pt x="6039409" y="271076"/>
                </a:cubicBezTo>
                <a:lnTo>
                  <a:pt x="5886186" y="154480"/>
                </a:lnTo>
                <a:cubicBezTo>
                  <a:pt x="5855295" y="130960"/>
                  <a:pt x="5813842" y="118013"/>
                  <a:pt x="5769487" y="118013"/>
                </a:cubicBezTo>
                <a:cubicBezTo>
                  <a:pt x="5725139" y="118013"/>
                  <a:pt x="5683685" y="130945"/>
                  <a:pt x="5652792" y="154480"/>
                </a:cubicBezTo>
                <a:lnTo>
                  <a:pt x="5569451" y="217903"/>
                </a:lnTo>
                <a:cubicBezTo>
                  <a:pt x="5508217" y="264501"/>
                  <a:pt x="5426109" y="290160"/>
                  <a:pt x="5338204" y="290160"/>
                </a:cubicBezTo>
                <a:cubicBezTo>
                  <a:pt x="5250274" y="290160"/>
                  <a:pt x="5168166" y="264501"/>
                  <a:pt x="5106932" y="217903"/>
                </a:cubicBezTo>
                <a:lnTo>
                  <a:pt x="5023590" y="154480"/>
                </a:lnTo>
                <a:cubicBezTo>
                  <a:pt x="4992699" y="130960"/>
                  <a:pt x="4951245" y="118013"/>
                  <a:pt x="4906895" y="118013"/>
                </a:cubicBezTo>
                <a:cubicBezTo>
                  <a:pt x="4862543" y="118013"/>
                  <a:pt x="4821088" y="130945"/>
                  <a:pt x="4790197" y="154480"/>
                </a:cubicBezTo>
                <a:lnTo>
                  <a:pt x="4706855" y="217903"/>
                </a:lnTo>
                <a:cubicBezTo>
                  <a:pt x="4645620" y="264501"/>
                  <a:pt x="4563512" y="290160"/>
                  <a:pt x="4475608" y="290160"/>
                </a:cubicBezTo>
                <a:cubicBezTo>
                  <a:pt x="4387681" y="290160"/>
                  <a:pt x="4305571" y="264501"/>
                  <a:pt x="4244337" y="217903"/>
                </a:cubicBezTo>
                <a:lnTo>
                  <a:pt x="4160995" y="154480"/>
                </a:lnTo>
                <a:cubicBezTo>
                  <a:pt x="4130103" y="130960"/>
                  <a:pt x="4088651" y="118013"/>
                  <a:pt x="4044299" y="118013"/>
                </a:cubicBezTo>
                <a:cubicBezTo>
                  <a:pt x="3999946" y="118013"/>
                  <a:pt x="3958492" y="130945"/>
                  <a:pt x="3927603" y="154480"/>
                </a:cubicBezTo>
                <a:lnTo>
                  <a:pt x="3844262" y="217903"/>
                </a:lnTo>
                <a:cubicBezTo>
                  <a:pt x="3783027" y="264501"/>
                  <a:pt x="3700916" y="290160"/>
                  <a:pt x="3613012" y="290160"/>
                </a:cubicBezTo>
                <a:cubicBezTo>
                  <a:pt x="3525107" y="290160"/>
                  <a:pt x="3442974" y="264501"/>
                  <a:pt x="3381740" y="217903"/>
                </a:cubicBezTo>
                <a:lnTo>
                  <a:pt x="3298400" y="154480"/>
                </a:lnTo>
                <a:cubicBezTo>
                  <a:pt x="3267486" y="130960"/>
                  <a:pt x="3226055" y="118013"/>
                  <a:pt x="3181703" y="118013"/>
                </a:cubicBezTo>
                <a:cubicBezTo>
                  <a:pt x="3137329" y="118013"/>
                  <a:pt x="3095899" y="130945"/>
                  <a:pt x="3065007" y="154480"/>
                </a:cubicBezTo>
                <a:lnTo>
                  <a:pt x="2915435" y="270654"/>
                </a:lnTo>
                <a:cubicBezTo>
                  <a:pt x="2900229" y="282455"/>
                  <a:pt x="2879992" y="288596"/>
                  <a:pt x="2859565" y="288973"/>
                </a:cubicBezTo>
                <a:lnTo>
                  <a:pt x="2851771" y="288000"/>
                </a:lnTo>
                <a:lnTo>
                  <a:pt x="2844579" y="288954"/>
                </a:lnTo>
                <a:cubicBezTo>
                  <a:pt x="2824154" y="288740"/>
                  <a:pt x="2803844" y="282768"/>
                  <a:pt x="2788467" y="271076"/>
                </a:cubicBezTo>
                <a:lnTo>
                  <a:pt x="2635245" y="154480"/>
                </a:lnTo>
                <a:cubicBezTo>
                  <a:pt x="2604353" y="130960"/>
                  <a:pt x="2562899" y="118013"/>
                  <a:pt x="2518546" y="118013"/>
                </a:cubicBezTo>
                <a:cubicBezTo>
                  <a:pt x="2474197" y="118013"/>
                  <a:pt x="2432743" y="130945"/>
                  <a:pt x="2401852" y="154480"/>
                </a:cubicBezTo>
                <a:lnTo>
                  <a:pt x="2318509" y="217903"/>
                </a:lnTo>
                <a:cubicBezTo>
                  <a:pt x="2257275" y="264501"/>
                  <a:pt x="2175167" y="290160"/>
                  <a:pt x="2087261" y="290160"/>
                </a:cubicBezTo>
                <a:cubicBezTo>
                  <a:pt x="1999333" y="290160"/>
                  <a:pt x="1917224" y="264501"/>
                  <a:pt x="1855990" y="217903"/>
                </a:cubicBezTo>
                <a:lnTo>
                  <a:pt x="1772648" y="154480"/>
                </a:lnTo>
                <a:cubicBezTo>
                  <a:pt x="1741757" y="130960"/>
                  <a:pt x="1700303" y="118013"/>
                  <a:pt x="1655953" y="118013"/>
                </a:cubicBezTo>
                <a:cubicBezTo>
                  <a:pt x="1611601" y="118013"/>
                  <a:pt x="1570146" y="130945"/>
                  <a:pt x="1539255" y="154480"/>
                </a:cubicBezTo>
                <a:lnTo>
                  <a:pt x="1455913" y="217903"/>
                </a:lnTo>
                <a:cubicBezTo>
                  <a:pt x="1394679" y="264501"/>
                  <a:pt x="1312571" y="290160"/>
                  <a:pt x="1224666" y="290160"/>
                </a:cubicBezTo>
                <a:cubicBezTo>
                  <a:pt x="1136739" y="290160"/>
                  <a:pt x="1054629" y="264501"/>
                  <a:pt x="993395" y="217903"/>
                </a:cubicBezTo>
                <a:lnTo>
                  <a:pt x="910053" y="154480"/>
                </a:lnTo>
                <a:cubicBezTo>
                  <a:pt x="879162" y="130960"/>
                  <a:pt x="837710" y="118013"/>
                  <a:pt x="793358" y="118013"/>
                </a:cubicBezTo>
                <a:cubicBezTo>
                  <a:pt x="749004" y="118013"/>
                  <a:pt x="707550" y="130945"/>
                  <a:pt x="676661" y="154480"/>
                </a:cubicBezTo>
                <a:lnTo>
                  <a:pt x="593320" y="217903"/>
                </a:lnTo>
                <a:cubicBezTo>
                  <a:pt x="532085" y="264501"/>
                  <a:pt x="449975" y="290160"/>
                  <a:pt x="362070" y="290160"/>
                </a:cubicBezTo>
                <a:cubicBezTo>
                  <a:pt x="274165" y="290160"/>
                  <a:pt x="192033" y="264501"/>
                  <a:pt x="130799" y="217903"/>
                </a:cubicBezTo>
                <a:lnTo>
                  <a:pt x="47459" y="154480"/>
                </a:lnTo>
                <a:lnTo>
                  <a:pt x="0" y="130396"/>
                </a:lnTo>
                <a:lnTo>
                  <a:pt x="0" y="5788"/>
                </a:lnTo>
                <a:lnTo>
                  <a:pt x="56422" y="18655"/>
                </a:lnTo>
                <a:cubicBezTo>
                  <a:pt x="95598" y="30894"/>
                  <a:pt x="131439" y="48959"/>
                  <a:pt x="162056" y="72258"/>
                </a:cubicBezTo>
                <a:lnTo>
                  <a:pt x="245396" y="135681"/>
                </a:lnTo>
                <a:cubicBezTo>
                  <a:pt x="276288" y="159200"/>
                  <a:pt x="317741" y="172147"/>
                  <a:pt x="362094" y="172147"/>
                </a:cubicBezTo>
                <a:cubicBezTo>
                  <a:pt x="406444" y="172147"/>
                  <a:pt x="447852" y="159217"/>
                  <a:pt x="478744" y="135699"/>
                </a:cubicBezTo>
                <a:lnTo>
                  <a:pt x="562110" y="72258"/>
                </a:lnTo>
                <a:cubicBezTo>
                  <a:pt x="623344" y="25660"/>
                  <a:pt x="705476" y="0"/>
                  <a:pt x="793379" y="0"/>
                </a:cubicBezTo>
                <a:close/>
              </a:path>
            </a:pathLst>
          </a:custGeom>
          <a:solidFill>
            <a:schemeClr val="bg1"/>
          </a:solidFill>
          <a:ln w="762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EDC4AA51-DD5A-728D-DB7B-3335086076CC}"/>
              </a:ext>
            </a:extLst>
          </p:cNvPr>
          <p:cNvSpPr/>
          <p:nvPr/>
        </p:nvSpPr>
        <p:spPr>
          <a:xfrm>
            <a:off x="931284" y="5510364"/>
            <a:ext cx="5903536" cy="258964"/>
          </a:xfrm>
          <a:custGeom>
            <a:avLst/>
            <a:gdLst>
              <a:gd name="connsiteX0" fmla="*/ 793379 w 6176538"/>
              <a:gd name="connsiteY0" fmla="*/ 0 h 290160"/>
              <a:gd name="connsiteX1" fmla="*/ 1024650 w 6176538"/>
              <a:gd name="connsiteY1" fmla="*/ 72258 h 290160"/>
              <a:gd name="connsiteX2" fmla="*/ 1107992 w 6176538"/>
              <a:gd name="connsiteY2" fmla="*/ 135681 h 290160"/>
              <a:gd name="connsiteX3" fmla="*/ 1224690 w 6176538"/>
              <a:gd name="connsiteY3" fmla="*/ 172147 h 290160"/>
              <a:gd name="connsiteX4" fmla="*/ 1341362 w 6176538"/>
              <a:gd name="connsiteY4" fmla="*/ 135681 h 290160"/>
              <a:gd name="connsiteX5" fmla="*/ 1424703 w 6176538"/>
              <a:gd name="connsiteY5" fmla="*/ 72258 h 290160"/>
              <a:gd name="connsiteX6" fmla="*/ 1655974 w 6176538"/>
              <a:gd name="connsiteY6" fmla="*/ 0 h 290160"/>
              <a:gd name="connsiteX7" fmla="*/ 1887246 w 6176538"/>
              <a:gd name="connsiteY7" fmla="*/ 72258 h 290160"/>
              <a:gd name="connsiteX8" fmla="*/ 1970588 w 6176538"/>
              <a:gd name="connsiteY8" fmla="*/ 135681 h 290160"/>
              <a:gd name="connsiteX9" fmla="*/ 2087283 w 6176538"/>
              <a:gd name="connsiteY9" fmla="*/ 172147 h 290160"/>
              <a:gd name="connsiteX10" fmla="*/ 2203958 w 6176538"/>
              <a:gd name="connsiteY10" fmla="*/ 135681 h 290160"/>
              <a:gd name="connsiteX11" fmla="*/ 2287300 w 6176538"/>
              <a:gd name="connsiteY11" fmla="*/ 72258 h 290160"/>
              <a:gd name="connsiteX12" fmla="*/ 2518571 w 6176538"/>
              <a:gd name="connsiteY12" fmla="*/ 0 h 290160"/>
              <a:gd name="connsiteX13" fmla="*/ 2749842 w 6176538"/>
              <a:gd name="connsiteY13" fmla="*/ 72258 h 290160"/>
              <a:gd name="connsiteX14" fmla="*/ 2851150 w 6176538"/>
              <a:gd name="connsiteY14" fmla="*/ 149373 h 290160"/>
              <a:gd name="connsiteX15" fmla="*/ 2949885 w 6176538"/>
              <a:gd name="connsiteY15" fmla="*/ 72696 h 290160"/>
              <a:gd name="connsiteX16" fmla="*/ 3181727 w 6176538"/>
              <a:gd name="connsiteY16" fmla="*/ 0 h 290160"/>
              <a:gd name="connsiteX17" fmla="*/ 3412998 w 6176538"/>
              <a:gd name="connsiteY17" fmla="*/ 72258 h 290160"/>
              <a:gd name="connsiteX18" fmla="*/ 3496338 w 6176538"/>
              <a:gd name="connsiteY18" fmla="*/ 135681 h 290160"/>
              <a:gd name="connsiteX19" fmla="*/ 3613036 w 6176538"/>
              <a:gd name="connsiteY19" fmla="*/ 172147 h 290160"/>
              <a:gd name="connsiteX20" fmla="*/ 3729685 w 6176538"/>
              <a:gd name="connsiteY20" fmla="*/ 135699 h 290160"/>
              <a:gd name="connsiteX21" fmla="*/ 3813052 w 6176538"/>
              <a:gd name="connsiteY21" fmla="*/ 72258 h 290160"/>
              <a:gd name="connsiteX22" fmla="*/ 4044320 w 6176538"/>
              <a:gd name="connsiteY22" fmla="*/ 0 h 290160"/>
              <a:gd name="connsiteX23" fmla="*/ 4275592 w 6176538"/>
              <a:gd name="connsiteY23" fmla="*/ 72258 h 290160"/>
              <a:gd name="connsiteX24" fmla="*/ 4358933 w 6176538"/>
              <a:gd name="connsiteY24" fmla="*/ 135681 h 290160"/>
              <a:gd name="connsiteX25" fmla="*/ 4475632 w 6176538"/>
              <a:gd name="connsiteY25" fmla="*/ 172147 h 290160"/>
              <a:gd name="connsiteX26" fmla="*/ 4592302 w 6176538"/>
              <a:gd name="connsiteY26" fmla="*/ 135681 h 290160"/>
              <a:gd name="connsiteX27" fmla="*/ 4675645 w 6176538"/>
              <a:gd name="connsiteY27" fmla="*/ 72258 h 290160"/>
              <a:gd name="connsiteX28" fmla="*/ 4906916 w 6176538"/>
              <a:gd name="connsiteY28" fmla="*/ 0 h 290160"/>
              <a:gd name="connsiteX29" fmla="*/ 5138187 w 6176538"/>
              <a:gd name="connsiteY29" fmla="*/ 72258 h 290160"/>
              <a:gd name="connsiteX30" fmla="*/ 5221530 w 6176538"/>
              <a:gd name="connsiteY30" fmla="*/ 135681 h 290160"/>
              <a:gd name="connsiteX31" fmla="*/ 5338224 w 6176538"/>
              <a:gd name="connsiteY31" fmla="*/ 172147 h 290160"/>
              <a:gd name="connsiteX32" fmla="*/ 5454899 w 6176538"/>
              <a:gd name="connsiteY32" fmla="*/ 135681 h 290160"/>
              <a:gd name="connsiteX33" fmla="*/ 5538240 w 6176538"/>
              <a:gd name="connsiteY33" fmla="*/ 72258 h 290160"/>
              <a:gd name="connsiteX34" fmla="*/ 5769513 w 6176538"/>
              <a:gd name="connsiteY34" fmla="*/ 0 h 290160"/>
              <a:gd name="connsiteX35" fmla="*/ 6000784 w 6176538"/>
              <a:gd name="connsiteY35" fmla="*/ 72258 h 290160"/>
              <a:gd name="connsiteX36" fmla="*/ 6153961 w 6176538"/>
              <a:gd name="connsiteY36" fmla="*/ 188854 h 290160"/>
              <a:gd name="connsiteX37" fmla="*/ 6152318 w 6176538"/>
              <a:gd name="connsiteY37" fmla="*/ 272289 h 290160"/>
              <a:gd name="connsiteX38" fmla="*/ 6039409 w 6176538"/>
              <a:gd name="connsiteY38" fmla="*/ 271076 h 290160"/>
              <a:gd name="connsiteX39" fmla="*/ 5886186 w 6176538"/>
              <a:gd name="connsiteY39" fmla="*/ 154480 h 290160"/>
              <a:gd name="connsiteX40" fmla="*/ 5769487 w 6176538"/>
              <a:gd name="connsiteY40" fmla="*/ 118013 h 290160"/>
              <a:gd name="connsiteX41" fmla="*/ 5652792 w 6176538"/>
              <a:gd name="connsiteY41" fmla="*/ 154480 h 290160"/>
              <a:gd name="connsiteX42" fmla="*/ 5569451 w 6176538"/>
              <a:gd name="connsiteY42" fmla="*/ 217903 h 290160"/>
              <a:gd name="connsiteX43" fmla="*/ 5338204 w 6176538"/>
              <a:gd name="connsiteY43" fmla="*/ 290160 h 290160"/>
              <a:gd name="connsiteX44" fmla="*/ 5106932 w 6176538"/>
              <a:gd name="connsiteY44" fmla="*/ 217903 h 290160"/>
              <a:gd name="connsiteX45" fmla="*/ 5023590 w 6176538"/>
              <a:gd name="connsiteY45" fmla="*/ 154480 h 290160"/>
              <a:gd name="connsiteX46" fmla="*/ 4906895 w 6176538"/>
              <a:gd name="connsiteY46" fmla="*/ 118013 h 290160"/>
              <a:gd name="connsiteX47" fmla="*/ 4790197 w 6176538"/>
              <a:gd name="connsiteY47" fmla="*/ 154480 h 290160"/>
              <a:gd name="connsiteX48" fmla="*/ 4706855 w 6176538"/>
              <a:gd name="connsiteY48" fmla="*/ 217903 h 290160"/>
              <a:gd name="connsiteX49" fmla="*/ 4475608 w 6176538"/>
              <a:gd name="connsiteY49" fmla="*/ 290160 h 290160"/>
              <a:gd name="connsiteX50" fmla="*/ 4244337 w 6176538"/>
              <a:gd name="connsiteY50" fmla="*/ 217903 h 290160"/>
              <a:gd name="connsiteX51" fmla="*/ 4160995 w 6176538"/>
              <a:gd name="connsiteY51" fmla="*/ 154480 h 290160"/>
              <a:gd name="connsiteX52" fmla="*/ 4044299 w 6176538"/>
              <a:gd name="connsiteY52" fmla="*/ 118013 h 290160"/>
              <a:gd name="connsiteX53" fmla="*/ 3927603 w 6176538"/>
              <a:gd name="connsiteY53" fmla="*/ 154480 h 290160"/>
              <a:gd name="connsiteX54" fmla="*/ 3844262 w 6176538"/>
              <a:gd name="connsiteY54" fmla="*/ 217903 h 290160"/>
              <a:gd name="connsiteX55" fmla="*/ 3613012 w 6176538"/>
              <a:gd name="connsiteY55" fmla="*/ 290160 h 290160"/>
              <a:gd name="connsiteX56" fmla="*/ 3381740 w 6176538"/>
              <a:gd name="connsiteY56" fmla="*/ 217903 h 290160"/>
              <a:gd name="connsiteX57" fmla="*/ 3298400 w 6176538"/>
              <a:gd name="connsiteY57" fmla="*/ 154480 h 290160"/>
              <a:gd name="connsiteX58" fmla="*/ 3181703 w 6176538"/>
              <a:gd name="connsiteY58" fmla="*/ 118013 h 290160"/>
              <a:gd name="connsiteX59" fmla="*/ 3065007 w 6176538"/>
              <a:gd name="connsiteY59" fmla="*/ 154480 h 290160"/>
              <a:gd name="connsiteX60" fmla="*/ 2915435 w 6176538"/>
              <a:gd name="connsiteY60" fmla="*/ 270654 h 290160"/>
              <a:gd name="connsiteX61" fmla="*/ 2859565 w 6176538"/>
              <a:gd name="connsiteY61" fmla="*/ 288973 h 290160"/>
              <a:gd name="connsiteX62" fmla="*/ 2851771 w 6176538"/>
              <a:gd name="connsiteY62" fmla="*/ 288000 h 290160"/>
              <a:gd name="connsiteX63" fmla="*/ 2844579 w 6176538"/>
              <a:gd name="connsiteY63" fmla="*/ 288954 h 290160"/>
              <a:gd name="connsiteX64" fmla="*/ 2788467 w 6176538"/>
              <a:gd name="connsiteY64" fmla="*/ 271076 h 290160"/>
              <a:gd name="connsiteX65" fmla="*/ 2635245 w 6176538"/>
              <a:gd name="connsiteY65" fmla="*/ 154480 h 290160"/>
              <a:gd name="connsiteX66" fmla="*/ 2518546 w 6176538"/>
              <a:gd name="connsiteY66" fmla="*/ 118013 h 290160"/>
              <a:gd name="connsiteX67" fmla="*/ 2401852 w 6176538"/>
              <a:gd name="connsiteY67" fmla="*/ 154480 h 290160"/>
              <a:gd name="connsiteX68" fmla="*/ 2318509 w 6176538"/>
              <a:gd name="connsiteY68" fmla="*/ 217903 h 290160"/>
              <a:gd name="connsiteX69" fmla="*/ 2087261 w 6176538"/>
              <a:gd name="connsiteY69" fmla="*/ 290160 h 290160"/>
              <a:gd name="connsiteX70" fmla="*/ 1855990 w 6176538"/>
              <a:gd name="connsiteY70" fmla="*/ 217903 h 290160"/>
              <a:gd name="connsiteX71" fmla="*/ 1772648 w 6176538"/>
              <a:gd name="connsiteY71" fmla="*/ 154480 h 290160"/>
              <a:gd name="connsiteX72" fmla="*/ 1655953 w 6176538"/>
              <a:gd name="connsiteY72" fmla="*/ 118013 h 290160"/>
              <a:gd name="connsiteX73" fmla="*/ 1539255 w 6176538"/>
              <a:gd name="connsiteY73" fmla="*/ 154480 h 290160"/>
              <a:gd name="connsiteX74" fmla="*/ 1455913 w 6176538"/>
              <a:gd name="connsiteY74" fmla="*/ 217903 h 290160"/>
              <a:gd name="connsiteX75" fmla="*/ 1224666 w 6176538"/>
              <a:gd name="connsiteY75" fmla="*/ 290160 h 290160"/>
              <a:gd name="connsiteX76" fmla="*/ 993395 w 6176538"/>
              <a:gd name="connsiteY76" fmla="*/ 217903 h 290160"/>
              <a:gd name="connsiteX77" fmla="*/ 910053 w 6176538"/>
              <a:gd name="connsiteY77" fmla="*/ 154480 h 290160"/>
              <a:gd name="connsiteX78" fmla="*/ 793358 w 6176538"/>
              <a:gd name="connsiteY78" fmla="*/ 118013 h 290160"/>
              <a:gd name="connsiteX79" fmla="*/ 676661 w 6176538"/>
              <a:gd name="connsiteY79" fmla="*/ 154480 h 290160"/>
              <a:gd name="connsiteX80" fmla="*/ 593320 w 6176538"/>
              <a:gd name="connsiteY80" fmla="*/ 217903 h 290160"/>
              <a:gd name="connsiteX81" fmla="*/ 362070 w 6176538"/>
              <a:gd name="connsiteY81" fmla="*/ 290160 h 290160"/>
              <a:gd name="connsiteX82" fmla="*/ 130799 w 6176538"/>
              <a:gd name="connsiteY82" fmla="*/ 217903 h 290160"/>
              <a:gd name="connsiteX83" fmla="*/ 47459 w 6176538"/>
              <a:gd name="connsiteY83" fmla="*/ 154480 h 290160"/>
              <a:gd name="connsiteX84" fmla="*/ 0 w 6176538"/>
              <a:gd name="connsiteY84" fmla="*/ 130396 h 290160"/>
              <a:gd name="connsiteX85" fmla="*/ 0 w 6176538"/>
              <a:gd name="connsiteY85" fmla="*/ 5788 h 290160"/>
              <a:gd name="connsiteX86" fmla="*/ 56422 w 6176538"/>
              <a:gd name="connsiteY86" fmla="*/ 18655 h 290160"/>
              <a:gd name="connsiteX87" fmla="*/ 162056 w 6176538"/>
              <a:gd name="connsiteY87" fmla="*/ 72258 h 290160"/>
              <a:gd name="connsiteX88" fmla="*/ 245396 w 6176538"/>
              <a:gd name="connsiteY88" fmla="*/ 135681 h 290160"/>
              <a:gd name="connsiteX89" fmla="*/ 362094 w 6176538"/>
              <a:gd name="connsiteY89" fmla="*/ 172147 h 290160"/>
              <a:gd name="connsiteX90" fmla="*/ 478744 w 6176538"/>
              <a:gd name="connsiteY90" fmla="*/ 135699 h 290160"/>
              <a:gd name="connsiteX91" fmla="*/ 562110 w 6176538"/>
              <a:gd name="connsiteY91" fmla="*/ 72258 h 290160"/>
              <a:gd name="connsiteX92" fmla="*/ 793379 w 6176538"/>
              <a:gd name="connsiteY92" fmla="*/ 0 h 290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6176538" h="290160">
                <a:moveTo>
                  <a:pt x="793379" y="0"/>
                </a:moveTo>
                <a:cubicBezTo>
                  <a:pt x="881283" y="0"/>
                  <a:pt x="963416" y="25660"/>
                  <a:pt x="1024650" y="72258"/>
                </a:cubicBezTo>
                <a:lnTo>
                  <a:pt x="1107992" y="135681"/>
                </a:lnTo>
                <a:cubicBezTo>
                  <a:pt x="1138883" y="159200"/>
                  <a:pt x="1180337" y="172147"/>
                  <a:pt x="1224690" y="172147"/>
                </a:cubicBezTo>
                <a:cubicBezTo>
                  <a:pt x="1269019" y="172147"/>
                  <a:pt x="1310473" y="159217"/>
                  <a:pt x="1341362" y="135681"/>
                </a:cubicBezTo>
                <a:lnTo>
                  <a:pt x="1424703" y="72258"/>
                </a:lnTo>
                <a:cubicBezTo>
                  <a:pt x="1485937" y="25660"/>
                  <a:pt x="1568070" y="0"/>
                  <a:pt x="1655974" y="0"/>
                </a:cubicBezTo>
                <a:cubicBezTo>
                  <a:pt x="1743879" y="0"/>
                  <a:pt x="1826012" y="25660"/>
                  <a:pt x="1887246" y="72258"/>
                </a:cubicBezTo>
                <a:lnTo>
                  <a:pt x="1970588" y="135681"/>
                </a:lnTo>
                <a:cubicBezTo>
                  <a:pt x="2001479" y="159200"/>
                  <a:pt x="2042933" y="172147"/>
                  <a:pt x="2087283" y="172147"/>
                </a:cubicBezTo>
                <a:cubicBezTo>
                  <a:pt x="2131612" y="172147"/>
                  <a:pt x="2173066" y="159217"/>
                  <a:pt x="2203958" y="135681"/>
                </a:cubicBezTo>
                <a:lnTo>
                  <a:pt x="2287300" y="72258"/>
                </a:lnTo>
                <a:cubicBezTo>
                  <a:pt x="2348533" y="25660"/>
                  <a:pt x="2430666" y="0"/>
                  <a:pt x="2518571" y="0"/>
                </a:cubicBezTo>
                <a:cubicBezTo>
                  <a:pt x="2606475" y="0"/>
                  <a:pt x="2688608" y="25660"/>
                  <a:pt x="2749842" y="72258"/>
                </a:cubicBezTo>
                <a:lnTo>
                  <a:pt x="2851150" y="149373"/>
                </a:lnTo>
                <a:lnTo>
                  <a:pt x="2949885" y="72696"/>
                </a:lnTo>
                <a:cubicBezTo>
                  <a:pt x="3011690" y="25660"/>
                  <a:pt x="3093822" y="0"/>
                  <a:pt x="3181727" y="0"/>
                </a:cubicBezTo>
                <a:cubicBezTo>
                  <a:pt x="3269631" y="0"/>
                  <a:pt x="3351765" y="25660"/>
                  <a:pt x="3412998" y="72258"/>
                </a:cubicBezTo>
                <a:lnTo>
                  <a:pt x="3496338" y="135681"/>
                </a:lnTo>
                <a:cubicBezTo>
                  <a:pt x="3527229" y="159200"/>
                  <a:pt x="3568683" y="172147"/>
                  <a:pt x="3613036" y="172147"/>
                </a:cubicBezTo>
                <a:cubicBezTo>
                  <a:pt x="3657386" y="172147"/>
                  <a:pt x="3698794" y="159217"/>
                  <a:pt x="3729685" y="135699"/>
                </a:cubicBezTo>
                <a:lnTo>
                  <a:pt x="3813052" y="72258"/>
                </a:lnTo>
                <a:cubicBezTo>
                  <a:pt x="3874286" y="25660"/>
                  <a:pt x="3956418" y="0"/>
                  <a:pt x="4044320" y="0"/>
                </a:cubicBezTo>
                <a:cubicBezTo>
                  <a:pt x="4132225" y="0"/>
                  <a:pt x="4214357" y="25660"/>
                  <a:pt x="4275592" y="72258"/>
                </a:cubicBezTo>
                <a:lnTo>
                  <a:pt x="4358933" y="135681"/>
                </a:lnTo>
                <a:cubicBezTo>
                  <a:pt x="4389825" y="159200"/>
                  <a:pt x="4431279" y="172147"/>
                  <a:pt x="4475632" y="172147"/>
                </a:cubicBezTo>
                <a:cubicBezTo>
                  <a:pt x="4519960" y="172147"/>
                  <a:pt x="4561414" y="159217"/>
                  <a:pt x="4592302" y="135681"/>
                </a:cubicBezTo>
                <a:lnTo>
                  <a:pt x="4675645" y="72258"/>
                </a:lnTo>
                <a:cubicBezTo>
                  <a:pt x="4736879" y="25660"/>
                  <a:pt x="4819011" y="0"/>
                  <a:pt x="4906916" y="0"/>
                </a:cubicBezTo>
                <a:cubicBezTo>
                  <a:pt x="4994822" y="0"/>
                  <a:pt x="5076954" y="25660"/>
                  <a:pt x="5138187" y="72258"/>
                </a:cubicBezTo>
                <a:lnTo>
                  <a:pt x="5221530" y="135681"/>
                </a:lnTo>
                <a:cubicBezTo>
                  <a:pt x="5252421" y="159200"/>
                  <a:pt x="5293875" y="172147"/>
                  <a:pt x="5338224" y="172147"/>
                </a:cubicBezTo>
                <a:cubicBezTo>
                  <a:pt x="5382553" y="172147"/>
                  <a:pt x="5424008" y="159217"/>
                  <a:pt x="5454899" y="135681"/>
                </a:cubicBezTo>
                <a:lnTo>
                  <a:pt x="5538240" y="72258"/>
                </a:lnTo>
                <a:cubicBezTo>
                  <a:pt x="5599476" y="25660"/>
                  <a:pt x="5681607" y="0"/>
                  <a:pt x="5769513" y="0"/>
                </a:cubicBezTo>
                <a:cubicBezTo>
                  <a:pt x="5857418" y="0"/>
                  <a:pt x="5939550" y="25660"/>
                  <a:pt x="6000784" y="72258"/>
                </a:cubicBezTo>
                <a:lnTo>
                  <a:pt x="6153961" y="188854"/>
                </a:lnTo>
                <a:cubicBezTo>
                  <a:pt x="6184692" y="212222"/>
                  <a:pt x="6183961" y="249580"/>
                  <a:pt x="6152318" y="272289"/>
                </a:cubicBezTo>
                <a:cubicBezTo>
                  <a:pt x="6120650" y="294964"/>
                  <a:pt x="6070162" y="294459"/>
                  <a:pt x="6039409" y="271076"/>
                </a:cubicBezTo>
                <a:lnTo>
                  <a:pt x="5886186" y="154480"/>
                </a:lnTo>
                <a:cubicBezTo>
                  <a:pt x="5855295" y="130960"/>
                  <a:pt x="5813842" y="118013"/>
                  <a:pt x="5769487" y="118013"/>
                </a:cubicBezTo>
                <a:cubicBezTo>
                  <a:pt x="5725139" y="118013"/>
                  <a:pt x="5683685" y="130945"/>
                  <a:pt x="5652792" y="154480"/>
                </a:cubicBezTo>
                <a:lnTo>
                  <a:pt x="5569451" y="217903"/>
                </a:lnTo>
                <a:cubicBezTo>
                  <a:pt x="5508217" y="264501"/>
                  <a:pt x="5426109" y="290160"/>
                  <a:pt x="5338204" y="290160"/>
                </a:cubicBezTo>
                <a:cubicBezTo>
                  <a:pt x="5250274" y="290160"/>
                  <a:pt x="5168166" y="264501"/>
                  <a:pt x="5106932" y="217903"/>
                </a:cubicBezTo>
                <a:lnTo>
                  <a:pt x="5023590" y="154480"/>
                </a:lnTo>
                <a:cubicBezTo>
                  <a:pt x="4992699" y="130960"/>
                  <a:pt x="4951245" y="118013"/>
                  <a:pt x="4906895" y="118013"/>
                </a:cubicBezTo>
                <a:cubicBezTo>
                  <a:pt x="4862543" y="118013"/>
                  <a:pt x="4821088" y="130945"/>
                  <a:pt x="4790197" y="154480"/>
                </a:cubicBezTo>
                <a:lnTo>
                  <a:pt x="4706855" y="217903"/>
                </a:lnTo>
                <a:cubicBezTo>
                  <a:pt x="4645620" y="264501"/>
                  <a:pt x="4563512" y="290160"/>
                  <a:pt x="4475608" y="290160"/>
                </a:cubicBezTo>
                <a:cubicBezTo>
                  <a:pt x="4387681" y="290160"/>
                  <a:pt x="4305571" y="264501"/>
                  <a:pt x="4244337" y="217903"/>
                </a:cubicBezTo>
                <a:lnTo>
                  <a:pt x="4160995" y="154480"/>
                </a:lnTo>
                <a:cubicBezTo>
                  <a:pt x="4130103" y="130960"/>
                  <a:pt x="4088651" y="118013"/>
                  <a:pt x="4044299" y="118013"/>
                </a:cubicBezTo>
                <a:cubicBezTo>
                  <a:pt x="3999946" y="118013"/>
                  <a:pt x="3958492" y="130945"/>
                  <a:pt x="3927603" y="154480"/>
                </a:cubicBezTo>
                <a:lnTo>
                  <a:pt x="3844262" y="217903"/>
                </a:lnTo>
                <a:cubicBezTo>
                  <a:pt x="3783027" y="264501"/>
                  <a:pt x="3700916" y="290160"/>
                  <a:pt x="3613012" y="290160"/>
                </a:cubicBezTo>
                <a:cubicBezTo>
                  <a:pt x="3525107" y="290160"/>
                  <a:pt x="3442974" y="264501"/>
                  <a:pt x="3381740" y="217903"/>
                </a:cubicBezTo>
                <a:lnTo>
                  <a:pt x="3298400" y="154480"/>
                </a:lnTo>
                <a:cubicBezTo>
                  <a:pt x="3267486" y="130960"/>
                  <a:pt x="3226055" y="118013"/>
                  <a:pt x="3181703" y="118013"/>
                </a:cubicBezTo>
                <a:cubicBezTo>
                  <a:pt x="3137329" y="118013"/>
                  <a:pt x="3095899" y="130945"/>
                  <a:pt x="3065007" y="154480"/>
                </a:cubicBezTo>
                <a:lnTo>
                  <a:pt x="2915435" y="270654"/>
                </a:lnTo>
                <a:cubicBezTo>
                  <a:pt x="2900229" y="282455"/>
                  <a:pt x="2879992" y="288596"/>
                  <a:pt x="2859565" y="288973"/>
                </a:cubicBezTo>
                <a:lnTo>
                  <a:pt x="2851771" y="288000"/>
                </a:lnTo>
                <a:lnTo>
                  <a:pt x="2844579" y="288954"/>
                </a:lnTo>
                <a:cubicBezTo>
                  <a:pt x="2824154" y="288740"/>
                  <a:pt x="2803844" y="282768"/>
                  <a:pt x="2788467" y="271076"/>
                </a:cubicBezTo>
                <a:lnTo>
                  <a:pt x="2635245" y="154480"/>
                </a:lnTo>
                <a:cubicBezTo>
                  <a:pt x="2604353" y="130960"/>
                  <a:pt x="2562899" y="118013"/>
                  <a:pt x="2518546" y="118013"/>
                </a:cubicBezTo>
                <a:cubicBezTo>
                  <a:pt x="2474197" y="118013"/>
                  <a:pt x="2432743" y="130945"/>
                  <a:pt x="2401852" y="154480"/>
                </a:cubicBezTo>
                <a:lnTo>
                  <a:pt x="2318509" y="217903"/>
                </a:lnTo>
                <a:cubicBezTo>
                  <a:pt x="2257275" y="264501"/>
                  <a:pt x="2175167" y="290160"/>
                  <a:pt x="2087261" y="290160"/>
                </a:cubicBezTo>
                <a:cubicBezTo>
                  <a:pt x="1999333" y="290160"/>
                  <a:pt x="1917224" y="264501"/>
                  <a:pt x="1855990" y="217903"/>
                </a:cubicBezTo>
                <a:lnTo>
                  <a:pt x="1772648" y="154480"/>
                </a:lnTo>
                <a:cubicBezTo>
                  <a:pt x="1741757" y="130960"/>
                  <a:pt x="1700303" y="118013"/>
                  <a:pt x="1655953" y="118013"/>
                </a:cubicBezTo>
                <a:cubicBezTo>
                  <a:pt x="1611601" y="118013"/>
                  <a:pt x="1570146" y="130945"/>
                  <a:pt x="1539255" y="154480"/>
                </a:cubicBezTo>
                <a:lnTo>
                  <a:pt x="1455913" y="217903"/>
                </a:lnTo>
                <a:cubicBezTo>
                  <a:pt x="1394679" y="264501"/>
                  <a:pt x="1312571" y="290160"/>
                  <a:pt x="1224666" y="290160"/>
                </a:cubicBezTo>
                <a:cubicBezTo>
                  <a:pt x="1136739" y="290160"/>
                  <a:pt x="1054629" y="264501"/>
                  <a:pt x="993395" y="217903"/>
                </a:cubicBezTo>
                <a:lnTo>
                  <a:pt x="910053" y="154480"/>
                </a:lnTo>
                <a:cubicBezTo>
                  <a:pt x="879162" y="130960"/>
                  <a:pt x="837710" y="118013"/>
                  <a:pt x="793358" y="118013"/>
                </a:cubicBezTo>
                <a:cubicBezTo>
                  <a:pt x="749004" y="118013"/>
                  <a:pt x="707550" y="130945"/>
                  <a:pt x="676661" y="154480"/>
                </a:cubicBezTo>
                <a:lnTo>
                  <a:pt x="593320" y="217903"/>
                </a:lnTo>
                <a:cubicBezTo>
                  <a:pt x="532085" y="264501"/>
                  <a:pt x="449975" y="290160"/>
                  <a:pt x="362070" y="290160"/>
                </a:cubicBezTo>
                <a:cubicBezTo>
                  <a:pt x="274165" y="290160"/>
                  <a:pt x="192033" y="264501"/>
                  <a:pt x="130799" y="217903"/>
                </a:cubicBezTo>
                <a:lnTo>
                  <a:pt x="47459" y="154480"/>
                </a:lnTo>
                <a:lnTo>
                  <a:pt x="0" y="130396"/>
                </a:lnTo>
                <a:lnTo>
                  <a:pt x="0" y="5788"/>
                </a:lnTo>
                <a:lnTo>
                  <a:pt x="56422" y="18655"/>
                </a:lnTo>
                <a:cubicBezTo>
                  <a:pt x="95598" y="30895"/>
                  <a:pt x="131439" y="48959"/>
                  <a:pt x="162056" y="72258"/>
                </a:cubicBezTo>
                <a:lnTo>
                  <a:pt x="245396" y="135681"/>
                </a:lnTo>
                <a:cubicBezTo>
                  <a:pt x="276288" y="159200"/>
                  <a:pt x="317741" y="172147"/>
                  <a:pt x="362094" y="172147"/>
                </a:cubicBezTo>
                <a:cubicBezTo>
                  <a:pt x="406444" y="172147"/>
                  <a:pt x="447852" y="159217"/>
                  <a:pt x="478744" y="135699"/>
                </a:cubicBezTo>
                <a:lnTo>
                  <a:pt x="562110" y="72258"/>
                </a:lnTo>
                <a:cubicBezTo>
                  <a:pt x="623344" y="25660"/>
                  <a:pt x="705476" y="0"/>
                  <a:pt x="793379" y="0"/>
                </a:cubicBezTo>
                <a:close/>
              </a:path>
            </a:pathLst>
          </a:custGeom>
          <a:solidFill>
            <a:schemeClr val="bg1"/>
          </a:solidFill>
          <a:ln w="76200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6585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649</Words>
  <Application>Microsoft Office PowerPoint</Application>
  <PresentationFormat>宽屏</PresentationFormat>
  <Paragraphs>84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HarmonyOS Sans SC Light</vt:lpstr>
      <vt:lpstr>阿里巴巴普惠体 2.0 55 Regular</vt:lpstr>
      <vt:lpstr>阿里巴巴普惠体 2.0 65 Medium</vt:lpstr>
      <vt:lpstr>等线</vt:lpstr>
      <vt:lpstr>微软雅黑</vt:lpstr>
      <vt:lpstr>Jumble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蓝色帆船主题ppt模板</dc:title>
  <dc:creator>yvonne 忘吃药的晓公子</dc:creator>
  <cp:keywords>51PPT模板网</cp:keywords>
  <dc:description>51PPT模板网，幻灯片演示模板及素材免费下载！_x000d_
51PPT模板网 唯一访问网址：www.51pptmoban.com</dc:description>
  <cp:lastModifiedBy>user Power</cp:lastModifiedBy>
  <cp:revision>30</cp:revision>
  <dcterms:created xsi:type="dcterms:W3CDTF">2023-09-20T23:38:16Z</dcterms:created>
  <dcterms:modified xsi:type="dcterms:W3CDTF">2023-09-24T09:50:52Z</dcterms:modified>
</cp:coreProperties>
</file>