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0" r:id="rId2"/>
    <p:sldId id="261" r:id="rId3"/>
    <p:sldId id="551" r:id="rId4"/>
    <p:sldId id="556" r:id="rId5"/>
    <p:sldId id="555" r:id="rId6"/>
    <p:sldId id="550" r:id="rId7"/>
    <p:sldId id="552" r:id="rId8"/>
    <p:sldId id="557" r:id="rId9"/>
    <p:sldId id="1052" r:id="rId10"/>
    <p:sldId id="558" r:id="rId11"/>
    <p:sldId id="553" r:id="rId12"/>
    <p:sldId id="560" r:id="rId13"/>
    <p:sldId id="561" r:id="rId14"/>
    <p:sldId id="554" r:id="rId15"/>
    <p:sldId id="562" r:id="rId16"/>
    <p:sldId id="382" r:id="rId17"/>
    <p:sldId id="1126" r:id="rId18"/>
    <p:sldId id="200757849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6840"/>
    <a:srgbClr val="FDF6F0"/>
    <a:srgbClr val="FCF2E9"/>
    <a:srgbClr val="E6E6E6"/>
    <a:srgbClr val="ED280A"/>
    <a:srgbClr val="FFFEFC"/>
    <a:srgbClr val="F9F4C9"/>
    <a:srgbClr val="FFCDCD"/>
    <a:srgbClr val="FFC1C1"/>
    <a:srgbClr val="FFF7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3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314" y="822"/>
      </p:cViewPr>
      <p:guideLst>
        <p:guide pos="3840"/>
        <p:guide orient="horz" pos="21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两新党组织数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 flip="none" rotWithShape="1">
                <a:gsLst>
                  <a:gs pos="93000">
                    <a:srgbClr val="B80209">
                      <a:lumMod val="80000"/>
                    </a:srgbClr>
                  </a:gs>
                  <a:gs pos="46000">
                    <a:srgbClr val="B80209">
                      <a:lumMod val="100000"/>
                    </a:srgbClr>
                  </a:gs>
                  <a:gs pos="0">
                    <a:srgbClr val="B80209">
                      <a:lumMod val="70000"/>
                      <a:lumOff val="3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AE9-4FF5-BDEE-296A1882C255}"/>
              </c:ext>
            </c:extLst>
          </c:dPt>
          <c:dPt>
            <c:idx val="1"/>
            <c:bubble3D val="0"/>
            <c:spPr>
              <a:solidFill>
                <a:srgbClr val="FFE5B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AE9-4FF5-BDEE-296A1882C255}"/>
              </c:ext>
            </c:extLst>
          </c:dPt>
          <c:cat>
            <c:strRef>
              <c:f>Sheet1!$A$2:$A$3</c:f>
              <c:strCache>
                <c:ptCount val="2"/>
                <c:pt idx="0">
                  <c:v>非公企业党组织</c:v>
                </c:pt>
                <c:pt idx="1">
                  <c:v>社会组织党组织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0.83050000000000002</c:v>
                </c:pt>
                <c:pt idx="1">
                  <c:v>0.16949999999999998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AE9-4FF5-BDEE-296A1882C2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两新党组织数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 flip="none" rotWithShape="1">
                <a:gsLst>
                  <a:gs pos="93000">
                    <a:srgbClr val="B80209">
                      <a:lumMod val="80000"/>
                    </a:srgbClr>
                  </a:gs>
                  <a:gs pos="46000">
                    <a:srgbClr val="B80209">
                      <a:lumMod val="100000"/>
                    </a:srgbClr>
                  </a:gs>
                  <a:gs pos="0">
                    <a:srgbClr val="B80209">
                      <a:lumMod val="70000"/>
                      <a:lumOff val="3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DDF-40A4-930D-0A116B0EDC31}"/>
              </c:ext>
            </c:extLst>
          </c:dPt>
          <c:dPt>
            <c:idx val="1"/>
            <c:bubble3D val="0"/>
            <c:spPr>
              <a:solidFill>
                <a:srgbClr val="FFE5B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DDF-40A4-930D-0A116B0EDC31}"/>
              </c:ext>
            </c:extLst>
          </c:dPt>
          <c:cat>
            <c:strRef>
              <c:f>Sheet1!$A$2:$A$3</c:f>
              <c:strCache>
                <c:ptCount val="2"/>
                <c:pt idx="0">
                  <c:v>非公企业党组织</c:v>
                </c:pt>
                <c:pt idx="1">
                  <c:v>社会组织党组织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0.16950000000000001</c:v>
                </c:pt>
                <c:pt idx="1">
                  <c:v>0.83050000000000002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DDF-40A4-930D-0A116B0EDC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C8242B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17-4E5A-8D1D-E1620D5AA45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D966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17-4E5A-8D1D-E1620D5AA4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91499968"/>
        <c:axId val="1910578544"/>
      </c:barChart>
      <c:catAx>
        <c:axId val="1791499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R" panose="00020600040101010101" pitchFamily="18" charset="-122"/>
              </a:defRPr>
            </a:pPr>
            <a:endParaRPr lang="zh-CN"/>
          </a:p>
        </c:txPr>
        <c:crossAx val="1910578544"/>
        <c:crosses val="autoZero"/>
        <c:auto val="1"/>
        <c:lblAlgn val="ctr"/>
        <c:lblOffset val="100"/>
        <c:noMultiLvlLbl val="0"/>
      </c:catAx>
      <c:valAx>
        <c:axId val="1910578544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R" panose="00020600040101010101" pitchFamily="18" charset="-122"/>
              </a:defRPr>
            </a:pPr>
            <a:endParaRPr lang="zh-CN"/>
          </a:p>
        </c:txPr>
        <c:crossAx val="1791499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R" panose="00020600040101010101" pitchFamily="18" charset="-122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latin typeface="阿里巴巴普惠体 R" panose="00020600040101010101" pitchFamily="18" charset="-122"/>
          <a:ea typeface="阿里巴巴普惠体 R" panose="00020600040101010101" pitchFamily="18" charset="-122"/>
          <a:cs typeface="阿里巴巴普惠体 R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733B7E00-6187-4726-96F2-D96506B2BA2B}" type="datetimeFigureOut">
              <a:rPr lang="zh-CN" altLang="en-US" smtClean="0"/>
              <a:pPr/>
              <a:t>2023/9/24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69A9D3E3-65B6-4179-904F-28855EE6296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1074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>
            <a:extLst>
              <a:ext uri="{FF2B5EF4-FFF2-40B4-BE49-F238E27FC236}">
                <a16:creationId xmlns:a16="http://schemas.microsoft.com/office/drawing/2014/main" id="{ADD39522-FA98-B264-2383-36E4DFA613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4085" y="375481"/>
            <a:ext cx="11623832" cy="616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0511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背景图案&#10;&#10;描述已自动生成">
            <a:extLst>
              <a:ext uri="{FF2B5EF4-FFF2-40B4-BE49-F238E27FC236}">
                <a16:creationId xmlns:a16="http://schemas.microsoft.com/office/drawing/2014/main" id="{1D81D2F0-50CB-534B-0F85-49D8A9ECA5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" y="1451"/>
            <a:ext cx="12188203" cy="6855097"/>
          </a:xfrm>
          <a:prstGeom prst="rect">
            <a:avLst/>
          </a:prstGeom>
        </p:spPr>
      </p:pic>
      <p:pic>
        <p:nvPicPr>
          <p:cNvPr id="10" name="图片 9" descr="æ¥çå¾ç">
            <a:extLst>
              <a:ext uri="{FF2B5EF4-FFF2-40B4-BE49-F238E27FC236}">
                <a16:creationId xmlns:a16="http://schemas.microsoft.com/office/drawing/2014/main" id="{7A6AAA45-47C7-1932-D200-1745ED4EBB2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alphaModFix amt="40000"/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8249" y="0"/>
            <a:ext cx="12171351" cy="621481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 descr="image775">
            <a:extLst>
              <a:ext uri="{FF2B5EF4-FFF2-40B4-BE49-F238E27FC236}">
                <a16:creationId xmlns:a16="http://schemas.microsoft.com/office/drawing/2014/main" id="{15308445-E476-1700-D5AA-B3518F13AB9F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80063"/>
            <a:ext cx="12192000" cy="1277937"/>
          </a:xfrm>
          <a:prstGeom prst="rect">
            <a:avLst/>
          </a:prstGeom>
        </p:spPr>
      </p:pic>
      <p:pic>
        <p:nvPicPr>
          <p:cNvPr id="12" name="图片 11" descr="图片包含 烟, 飞行, 大, 雪&#10;&#10;描述已自动生成">
            <a:extLst>
              <a:ext uri="{FF2B5EF4-FFF2-40B4-BE49-F238E27FC236}">
                <a16:creationId xmlns:a16="http://schemas.microsoft.com/office/drawing/2014/main" id="{F52FE174-8F8E-E545-9367-48D5F334A7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13098"/>
            <a:ext cx="12192000" cy="1360399"/>
          </a:xfrm>
          <a:custGeom>
            <a:avLst/>
            <a:gdLst>
              <a:gd name="connsiteX0" fmla="*/ 0 w 12192000"/>
              <a:gd name="connsiteY0" fmla="*/ 0 h 5308644"/>
              <a:gd name="connsiteX1" fmla="*/ 12192000 w 12192000"/>
              <a:gd name="connsiteY1" fmla="*/ 0 h 5308644"/>
              <a:gd name="connsiteX2" fmla="*/ 12192000 w 12192000"/>
              <a:gd name="connsiteY2" fmla="*/ 5308644 h 5308644"/>
              <a:gd name="connsiteX3" fmla="*/ 0 w 12192000"/>
              <a:gd name="connsiteY3" fmla="*/ 5308644 h 530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308644">
                <a:moveTo>
                  <a:pt x="0" y="0"/>
                </a:moveTo>
                <a:lnTo>
                  <a:pt x="12192000" y="0"/>
                </a:lnTo>
                <a:lnTo>
                  <a:pt x="12192000" y="5308644"/>
                </a:lnTo>
                <a:lnTo>
                  <a:pt x="0" y="5308644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B62A092-D586-B2FA-4ACF-E98FC9ECFA5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9960" y="0"/>
            <a:ext cx="8701515" cy="366283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D0310CB-45D9-A814-87EB-2D770B548BF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626" y="0"/>
            <a:ext cx="4042226" cy="209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4489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背景图案&#10;&#10;描述已自动生成">
            <a:extLst>
              <a:ext uri="{FF2B5EF4-FFF2-40B4-BE49-F238E27FC236}">
                <a16:creationId xmlns:a16="http://schemas.microsoft.com/office/drawing/2014/main" id="{1D81D2F0-50CB-534B-0F85-49D8A9ECA5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" y="1451"/>
            <a:ext cx="12188203" cy="6855097"/>
          </a:xfrm>
          <a:prstGeom prst="rect">
            <a:avLst/>
          </a:prstGeom>
        </p:spPr>
      </p:pic>
      <p:pic>
        <p:nvPicPr>
          <p:cNvPr id="10" name="图片 9" descr="æ¥çå¾ç">
            <a:extLst>
              <a:ext uri="{FF2B5EF4-FFF2-40B4-BE49-F238E27FC236}">
                <a16:creationId xmlns:a16="http://schemas.microsoft.com/office/drawing/2014/main" id="{7A6AAA45-47C7-1932-D200-1745ED4EBB2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alphaModFix amt="40000"/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8249" y="0"/>
            <a:ext cx="12171351" cy="621481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 descr="image775">
            <a:extLst>
              <a:ext uri="{FF2B5EF4-FFF2-40B4-BE49-F238E27FC236}">
                <a16:creationId xmlns:a16="http://schemas.microsoft.com/office/drawing/2014/main" id="{15308445-E476-1700-D5AA-B3518F13AB9F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80063"/>
            <a:ext cx="12192000" cy="1277937"/>
          </a:xfrm>
          <a:prstGeom prst="rect">
            <a:avLst/>
          </a:prstGeom>
        </p:spPr>
      </p:pic>
      <p:pic>
        <p:nvPicPr>
          <p:cNvPr id="12" name="图片 11" descr="图片包含 烟, 飞行, 大, 雪&#10;&#10;描述已自动生成">
            <a:extLst>
              <a:ext uri="{FF2B5EF4-FFF2-40B4-BE49-F238E27FC236}">
                <a16:creationId xmlns:a16="http://schemas.microsoft.com/office/drawing/2014/main" id="{F52FE174-8F8E-E545-9367-48D5F334A7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13098"/>
            <a:ext cx="12192000" cy="1360399"/>
          </a:xfrm>
          <a:custGeom>
            <a:avLst/>
            <a:gdLst>
              <a:gd name="connsiteX0" fmla="*/ 0 w 12192000"/>
              <a:gd name="connsiteY0" fmla="*/ 0 h 5308644"/>
              <a:gd name="connsiteX1" fmla="*/ 12192000 w 12192000"/>
              <a:gd name="connsiteY1" fmla="*/ 0 h 5308644"/>
              <a:gd name="connsiteX2" fmla="*/ 12192000 w 12192000"/>
              <a:gd name="connsiteY2" fmla="*/ 5308644 h 5308644"/>
              <a:gd name="connsiteX3" fmla="*/ 0 w 12192000"/>
              <a:gd name="connsiteY3" fmla="*/ 5308644 h 530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308644">
                <a:moveTo>
                  <a:pt x="0" y="0"/>
                </a:moveTo>
                <a:lnTo>
                  <a:pt x="12192000" y="0"/>
                </a:lnTo>
                <a:lnTo>
                  <a:pt x="12192000" y="5308644"/>
                </a:lnTo>
                <a:lnTo>
                  <a:pt x="0" y="5308644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B62A092-D586-B2FA-4ACF-E98FC9ECFA5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9960" y="0"/>
            <a:ext cx="8701515" cy="3662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503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背景图案&#10;&#10;描述已自动生成">
            <a:extLst>
              <a:ext uri="{FF2B5EF4-FFF2-40B4-BE49-F238E27FC236}">
                <a16:creationId xmlns:a16="http://schemas.microsoft.com/office/drawing/2014/main" id="{1D81D2F0-50CB-534B-0F85-49D8A9ECA5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" y="1451"/>
            <a:ext cx="12188203" cy="6855097"/>
          </a:xfrm>
          <a:prstGeom prst="rect">
            <a:avLst/>
          </a:prstGeom>
        </p:spPr>
      </p:pic>
      <p:pic>
        <p:nvPicPr>
          <p:cNvPr id="10" name="图片 9" descr="æ¥çå¾ç">
            <a:extLst>
              <a:ext uri="{FF2B5EF4-FFF2-40B4-BE49-F238E27FC236}">
                <a16:creationId xmlns:a16="http://schemas.microsoft.com/office/drawing/2014/main" id="{7A6AAA45-47C7-1932-D200-1745ED4EBB2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alphaModFix amt="40000"/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8249" y="0"/>
            <a:ext cx="12171351" cy="621481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B62A092-D586-B2FA-4ACF-E98FC9ECFA5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9960" y="0"/>
            <a:ext cx="8701515" cy="3662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27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id="{4DA5127A-4BA0-C1B9-2F88-1207B3E865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" y="1451"/>
            <a:ext cx="12188203" cy="6855097"/>
          </a:xfrm>
          <a:prstGeom prst="rect">
            <a:avLst/>
          </a:prstGeom>
        </p:spPr>
      </p:pic>
      <p:pic>
        <p:nvPicPr>
          <p:cNvPr id="8" name="图片 7" descr="æ¥çå¾ç">
            <a:extLst>
              <a:ext uri="{FF2B5EF4-FFF2-40B4-BE49-F238E27FC236}">
                <a16:creationId xmlns:a16="http://schemas.microsoft.com/office/drawing/2014/main" id="{90A80EFC-D34C-1FBF-FBD2-4401E0DAED2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alphaModFix amt="40000"/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8249" y="0"/>
            <a:ext cx="12171351" cy="621481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 descr="image775">
            <a:extLst>
              <a:ext uri="{FF2B5EF4-FFF2-40B4-BE49-F238E27FC236}">
                <a16:creationId xmlns:a16="http://schemas.microsoft.com/office/drawing/2014/main" id="{0A76AAAB-176F-BE70-498E-EC3305E38A1F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80063"/>
            <a:ext cx="12192000" cy="1277937"/>
          </a:xfrm>
          <a:prstGeom prst="rect">
            <a:avLst/>
          </a:prstGeom>
        </p:spPr>
      </p:pic>
      <p:pic>
        <p:nvPicPr>
          <p:cNvPr id="10" name="图片 9" descr="图片包含 烟, 飞行, 大, 雪&#10;&#10;描述已自动生成">
            <a:extLst>
              <a:ext uri="{FF2B5EF4-FFF2-40B4-BE49-F238E27FC236}">
                <a16:creationId xmlns:a16="http://schemas.microsoft.com/office/drawing/2014/main" id="{2ED82C92-FCEF-BE7D-8287-ECB41E427E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13098"/>
            <a:ext cx="12192000" cy="1360399"/>
          </a:xfrm>
          <a:custGeom>
            <a:avLst/>
            <a:gdLst>
              <a:gd name="connsiteX0" fmla="*/ 0 w 12192000"/>
              <a:gd name="connsiteY0" fmla="*/ 0 h 5308644"/>
              <a:gd name="connsiteX1" fmla="*/ 12192000 w 12192000"/>
              <a:gd name="connsiteY1" fmla="*/ 0 h 5308644"/>
              <a:gd name="connsiteX2" fmla="*/ 12192000 w 12192000"/>
              <a:gd name="connsiteY2" fmla="*/ 5308644 h 5308644"/>
              <a:gd name="connsiteX3" fmla="*/ 0 w 12192000"/>
              <a:gd name="connsiteY3" fmla="*/ 5308644 h 530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308644">
                <a:moveTo>
                  <a:pt x="0" y="0"/>
                </a:moveTo>
                <a:lnTo>
                  <a:pt x="12192000" y="0"/>
                </a:lnTo>
                <a:lnTo>
                  <a:pt x="12192000" y="5308644"/>
                </a:lnTo>
                <a:lnTo>
                  <a:pt x="0" y="5308644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AA7F93C-898B-000A-91A5-90B8C1A35E5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9960" y="0"/>
            <a:ext cx="8701515" cy="3662834"/>
          </a:xfrm>
          <a:prstGeom prst="rect">
            <a:avLst/>
          </a:prstGeom>
        </p:spPr>
      </p:pic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A260F4DE-19F3-1F6A-BD2B-71EE9E9382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1646" y="1277073"/>
            <a:ext cx="2848707" cy="2801695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693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3822010-E874-62C8-D5FE-61A13B9C8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CE07D-539B-4AAB-B327-6D42E9E27344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8E70A27-92A2-2F1F-050A-972900C77F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6D033CE-8096-1D66-6A58-F177F9050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9A537-9FB8-4BCF-82CB-7FFE90566AD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id="{CD3F1B6A-0A40-386F-0ED5-C6D44F55C7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" y="1451"/>
            <a:ext cx="12188203" cy="6855097"/>
          </a:xfrm>
          <a:prstGeom prst="rect">
            <a:avLst/>
          </a:prstGeom>
        </p:spPr>
      </p:pic>
      <p:pic>
        <p:nvPicPr>
          <p:cNvPr id="8" name="图片 7" descr="æ¥çå¾ç">
            <a:extLst>
              <a:ext uri="{FF2B5EF4-FFF2-40B4-BE49-F238E27FC236}">
                <a16:creationId xmlns:a16="http://schemas.microsoft.com/office/drawing/2014/main" id="{92CE74D7-7A2F-A90A-F201-9BA8024AA80C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alphaModFix amt="40000"/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8249" y="0"/>
            <a:ext cx="12171351" cy="621481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 descr="image775">
            <a:extLst>
              <a:ext uri="{FF2B5EF4-FFF2-40B4-BE49-F238E27FC236}">
                <a16:creationId xmlns:a16="http://schemas.microsoft.com/office/drawing/2014/main" id="{1CD2DCD5-799F-E498-ACBE-AD2D6BF61109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80063"/>
            <a:ext cx="12192000" cy="1277937"/>
          </a:xfrm>
          <a:prstGeom prst="rect">
            <a:avLst/>
          </a:prstGeom>
        </p:spPr>
      </p:pic>
      <p:pic>
        <p:nvPicPr>
          <p:cNvPr id="10" name="图片 9" descr="图片包含 烟, 飞行, 大, 雪&#10;&#10;描述已自动生成">
            <a:extLst>
              <a:ext uri="{FF2B5EF4-FFF2-40B4-BE49-F238E27FC236}">
                <a16:creationId xmlns:a16="http://schemas.microsoft.com/office/drawing/2014/main" id="{5DB2F312-53D4-9643-F6CB-676A655DD4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13098"/>
            <a:ext cx="12192000" cy="1360399"/>
          </a:xfrm>
          <a:custGeom>
            <a:avLst/>
            <a:gdLst>
              <a:gd name="connsiteX0" fmla="*/ 0 w 12192000"/>
              <a:gd name="connsiteY0" fmla="*/ 0 h 5308644"/>
              <a:gd name="connsiteX1" fmla="*/ 12192000 w 12192000"/>
              <a:gd name="connsiteY1" fmla="*/ 0 h 5308644"/>
              <a:gd name="connsiteX2" fmla="*/ 12192000 w 12192000"/>
              <a:gd name="connsiteY2" fmla="*/ 5308644 h 5308644"/>
              <a:gd name="connsiteX3" fmla="*/ 0 w 12192000"/>
              <a:gd name="connsiteY3" fmla="*/ 5308644 h 530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308644">
                <a:moveTo>
                  <a:pt x="0" y="0"/>
                </a:moveTo>
                <a:lnTo>
                  <a:pt x="12192000" y="0"/>
                </a:lnTo>
                <a:lnTo>
                  <a:pt x="12192000" y="5308644"/>
                </a:lnTo>
                <a:lnTo>
                  <a:pt x="0" y="5308644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4EE40B5-BD45-3C3F-4F62-5DCC47EC3F5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9960" y="0"/>
            <a:ext cx="8701515" cy="3662834"/>
          </a:xfrm>
          <a:prstGeom prst="rect">
            <a:avLst/>
          </a:prstGeom>
        </p:spPr>
      </p:pic>
      <p:sp>
        <p:nvSpPr>
          <p:cNvPr id="18" name="图片占位符 2">
            <a:extLst>
              <a:ext uri="{FF2B5EF4-FFF2-40B4-BE49-F238E27FC236}">
                <a16:creationId xmlns:a16="http://schemas.microsoft.com/office/drawing/2014/main" id="{EDC4E3E8-8BF1-027E-4BBB-1D790B3C5809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630773" y="1323161"/>
            <a:ext cx="2455747" cy="1202400"/>
          </a:xfrm>
          <a:prstGeom prst="roundRect">
            <a:avLst>
              <a:gd name="adj" fmla="val 6442"/>
            </a:avLst>
          </a:prstGeom>
        </p:spPr>
        <p:txBody>
          <a:bodyPr>
            <a:normAutofit/>
          </a:bodyPr>
          <a:lstStyle/>
          <a:p>
            <a:endParaRPr lang="zh-CN" altLang="en-US" sz="1800" dirty="0"/>
          </a:p>
        </p:txBody>
      </p:sp>
      <p:sp>
        <p:nvSpPr>
          <p:cNvPr id="40" name="图片占位符 2">
            <a:extLst>
              <a:ext uri="{FF2B5EF4-FFF2-40B4-BE49-F238E27FC236}">
                <a16:creationId xmlns:a16="http://schemas.microsoft.com/office/drawing/2014/main" id="{CEBA24F7-C540-E794-6152-C4F29ADF69A4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3464639" y="1323161"/>
            <a:ext cx="2455747" cy="1202400"/>
          </a:xfrm>
          <a:prstGeom prst="roundRect">
            <a:avLst>
              <a:gd name="adj" fmla="val 6442"/>
            </a:avLst>
          </a:prstGeom>
        </p:spPr>
        <p:txBody>
          <a:bodyPr>
            <a:normAutofit/>
          </a:bodyPr>
          <a:lstStyle/>
          <a:p>
            <a:endParaRPr lang="zh-CN" altLang="en-US" sz="1800" dirty="0"/>
          </a:p>
        </p:txBody>
      </p:sp>
      <p:sp>
        <p:nvSpPr>
          <p:cNvPr id="43" name="图片占位符 2">
            <a:extLst>
              <a:ext uri="{FF2B5EF4-FFF2-40B4-BE49-F238E27FC236}">
                <a16:creationId xmlns:a16="http://schemas.microsoft.com/office/drawing/2014/main" id="{FAAFCF7F-712C-4D82-28D3-2EBC35F3527F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6234888" y="1323161"/>
            <a:ext cx="2455747" cy="1202400"/>
          </a:xfrm>
          <a:prstGeom prst="roundRect">
            <a:avLst>
              <a:gd name="adj" fmla="val 6442"/>
            </a:avLst>
          </a:prstGeom>
        </p:spPr>
        <p:txBody>
          <a:bodyPr>
            <a:normAutofit/>
          </a:bodyPr>
          <a:lstStyle/>
          <a:p>
            <a:endParaRPr lang="zh-CN" altLang="en-US" sz="1800" dirty="0"/>
          </a:p>
        </p:txBody>
      </p:sp>
      <p:sp>
        <p:nvSpPr>
          <p:cNvPr id="46" name="图片占位符 2">
            <a:extLst>
              <a:ext uri="{FF2B5EF4-FFF2-40B4-BE49-F238E27FC236}">
                <a16:creationId xmlns:a16="http://schemas.microsoft.com/office/drawing/2014/main" id="{21A20D8B-B059-FB12-A63F-1D02DB20B9BF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9033770" y="1323161"/>
            <a:ext cx="2455747" cy="1202400"/>
          </a:xfrm>
          <a:prstGeom prst="roundRect">
            <a:avLst>
              <a:gd name="adj" fmla="val 6442"/>
            </a:avLst>
          </a:prstGeom>
        </p:spPr>
        <p:txBody>
          <a:bodyPr>
            <a:normAutofit/>
          </a:bodyPr>
          <a:lstStyle/>
          <a:p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124829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DINPro-Bold" panose="02000503030000020004" pitchFamily="50" charset="0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DINPro-Bold" panose="02000503030000020004" pitchFamily="50" charset="0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DINPro-Bold" panose="02000503030000020004" pitchFamily="50" charset="0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DINPro-Bold" panose="02000503030000020004" pitchFamily="50" charset="0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DINPro-Bold" panose="02000503030000020004" pitchFamily="50" charset="0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DINPro-Bold" panose="0200050303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640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0441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6976027-2B09-E005-886F-0957DFD5A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FAE53C6-E1F4-C2B1-F5AD-7E41E2CD3F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61E4C9-0FAD-917A-BD19-060168DFFB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DINPro-Bold" panose="02000503030000020004" pitchFamily="50" charset="0"/>
              </a:defRPr>
            </a:lvl1pPr>
          </a:lstStyle>
          <a:p>
            <a:fld id="{086CE07D-539B-4AAB-B327-6D42E9E27344}" type="datetimeFigureOut">
              <a:rPr lang="zh-CN" altLang="en-US" smtClean="0"/>
              <a:pPr/>
              <a:t>2023/9/24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5CBEF2-695E-8925-BA2A-755CF85245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DINPro-Bold" panose="02000503030000020004" pitchFamily="50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A4EFB4-BD6D-3D0E-5FC6-7D921F5B3D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DINPro-Bold" panose="02000503030000020004" pitchFamily="50" charset="0"/>
              </a:defRPr>
            </a:lvl1pPr>
          </a:lstStyle>
          <a:p>
            <a:fld id="{D269A537-9FB8-4BCF-82CB-7FFE90566AD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2559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3" r:id="rId4"/>
    <p:sldLayoutId id="2147483651" r:id="rId5"/>
    <p:sldLayoutId id="2147483661" r:id="rId6"/>
    <p:sldLayoutId id="2147483664" r:id="rId7"/>
    <p:sldLayoutId id="214748366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DINPro-Bold" panose="02000503030000020004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DINPro-Bold" panose="02000503030000020004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DINPro-Bold" panose="02000503030000020004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DINPro-Bold" panose="02000503030000020004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DINPro-Bold" panose="02000503030000020004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DINPro-Bold" panose="02000503030000020004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chart" Target="../charts/chart3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2.wdp"/><Relationship Id="rId7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6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FB6232F-5AC6-3E51-76A2-721F151183FB}"/>
              </a:ext>
            </a:extLst>
          </p:cNvPr>
          <p:cNvSpPr txBox="1"/>
          <p:nvPr/>
        </p:nvSpPr>
        <p:spPr>
          <a:xfrm>
            <a:off x="2618125" y="1585932"/>
            <a:ext cx="6955750" cy="14465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0">
                      <a:schemeClr val="accent1"/>
                    </a:gs>
                    <a:gs pos="54000">
                      <a:schemeClr val="accent3"/>
                    </a:gs>
                  </a:gsLst>
                  <a:lin ang="8100000" scaled="0"/>
                </a:gradFill>
                <a:effectLst>
                  <a:outerShdw blurRad="381000" dist="203200" dir="5400000" sx="90000" sy="90000" algn="tl" rotWithShape="0">
                    <a:schemeClr val="accent2">
                      <a:alpha val="20000"/>
                    </a:schemeClr>
                  </a:outerShdw>
                </a:effectLst>
                <a:latin typeface="+mj-ea"/>
                <a:ea typeface="+mj-ea"/>
              </a:rPr>
              <a:t>我和我的祖国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04C1D0-08F3-5457-8F23-5050A84E5EAD}"/>
              </a:ext>
            </a:extLst>
          </p:cNvPr>
          <p:cNvSpPr txBox="1"/>
          <p:nvPr/>
        </p:nvSpPr>
        <p:spPr>
          <a:xfrm>
            <a:off x="3564977" y="3272701"/>
            <a:ext cx="5062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accent3"/>
                </a:solidFill>
                <a:latin typeface="+mj-ea"/>
                <a:ea typeface="+mj-ea"/>
              </a:rPr>
              <a:t>党政风工作汇报</a:t>
            </a:r>
            <a:r>
              <a:rPr lang="en-US" altLang="zh-CN" sz="2800" dirty="0">
                <a:solidFill>
                  <a:schemeClr val="accent3"/>
                </a:solidFill>
                <a:latin typeface="+mj-ea"/>
                <a:ea typeface="+mj-ea"/>
              </a:rPr>
              <a:t>PPT</a:t>
            </a:r>
            <a:r>
              <a:rPr lang="zh-CN" altLang="en-US" sz="2800" dirty="0">
                <a:solidFill>
                  <a:schemeClr val="accent3"/>
                </a:solidFill>
                <a:latin typeface="+mj-ea"/>
                <a:ea typeface="+mj-ea"/>
              </a:rPr>
              <a:t>模板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A5EA25E-0DAA-B9A8-6917-7A1B20B7B1D1}"/>
              </a:ext>
            </a:extLst>
          </p:cNvPr>
          <p:cNvGrpSpPr/>
          <p:nvPr/>
        </p:nvGrpSpPr>
        <p:grpSpPr>
          <a:xfrm>
            <a:off x="4918645" y="4458984"/>
            <a:ext cx="2354711" cy="534256"/>
            <a:chOff x="4953640" y="4458984"/>
            <a:chExt cx="2354711" cy="534256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112319A-D598-BDF0-6025-3BEDF474A9FB}"/>
                </a:ext>
              </a:extLst>
            </p:cNvPr>
            <p:cNvSpPr/>
            <p:nvPr/>
          </p:nvSpPr>
          <p:spPr>
            <a:xfrm>
              <a:off x="4953640" y="4458984"/>
              <a:ext cx="2354711" cy="53425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54000">
                  <a:schemeClr val="accent3"/>
                </a:gs>
              </a:gsLst>
              <a:lin ang="8100000" scaled="0"/>
            </a:gradFill>
            <a:ln>
              <a:noFill/>
            </a:ln>
            <a:effectLst>
              <a:outerShdw blurRad="381000" dist="203200" dir="2700000" sx="90000" sy="9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C26CFFE-B9C1-C759-8355-E526393099AD}"/>
                </a:ext>
              </a:extLst>
            </p:cNvPr>
            <p:cNvSpPr txBox="1"/>
            <p:nvPr/>
          </p:nvSpPr>
          <p:spPr>
            <a:xfrm>
              <a:off x="5230749" y="4541446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汇报人：牵牛星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61438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B2ECCA3B-5296-E6F9-6EFC-F15B6C1E18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8707125" y="0"/>
            <a:ext cx="3489355" cy="6858000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41D66FAB-BF40-19A6-77B2-EF458B7724AB}"/>
              </a:ext>
            </a:extLst>
          </p:cNvPr>
          <p:cNvSpPr/>
          <p:nvPr/>
        </p:nvSpPr>
        <p:spPr>
          <a:xfrm>
            <a:off x="21710" y="2502676"/>
            <a:ext cx="8199021" cy="1403239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>
            <a:noFill/>
          </a:ln>
          <a:effectLst>
            <a:outerShdw blurRad="381000" dist="203200" dir="5400000" sx="90000" sy="9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B631987-6D36-A7D8-C9FA-24F857A8F18F}"/>
              </a:ext>
            </a:extLst>
          </p:cNvPr>
          <p:cNvSpPr/>
          <p:nvPr/>
        </p:nvSpPr>
        <p:spPr>
          <a:xfrm>
            <a:off x="-8887" y="4148166"/>
            <a:ext cx="7268866" cy="1403239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>
            <a:noFill/>
          </a:ln>
          <a:effectLst>
            <a:outerShdw blurRad="381000" dist="203200" dir="5400000" sx="90000" sy="9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pic>
        <p:nvPicPr>
          <p:cNvPr id="26" name="图片 25" descr="image775">
            <a:extLst>
              <a:ext uri="{FF2B5EF4-FFF2-40B4-BE49-F238E27FC236}">
                <a16:creationId xmlns:a16="http://schemas.microsoft.com/office/drawing/2014/main" id="{14A9D112-9676-0A3C-9CD5-740F68C69A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80063"/>
            <a:ext cx="12192000" cy="1277937"/>
          </a:xfrm>
          <a:prstGeom prst="rect">
            <a:avLst/>
          </a:prstGeom>
        </p:spPr>
      </p:pic>
      <p:pic>
        <p:nvPicPr>
          <p:cNvPr id="27" name="图片 26" descr="图片包含 烟, 飞行, 大, 雪&#10;&#10;描述已自动生成">
            <a:extLst>
              <a:ext uri="{FF2B5EF4-FFF2-40B4-BE49-F238E27FC236}">
                <a16:creationId xmlns:a16="http://schemas.microsoft.com/office/drawing/2014/main" id="{4C2DEEB0-0696-6C5D-75A3-083CDA77FB4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13098"/>
            <a:ext cx="12192000" cy="1360399"/>
          </a:xfrm>
          <a:custGeom>
            <a:avLst/>
            <a:gdLst>
              <a:gd name="connsiteX0" fmla="*/ 0 w 12192000"/>
              <a:gd name="connsiteY0" fmla="*/ 0 h 5308644"/>
              <a:gd name="connsiteX1" fmla="*/ 12192000 w 12192000"/>
              <a:gd name="connsiteY1" fmla="*/ 0 h 5308644"/>
              <a:gd name="connsiteX2" fmla="*/ 12192000 w 12192000"/>
              <a:gd name="connsiteY2" fmla="*/ 5308644 h 5308644"/>
              <a:gd name="connsiteX3" fmla="*/ 0 w 12192000"/>
              <a:gd name="connsiteY3" fmla="*/ 5308644 h 530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308644">
                <a:moveTo>
                  <a:pt x="0" y="0"/>
                </a:moveTo>
                <a:lnTo>
                  <a:pt x="12192000" y="0"/>
                </a:lnTo>
                <a:lnTo>
                  <a:pt x="12192000" y="5308644"/>
                </a:lnTo>
                <a:lnTo>
                  <a:pt x="0" y="5308644"/>
                </a:lnTo>
                <a:close/>
              </a:path>
            </a:pathLst>
          </a:custGeom>
        </p:spPr>
      </p:pic>
      <p:grpSp>
        <p:nvGrpSpPr>
          <p:cNvPr id="47" name="组合 46">
            <a:extLst>
              <a:ext uri="{FF2B5EF4-FFF2-40B4-BE49-F238E27FC236}">
                <a16:creationId xmlns:a16="http://schemas.microsoft.com/office/drawing/2014/main" id="{7DFB82FD-C093-7662-C0E6-8EA3DD40F534}"/>
              </a:ext>
            </a:extLst>
          </p:cNvPr>
          <p:cNvGrpSpPr/>
          <p:nvPr/>
        </p:nvGrpSpPr>
        <p:grpSpPr>
          <a:xfrm>
            <a:off x="713968" y="3252290"/>
            <a:ext cx="1205716" cy="400111"/>
            <a:chOff x="713968" y="3252290"/>
            <a:chExt cx="1205716" cy="400111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E06DDAB7-CF7F-7564-E6AC-48225CD646EB}"/>
                </a:ext>
              </a:extLst>
            </p:cNvPr>
            <p:cNvSpPr/>
            <p:nvPr/>
          </p:nvSpPr>
          <p:spPr>
            <a:xfrm>
              <a:off x="713968" y="3252290"/>
              <a:ext cx="1205716" cy="40011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3"/>
                </a:gs>
                <a:gs pos="79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DINPro-Bold" panose="02000503030000020004" pitchFamily="50" charset="0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BA50F33A-E8D7-03D1-AC59-2E078E376C38}"/>
                </a:ext>
              </a:extLst>
            </p:cNvPr>
            <p:cNvSpPr txBox="1"/>
            <p:nvPr/>
          </p:nvSpPr>
          <p:spPr>
            <a:xfrm>
              <a:off x="867985" y="3344623"/>
              <a:ext cx="897682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DINPro-Bold" panose="02000503030000020004" pitchFamily="50" charset="0"/>
                </a:rPr>
                <a:t>关键信息点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1CEF0E3-AD26-EC1D-BC1B-B96F4C2AA839}"/>
              </a:ext>
            </a:extLst>
          </p:cNvPr>
          <p:cNvGrpSpPr/>
          <p:nvPr/>
        </p:nvGrpSpPr>
        <p:grpSpPr>
          <a:xfrm>
            <a:off x="2291726" y="3252290"/>
            <a:ext cx="1205716" cy="400111"/>
            <a:chOff x="2148157" y="3252290"/>
            <a:chExt cx="1205716" cy="400111"/>
          </a:xfrm>
        </p:grpSpPr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7FDDE4AF-7639-1759-E656-AB5C737B29CF}"/>
                </a:ext>
              </a:extLst>
            </p:cNvPr>
            <p:cNvSpPr/>
            <p:nvPr/>
          </p:nvSpPr>
          <p:spPr>
            <a:xfrm>
              <a:off x="2148157" y="3252290"/>
              <a:ext cx="1205716" cy="40011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3"/>
                </a:gs>
                <a:gs pos="79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DINPro-Bold" panose="02000503030000020004" pitchFamily="50" charset="0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14615189-D6BA-5BE5-FFC1-51060B4CCC61}"/>
                </a:ext>
              </a:extLst>
            </p:cNvPr>
            <p:cNvSpPr txBox="1"/>
            <p:nvPr/>
          </p:nvSpPr>
          <p:spPr>
            <a:xfrm>
              <a:off x="2302174" y="3344623"/>
              <a:ext cx="897682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DINPro-Bold" panose="02000503030000020004" pitchFamily="50" charset="0"/>
                </a:rPr>
                <a:t>关键信息点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948C417F-EF82-0EFA-BCA2-799BA9A43B03}"/>
              </a:ext>
            </a:extLst>
          </p:cNvPr>
          <p:cNvSpPr txBox="1"/>
          <p:nvPr/>
        </p:nvSpPr>
        <p:spPr>
          <a:xfrm>
            <a:off x="632672" y="150094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8100000" scaled="0"/>
                </a:gradFill>
                <a:latin typeface="+mj-ea"/>
                <a:ea typeface="+mj-ea"/>
                <a:cs typeface="OPPOSans R" panose="00020600040101010101" pitchFamily="18" charset="-122"/>
              </a:rPr>
              <a:t>在此处输入标题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C8CAF2E-0049-702A-6AA6-8BA4B5BCD1C5}"/>
              </a:ext>
            </a:extLst>
          </p:cNvPr>
          <p:cNvSpPr txBox="1"/>
          <p:nvPr/>
        </p:nvSpPr>
        <p:spPr>
          <a:xfrm>
            <a:off x="632672" y="1890892"/>
            <a:ext cx="4482074" cy="299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POSans R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265A4D5-7D6D-D372-1A4F-7D0BBEB48370}"/>
              </a:ext>
            </a:extLst>
          </p:cNvPr>
          <p:cNvSpPr txBox="1"/>
          <p:nvPr/>
        </p:nvSpPr>
        <p:spPr>
          <a:xfrm>
            <a:off x="651486" y="2675720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8100000" scaled="0"/>
                </a:gradFill>
                <a:latin typeface="+mj-ea"/>
                <a:ea typeface="+mj-ea"/>
                <a:cs typeface="OPPOSans R" panose="00020600040101010101" pitchFamily="18" charset="-122"/>
              </a:rPr>
              <a:t>在此处输入标题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7DB7435-1B08-998A-4996-634ADCC73DDF}"/>
              </a:ext>
            </a:extLst>
          </p:cNvPr>
          <p:cNvGrpSpPr/>
          <p:nvPr/>
        </p:nvGrpSpPr>
        <p:grpSpPr>
          <a:xfrm>
            <a:off x="3869484" y="3252290"/>
            <a:ext cx="1205716" cy="400111"/>
            <a:chOff x="3673556" y="3252290"/>
            <a:chExt cx="1205716" cy="400111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D48FEC29-E725-53FD-C7A5-8FF2E1F7A4DE}"/>
                </a:ext>
              </a:extLst>
            </p:cNvPr>
            <p:cNvSpPr/>
            <p:nvPr/>
          </p:nvSpPr>
          <p:spPr>
            <a:xfrm>
              <a:off x="3673556" y="3252290"/>
              <a:ext cx="1205716" cy="40011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3"/>
                </a:gs>
                <a:gs pos="79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DINPro-Bold" panose="02000503030000020004" pitchFamily="50" charset="0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A9CEDBE-A9D5-C148-33C0-FA15F35B4512}"/>
                </a:ext>
              </a:extLst>
            </p:cNvPr>
            <p:cNvSpPr txBox="1"/>
            <p:nvPr/>
          </p:nvSpPr>
          <p:spPr>
            <a:xfrm>
              <a:off x="3827573" y="3344623"/>
              <a:ext cx="897682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DINPro-Bold" panose="02000503030000020004" pitchFamily="50" charset="0"/>
                </a:rPr>
                <a:t>关键信息点</a:t>
              </a: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3221E971-6899-48C7-6834-2BF8976D97AD}"/>
              </a:ext>
            </a:extLst>
          </p:cNvPr>
          <p:cNvSpPr txBox="1"/>
          <p:nvPr/>
        </p:nvSpPr>
        <p:spPr>
          <a:xfrm>
            <a:off x="953845" y="4947460"/>
            <a:ext cx="1614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CC3300">
                    <a:alpha val="20000"/>
                  </a:srgbClr>
                </a:solidFill>
                <a:latin typeface="+mj-ea"/>
                <a:ea typeface="+mj-ea"/>
                <a:cs typeface="OPPOSans B" panose="00020600040101010101" pitchFamily="18" charset="-122"/>
              </a:rPr>
              <a:t>-</a:t>
            </a:r>
            <a:r>
              <a:rPr lang="en-US" altLang="zh-CN" dirty="0">
                <a:solidFill>
                  <a:srgbClr val="CC3300"/>
                </a:solidFill>
                <a:latin typeface="+mj-ea"/>
                <a:ea typeface="+mj-ea"/>
                <a:cs typeface="OPPOSans B" panose="00020600040101010101" pitchFamily="18" charset="-122"/>
              </a:rPr>
              <a:t> </a:t>
            </a:r>
            <a:r>
              <a:rPr lang="zh-CN" altLang="en-US" dirty="0">
                <a:solidFill>
                  <a:srgbClr val="CC3300"/>
                </a:solidFill>
                <a:latin typeface="+mj-ea"/>
                <a:ea typeface="+mj-ea"/>
                <a:cs typeface="OPPOSans B" panose="00020600040101010101" pitchFamily="18" charset="-122"/>
              </a:rPr>
              <a:t>数据小标题 </a:t>
            </a:r>
            <a:r>
              <a:rPr lang="en-US" altLang="zh-CN" dirty="0">
                <a:solidFill>
                  <a:srgbClr val="CC3300">
                    <a:alpha val="20000"/>
                  </a:srgbClr>
                </a:solidFill>
                <a:latin typeface="+mj-ea"/>
                <a:ea typeface="+mj-ea"/>
                <a:cs typeface="OPPOSans B" panose="00020600040101010101" pitchFamily="18" charset="-122"/>
              </a:rPr>
              <a:t>-</a:t>
            </a:r>
            <a:endParaRPr lang="zh-CN" altLang="en-US" dirty="0">
              <a:solidFill>
                <a:srgbClr val="CC3300">
                  <a:alpha val="20000"/>
                </a:srgbClr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039EFFC2-3449-8857-CFE8-6D99111B5FB4}"/>
              </a:ext>
            </a:extLst>
          </p:cNvPr>
          <p:cNvGrpSpPr/>
          <p:nvPr/>
        </p:nvGrpSpPr>
        <p:grpSpPr>
          <a:xfrm>
            <a:off x="632672" y="4422949"/>
            <a:ext cx="2256891" cy="1102915"/>
            <a:chOff x="4213858" y="1315506"/>
            <a:chExt cx="3063715" cy="1497200"/>
          </a:xfrm>
        </p:grpSpPr>
        <p:pic>
          <p:nvPicPr>
            <p:cNvPr id="81" name="图片 80">
              <a:extLst>
                <a:ext uri="{FF2B5EF4-FFF2-40B4-BE49-F238E27FC236}">
                  <a16:creationId xmlns:a16="http://schemas.microsoft.com/office/drawing/2014/main" id="{992137FA-EEE9-CB20-92A2-5499CB5BCF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626066">
              <a:off x="4213858" y="1315507"/>
              <a:ext cx="742562" cy="1497199"/>
            </a:xfrm>
            <a:prstGeom prst="rect">
              <a:avLst/>
            </a:prstGeom>
          </p:spPr>
        </p:pic>
        <p:pic>
          <p:nvPicPr>
            <p:cNvPr id="82" name="图片 81">
              <a:extLst>
                <a:ext uri="{FF2B5EF4-FFF2-40B4-BE49-F238E27FC236}">
                  <a16:creationId xmlns:a16="http://schemas.microsoft.com/office/drawing/2014/main" id="{ED729EE6-F6EA-BEAB-F2B5-76D596F7AD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973934" flipH="1">
              <a:off x="6535011" y="1315506"/>
              <a:ext cx="742562" cy="1497199"/>
            </a:xfrm>
            <a:prstGeom prst="rect">
              <a:avLst/>
            </a:prstGeom>
          </p:spPr>
        </p:pic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B49C201B-5057-48B8-8C8F-4495FE2D2F9B}"/>
              </a:ext>
            </a:extLst>
          </p:cNvPr>
          <p:cNvGrpSpPr/>
          <p:nvPr/>
        </p:nvGrpSpPr>
        <p:grpSpPr>
          <a:xfrm>
            <a:off x="1103801" y="4488423"/>
            <a:ext cx="1327456" cy="523220"/>
            <a:chOff x="762243" y="4440762"/>
            <a:chExt cx="1327456" cy="523220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76B40541-5DDF-8447-7F3F-D3932148A0A5}"/>
                </a:ext>
              </a:extLst>
            </p:cNvPr>
            <p:cNvSpPr txBox="1"/>
            <p:nvPr/>
          </p:nvSpPr>
          <p:spPr>
            <a:xfrm>
              <a:off x="762243" y="4440762"/>
              <a:ext cx="10310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CC3300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4151</a:t>
              </a:r>
              <a:endParaRPr lang="zh-CN" altLang="en-US" sz="1200" dirty="0">
                <a:solidFill>
                  <a:srgbClr val="CC3300"/>
                </a:solidFill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2E8DCD18-A989-D0C4-64C2-7647E5D99D0F}"/>
                </a:ext>
              </a:extLst>
            </p:cNvPr>
            <p:cNvSpPr txBox="1"/>
            <p:nvPr/>
          </p:nvSpPr>
          <p:spPr>
            <a:xfrm>
              <a:off x="1648553" y="4596441"/>
              <a:ext cx="4411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CC3300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/</a:t>
              </a:r>
              <a:r>
                <a:rPr lang="zh-CN" altLang="en-US" sz="1400" dirty="0">
                  <a:solidFill>
                    <a:srgbClr val="CC3300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个</a:t>
              </a:r>
              <a:endParaRPr lang="zh-CN" altLang="en-US" sz="1400" dirty="0">
                <a:solidFill>
                  <a:srgbClr val="CC3300">
                    <a:alpha val="20000"/>
                  </a:srgbClr>
                </a:solidFill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</p:grpSp>
      <p:sp>
        <p:nvSpPr>
          <p:cNvPr id="95" name="文本框 94">
            <a:extLst>
              <a:ext uri="{FF2B5EF4-FFF2-40B4-BE49-F238E27FC236}">
                <a16:creationId xmlns:a16="http://schemas.microsoft.com/office/drawing/2014/main" id="{292EF41E-C852-1D0F-4DD1-7D1266B0504B}"/>
              </a:ext>
            </a:extLst>
          </p:cNvPr>
          <p:cNvSpPr txBox="1"/>
          <p:nvPr/>
        </p:nvSpPr>
        <p:spPr>
          <a:xfrm>
            <a:off x="3291071" y="4947460"/>
            <a:ext cx="1614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CC3300">
                    <a:alpha val="20000"/>
                  </a:srgbClr>
                </a:solidFill>
                <a:latin typeface="+mj-ea"/>
                <a:ea typeface="+mj-ea"/>
                <a:cs typeface="OPPOSans B" panose="00020600040101010101" pitchFamily="18" charset="-122"/>
              </a:rPr>
              <a:t>-</a:t>
            </a:r>
            <a:r>
              <a:rPr lang="en-US" altLang="zh-CN" dirty="0">
                <a:solidFill>
                  <a:srgbClr val="CC3300"/>
                </a:solidFill>
                <a:latin typeface="+mj-ea"/>
                <a:ea typeface="+mj-ea"/>
                <a:cs typeface="OPPOSans B" panose="00020600040101010101" pitchFamily="18" charset="-122"/>
              </a:rPr>
              <a:t> </a:t>
            </a:r>
            <a:r>
              <a:rPr lang="zh-CN" altLang="en-US" dirty="0">
                <a:solidFill>
                  <a:srgbClr val="CC3300"/>
                </a:solidFill>
                <a:latin typeface="+mj-ea"/>
                <a:ea typeface="+mj-ea"/>
                <a:cs typeface="OPPOSans B" panose="00020600040101010101" pitchFamily="18" charset="-122"/>
              </a:rPr>
              <a:t>数据小标题 </a:t>
            </a:r>
            <a:r>
              <a:rPr lang="en-US" altLang="zh-CN" dirty="0">
                <a:solidFill>
                  <a:srgbClr val="CC3300">
                    <a:alpha val="20000"/>
                  </a:srgbClr>
                </a:solidFill>
                <a:latin typeface="+mj-ea"/>
                <a:ea typeface="+mj-ea"/>
                <a:cs typeface="OPPOSans B" panose="00020600040101010101" pitchFamily="18" charset="-122"/>
              </a:rPr>
              <a:t>-</a:t>
            </a:r>
            <a:endParaRPr lang="zh-CN" altLang="en-US" dirty="0">
              <a:solidFill>
                <a:srgbClr val="CC3300">
                  <a:alpha val="20000"/>
                </a:srgbClr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0550C251-114D-BD4D-EACD-1DC6EED6935B}"/>
              </a:ext>
            </a:extLst>
          </p:cNvPr>
          <p:cNvGrpSpPr/>
          <p:nvPr/>
        </p:nvGrpSpPr>
        <p:grpSpPr>
          <a:xfrm>
            <a:off x="2969898" y="4422949"/>
            <a:ext cx="2256891" cy="1102915"/>
            <a:chOff x="4213858" y="1315506"/>
            <a:chExt cx="3063715" cy="1497200"/>
          </a:xfrm>
        </p:grpSpPr>
        <p:pic>
          <p:nvPicPr>
            <p:cNvPr id="101" name="图片 100">
              <a:extLst>
                <a:ext uri="{FF2B5EF4-FFF2-40B4-BE49-F238E27FC236}">
                  <a16:creationId xmlns:a16="http://schemas.microsoft.com/office/drawing/2014/main" id="{00C26943-15CB-EE9F-0BAA-34B9890F8C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626066">
              <a:off x="4213858" y="1315507"/>
              <a:ext cx="742562" cy="1497199"/>
            </a:xfrm>
            <a:prstGeom prst="rect">
              <a:avLst/>
            </a:prstGeom>
          </p:spPr>
        </p:pic>
        <p:pic>
          <p:nvPicPr>
            <p:cNvPr id="102" name="图片 101">
              <a:extLst>
                <a:ext uri="{FF2B5EF4-FFF2-40B4-BE49-F238E27FC236}">
                  <a16:creationId xmlns:a16="http://schemas.microsoft.com/office/drawing/2014/main" id="{C9A8CCDC-E617-00EC-3740-3AFB1AD940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973934" flipH="1">
              <a:off x="6535011" y="1315506"/>
              <a:ext cx="742562" cy="1497199"/>
            </a:xfrm>
            <a:prstGeom prst="rect">
              <a:avLst/>
            </a:prstGeom>
          </p:spPr>
        </p:pic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7D751C90-AA5B-318E-FB1E-D08D3CDB8673}"/>
              </a:ext>
            </a:extLst>
          </p:cNvPr>
          <p:cNvGrpSpPr/>
          <p:nvPr/>
        </p:nvGrpSpPr>
        <p:grpSpPr>
          <a:xfrm>
            <a:off x="3441027" y="4488423"/>
            <a:ext cx="1327456" cy="523220"/>
            <a:chOff x="762243" y="4440762"/>
            <a:chExt cx="1327456" cy="523220"/>
          </a:xfrm>
        </p:grpSpPr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3A6A4FAB-A9D6-2F92-0382-FCCE15878B66}"/>
                </a:ext>
              </a:extLst>
            </p:cNvPr>
            <p:cNvSpPr txBox="1"/>
            <p:nvPr/>
          </p:nvSpPr>
          <p:spPr>
            <a:xfrm>
              <a:off x="762243" y="4440762"/>
              <a:ext cx="10310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CC3300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4151</a:t>
              </a:r>
              <a:endParaRPr lang="zh-CN" altLang="en-US" sz="1200" dirty="0">
                <a:solidFill>
                  <a:srgbClr val="CC3300"/>
                </a:solidFill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68474DDB-94EB-20DD-C723-DFF79185E1AF}"/>
                </a:ext>
              </a:extLst>
            </p:cNvPr>
            <p:cNvSpPr txBox="1"/>
            <p:nvPr/>
          </p:nvSpPr>
          <p:spPr>
            <a:xfrm>
              <a:off x="1648553" y="4596441"/>
              <a:ext cx="4411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CC3300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/</a:t>
              </a:r>
              <a:r>
                <a:rPr lang="zh-CN" altLang="en-US" sz="1400" dirty="0">
                  <a:solidFill>
                    <a:srgbClr val="CC3300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个</a:t>
              </a:r>
              <a:endParaRPr lang="zh-CN" altLang="en-US" sz="1400" dirty="0">
                <a:solidFill>
                  <a:srgbClr val="CC3300">
                    <a:alpha val="20000"/>
                  </a:srgbClr>
                </a:solidFill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75FB8D9-9D94-A088-9F47-B17A01FC9BF7}"/>
              </a:ext>
            </a:extLst>
          </p:cNvPr>
          <p:cNvGrpSpPr/>
          <p:nvPr/>
        </p:nvGrpSpPr>
        <p:grpSpPr>
          <a:xfrm>
            <a:off x="6638229" y="1769350"/>
            <a:ext cx="4229187" cy="3523066"/>
            <a:chOff x="6638229" y="1769350"/>
            <a:chExt cx="4229187" cy="3523066"/>
          </a:xfrm>
        </p:grpSpPr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2E69CD2C-E1DF-894D-47FE-5712DD01F46F}"/>
                </a:ext>
              </a:extLst>
            </p:cNvPr>
            <p:cNvSpPr/>
            <p:nvPr/>
          </p:nvSpPr>
          <p:spPr>
            <a:xfrm rot="20700000">
              <a:off x="6638229" y="1769350"/>
              <a:ext cx="4229187" cy="3523066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</a:endParaRPr>
            </a:p>
          </p:txBody>
        </p: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5F5CEC88-990F-0F0B-CEBD-65D99BDA4F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692228">
              <a:off x="6765341" y="1911938"/>
              <a:ext cx="4009166" cy="3218917"/>
            </a:xfrm>
            <a:prstGeom prst="rect">
              <a:avLst/>
            </a:prstGeom>
            <a:ln w="31750">
              <a:solidFill>
                <a:schemeClr val="bg1"/>
              </a:solidFill>
            </a:ln>
          </p:spPr>
        </p:pic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CCECE00-F7AB-B4BE-E955-575F09C05B73}"/>
              </a:ext>
            </a:extLst>
          </p:cNvPr>
          <p:cNvGrpSpPr/>
          <p:nvPr/>
        </p:nvGrpSpPr>
        <p:grpSpPr>
          <a:xfrm>
            <a:off x="8018411" y="2758140"/>
            <a:ext cx="3896727" cy="2969337"/>
            <a:chOff x="7988266" y="2764503"/>
            <a:chExt cx="3896727" cy="2969337"/>
          </a:xfrm>
        </p:grpSpPr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519925F1-CD26-287B-F431-2E0383B7DEF4}"/>
                </a:ext>
              </a:extLst>
            </p:cNvPr>
            <p:cNvSpPr/>
            <p:nvPr/>
          </p:nvSpPr>
          <p:spPr>
            <a:xfrm rot="339772">
              <a:off x="7988266" y="2764503"/>
              <a:ext cx="3896727" cy="2969337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8F75A1EE-E965-A8B9-EBAF-46548ACACA9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41190">
              <a:off x="8146979" y="2880579"/>
              <a:ext cx="3541380" cy="2758134"/>
            </a:xfrm>
            <a:prstGeom prst="rect">
              <a:avLst/>
            </a:prstGeom>
            <a:ln w="34925">
              <a:solidFill>
                <a:schemeClr val="bg1"/>
              </a:solidFill>
            </a:ln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472AB1C-58A0-20B8-7F65-333C488A19FF}"/>
              </a:ext>
            </a:extLst>
          </p:cNvPr>
          <p:cNvGrpSpPr/>
          <p:nvPr/>
        </p:nvGrpSpPr>
        <p:grpSpPr>
          <a:xfrm>
            <a:off x="632672" y="390284"/>
            <a:ext cx="5048484" cy="492443"/>
            <a:chOff x="6495816" y="692368"/>
            <a:chExt cx="5048484" cy="492443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3CF79DC-A5E9-0321-8DAD-089C80A20551}"/>
                </a:ext>
              </a:extLst>
            </p:cNvPr>
            <p:cNvGrpSpPr/>
            <p:nvPr/>
          </p:nvGrpSpPr>
          <p:grpSpPr>
            <a:xfrm>
              <a:off x="8162925" y="774427"/>
              <a:ext cx="3381375" cy="105490"/>
              <a:chOff x="8411985" y="828348"/>
              <a:chExt cx="3381375" cy="105490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B3663D38-AE6C-B03E-CE4A-582E757755DC}"/>
                  </a:ext>
                </a:extLst>
              </p:cNvPr>
              <p:cNvSpPr/>
              <p:nvPr/>
            </p:nvSpPr>
            <p:spPr>
              <a:xfrm rot="10800000">
                <a:off x="8411985" y="876688"/>
                <a:ext cx="3381375" cy="57150"/>
              </a:xfrm>
              <a:custGeom>
                <a:avLst/>
                <a:gdLst>
                  <a:gd name="connsiteX0" fmla="*/ 3381375 w 3381375"/>
                  <a:gd name="connsiteY0" fmla="*/ 0 h 57150"/>
                  <a:gd name="connsiteX1" fmla="*/ 0 w 3381375"/>
                  <a:gd name="connsiteY1" fmla="*/ 0 h 57150"/>
                  <a:gd name="connsiteX2" fmla="*/ 76200 w 3381375"/>
                  <a:gd name="connsiteY2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81375" h="57150">
                    <a:moveTo>
                      <a:pt x="3381375" y="0"/>
                    </a:moveTo>
                    <a:lnTo>
                      <a:pt x="0" y="0"/>
                    </a:lnTo>
                    <a:lnTo>
                      <a:pt x="76200" y="57150"/>
                    </a:lnTo>
                  </a:path>
                </a:pathLst>
              </a:custGeom>
              <a:noFill/>
              <a:ln w="12700" cap="rnd">
                <a:solidFill>
                  <a:srgbClr val="F6B229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</a:endParaRPr>
              </a:p>
            </p:txBody>
          </p: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C61FC423-6548-C647-A1D5-9B680128DCCF}"/>
                  </a:ext>
                </a:extLst>
              </p:cNvPr>
              <p:cNvGrpSpPr/>
              <p:nvPr/>
            </p:nvGrpSpPr>
            <p:grpSpPr>
              <a:xfrm rot="10800000">
                <a:off x="11215510" y="828348"/>
                <a:ext cx="447669" cy="60481"/>
                <a:chOff x="2124081" y="3462339"/>
                <a:chExt cx="447669" cy="60481"/>
              </a:xfrm>
            </p:grpSpPr>
            <p:cxnSp>
              <p:nvCxnSpPr>
                <p:cNvPr id="38" name="直接连接符 37">
                  <a:extLst>
                    <a:ext uri="{FF2B5EF4-FFF2-40B4-BE49-F238E27FC236}">
                      <a16:creationId xmlns:a16="http://schemas.microsoft.com/office/drawing/2014/main" id="{2E822D82-D73A-EB77-31F2-79312E1D47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533650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665F842C-4109-444A-21BE-242E71F2F1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47514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>
                  <a:extLst>
                    <a:ext uri="{FF2B5EF4-FFF2-40B4-BE49-F238E27FC236}">
                      <a16:creationId xmlns:a16="http://schemas.microsoft.com/office/drawing/2014/main" id="{84E9DAB4-99D6-4CC8-DAA9-F13EED59EA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41663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40">
                  <a:extLst>
                    <a:ext uri="{FF2B5EF4-FFF2-40B4-BE49-F238E27FC236}">
                      <a16:creationId xmlns:a16="http://schemas.microsoft.com/office/drawing/2014/main" id="{40411B5E-3B27-BAD1-8384-ED209176C5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35812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>
                  <a:extLst>
                    <a:ext uri="{FF2B5EF4-FFF2-40B4-BE49-F238E27FC236}">
                      <a16:creationId xmlns:a16="http://schemas.microsoft.com/office/drawing/2014/main" id="{010D0844-3653-6429-C483-F7C939BDBA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29961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>
                  <a:extLst>
                    <a:ext uri="{FF2B5EF4-FFF2-40B4-BE49-F238E27FC236}">
                      <a16:creationId xmlns:a16="http://schemas.microsoft.com/office/drawing/2014/main" id="{9C4F0BD1-369B-4E74-BF38-77439B672A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24110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id="{1A6C6B69-A0B6-9718-0AA8-56F4380FB0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18259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>
                  <a:extLst>
                    <a:ext uri="{FF2B5EF4-FFF2-40B4-BE49-F238E27FC236}">
                      <a16:creationId xmlns:a16="http://schemas.microsoft.com/office/drawing/2014/main" id="{F10299AF-0C92-F835-F412-357A0820DA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12408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6D9FD459-52CE-287C-54CC-D0DC126A0489}"/>
                  </a:ext>
                </a:extLst>
              </p:cNvPr>
              <p:cNvCxnSpPr/>
              <p:nvPr/>
            </p:nvCxnSpPr>
            <p:spPr>
              <a:xfrm rot="10800000">
                <a:off x="10001294" y="879863"/>
                <a:ext cx="1132460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BCA34EC2-23BC-22A3-2F1A-CF175200BE6B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8492947" y="879863"/>
                <a:ext cx="1353227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C3FB636-3B9F-D89E-B023-7C96522F25EA}"/>
                </a:ext>
              </a:extLst>
            </p:cNvPr>
            <p:cNvSpPr txBox="1"/>
            <p:nvPr/>
          </p:nvSpPr>
          <p:spPr>
            <a:xfrm>
              <a:off x="6495816" y="692368"/>
              <a:ext cx="264318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spc="600">
                  <a:gradFill>
                    <a:gsLst>
                      <a:gs pos="0">
                        <a:srgbClr val="E00E0C"/>
                      </a:gs>
                      <a:gs pos="54000">
                        <a:srgbClr val="E74315"/>
                      </a:gs>
                      <a:gs pos="100000">
                        <a:srgbClr val="F08621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2600" spc="300" dirty="0">
                  <a:gradFill>
                    <a:gsLst>
                      <a:gs pos="0">
                        <a:schemeClr val="accent1"/>
                      </a:gs>
                      <a:gs pos="54000">
                        <a:schemeClr val="accent3"/>
                      </a:gs>
                    </a:gsLst>
                    <a:lin ang="8100000" scaled="0"/>
                  </a:gradFill>
                  <a:effectLst>
                    <a:innerShdw blurRad="241300">
                      <a:srgbClr val="FD8C3A"/>
                    </a:innerShdw>
                  </a:effectLst>
                  <a:latin typeface="+mj-ea"/>
                  <a:ea typeface="+mj-ea"/>
                </a:rPr>
                <a:t>牢记初心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2F0EB75-7D58-4735-4584-C423D774C4D8}"/>
                </a:ext>
              </a:extLst>
            </p:cNvPr>
            <p:cNvSpPr txBox="1"/>
            <p:nvPr/>
          </p:nvSpPr>
          <p:spPr>
            <a:xfrm>
              <a:off x="8061377" y="879918"/>
              <a:ext cx="23889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spc="120" dirty="0">
                  <a:solidFill>
                    <a:schemeClr val="bg1">
                      <a:lumMod val="50000"/>
                    </a:schemeClr>
                  </a:solidFill>
                  <a:latin typeface="DINPro-Bold" panose="02000503030000020004" pitchFamily="50" charset="0"/>
                </a:rPr>
                <a:t>百年奋斗重大成就 </a:t>
              </a:r>
              <a:r>
                <a:rPr lang="en-US" altLang="zh-CN" sz="1050" spc="120" dirty="0">
                  <a:solidFill>
                    <a:schemeClr val="bg1">
                      <a:lumMod val="50000"/>
                    </a:schemeClr>
                  </a:solidFill>
                  <a:latin typeface="DINPro-Bold" panose="02000503030000020004" pitchFamily="50" charset="0"/>
                </a:rPr>
                <a:t>&gt;&gt;&gt;</a:t>
              </a:r>
              <a:endParaRPr lang="zh-CN" altLang="en-US" sz="1050" spc="120" dirty="0">
                <a:solidFill>
                  <a:schemeClr val="bg1">
                    <a:lumMod val="50000"/>
                  </a:schemeClr>
                </a:solidFill>
                <a:latin typeface="DINPro-Bold" panose="02000503030000020004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7955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D9B73ED-1821-3144-B181-2750AE01412E}"/>
              </a:ext>
            </a:extLst>
          </p:cNvPr>
          <p:cNvSpPr txBox="1"/>
          <p:nvPr/>
        </p:nvSpPr>
        <p:spPr>
          <a:xfrm>
            <a:off x="3182382" y="1801874"/>
            <a:ext cx="5827236" cy="14465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0">
                      <a:schemeClr val="accent1"/>
                    </a:gs>
                    <a:gs pos="54000">
                      <a:schemeClr val="accent3"/>
                    </a:gs>
                  </a:gsLst>
                  <a:lin ang="8100000" scaled="0"/>
                </a:gradFill>
                <a:effectLst>
                  <a:outerShdw blurRad="381000" dist="203200" dir="5400000" sx="90000" sy="90000" algn="tl" rotWithShape="0">
                    <a:schemeClr val="accent2">
                      <a:alpha val="20000"/>
                    </a:schemeClr>
                  </a:outerShdw>
                </a:effectLst>
                <a:latin typeface="+mj-ea"/>
                <a:ea typeface="+mj-ea"/>
              </a:rPr>
              <a:t>数据处理页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5ED3AF-D13E-7081-D896-DBEF991BF05E}"/>
              </a:ext>
            </a:extLst>
          </p:cNvPr>
          <p:cNvSpPr txBox="1"/>
          <p:nvPr/>
        </p:nvSpPr>
        <p:spPr>
          <a:xfrm>
            <a:off x="3564977" y="3422780"/>
            <a:ext cx="5062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accent3"/>
                </a:solidFill>
                <a:latin typeface="+mj-ea"/>
                <a:ea typeface="+mj-ea"/>
              </a:rPr>
              <a:t>请在此输入副标题</a:t>
            </a:r>
          </a:p>
        </p:txBody>
      </p:sp>
      <p:pic>
        <p:nvPicPr>
          <p:cNvPr id="10" name="图片 9" descr="image775">
            <a:extLst>
              <a:ext uri="{FF2B5EF4-FFF2-40B4-BE49-F238E27FC236}">
                <a16:creationId xmlns:a16="http://schemas.microsoft.com/office/drawing/2014/main" id="{BC5B4323-8282-8DEA-390D-E7345D618F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80063"/>
            <a:ext cx="12192000" cy="1277937"/>
          </a:xfrm>
          <a:prstGeom prst="rect">
            <a:avLst/>
          </a:prstGeom>
        </p:spPr>
      </p:pic>
      <p:pic>
        <p:nvPicPr>
          <p:cNvPr id="11" name="图片 10" descr="图片包含 烟, 飞行, 大, 雪&#10;&#10;描述已自动生成">
            <a:extLst>
              <a:ext uri="{FF2B5EF4-FFF2-40B4-BE49-F238E27FC236}">
                <a16:creationId xmlns:a16="http://schemas.microsoft.com/office/drawing/2014/main" id="{A917FDD1-77E7-98A4-765D-FAB2769E19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13098"/>
            <a:ext cx="12192000" cy="1360399"/>
          </a:xfrm>
          <a:custGeom>
            <a:avLst/>
            <a:gdLst>
              <a:gd name="connsiteX0" fmla="*/ 0 w 12192000"/>
              <a:gd name="connsiteY0" fmla="*/ 0 h 5308644"/>
              <a:gd name="connsiteX1" fmla="*/ 12192000 w 12192000"/>
              <a:gd name="connsiteY1" fmla="*/ 0 h 5308644"/>
              <a:gd name="connsiteX2" fmla="*/ 12192000 w 12192000"/>
              <a:gd name="connsiteY2" fmla="*/ 5308644 h 5308644"/>
              <a:gd name="connsiteX3" fmla="*/ 0 w 12192000"/>
              <a:gd name="connsiteY3" fmla="*/ 5308644 h 530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308644">
                <a:moveTo>
                  <a:pt x="0" y="0"/>
                </a:moveTo>
                <a:lnTo>
                  <a:pt x="12192000" y="0"/>
                </a:lnTo>
                <a:lnTo>
                  <a:pt x="12192000" y="5308644"/>
                </a:lnTo>
                <a:lnTo>
                  <a:pt x="0" y="5308644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81EB716-1288-73FC-E04C-15FB228F86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9217" y="529832"/>
            <a:ext cx="1993565" cy="210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191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C2EF5FB2-EAC6-6F47-EB2B-887C7D896D7A}"/>
              </a:ext>
            </a:extLst>
          </p:cNvPr>
          <p:cNvSpPr/>
          <p:nvPr/>
        </p:nvSpPr>
        <p:spPr>
          <a:xfrm>
            <a:off x="591576" y="1726671"/>
            <a:ext cx="10867070" cy="4964239"/>
          </a:xfrm>
          <a:prstGeom prst="roundRect">
            <a:avLst>
              <a:gd name="adj" fmla="val 3564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28575">
            <a:gradFill>
              <a:gsLst>
                <a:gs pos="0">
                  <a:srgbClr val="ED280A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03200" dir="5400000" sx="90000" sy="90000" algn="ctr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pic>
        <p:nvPicPr>
          <p:cNvPr id="3" name="图片 2" descr="image775">
            <a:extLst>
              <a:ext uri="{FF2B5EF4-FFF2-40B4-BE49-F238E27FC236}">
                <a16:creationId xmlns:a16="http://schemas.microsoft.com/office/drawing/2014/main" id="{608772C9-4671-F551-EEA8-49C5CE567F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80063"/>
            <a:ext cx="12192000" cy="1277937"/>
          </a:xfrm>
          <a:prstGeom prst="rect">
            <a:avLst/>
          </a:prstGeom>
        </p:spPr>
      </p:pic>
      <p:pic>
        <p:nvPicPr>
          <p:cNvPr id="4" name="图片 3" descr="图片包含 烟, 飞行, 大, 雪&#10;&#10;描述已自动生成">
            <a:extLst>
              <a:ext uri="{FF2B5EF4-FFF2-40B4-BE49-F238E27FC236}">
                <a16:creationId xmlns:a16="http://schemas.microsoft.com/office/drawing/2014/main" id="{F706F382-AFBC-2815-922B-758563E15C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13098"/>
            <a:ext cx="12192000" cy="1360399"/>
          </a:xfrm>
          <a:custGeom>
            <a:avLst/>
            <a:gdLst>
              <a:gd name="connsiteX0" fmla="*/ 0 w 12192000"/>
              <a:gd name="connsiteY0" fmla="*/ 0 h 5308644"/>
              <a:gd name="connsiteX1" fmla="*/ 12192000 w 12192000"/>
              <a:gd name="connsiteY1" fmla="*/ 0 h 5308644"/>
              <a:gd name="connsiteX2" fmla="*/ 12192000 w 12192000"/>
              <a:gd name="connsiteY2" fmla="*/ 5308644 h 5308644"/>
              <a:gd name="connsiteX3" fmla="*/ 0 w 12192000"/>
              <a:gd name="connsiteY3" fmla="*/ 5308644 h 530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308644">
                <a:moveTo>
                  <a:pt x="0" y="0"/>
                </a:moveTo>
                <a:lnTo>
                  <a:pt x="12192000" y="0"/>
                </a:lnTo>
                <a:lnTo>
                  <a:pt x="12192000" y="5308644"/>
                </a:lnTo>
                <a:lnTo>
                  <a:pt x="0" y="5308644"/>
                </a:lnTo>
                <a:close/>
              </a:path>
            </a:pathLst>
          </a:custGeom>
        </p:spPr>
      </p:pic>
      <p:pic>
        <p:nvPicPr>
          <p:cNvPr id="6" name="图片 5" descr="image573">
            <a:extLst>
              <a:ext uri="{FF2B5EF4-FFF2-40B4-BE49-F238E27FC236}">
                <a16:creationId xmlns:a16="http://schemas.microsoft.com/office/drawing/2014/main" id="{284B0850-CC37-8B74-AF74-24EA96A548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5328"/>
          <a:stretch>
            <a:fillRect/>
          </a:stretch>
        </p:blipFill>
        <p:spPr>
          <a:xfrm>
            <a:off x="8231517" y="0"/>
            <a:ext cx="3960483" cy="6858000"/>
          </a:xfrm>
          <a:custGeom>
            <a:avLst/>
            <a:gdLst>
              <a:gd name="connsiteX0" fmla="*/ 0 w 3960483"/>
              <a:gd name="connsiteY0" fmla="*/ 0 h 6858000"/>
              <a:gd name="connsiteX1" fmla="*/ 3960483 w 3960483"/>
              <a:gd name="connsiteY1" fmla="*/ 0 h 6858000"/>
              <a:gd name="connsiteX2" fmla="*/ 3960483 w 3960483"/>
              <a:gd name="connsiteY2" fmla="*/ 6858000 h 6858000"/>
              <a:gd name="connsiteX3" fmla="*/ 0 w 396048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0483" h="6858000">
                <a:moveTo>
                  <a:pt x="0" y="0"/>
                </a:moveTo>
                <a:lnTo>
                  <a:pt x="3960483" y="0"/>
                </a:lnTo>
                <a:lnTo>
                  <a:pt x="396048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8A51A458-3647-E4DD-D98E-AD86CDEB6438}"/>
              </a:ext>
            </a:extLst>
          </p:cNvPr>
          <p:cNvGrpSpPr/>
          <p:nvPr/>
        </p:nvGrpSpPr>
        <p:grpSpPr>
          <a:xfrm>
            <a:off x="1099751" y="1860756"/>
            <a:ext cx="7442335" cy="990232"/>
            <a:chOff x="1099751" y="1860756"/>
            <a:chExt cx="7442335" cy="990232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A94211EE-8F08-7FB9-2261-22F42FAB6AAD}"/>
                </a:ext>
              </a:extLst>
            </p:cNvPr>
            <p:cNvGrpSpPr/>
            <p:nvPr/>
          </p:nvGrpSpPr>
          <p:grpSpPr>
            <a:xfrm>
              <a:off x="1099751" y="1860756"/>
              <a:ext cx="1862569" cy="990232"/>
              <a:chOff x="1099751" y="1985588"/>
              <a:chExt cx="1862569" cy="990232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0F7313F-5405-8F2E-8EED-5E3F991661DB}"/>
                  </a:ext>
                </a:extLst>
              </p:cNvPr>
              <p:cNvSpPr txBox="1"/>
              <p:nvPr/>
            </p:nvSpPr>
            <p:spPr>
              <a:xfrm>
                <a:off x="1099751" y="1985588"/>
                <a:ext cx="971420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s-ES" altLang="zh-CN" sz="4800" dirty="0">
                    <a:gradFill>
                      <a:gsLst>
                        <a:gs pos="0">
                          <a:srgbClr val="C8242B"/>
                        </a:gs>
                        <a:gs pos="100000">
                          <a:srgbClr val="DB4836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DINPro-Bold" panose="02000503030000020004" pitchFamily="50" charset="0"/>
                  </a:rPr>
                  <a:t>xxx</a:t>
                </a:r>
                <a:endParaRPr lang="zh-CN" altLang="en-US" sz="4800" dirty="0">
                  <a:gradFill>
                    <a:gsLst>
                      <a:gs pos="0">
                        <a:srgbClr val="C8242B"/>
                      </a:gs>
                      <a:gs pos="100000">
                        <a:srgbClr val="DB4836"/>
                      </a:gs>
                    </a:gsLst>
                    <a:path path="circle">
                      <a:fillToRect r="100000" b="100000"/>
                    </a:path>
                  </a:gradFill>
                  <a:latin typeface="DINPro-Bold" panose="02000503030000020004" pitchFamily="50" charset="0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D066C72-9F15-35B2-98C6-91868806676F}"/>
                  </a:ext>
                </a:extLst>
              </p:cNvPr>
              <p:cNvSpPr txBox="1"/>
              <p:nvPr/>
            </p:nvSpPr>
            <p:spPr>
              <a:xfrm>
                <a:off x="1936399" y="2354920"/>
                <a:ext cx="205184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sz="1600" dirty="0">
                    <a:gradFill>
                      <a:gsLst>
                        <a:gs pos="0">
                          <a:srgbClr val="C8242B"/>
                        </a:gs>
                        <a:gs pos="100000">
                          <a:srgbClr val="DB4836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+mn-ea"/>
                  </a:rPr>
                  <a:t>元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13CFBC5-9ECB-AF7B-FCEE-4A6D0EF9A536}"/>
                  </a:ext>
                </a:extLst>
              </p:cNvPr>
              <p:cNvSpPr txBox="1"/>
              <p:nvPr/>
            </p:nvSpPr>
            <p:spPr>
              <a:xfrm>
                <a:off x="1115661" y="2698821"/>
                <a:ext cx="184665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dirty="0">
                    <a:latin typeface="DINPro-Bold" panose="02000503030000020004" pitchFamily="50" charset="0"/>
                  </a:rPr>
                  <a:t>请在此处输出内容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ED60200D-B4C9-22BF-A3E2-7DD74B210C60}"/>
                </a:ext>
              </a:extLst>
            </p:cNvPr>
            <p:cNvGrpSpPr/>
            <p:nvPr/>
          </p:nvGrpSpPr>
          <p:grpSpPr>
            <a:xfrm>
              <a:off x="3889634" y="1860756"/>
              <a:ext cx="1862569" cy="990232"/>
              <a:chOff x="1099751" y="1985588"/>
              <a:chExt cx="1862569" cy="990232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2936F107-089B-0005-3998-CA7400537BD8}"/>
                  </a:ext>
                </a:extLst>
              </p:cNvPr>
              <p:cNvSpPr txBox="1"/>
              <p:nvPr/>
            </p:nvSpPr>
            <p:spPr>
              <a:xfrm>
                <a:off x="1099751" y="1985588"/>
                <a:ext cx="971420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s-ES" altLang="zh-CN" sz="4800" dirty="0">
                    <a:gradFill>
                      <a:gsLst>
                        <a:gs pos="0">
                          <a:srgbClr val="C8242B"/>
                        </a:gs>
                        <a:gs pos="100000">
                          <a:srgbClr val="DB4836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DINPro-Bold" panose="02000503030000020004" pitchFamily="50" charset="0"/>
                  </a:rPr>
                  <a:t>xxx</a:t>
                </a:r>
                <a:endParaRPr lang="zh-CN" altLang="en-US" sz="4800" dirty="0">
                  <a:gradFill>
                    <a:gsLst>
                      <a:gs pos="0">
                        <a:srgbClr val="C8242B"/>
                      </a:gs>
                      <a:gs pos="100000">
                        <a:srgbClr val="DB4836"/>
                      </a:gs>
                    </a:gsLst>
                    <a:path path="circle">
                      <a:fillToRect r="100000" b="100000"/>
                    </a:path>
                  </a:gradFill>
                  <a:latin typeface="DINPro-Bold" panose="02000503030000020004" pitchFamily="50" charset="0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A47E3143-1023-CF35-0E91-C5F8EF84149B}"/>
                  </a:ext>
                </a:extLst>
              </p:cNvPr>
              <p:cNvSpPr txBox="1"/>
              <p:nvPr/>
            </p:nvSpPr>
            <p:spPr>
              <a:xfrm>
                <a:off x="1936399" y="2354920"/>
                <a:ext cx="205184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sz="1600" dirty="0">
                    <a:gradFill>
                      <a:gsLst>
                        <a:gs pos="0">
                          <a:srgbClr val="C8242B"/>
                        </a:gs>
                        <a:gs pos="100000">
                          <a:srgbClr val="DB4836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+mn-ea"/>
                  </a:rPr>
                  <a:t>元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0E691B5F-6585-D1D0-A32C-897873450105}"/>
                  </a:ext>
                </a:extLst>
              </p:cNvPr>
              <p:cNvSpPr txBox="1"/>
              <p:nvPr/>
            </p:nvSpPr>
            <p:spPr>
              <a:xfrm>
                <a:off x="1115661" y="2698821"/>
                <a:ext cx="184665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dirty="0">
                    <a:latin typeface="DINPro-Bold" panose="02000503030000020004" pitchFamily="50" charset="0"/>
                  </a:rPr>
                  <a:t>请在此处输出内容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9347AE3D-E0D9-E363-8123-86DF646BE755}"/>
                </a:ext>
              </a:extLst>
            </p:cNvPr>
            <p:cNvGrpSpPr/>
            <p:nvPr/>
          </p:nvGrpSpPr>
          <p:grpSpPr>
            <a:xfrm>
              <a:off x="6679517" y="1860756"/>
              <a:ext cx="1862569" cy="990232"/>
              <a:chOff x="1099751" y="1985588"/>
              <a:chExt cx="1862569" cy="990232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C795B9D1-CB9C-EECC-121F-96AB175E9C80}"/>
                  </a:ext>
                </a:extLst>
              </p:cNvPr>
              <p:cNvSpPr txBox="1"/>
              <p:nvPr/>
            </p:nvSpPr>
            <p:spPr>
              <a:xfrm>
                <a:off x="1099751" y="1985588"/>
                <a:ext cx="971420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s-ES" altLang="zh-CN" sz="4800" dirty="0">
                    <a:gradFill>
                      <a:gsLst>
                        <a:gs pos="0">
                          <a:srgbClr val="C8242B"/>
                        </a:gs>
                        <a:gs pos="100000">
                          <a:srgbClr val="DB4836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DINPro-Bold" panose="02000503030000020004" pitchFamily="50" charset="0"/>
                  </a:rPr>
                  <a:t>xxx</a:t>
                </a:r>
                <a:endParaRPr lang="zh-CN" altLang="en-US" sz="4800" dirty="0">
                  <a:gradFill>
                    <a:gsLst>
                      <a:gs pos="0">
                        <a:srgbClr val="C8242B"/>
                      </a:gs>
                      <a:gs pos="100000">
                        <a:srgbClr val="DB4836"/>
                      </a:gs>
                    </a:gsLst>
                    <a:path path="circle">
                      <a:fillToRect r="100000" b="100000"/>
                    </a:path>
                  </a:gradFill>
                  <a:latin typeface="DINPro-Bold" panose="02000503030000020004" pitchFamily="50" charset="0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62C725C-AF51-68BE-19B2-2D29A0A25EC1}"/>
                  </a:ext>
                </a:extLst>
              </p:cNvPr>
              <p:cNvSpPr txBox="1"/>
              <p:nvPr/>
            </p:nvSpPr>
            <p:spPr>
              <a:xfrm>
                <a:off x="1936399" y="2354920"/>
                <a:ext cx="205184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sz="1600" dirty="0">
                    <a:gradFill>
                      <a:gsLst>
                        <a:gs pos="0">
                          <a:srgbClr val="C8242B"/>
                        </a:gs>
                        <a:gs pos="100000">
                          <a:srgbClr val="DB4836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+mn-ea"/>
                  </a:rPr>
                  <a:t>元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3BFD62C9-D379-787A-6949-C84B0886A956}"/>
                  </a:ext>
                </a:extLst>
              </p:cNvPr>
              <p:cNvSpPr txBox="1"/>
              <p:nvPr/>
            </p:nvSpPr>
            <p:spPr>
              <a:xfrm>
                <a:off x="1115661" y="2698821"/>
                <a:ext cx="184665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dirty="0">
                    <a:latin typeface="DINPro-Bold" panose="02000503030000020004" pitchFamily="50" charset="0"/>
                  </a:rPr>
                  <a:t>请在此处输出内容</a:t>
                </a:r>
              </a:p>
            </p:txBody>
          </p:sp>
        </p:grp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8BFE4767-8F8E-61DD-2A50-5A1C7596A867}"/>
              </a:ext>
            </a:extLst>
          </p:cNvPr>
          <p:cNvGrpSpPr/>
          <p:nvPr/>
        </p:nvGrpSpPr>
        <p:grpSpPr>
          <a:xfrm>
            <a:off x="1099751" y="4304621"/>
            <a:ext cx="7442335" cy="990232"/>
            <a:chOff x="1099751" y="3869145"/>
            <a:chExt cx="7442335" cy="990232"/>
          </a:xfrm>
        </p:grpSpPr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15CB5801-70E4-83F1-65B3-8C72009C8352}"/>
                </a:ext>
              </a:extLst>
            </p:cNvPr>
            <p:cNvGrpSpPr/>
            <p:nvPr/>
          </p:nvGrpSpPr>
          <p:grpSpPr>
            <a:xfrm>
              <a:off x="1099751" y="3869145"/>
              <a:ext cx="1862569" cy="990232"/>
              <a:chOff x="1099751" y="1985588"/>
              <a:chExt cx="1862569" cy="990232"/>
            </a:xfrm>
          </p:grpSpPr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6554AFC3-828C-793A-C893-51517195C38D}"/>
                  </a:ext>
                </a:extLst>
              </p:cNvPr>
              <p:cNvSpPr txBox="1"/>
              <p:nvPr/>
            </p:nvSpPr>
            <p:spPr>
              <a:xfrm>
                <a:off x="1099751" y="1985588"/>
                <a:ext cx="971420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s-ES" altLang="zh-CN" sz="4800" dirty="0">
                    <a:gradFill>
                      <a:gsLst>
                        <a:gs pos="0">
                          <a:srgbClr val="C8242B"/>
                        </a:gs>
                        <a:gs pos="100000">
                          <a:srgbClr val="DB4836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DINPro-Bold" panose="02000503030000020004" pitchFamily="50" charset="0"/>
                  </a:rPr>
                  <a:t>xxx</a:t>
                </a:r>
                <a:endParaRPr lang="zh-CN" altLang="en-US" sz="4800" dirty="0">
                  <a:gradFill>
                    <a:gsLst>
                      <a:gs pos="0">
                        <a:srgbClr val="C8242B"/>
                      </a:gs>
                      <a:gs pos="100000">
                        <a:srgbClr val="DB4836"/>
                      </a:gs>
                    </a:gsLst>
                    <a:path path="circle">
                      <a:fillToRect r="100000" b="100000"/>
                    </a:path>
                  </a:gradFill>
                  <a:latin typeface="DINPro-Bold" panose="02000503030000020004" pitchFamily="50" charset="0"/>
                </a:endParaRPr>
              </a:p>
            </p:txBody>
          </p:sp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12574178-2124-D1E4-4D84-70EF43ED2154}"/>
                  </a:ext>
                </a:extLst>
              </p:cNvPr>
              <p:cNvSpPr txBox="1"/>
              <p:nvPr/>
            </p:nvSpPr>
            <p:spPr>
              <a:xfrm>
                <a:off x="1936399" y="2354920"/>
                <a:ext cx="205184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sz="1600" dirty="0">
                    <a:gradFill>
                      <a:gsLst>
                        <a:gs pos="0">
                          <a:srgbClr val="C8242B"/>
                        </a:gs>
                        <a:gs pos="100000">
                          <a:srgbClr val="DB4836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+mn-ea"/>
                  </a:rPr>
                  <a:t>元</a:t>
                </a:r>
              </a:p>
            </p:txBody>
          </p:sp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06826269-AC47-98ED-2550-6D4374EFCA9F}"/>
                  </a:ext>
                </a:extLst>
              </p:cNvPr>
              <p:cNvSpPr txBox="1"/>
              <p:nvPr/>
            </p:nvSpPr>
            <p:spPr>
              <a:xfrm>
                <a:off x="1115661" y="2698821"/>
                <a:ext cx="184665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</a:lstStyle>
              <a:p>
                <a:r>
                  <a:rPr lang="zh-CN" altLang="en-US" dirty="0">
                    <a:latin typeface="DINPro-Bold" panose="02000503030000020004" pitchFamily="50" charset="0"/>
                  </a:rPr>
                  <a:t>请在此处输出内容</a:t>
                </a:r>
              </a:p>
            </p:txBody>
          </p:sp>
        </p:grp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281A5A41-C3C6-F40D-455E-E00201BEC56D}"/>
                </a:ext>
              </a:extLst>
            </p:cNvPr>
            <p:cNvGrpSpPr/>
            <p:nvPr/>
          </p:nvGrpSpPr>
          <p:grpSpPr>
            <a:xfrm>
              <a:off x="3889634" y="3869145"/>
              <a:ext cx="1862569" cy="990232"/>
              <a:chOff x="1099751" y="1985588"/>
              <a:chExt cx="1862569" cy="990232"/>
            </a:xfrm>
          </p:grpSpPr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id="{26584BBD-69A1-9EAF-27F9-A0EEBC346306}"/>
                  </a:ext>
                </a:extLst>
              </p:cNvPr>
              <p:cNvSpPr txBox="1"/>
              <p:nvPr/>
            </p:nvSpPr>
            <p:spPr>
              <a:xfrm>
                <a:off x="1099751" y="1985588"/>
                <a:ext cx="971420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s-ES" altLang="zh-CN" sz="4800" dirty="0">
                    <a:gradFill>
                      <a:gsLst>
                        <a:gs pos="0">
                          <a:srgbClr val="C8242B"/>
                        </a:gs>
                        <a:gs pos="100000">
                          <a:srgbClr val="DB4836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DINPro-Bold" panose="02000503030000020004" pitchFamily="50" charset="0"/>
                  </a:rPr>
                  <a:t>xxx</a:t>
                </a:r>
                <a:endParaRPr lang="zh-CN" altLang="en-US" sz="4800" dirty="0">
                  <a:gradFill>
                    <a:gsLst>
                      <a:gs pos="0">
                        <a:srgbClr val="C8242B"/>
                      </a:gs>
                      <a:gs pos="100000">
                        <a:srgbClr val="DB4836"/>
                      </a:gs>
                    </a:gsLst>
                    <a:path path="circle">
                      <a:fillToRect r="100000" b="100000"/>
                    </a:path>
                  </a:gradFill>
                  <a:latin typeface="DINPro-Bold" panose="02000503030000020004" pitchFamily="50" charset="0"/>
                </a:endParaRPr>
              </a:p>
            </p:txBody>
          </p:sp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id="{E4380084-FA36-55FB-0DE5-6779203BD7A1}"/>
                  </a:ext>
                </a:extLst>
              </p:cNvPr>
              <p:cNvSpPr txBox="1"/>
              <p:nvPr/>
            </p:nvSpPr>
            <p:spPr>
              <a:xfrm>
                <a:off x="1936399" y="2354920"/>
                <a:ext cx="205184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sz="1600" dirty="0">
                    <a:gradFill>
                      <a:gsLst>
                        <a:gs pos="0">
                          <a:srgbClr val="C8242B"/>
                        </a:gs>
                        <a:gs pos="100000">
                          <a:srgbClr val="DB4836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+mn-ea"/>
                  </a:rPr>
                  <a:t>元</a:t>
                </a:r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08085369-6FE6-7AE7-9A14-A5677F1538E6}"/>
                  </a:ext>
                </a:extLst>
              </p:cNvPr>
              <p:cNvSpPr txBox="1"/>
              <p:nvPr/>
            </p:nvSpPr>
            <p:spPr>
              <a:xfrm>
                <a:off x="1115661" y="2698821"/>
                <a:ext cx="184665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</a:lstStyle>
              <a:p>
                <a:r>
                  <a:rPr lang="zh-CN" altLang="en-US" dirty="0">
                    <a:latin typeface="DINPro-Bold" panose="02000503030000020004" pitchFamily="50" charset="0"/>
                  </a:rPr>
                  <a:t>请在此处输出内容</a:t>
                </a:r>
              </a:p>
            </p:txBody>
          </p: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8FD80E6C-5A25-893E-6FAB-678B5E7CDC63}"/>
                </a:ext>
              </a:extLst>
            </p:cNvPr>
            <p:cNvGrpSpPr/>
            <p:nvPr/>
          </p:nvGrpSpPr>
          <p:grpSpPr>
            <a:xfrm>
              <a:off x="6679517" y="3869145"/>
              <a:ext cx="1862569" cy="990232"/>
              <a:chOff x="1099751" y="1985588"/>
              <a:chExt cx="1862569" cy="990232"/>
            </a:xfrm>
          </p:grpSpPr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86875795-A417-9FD6-2998-2FCE8547CC27}"/>
                  </a:ext>
                </a:extLst>
              </p:cNvPr>
              <p:cNvSpPr txBox="1"/>
              <p:nvPr/>
            </p:nvSpPr>
            <p:spPr>
              <a:xfrm>
                <a:off x="1099751" y="1985588"/>
                <a:ext cx="971420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s-ES" altLang="zh-CN" sz="4800" dirty="0">
                    <a:gradFill>
                      <a:gsLst>
                        <a:gs pos="0">
                          <a:srgbClr val="C8242B"/>
                        </a:gs>
                        <a:gs pos="100000">
                          <a:srgbClr val="DB4836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DINPro-Bold" panose="02000503030000020004" pitchFamily="50" charset="0"/>
                  </a:rPr>
                  <a:t>xxx</a:t>
                </a:r>
                <a:endParaRPr lang="zh-CN" altLang="en-US" sz="4800" dirty="0">
                  <a:gradFill>
                    <a:gsLst>
                      <a:gs pos="0">
                        <a:srgbClr val="C8242B"/>
                      </a:gs>
                      <a:gs pos="100000">
                        <a:srgbClr val="DB4836"/>
                      </a:gs>
                    </a:gsLst>
                    <a:path path="circle">
                      <a:fillToRect r="100000" b="100000"/>
                    </a:path>
                  </a:gradFill>
                  <a:latin typeface="DINPro-Bold" panose="02000503030000020004" pitchFamily="50" charset="0"/>
                </a:endParaRPr>
              </a:p>
            </p:txBody>
          </p:sp>
          <p:sp>
            <p:nvSpPr>
              <p:cNvPr id="111" name="文本框 110">
                <a:extLst>
                  <a:ext uri="{FF2B5EF4-FFF2-40B4-BE49-F238E27FC236}">
                    <a16:creationId xmlns:a16="http://schemas.microsoft.com/office/drawing/2014/main" id="{647B9F34-68E9-0AAA-0F36-3A13BDB22313}"/>
                  </a:ext>
                </a:extLst>
              </p:cNvPr>
              <p:cNvSpPr txBox="1"/>
              <p:nvPr/>
            </p:nvSpPr>
            <p:spPr>
              <a:xfrm>
                <a:off x="1936399" y="2354920"/>
                <a:ext cx="205184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sz="1600" dirty="0">
                    <a:gradFill>
                      <a:gsLst>
                        <a:gs pos="0">
                          <a:srgbClr val="C8242B"/>
                        </a:gs>
                        <a:gs pos="100000">
                          <a:srgbClr val="DB4836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+mn-ea"/>
                  </a:rPr>
                  <a:t>元</a:t>
                </a:r>
              </a:p>
            </p:txBody>
          </p:sp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id="{8270037C-1511-5C8B-B4BE-DB1E768413B4}"/>
                  </a:ext>
                </a:extLst>
              </p:cNvPr>
              <p:cNvSpPr txBox="1"/>
              <p:nvPr/>
            </p:nvSpPr>
            <p:spPr>
              <a:xfrm>
                <a:off x="1115661" y="2698821"/>
                <a:ext cx="184665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</a:lstStyle>
              <a:p>
                <a:r>
                  <a:rPr lang="zh-CN" altLang="en-US" dirty="0">
                    <a:latin typeface="DINPro-Bold" panose="02000503030000020004" pitchFamily="50" charset="0"/>
                  </a:rPr>
                  <a:t>请在此处输出内容</a:t>
                </a:r>
              </a:p>
            </p:txBody>
          </p:sp>
        </p:grp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24413F28-6B69-7851-8B05-EEAA1FE4317D}"/>
              </a:ext>
            </a:extLst>
          </p:cNvPr>
          <p:cNvGrpSpPr/>
          <p:nvPr/>
        </p:nvGrpSpPr>
        <p:grpSpPr>
          <a:xfrm>
            <a:off x="1099751" y="3082689"/>
            <a:ext cx="7442335" cy="990232"/>
            <a:chOff x="1099751" y="2952629"/>
            <a:chExt cx="7442335" cy="990232"/>
          </a:xfrm>
        </p:grpSpPr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3E369634-A805-A36F-CFF9-F3FBD87DF672}"/>
                </a:ext>
              </a:extLst>
            </p:cNvPr>
            <p:cNvGrpSpPr/>
            <p:nvPr/>
          </p:nvGrpSpPr>
          <p:grpSpPr>
            <a:xfrm>
              <a:off x="1099751" y="2952629"/>
              <a:ext cx="1862569" cy="990232"/>
              <a:chOff x="1099751" y="1985588"/>
              <a:chExt cx="1862569" cy="990232"/>
            </a:xfrm>
          </p:grpSpPr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70917A01-F36B-387E-E6E4-BBFAE38349FE}"/>
                  </a:ext>
                </a:extLst>
              </p:cNvPr>
              <p:cNvSpPr txBox="1"/>
              <p:nvPr/>
            </p:nvSpPr>
            <p:spPr>
              <a:xfrm>
                <a:off x="1099751" y="1985588"/>
                <a:ext cx="971420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s-ES" altLang="zh-CN" sz="4800" dirty="0">
                    <a:gradFill>
                      <a:gsLst>
                        <a:gs pos="0">
                          <a:srgbClr val="C8242B"/>
                        </a:gs>
                        <a:gs pos="100000">
                          <a:srgbClr val="DB4836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DINPro-Bold" panose="02000503030000020004" pitchFamily="50" charset="0"/>
                  </a:rPr>
                  <a:t>xxx</a:t>
                </a:r>
                <a:endParaRPr lang="zh-CN" altLang="en-US" sz="4800" dirty="0">
                  <a:gradFill>
                    <a:gsLst>
                      <a:gs pos="0">
                        <a:srgbClr val="C8242B"/>
                      </a:gs>
                      <a:gs pos="100000">
                        <a:srgbClr val="DB4836"/>
                      </a:gs>
                    </a:gsLst>
                    <a:path path="circle">
                      <a:fillToRect r="100000" b="100000"/>
                    </a:path>
                  </a:gradFill>
                  <a:latin typeface="DINPro-Bold" panose="02000503030000020004" pitchFamily="50" charset="0"/>
                </a:endParaRPr>
              </a:p>
            </p:txBody>
          </p: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345D33E1-BF3C-AE40-574A-536289F8662E}"/>
                  </a:ext>
                </a:extLst>
              </p:cNvPr>
              <p:cNvSpPr txBox="1"/>
              <p:nvPr/>
            </p:nvSpPr>
            <p:spPr>
              <a:xfrm>
                <a:off x="1936399" y="2354920"/>
                <a:ext cx="205184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sz="1600" dirty="0">
                    <a:gradFill>
                      <a:gsLst>
                        <a:gs pos="0">
                          <a:srgbClr val="C8242B"/>
                        </a:gs>
                        <a:gs pos="100000">
                          <a:srgbClr val="DB4836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+mn-ea"/>
                  </a:rPr>
                  <a:t>元</a:t>
                </a:r>
              </a:p>
            </p:txBody>
          </p:sp>
          <p:sp>
            <p:nvSpPr>
              <p:cNvPr id="116" name="文本框 115">
                <a:extLst>
                  <a:ext uri="{FF2B5EF4-FFF2-40B4-BE49-F238E27FC236}">
                    <a16:creationId xmlns:a16="http://schemas.microsoft.com/office/drawing/2014/main" id="{A2A6CB47-4DE0-86E2-9A33-E5B35D9FE618}"/>
                  </a:ext>
                </a:extLst>
              </p:cNvPr>
              <p:cNvSpPr txBox="1"/>
              <p:nvPr/>
            </p:nvSpPr>
            <p:spPr>
              <a:xfrm>
                <a:off x="1115661" y="2698821"/>
                <a:ext cx="184665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</a:lstStyle>
              <a:p>
                <a:r>
                  <a:rPr lang="zh-CN" altLang="en-US" dirty="0">
                    <a:latin typeface="DINPro-Bold" panose="02000503030000020004" pitchFamily="50" charset="0"/>
                  </a:rPr>
                  <a:t>请在此处输出内容</a:t>
                </a:r>
              </a:p>
            </p:txBody>
          </p:sp>
        </p:grp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92E086E4-9BCF-0F4D-0791-B5194783B2D0}"/>
                </a:ext>
              </a:extLst>
            </p:cNvPr>
            <p:cNvGrpSpPr/>
            <p:nvPr/>
          </p:nvGrpSpPr>
          <p:grpSpPr>
            <a:xfrm>
              <a:off x="3889634" y="2952629"/>
              <a:ext cx="1862569" cy="990232"/>
              <a:chOff x="1099751" y="1985588"/>
              <a:chExt cx="1862569" cy="990232"/>
            </a:xfrm>
          </p:grpSpPr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ED667F1C-A3BE-10FE-62D7-ACC1DCBF8740}"/>
                  </a:ext>
                </a:extLst>
              </p:cNvPr>
              <p:cNvSpPr txBox="1"/>
              <p:nvPr/>
            </p:nvSpPr>
            <p:spPr>
              <a:xfrm>
                <a:off x="1099751" y="1985588"/>
                <a:ext cx="971420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s-ES" altLang="zh-CN" sz="4800" dirty="0">
                    <a:gradFill>
                      <a:gsLst>
                        <a:gs pos="0">
                          <a:srgbClr val="C8242B"/>
                        </a:gs>
                        <a:gs pos="100000">
                          <a:srgbClr val="DB4836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DINPro-Bold" panose="02000503030000020004" pitchFamily="50" charset="0"/>
                  </a:rPr>
                  <a:t>xxx</a:t>
                </a:r>
                <a:endParaRPr lang="zh-CN" altLang="en-US" sz="4800" dirty="0">
                  <a:gradFill>
                    <a:gsLst>
                      <a:gs pos="0">
                        <a:srgbClr val="C8242B"/>
                      </a:gs>
                      <a:gs pos="100000">
                        <a:srgbClr val="DB4836"/>
                      </a:gs>
                    </a:gsLst>
                    <a:path path="circle">
                      <a:fillToRect r="100000" b="100000"/>
                    </a:path>
                  </a:gradFill>
                  <a:latin typeface="DINPro-Bold" panose="02000503030000020004" pitchFamily="50" charset="0"/>
                </a:endParaRPr>
              </a:p>
            </p:txBody>
          </p:sp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3AE1A584-C09A-1506-C128-A4B9E3C29CE4}"/>
                  </a:ext>
                </a:extLst>
              </p:cNvPr>
              <p:cNvSpPr txBox="1"/>
              <p:nvPr/>
            </p:nvSpPr>
            <p:spPr>
              <a:xfrm>
                <a:off x="1936399" y="2354920"/>
                <a:ext cx="205184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sz="1600" dirty="0">
                    <a:gradFill>
                      <a:gsLst>
                        <a:gs pos="0">
                          <a:srgbClr val="C8242B"/>
                        </a:gs>
                        <a:gs pos="100000">
                          <a:srgbClr val="DB4836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+mn-ea"/>
                  </a:rPr>
                  <a:t>元</a:t>
                </a: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3E43F312-CB71-DA8E-6681-557B51C1444C}"/>
                  </a:ext>
                </a:extLst>
              </p:cNvPr>
              <p:cNvSpPr txBox="1"/>
              <p:nvPr/>
            </p:nvSpPr>
            <p:spPr>
              <a:xfrm>
                <a:off x="1115661" y="2698821"/>
                <a:ext cx="184665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</a:lstStyle>
              <a:p>
                <a:r>
                  <a:rPr lang="zh-CN" altLang="en-US" dirty="0">
                    <a:latin typeface="DINPro-Bold" panose="02000503030000020004" pitchFamily="50" charset="0"/>
                  </a:rPr>
                  <a:t>请在此处输出内容</a:t>
                </a:r>
              </a:p>
            </p:txBody>
          </p: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FFECA344-C65B-00C7-78FF-8634EB4FEC8E}"/>
                </a:ext>
              </a:extLst>
            </p:cNvPr>
            <p:cNvGrpSpPr/>
            <p:nvPr/>
          </p:nvGrpSpPr>
          <p:grpSpPr>
            <a:xfrm>
              <a:off x="6679517" y="2952629"/>
              <a:ext cx="1862569" cy="990232"/>
              <a:chOff x="1099751" y="1985588"/>
              <a:chExt cx="1862569" cy="990232"/>
            </a:xfrm>
          </p:grpSpPr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431872B1-00CD-1A20-ABCA-7AAD821736D0}"/>
                  </a:ext>
                </a:extLst>
              </p:cNvPr>
              <p:cNvSpPr txBox="1"/>
              <p:nvPr/>
            </p:nvSpPr>
            <p:spPr>
              <a:xfrm>
                <a:off x="1099751" y="1985588"/>
                <a:ext cx="971420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s-ES" altLang="zh-CN" sz="4800" dirty="0">
                    <a:gradFill>
                      <a:gsLst>
                        <a:gs pos="0">
                          <a:srgbClr val="C8242B"/>
                        </a:gs>
                        <a:gs pos="100000">
                          <a:srgbClr val="DB4836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DINPro-Bold" panose="02000503030000020004" pitchFamily="50" charset="0"/>
                  </a:rPr>
                  <a:t>xxx</a:t>
                </a:r>
                <a:endParaRPr lang="zh-CN" altLang="en-US" sz="4800" dirty="0">
                  <a:gradFill>
                    <a:gsLst>
                      <a:gs pos="0">
                        <a:srgbClr val="C8242B"/>
                      </a:gs>
                      <a:gs pos="100000">
                        <a:srgbClr val="DB4836"/>
                      </a:gs>
                    </a:gsLst>
                    <a:path path="circle">
                      <a:fillToRect r="100000" b="100000"/>
                    </a:path>
                  </a:gradFill>
                  <a:latin typeface="DINPro-Bold" panose="02000503030000020004" pitchFamily="50" charset="0"/>
                </a:endParaRPr>
              </a:p>
            </p:txBody>
          </p:sp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856E2E53-343F-8C41-FF21-1100F7C07087}"/>
                  </a:ext>
                </a:extLst>
              </p:cNvPr>
              <p:cNvSpPr txBox="1"/>
              <p:nvPr/>
            </p:nvSpPr>
            <p:spPr>
              <a:xfrm>
                <a:off x="1936399" y="2354920"/>
                <a:ext cx="205184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sz="1600" dirty="0">
                    <a:gradFill>
                      <a:gsLst>
                        <a:gs pos="0">
                          <a:srgbClr val="C8242B"/>
                        </a:gs>
                        <a:gs pos="100000">
                          <a:srgbClr val="DB4836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+mn-ea"/>
                  </a:rPr>
                  <a:t>元</a:t>
                </a:r>
              </a:p>
            </p:txBody>
          </p: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F32FD3C9-BC91-8770-AC69-9AE31411A11C}"/>
                  </a:ext>
                </a:extLst>
              </p:cNvPr>
              <p:cNvSpPr txBox="1"/>
              <p:nvPr/>
            </p:nvSpPr>
            <p:spPr>
              <a:xfrm>
                <a:off x="1115661" y="2698821"/>
                <a:ext cx="184665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</a:lstStyle>
              <a:p>
                <a:r>
                  <a:rPr lang="zh-CN" altLang="en-US" dirty="0">
                    <a:latin typeface="DINPro-Bold" panose="02000503030000020004" pitchFamily="50" charset="0"/>
                  </a:rPr>
                  <a:t>请在此处输出内容</a:t>
                </a: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9DE0215-4AB4-7993-6428-E21C34D074E1}"/>
              </a:ext>
            </a:extLst>
          </p:cNvPr>
          <p:cNvGrpSpPr/>
          <p:nvPr/>
        </p:nvGrpSpPr>
        <p:grpSpPr>
          <a:xfrm>
            <a:off x="632672" y="390284"/>
            <a:ext cx="5048484" cy="492443"/>
            <a:chOff x="6495816" y="692368"/>
            <a:chExt cx="5048484" cy="492443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2C57858-0F37-4109-3C34-F8A5A09EC846}"/>
                </a:ext>
              </a:extLst>
            </p:cNvPr>
            <p:cNvGrpSpPr/>
            <p:nvPr/>
          </p:nvGrpSpPr>
          <p:grpSpPr>
            <a:xfrm>
              <a:off x="8162925" y="774427"/>
              <a:ext cx="3381375" cy="105490"/>
              <a:chOff x="8411985" y="828348"/>
              <a:chExt cx="3381375" cy="105490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29974096-A34B-F040-A738-76152896FF66}"/>
                  </a:ext>
                </a:extLst>
              </p:cNvPr>
              <p:cNvSpPr/>
              <p:nvPr/>
            </p:nvSpPr>
            <p:spPr>
              <a:xfrm rot="10800000">
                <a:off x="8411985" y="876688"/>
                <a:ext cx="3381375" cy="57150"/>
              </a:xfrm>
              <a:custGeom>
                <a:avLst/>
                <a:gdLst>
                  <a:gd name="connsiteX0" fmla="*/ 3381375 w 3381375"/>
                  <a:gd name="connsiteY0" fmla="*/ 0 h 57150"/>
                  <a:gd name="connsiteX1" fmla="*/ 0 w 3381375"/>
                  <a:gd name="connsiteY1" fmla="*/ 0 h 57150"/>
                  <a:gd name="connsiteX2" fmla="*/ 76200 w 3381375"/>
                  <a:gd name="connsiteY2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81375" h="57150">
                    <a:moveTo>
                      <a:pt x="3381375" y="0"/>
                    </a:moveTo>
                    <a:lnTo>
                      <a:pt x="0" y="0"/>
                    </a:lnTo>
                    <a:lnTo>
                      <a:pt x="76200" y="57150"/>
                    </a:lnTo>
                  </a:path>
                </a:pathLst>
              </a:custGeom>
              <a:noFill/>
              <a:ln w="12700" cap="rnd">
                <a:solidFill>
                  <a:srgbClr val="F6B229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</a:endParaRPr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7503E53A-CC4B-3E85-24DE-EF1BFCDCF522}"/>
                  </a:ext>
                </a:extLst>
              </p:cNvPr>
              <p:cNvGrpSpPr/>
              <p:nvPr/>
            </p:nvGrpSpPr>
            <p:grpSpPr>
              <a:xfrm rot="10800000">
                <a:off x="11215510" y="828348"/>
                <a:ext cx="447669" cy="60481"/>
                <a:chOff x="2124081" y="3462339"/>
                <a:chExt cx="447669" cy="60481"/>
              </a:xfrm>
            </p:grpSpPr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DB9AA4E2-3575-191A-3BB8-908C6812C4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533650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>
                  <a:extLst>
                    <a:ext uri="{FF2B5EF4-FFF2-40B4-BE49-F238E27FC236}">
                      <a16:creationId xmlns:a16="http://schemas.microsoft.com/office/drawing/2014/main" id="{6B031C71-F9BF-E727-B25A-05CF0F33D9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47514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>
                  <a:extLst>
                    <a:ext uri="{FF2B5EF4-FFF2-40B4-BE49-F238E27FC236}">
                      <a16:creationId xmlns:a16="http://schemas.microsoft.com/office/drawing/2014/main" id="{03FF52A2-CBC6-C819-1D0A-797A30D945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41663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>
                  <a:extLst>
                    <a:ext uri="{FF2B5EF4-FFF2-40B4-BE49-F238E27FC236}">
                      <a16:creationId xmlns:a16="http://schemas.microsoft.com/office/drawing/2014/main" id="{868E93B9-8246-8C72-2E17-593DCEBFA6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35812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>
                  <a:extLst>
                    <a:ext uri="{FF2B5EF4-FFF2-40B4-BE49-F238E27FC236}">
                      <a16:creationId xmlns:a16="http://schemas.microsoft.com/office/drawing/2014/main" id="{CFEA4361-520C-046E-938C-3F92205742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29961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id="{0A81EC56-9ADE-9AB4-1A42-97871277A0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24110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>
                  <a:extLst>
                    <a:ext uri="{FF2B5EF4-FFF2-40B4-BE49-F238E27FC236}">
                      <a16:creationId xmlns:a16="http://schemas.microsoft.com/office/drawing/2014/main" id="{90583B13-A420-5109-0B7F-6BCB20613D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18259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id="{888D3F60-11C3-9AD0-7DFE-82C7CA6E5F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12408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78FE0D00-1FE2-CCFE-055D-A2B7F00559D1}"/>
                  </a:ext>
                </a:extLst>
              </p:cNvPr>
              <p:cNvCxnSpPr/>
              <p:nvPr/>
            </p:nvCxnSpPr>
            <p:spPr>
              <a:xfrm rot="10800000">
                <a:off x="10001294" y="879863"/>
                <a:ext cx="1132460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61AF51F2-2481-0621-6587-16C077505FE6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8492947" y="879863"/>
                <a:ext cx="1353227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631B900-1606-F47C-569A-D811DFAD9317}"/>
                </a:ext>
              </a:extLst>
            </p:cNvPr>
            <p:cNvSpPr txBox="1"/>
            <p:nvPr/>
          </p:nvSpPr>
          <p:spPr>
            <a:xfrm>
              <a:off x="6495816" y="692368"/>
              <a:ext cx="264318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spc="600">
                  <a:gradFill>
                    <a:gsLst>
                      <a:gs pos="0">
                        <a:srgbClr val="E00E0C"/>
                      </a:gs>
                      <a:gs pos="54000">
                        <a:srgbClr val="E74315"/>
                      </a:gs>
                      <a:gs pos="100000">
                        <a:srgbClr val="F08621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2600" spc="300" dirty="0">
                  <a:gradFill>
                    <a:gsLst>
                      <a:gs pos="0">
                        <a:schemeClr val="accent1"/>
                      </a:gs>
                      <a:gs pos="54000">
                        <a:schemeClr val="accent3"/>
                      </a:gs>
                    </a:gsLst>
                    <a:lin ang="8100000" scaled="0"/>
                  </a:gradFill>
                  <a:effectLst>
                    <a:innerShdw blurRad="241300">
                      <a:srgbClr val="FD8C3A"/>
                    </a:innerShdw>
                  </a:effectLst>
                  <a:latin typeface="+mj-ea"/>
                  <a:ea typeface="+mj-ea"/>
                </a:rPr>
                <a:t>牢记初心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F1BAFCF-85C3-26B9-8F82-C3F63D28D2ED}"/>
                </a:ext>
              </a:extLst>
            </p:cNvPr>
            <p:cNvSpPr txBox="1"/>
            <p:nvPr/>
          </p:nvSpPr>
          <p:spPr>
            <a:xfrm>
              <a:off x="8061377" y="879918"/>
              <a:ext cx="23889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spc="120" dirty="0">
                  <a:solidFill>
                    <a:schemeClr val="bg1">
                      <a:lumMod val="50000"/>
                    </a:schemeClr>
                  </a:solidFill>
                  <a:latin typeface="DINPro-Bold" panose="02000503030000020004" pitchFamily="50" charset="0"/>
                </a:rPr>
                <a:t>百年奋斗重大成就 </a:t>
              </a:r>
              <a:r>
                <a:rPr lang="en-US" altLang="zh-CN" sz="1050" spc="120" dirty="0">
                  <a:solidFill>
                    <a:schemeClr val="bg1">
                      <a:lumMod val="50000"/>
                    </a:schemeClr>
                  </a:solidFill>
                  <a:latin typeface="DINPro-Bold" panose="02000503030000020004" pitchFamily="50" charset="0"/>
                </a:rPr>
                <a:t>&gt;&gt;&gt;</a:t>
              </a:r>
              <a:endParaRPr lang="zh-CN" altLang="en-US" sz="1050" spc="120" dirty="0">
                <a:solidFill>
                  <a:schemeClr val="bg1">
                    <a:lumMod val="50000"/>
                  </a:schemeClr>
                </a:solidFill>
                <a:latin typeface="DINPro-Bold" panose="02000503030000020004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42149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:a16="http://schemas.microsoft.com/office/drawing/2014/main" id="{F8949370-F99B-F8FF-16F6-06F912C1DB6F}"/>
              </a:ext>
            </a:extLst>
          </p:cNvPr>
          <p:cNvGrpSpPr/>
          <p:nvPr/>
        </p:nvGrpSpPr>
        <p:grpSpPr>
          <a:xfrm>
            <a:off x="417091" y="1124546"/>
            <a:ext cx="5702066" cy="4608908"/>
            <a:chOff x="417091" y="1124546"/>
            <a:chExt cx="5702066" cy="4608908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F4F6A65C-AE6B-A20B-063D-C1A34426E44D}"/>
                </a:ext>
              </a:extLst>
            </p:cNvPr>
            <p:cNvSpPr/>
            <p:nvPr/>
          </p:nvSpPr>
          <p:spPr>
            <a:xfrm>
              <a:off x="694206" y="1349711"/>
              <a:ext cx="5163942" cy="4383743"/>
            </a:xfrm>
            <a:prstGeom prst="roundRect">
              <a:avLst>
                <a:gd name="adj" fmla="val 3952"/>
              </a:avLst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5000"/>
                    <a:lumOff val="95000"/>
                  </a:schemeClr>
                </a:gs>
              </a:gsLst>
              <a:lin ang="5400000" scaled="1"/>
            </a:gradFill>
            <a:ln w="28575">
              <a:gradFill>
                <a:gsLst>
                  <a:gs pos="0">
                    <a:srgbClr val="ED280A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381000" dist="203200" dir="5400000" sx="90000" sy="90000" algn="ctr" rotWithShape="0">
                <a:schemeClr val="accent1">
                  <a:lumMod val="20000"/>
                  <a:lumOff val="8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CCF8006-E3C9-D9F4-3AA7-4FA61A7C1CDD}"/>
                </a:ext>
              </a:extLst>
            </p:cNvPr>
            <p:cNvSpPr txBox="1"/>
            <p:nvPr/>
          </p:nvSpPr>
          <p:spPr>
            <a:xfrm>
              <a:off x="1030415" y="1474848"/>
              <a:ext cx="220427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</a:rPr>
                <a:t>截至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</a:rPr>
                <a:t>2021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</a:rPr>
                <a:t>年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</a:rPr>
                <a:t>6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</a:rPr>
                <a:t>月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8DFFC51-BCAA-74C9-A7C3-B34F089B770B}"/>
                </a:ext>
              </a:extLst>
            </p:cNvPr>
            <p:cNvSpPr txBox="1"/>
            <p:nvPr/>
          </p:nvSpPr>
          <p:spPr>
            <a:xfrm>
              <a:off x="1030415" y="2277473"/>
              <a:ext cx="235445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+mj-ea"/>
                  <a:ea typeface="+mj-ea"/>
                </a:rPr>
                <a:t>天河区两新党组织数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B1FA9C2-767A-9F67-2D27-E0AB9DF94D4F}"/>
                </a:ext>
              </a:extLst>
            </p:cNvPr>
            <p:cNvSpPr txBox="1"/>
            <p:nvPr/>
          </p:nvSpPr>
          <p:spPr>
            <a:xfrm>
              <a:off x="1030415" y="1754253"/>
              <a:ext cx="135889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B80209">
                          <a:lumMod val="80000"/>
                        </a:srgbClr>
                      </a:gs>
                      <a:gs pos="59000">
                        <a:srgbClr val="B80209">
                          <a:lumMod val="100000"/>
                        </a:srgbClr>
                      </a:gs>
                      <a:gs pos="0">
                        <a:srgbClr val="B80209">
                          <a:lumMod val="90000"/>
                          <a:lumOff val="10000"/>
                        </a:srgbClr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+mj-ea"/>
                  <a:ea typeface="+mj-ea"/>
                </a:rPr>
                <a:t>938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B80209">
                          <a:lumMod val="80000"/>
                        </a:srgbClr>
                      </a:gs>
                      <a:gs pos="59000">
                        <a:srgbClr val="B80209">
                          <a:lumMod val="100000"/>
                        </a:srgbClr>
                      </a:gs>
                      <a:gs pos="0">
                        <a:srgbClr val="B80209">
                          <a:lumMod val="90000"/>
                          <a:lumOff val="10000"/>
                        </a:srgbClr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+mj-ea"/>
                  <a:ea typeface="+mj-ea"/>
                </a:rPr>
                <a:t>个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B80209">
                        <a:lumMod val="80000"/>
                      </a:srgbClr>
                    </a:gs>
                    <a:gs pos="59000">
                      <a:srgbClr val="B80209">
                        <a:lumMod val="100000"/>
                      </a:srgbClr>
                    </a:gs>
                    <a:gs pos="0">
                      <a:srgbClr val="B80209">
                        <a:lumMod val="90000"/>
                        <a:lumOff val="10000"/>
                      </a:srgbClr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latin typeface="+mj-ea"/>
                <a:ea typeface="+mj-ea"/>
              </a:endParaRPr>
            </a:p>
          </p:txBody>
        </p:sp>
        <p:graphicFrame>
          <p:nvGraphicFramePr>
            <p:cNvPr id="18" name="图表 17">
              <a:extLst>
                <a:ext uri="{FF2B5EF4-FFF2-40B4-BE49-F238E27FC236}">
                  <a16:creationId xmlns:a16="http://schemas.microsoft.com/office/drawing/2014/main" id="{AF80E9D1-F869-E078-E1FF-5F2EC6FBFCF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42097771"/>
                </p:ext>
              </p:extLst>
            </p:nvPr>
          </p:nvGraphicFramePr>
          <p:xfrm>
            <a:off x="417091" y="2781074"/>
            <a:ext cx="3174578" cy="21163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BD547C2-5C6E-016F-10B5-B43235C6944B}"/>
                </a:ext>
              </a:extLst>
            </p:cNvPr>
            <p:cNvSpPr txBox="1"/>
            <p:nvPr/>
          </p:nvSpPr>
          <p:spPr>
            <a:xfrm>
              <a:off x="1166770" y="4925930"/>
              <a:ext cx="1675221" cy="338554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+mj-ea"/>
                  <a:ea typeface="+mj-ea"/>
                </a:rPr>
                <a:t>非公企业党组织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AAA86CB-3C78-0536-76F4-8BE168192027}"/>
                </a:ext>
              </a:extLst>
            </p:cNvPr>
            <p:cNvSpPr txBox="1"/>
            <p:nvPr/>
          </p:nvSpPr>
          <p:spPr>
            <a:xfrm>
              <a:off x="1459481" y="3480675"/>
              <a:ext cx="108979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800" b="0" i="0">
                  <a:gradFill>
                    <a:gsLst>
                      <a:gs pos="100000">
                        <a:srgbClr val="B80209">
                          <a:lumMod val="80000"/>
                        </a:srgbClr>
                      </a:gs>
                      <a:gs pos="59000">
                        <a:srgbClr val="B80209">
                          <a:lumMod val="100000"/>
                        </a:srgbClr>
                      </a:gs>
                      <a:gs pos="0">
                        <a:srgbClr val="B80209">
                          <a:lumMod val="90000"/>
                          <a:lumOff val="10000"/>
                        </a:srgbClr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latin typeface="+mj-ea"/>
                  <a:ea typeface="+mj-ea"/>
                </a:defRPr>
              </a:lvl1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B80209">
                          <a:lumMod val="80000"/>
                        </a:srgbClr>
                      </a:gs>
                      <a:gs pos="59000">
                        <a:srgbClr val="B80209">
                          <a:lumMod val="100000"/>
                        </a:srgbClr>
                      </a:gs>
                      <a:gs pos="0">
                        <a:srgbClr val="B80209">
                          <a:lumMod val="90000"/>
                          <a:lumOff val="10000"/>
                        </a:srgbClr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</a:rPr>
                <a:t>779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B80209">
                          <a:lumMod val="80000"/>
                        </a:srgbClr>
                      </a:gs>
                      <a:gs pos="59000">
                        <a:srgbClr val="B80209">
                          <a:lumMod val="100000"/>
                        </a:srgbClr>
                      </a:gs>
                      <a:gs pos="0">
                        <a:srgbClr val="B80209">
                          <a:lumMod val="90000"/>
                          <a:lumOff val="10000"/>
                        </a:srgbClr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</a:rPr>
                <a:t>个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B80209">
                        <a:lumMod val="80000"/>
                      </a:srgbClr>
                    </a:gs>
                    <a:gs pos="59000">
                      <a:srgbClr val="B80209">
                        <a:lumMod val="100000"/>
                      </a:srgbClr>
                    </a:gs>
                    <a:gs pos="0">
                      <a:srgbClr val="B80209">
                        <a:lumMod val="90000"/>
                        <a:lumOff val="10000"/>
                      </a:srgbClr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057FB09-3322-67E4-086F-607BBC4C6C56}"/>
                </a:ext>
              </a:extLst>
            </p:cNvPr>
            <p:cNvCxnSpPr>
              <a:cxnSpLocks/>
            </p:cNvCxnSpPr>
            <p:nvPr/>
          </p:nvCxnSpPr>
          <p:spPr>
            <a:xfrm>
              <a:off x="1030415" y="2684847"/>
              <a:ext cx="4491525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E554C55-50A4-311D-0B84-6EDC396C086C}"/>
                </a:ext>
              </a:extLst>
            </p:cNvPr>
            <p:cNvSpPr txBox="1"/>
            <p:nvPr/>
          </p:nvSpPr>
          <p:spPr>
            <a:xfrm>
              <a:off x="1480161" y="3943562"/>
              <a:ext cx="104843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+mj-ea"/>
                  <a:ea typeface="+mj-ea"/>
                </a:rPr>
                <a:t>83.05%</a:t>
              </a:r>
            </a:p>
          </p:txBody>
        </p:sp>
        <p:graphicFrame>
          <p:nvGraphicFramePr>
            <p:cNvPr id="27" name="图表 26">
              <a:extLst>
                <a:ext uri="{FF2B5EF4-FFF2-40B4-BE49-F238E27FC236}">
                  <a16:creationId xmlns:a16="http://schemas.microsoft.com/office/drawing/2014/main" id="{359AD345-46DA-1344-48E1-34194445CF7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659084797"/>
                </p:ext>
              </p:extLst>
            </p:nvPr>
          </p:nvGraphicFramePr>
          <p:xfrm>
            <a:off x="2944579" y="2781074"/>
            <a:ext cx="3174578" cy="21163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307410C-588B-D6C5-AB92-05BC67A955BF}"/>
                </a:ext>
              </a:extLst>
            </p:cNvPr>
            <p:cNvSpPr txBox="1"/>
            <p:nvPr/>
          </p:nvSpPr>
          <p:spPr>
            <a:xfrm>
              <a:off x="3694258" y="4918369"/>
              <a:ext cx="16752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+mj-ea"/>
                  <a:ea typeface="+mj-ea"/>
                </a:rPr>
                <a:t>社会组织党组织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6D4102D-6B93-091D-E165-22E8E1CE4690}"/>
                </a:ext>
              </a:extLst>
            </p:cNvPr>
            <p:cNvSpPr txBox="1"/>
            <p:nvPr/>
          </p:nvSpPr>
          <p:spPr>
            <a:xfrm>
              <a:off x="3986969" y="3480675"/>
              <a:ext cx="108979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800" b="0" i="0">
                  <a:gradFill>
                    <a:gsLst>
                      <a:gs pos="100000">
                        <a:srgbClr val="B80209">
                          <a:lumMod val="80000"/>
                        </a:srgbClr>
                      </a:gs>
                      <a:gs pos="59000">
                        <a:srgbClr val="B80209">
                          <a:lumMod val="100000"/>
                        </a:srgbClr>
                      </a:gs>
                      <a:gs pos="0">
                        <a:srgbClr val="B80209">
                          <a:lumMod val="90000"/>
                          <a:lumOff val="10000"/>
                        </a:srgbClr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latin typeface="+mj-ea"/>
                  <a:ea typeface="+mj-ea"/>
                </a:defRPr>
              </a:lvl1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B80209">
                          <a:lumMod val="80000"/>
                        </a:srgbClr>
                      </a:gs>
                      <a:gs pos="59000">
                        <a:srgbClr val="B80209">
                          <a:lumMod val="100000"/>
                        </a:srgbClr>
                      </a:gs>
                      <a:gs pos="0">
                        <a:srgbClr val="B80209">
                          <a:lumMod val="90000"/>
                          <a:lumOff val="10000"/>
                        </a:srgbClr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</a:rPr>
                <a:t>159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B80209">
                          <a:lumMod val="80000"/>
                        </a:srgbClr>
                      </a:gs>
                      <a:gs pos="59000">
                        <a:srgbClr val="B80209">
                          <a:lumMod val="100000"/>
                        </a:srgbClr>
                      </a:gs>
                      <a:gs pos="0">
                        <a:srgbClr val="B80209">
                          <a:lumMod val="90000"/>
                          <a:lumOff val="10000"/>
                        </a:srgbClr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</a:rPr>
                <a:t>个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B80209">
                        <a:lumMod val="80000"/>
                      </a:srgbClr>
                    </a:gs>
                    <a:gs pos="59000">
                      <a:srgbClr val="B80209">
                        <a:lumMod val="100000"/>
                      </a:srgbClr>
                    </a:gs>
                    <a:gs pos="0">
                      <a:srgbClr val="B80209">
                        <a:lumMod val="90000"/>
                        <a:lumOff val="10000"/>
                      </a:srgbClr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4E315B3-A76A-2DD3-C628-1B5D1BDE54A5}"/>
                </a:ext>
              </a:extLst>
            </p:cNvPr>
            <p:cNvSpPr txBox="1"/>
            <p:nvPr/>
          </p:nvSpPr>
          <p:spPr>
            <a:xfrm>
              <a:off x="3955177" y="3943562"/>
              <a:ext cx="115338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+mj-ea"/>
                  <a:ea typeface="+mj-ea"/>
                </a:rPr>
                <a:t>16.95%</a:t>
              </a:r>
            </a:p>
          </p:txBody>
        </p:sp>
        <p:pic>
          <p:nvPicPr>
            <p:cNvPr id="33" name="图片 32" descr="卡通人物&#10;&#10;中度可信度描述已自动生成">
              <a:extLst>
                <a:ext uri="{FF2B5EF4-FFF2-40B4-BE49-F238E27FC236}">
                  <a16:creationId xmlns:a16="http://schemas.microsoft.com/office/drawing/2014/main" id="{195F8E75-CB47-AFAB-7C43-B5D6DFE3F1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56175" y="1124546"/>
              <a:ext cx="1410588" cy="912995"/>
            </a:xfrm>
            <a:prstGeom prst="rect">
              <a:avLst/>
            </a:prstGeom>
          </p:spPr>
        </p:pic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F0467F51-AD1A-92AA-8D0D-49415B0B6886}"/>
              </a:ext>
            </a:extLst>
          </p:cNvPr>
          <p:cNvGrpSpPr/>
          <p:nvPr/>
        </p:nvGrpSpPr>
        <p:grpSpPr>
          <a:xfrm>
            <a:off x="6287215" y="1349711"/>
            <a:ext cx="5210579" cy="4279504"/>
            <a:chOff x="-7547248" y="1893129"/>
            <a:chExt cx="6604003" cy="4279504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1E64D04C-BB4A-B7B9-0745-63BC85BDB3ED}"/>
                </a:ext>
              </a:extLst>
            </p:cNvPr>
            <p:cNvSpPr/>
            <p:nvPr/>
          </p:nvSpPr>
          <p:spPr>
            <a:xfrm>
              <a:off x="-7547248" y="1893129"/>
              <a:ext cx="6604003" cy="4279504"/>
            </a:xfrm>
            <a:prstGeom prst="roundRect">
              <a:avLst>
                <a:gd name="adj" fmla="val 4222"/>
              </a:avLst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5000"/>
                    <a:lumOff val="95000"/>
                  </a:schemeClr>
                </a:gs>
              </a:gsLst>
              <a:lin ang="5400000" scaled="1"/>
            </a:gradFill>
            <a:ln w="28575">
              <a:gradFill>
                <a:gsLst>
                  <a:gs pos="0">
                    <a:srgbClr val="ED280A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381000" dist="203200" dir="5400000" sx="90000" sy="90000" algn="ctr" rotWithShape="0">
                <a:schemeClr val="accent1">
                  <a:lumMod val="20000"/>
                  <a:lumOff val="8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</a:endParaRPr>
            </a:p>
          </p:txBody>
        </p:sp>
        <p:graphicFrame>
          <p:nvGraphicFramePr>
            <p:cNvPr id="51" name="图表 50">
              <a:extLst>
                <a:ext uri="{FF2B5EF4-FFF2-40B4-BE49-F238E27FC236}">
                  <a16:creationId xmlns:a16="http://schemas.microsoft.com/office/drawing/2014/main" id="{408C4270-AD7B-817D-90DA-D1CD45568A8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69049034"/>
                </p:ext>
              </p:extLst>
            </p:nvPr>
          </p:nvGraphicFramePr>
          <p:xfrm>
            <a:off x="-7367341" y="2074914"/>
            <a:ext cx="6222840" cy="40090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pic>
        <p:nvPicPr>
          <p:cNvPr id="72" name="Picture 2" descr="查看图片">
            <a:extLst>
              <a:ext uri="{FF2B5EF4-FFF2-40B4-BE49-F238E27FC236}">
                <a16:creationId xmlns:a16="http://schemas.microsoft.com/office/drawing/2014/main" id="{FA6CFC67-342D-06BE-FD0E-8D8D8EF783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97381" y="373867"/>
            <a:ext cx="2168471" cy="2168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4B76FA2F-17E4-AC14-8CAB-B407A149D081}"/>
              </a:ext>
            </a:extLst>
          </p:cNvPr>
          <p:cNvGrpSpPr/>
          <p:nvPr/>
        </p:nvGrpSpPr>
        <p:grpSpPr>
          <a:xfrm>
            <a:off x="632672" y="390284"/>
            <a:ext cx="5048484" cy="492443"/>
            <a:chOff x="6495816" y="692368"/>
            <a:chExt cx="5048484" cy="492443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408DA86-6685-7AEF-59A8-3B668499F0AC}"/>
                </a:ext>
              </a:extLst>
            </p:cNvPr>
            <p:cNvGrpSpPr/>
            <p:nvPr/>
          </p:nvGrpSpPr>
          <p:grpSpPr>
            <a:xfrm>
              <a:off x="8162925" y="774427"/>
              <a:ext cx="3381375" cy="105490"/>
              <a:chOff x="8411985" y="828348"/>
              <a:chExt cx="3381375" cy="105490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1F77E2DF-2E93-DA39-9CED-DEE0599D0D72}"/>
                  </a:ext>
                </a:extLst>
              </p:cNvPr>
              <p:cNvSpPr/>
              <p:nvPr/>
            </p:nvSpPr>
            <p:spPr>
              <a:xfrm rot="10800000">
                <a:off x="8411985" y="876688"/>
                <a:ext cx="3381375" cy="57150"/>
              </a:xfrm>
              <a:custGeom>
                <a:avLst/>
                <a:gdLst>
                  <a:gd name="connsiteX0" fmla="*/ 3381375 w 3381375"/>
                  <a:gd name="connsiteY0" fmla="*/ 0 h 57150"/>
                  <a:gd name="connsiteX1" fmla="*/ 0 w 3381375"/>
                  <a:gd name="connsiteY1" fmla="*/ 0 h 57150"/>
                  <a:gd name="connsiteX2" fmla="*/ 76200 w 3381375"/>
                  <a:gd name="connsiteY2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81375" h="57150">
                    <a:moveTo>
                      <a:pt x="3381375" y="0"/>
                    </a:moveTo>
                    <a:lnTo>
                      <a:pt x="0" y="0"/>
                    </a:lnTo>
                    <a:lnTo>
                      <a:pt x="76200" y="57150"/>
                    </a:lnTo>
                  </a:path>
                </a:pathLst>
              </a:custGeom>
              <a:noFill/>
              <a:ln w="12700" cap="rnd">
                <a:solidFill>
                  <a:srgbClr val="F6B229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</a:endParaRPr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A2FC40C2-CC1B-F573-8EF3-DCBA1F777A6D}"/>
                  </a:ext>
                </a:extLst>
              </p:cNvPr>
              <p:cNvGrpSpPr/>
              <p:nvPr/>
            </p:nvGrpSpPr>
            <p:grpSpPr>
              <a:xfrm rot="10800000">
                <a:off x="11215510" y="828348"/>
                <a:ext cx="447669" cy="60481"/>
                <a:chOff x="2124081" y="3462339"/>
                <a:chExt cx="447669" cy="60481"/>
              </a:xfrm>
            </p:grpSpPr>
            <p:cxnSp>
              <p:nvCxnSpPr>
                <p:cNvPr id="11" name="直接连接符 10">
                  <a:extLst>
                    <a:ext uri="{FF2B5EF4-FFF2-40B4-BE49-F238E27FC236}">
                      <a16:creationId xmlns:a16="http://schemas.microsoft.com/office/drawing/2014/main" id="{240BD2F7-2DC4-1EA3-1655-59C26AC24F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533650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>
                  <a:extLst>
                    <a:ext uri="{FF2B5EF4-FFF2-40B4-BE49-F238E27FC236}">
                      <a16:creationId xmlns:a16="http://schemas.microsoft.com/office/drawing/2014/main" id="{CEB79274-EE87-BB97-32AC-0971CACF7A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47514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>
                  <a:extLst>
                    <a:ext uri="{FF2B5EF4-FFF2-40B4-BE49-F238E27FC236}">
                      <a16:creationId xmlns:a16="http://schemas.microsoft.com/office/drawing/2014/main" id="{09059061-4189-0199-EFD0-7BA314F2B1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41663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>
                  <a:extLst>
                    <a:ext uri="{FF2B5EF4-FFF2-40B4-BE49-F238E27FC236}">
                      <a16:creationId xmlns:a16="http://schemas.microsoft.com/office/drawing/2014/main" id="{CCC15F3B-F4B6-C292-9EBC-52231A220C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35812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02C48E79-5180-ECA9-EA05-62ADAC8245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29961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id="{A4E48CCB-72AC-B65F-6C09-D50FB8E3B8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24110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9F26FB97-0501-9E8A-7B4E-15FADC3440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18259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EBCDCFAD-027B-136D-9F76-498C2F5CF4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12408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877265E4-9D5A-73E9-ABBE-179D2CD3E3F3}"/>
                  </a:ext>
                </a:extLst>
              </p:cNvPr>
              <p:cNvCxnSpPr/>
              <p:nvPr/>
            </p:nvCxnSpPr>
            <p:spPr>
              <a:xfrm rot="10800000">
                <a:off x="10001294" y="879863"/>
                <a:ext cx="1132460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EE4A65BC-CECE-4329-971F-8462827FC450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8492947" y="879863"/>
                <a:ext cx="1353227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585DE09-71E9-AAA4-478B-DDAC052A7972}"/>
                </a:ext>
              </a:extLst>
            </p:cNvPr>
            <p:cNvSpPr txBox="1"/>
            <p:nvPr/>
          </p:nvSpPr>
          <p:spPr>
            <a:xfrm>
              <a:off x="6495816" y="692368"/>
              <a:ext cx="264318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spc="600">
                  <a:gradFill>
                    <a:gsLst>
                      <a:gs pos="0">
                        <a:srgbClr val="E00E0C"/>
                      </a:gs>
                      <a:gs pos="54000">
                        <a:srgbClr val="E74315"/>
                      </a:gs>
                      <a:gs pos="100000">
                        <a:srgbClr val="F08621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2600" spc="300" dirty="0">
                  <a:gradFill>
                    <a:gsLst>
                      <a:gs pos="0">
                        <a:schemeClr val="accent1"/>
                      </a:gs>
                      <a:gs pos="54000">
                        <a:schemeClr val="accent3"/>
                      </a:gs>
                    </a:gsLst>
                    <a:lin ang="8100000" scaled="0"/>
                  </a:gradFill>
                  <a:effectLst>
                    <a:innerShdw blurRad="241300">
                      <a:srgbClr val="FD8C3A"/>
                    </a:innerShdw>
                  </a:effectLst>
                  <a:latin typeface="+mj-ea"/>
                  <a:ea typeface="+mj-ea"/>
                </a:rPr>
                <a:t>牢记初心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1C350CC-83B8-7A7E-D0BF-AD97D3DD74D2}"/>
                </a:ext>
              </a:extLst>
            </p:cNvPr>
            <p:cNvSpPr txBox="1"/>
            <p:nvPr/>
          </p:nvSpPr>
          <p:spPr>
            <a:xfrm>
              <a:off x="8061377" y="879918"/>
              <a:ext cx="23889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spc="120" dirty="0">
                  <a:solidFill>
                    <a:schemeClr val="bg1">
                      <a:lumMod val="50000"/>
                    </a:schemeClr>
                  </a:solidFill>
                  <a:latin typeface="DINPro-Bold" panose="02000503030000020004" pitchFamily="50" charset="0"/>
                </a:rPr>
                <a:t>百年奋斗重大成就 </a:t>
              </a:r>
              <a:r>
                <a:rPr lang="en-US" altLang="zh-CN" sz="1050" spc="120" dirty="0">
                  <a:solidFill>
                    <a:schemeClr val="bg1">
                      <a:lumMod val="50000"/>
                    </a:schemeClr>
                  </a:solidFill>
                  <a:latin typeface="DINPro-Bold" panose="02000503030000020004" pitchFamily="50" charset="0"/>
                </a:rPr>
                <a:t>&gt;&gt;&gt;</a:t>
              </a:r>
              <a:endParaRPr lang="zh-CN" altLang="en-US" sz="1050" spc="120" dirty="0">
                <a:solidFill>
                  <a:schemeClr val="bg1">
                    <a:lumMod val="50000"/>
                  </a:schemeClr>
                </a:solidFill>
                <a:latin typeface="DINPro-Bold" panose="02000503030000020004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63038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D9B73ED-1821-3144-B181-2750AE01412E}"/>
              </a:ext>
            </a:extLst>
          </p:cNvPr>
          <p:cNvSpPr txBox="1"/>
          <p:nvPr/>
        </p:nvSpPr>
        <p:spPr>
          <a:xfrm>
            <a:off x="3746639" y="1801874"/>
            <a:ext cx="4698722" cy="14465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0">
                      <a:schemeClr val="accent1"/>
                    </a:gs>
                    <a:gs pos="54000">
                      <a:schemeClr val="accent3"/>
                    </a:gs>
                  </a:gsLst>
                  <a:lin ang="8100000" scaled="0"/>
                </a:gradFill>
                <a:effectLst>
                  <a:outerShdw blurRad="381000" dist="203200" dir="5400000" sx="90000" sy="90000" algn="tl" rotWithShape="0">
                    <a:schemeClr val="accent2">
                      <a:alpha val="20000"/>
                    </a:schemeClr>
                  </a:outerShdw>
                </a:effectLst>
                <a:latin typeface="+mj-ea"/>
                <a:ea typeface="+mj-ea"/>
              </a:rPr>
              <a:t>时间轴页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5ED3AF-D13E-7081-D896-DBEF991BF05E}"/>
              </a:ext>
            </a:extLst>
          </p:cNvPr>
          <p:cNvSpPr txBox="1"/>
          <p:nvPr/>
        </p:nvSpPr>
        <p:spPr>
          <a:xfrm>
            <a:off x="3564977" y="3422780"/>
            <a:ext cx="5062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accent3"/>
                </a:solidFill>
                <a:latin typeface="+mj-ea"/>
                <a:ea typeface="+mj-ea"/>
              </a:rPr>
              <a:t>请在此输入副标题</a:t>
            </a:r>
          </a:p>
        </p:txBody>
      </p:sp>
      <p:pic>
        <p:nvPicPr>
          <p:cNvPr id="10" name="图片 9" descr="image775">
            <a:extLst>
              <a:ext uri="{FF2B5EF4-FFF2-40B4-BE49-F238E27FC236}">
                <a16:creationId xmlns:a16="http://schemas.microsoft.com/office/drawing/2014/main" id="{BC5B4323-8282-8DEA-390D-E7345D618F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80063"/>
            <a:ext cx="12192000" cy="1277937"/>
          </a:xfrm>
          <a:prstGeom prst="rect">
            <a:avLst/>
          </a:prstGeom>
        </p:spPr>
      </p:pic>
      <p:pic>
        <p:nvPicPr>
          <p:cNvPr id="11" name="图片 10" descr="图片包含 烟, 飞行, 大, 雪&#10;&#10;描述已自动生成">
            <a:extLst>
              <a:ext uri="{FF2B5EF4-FFF2-40B4-BE49-F238E27FC236}">
                <a16:creationId xmlns:a16="http://schemas.microsoft.com/office/drawing/2014/main" id="{A917FDD1-77E7-98A4-765D-FAB2769E19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13098"/>
            <a:ext cx="12192000" cy="1360399"/>
          </a:xfrm>
          <a:custGeom>
            <a:avLst/>
            <a:gdLst>
              <a:gd name="connsiteX0" fmla="*/ 0 w 12192000"/>
              <a:gd name="connsiteY0" fmla="*/ 0 h 5308644"/>
              <a:gd name="connsiteX1" fmla="*/ 12192000 w 12192000"/>
              <a:gd name="connsiteY1" fmla="*/ 0 h 5308644"/>
              <a:gd name="connsiteX2" fmla="*/ 12192000 w 12192000"/>
              <a:gd name="connsiteY2" fmla="*/ 5308644 h 5308644"/>
              <a:gd name="connsiteX3" fmla="*/ 0 w 12192000"/>
              <a:gd name="connsiteY3" fmla="*/ 5308644 h 530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308644">
                <a:moveTo>
                  <a:pt x="0" y="0"/>
                </a:moveTo>
                <a:lnTo>
                  <a:pt x="12192000" y="0"/>
                </a:lnTo>
                <a:lnTo>
                  <a:pt x="12192000" y="5308644"/>
                </a:lnTo>
                <a:lnTo>
                  <a:pt x="0" y="5308644"/>
                </a:ln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65BF1B9-EEBD-4062-820E-80291401BC5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0000"/>
          </a:blip>
          <a:stretch>
            <a:fillRect/>
          </a:stretch>
        </p:blipFill>
        <p:spPr>
          <a:xfrm>
            <a:off x="5099217" y="549948"/>
            <a:ext cx="1975275" cy="2176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1005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29CBD4A1-2835-EB82-AE69-15EBCFB93DDC}"/>
              </a:ext>
            </a:extLst>
          </p:cNvPr>
          <p:cNvGrpSpPr/>
          <p:nvPr/>
        </p:nvGrpSpPr>
        <p:grpSpPr>
          <a:xfrm>
            <a:off x="7658434" y="2456918"/>
            <a:ext cx="84341" cy="1623838"/>
            <a:chOff x="693420" y="1587500"/>
            <a:chExt cx="0" cy="2089150"/>
          </a:xfrm>
        </p:grpSpPr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E9D7867C-E1B8-CE06-0685-E8D5AE6AC404}"/>
                </a:ext>
              </a:extLst>
            </p:cNvPr>
            <p:cNvCxnSpPr>
              <a:cxnSpLocks/>
            </p:cNvCxnSpPr>
            <p:nvPr/>
          </p:nvCxnSpPr>
          <p:spPr>
            <a:xfrm>
              <a:off x="693420" y="1587500"/>
              <a:ext cx="0" cy="2089150"/>
            </a:xfrm>
            <a:prstGeom prst="line">
              <a:avLst/>
            </a:prstGeom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80A066B2-95EB-2A9E-8413-42027B8596F0}"/>
                </a:ext>
              </a:extLst>
            </p:cNvPr>
            <p:cNvCxnSpPr>
              <a:cxnSpLocks/>
            </p:cNvCxnSpPr>
            <p:nvPr/>
          </p:nvCxnSpPr>
          <p:spPr>
            <a:xfrm>
              <a:off x="693420" y="1587500"/>
              <a:ext cx="0" cy="374650"/>
            </a:xfrm>
            <a:prstGeom prst="line">
              <a:avLst/>
            </a:prstGeom>
            <a:ln w="47625" cap="rnd"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文本框 113">
            <a:extLst>
              <a:ext uri="{FF2B5EF4-FFF2-40B4-BE49-F238E27FC236}">
                <a16:creationId xmlns:a16="http://schemas.microsoft.com/office/drawing/2014/main" id="{8C3DFBC3-F107-A17B-D600-99EA6992D125}"/>
              </a:ext>
            </a:extLst>
          </p:cNvPr>
          <p:cNvSpPr txBox="1"/>
          <p:nvPr/>
        </p:nvSpPr>
        <p:spPr>
          <a:xfrm>
            <a:off x="7823844" y="2845439"/>
            <a:ext cx="1734301" cy="5529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制定年度工作计划，明确目标任务和责任分工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038B9F6E-11A4-3F73-7BC7-14BB06A6CD9A}"/>
              </a:ext>
            </a:extLst>
          </p:cNvPr>
          <p:cNvSpPr txBox="1"/>
          <p:nvPr/>
        </p:nvSpPr>
        <p:spPr>
          <a:xfrm>
            <a:off x="7823844" y="2203793"/>
            <a:ext cx="222933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dirty="0">
                <a:gradFill>
                  <a:gsLst>
                    <a:gs pos="0">
                      <a:schemeClr val="accent1"/>
                    </a:gs>
                    <a:gs pos="54000">
                      <a:schemeClr val="accent3"/>
                    </a:gs>
                  </a:gsLst>
                  <a:lin ang="8100000" scaled="0"/>
                </a:gradFill>
                <a:effectLst>
                  <a:outerShdw blurRad="381000" dist="203200" dir="5400000" sx="90000" sy="90000" algn="tl" rotWithShape="0">
                    <a:schemeClr val="accent2">
                      <a:alpha val="20000"/>
                    </a:schemeClr>
                  </a:outerShdw>
                </a:effectLst>
                <a:latin typeface="+mj-ea"/>
                <a:ea typeface="+mj-ea"/>
              </a:rPr>
              <a:t>03</a:t>
            </a:r>
            <a:endParaRPr lang="zh-CN" altLang="en-US" sz="4400" dirty="0">
              <a:gradFill>
                <a:gsLst>
                  <a:gs pos="0">
                    <a:schemeClr val="accent1"/>
                  </a:gs>
                  <a:gs pos="54000">
                    <a:schemeClr val="accent3"/>
                  </a:gs>
                </a:gsLst>
                <a:lin ang="8100000" scaled="0"/>
              </a:gradFill>
              <a:effectLst>
                <a:outerShdw blurRad="381000" dist="203200" dir="5400000" sx="90000" sy="90000" algn="tl" rotWithShape="0">
                  <a:schemeClr val="accent2">
                    <a:alpha val="20000"/>
                  </a:scheme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1FBD7FC0-E074-ACC9-0561-F8EA949A7638}"/>
              </a:ext>
            </a:extLst>
          </p:cNvPr>
          <p:cNvGrpSpPr/>
          <p:nvPr/>
        </p:nvGrpSpPr>
        <p:grpSpPr>
          <a:xfrm>
            <a:off x="9694605" y="2116675"/>
            <a:ext cx="67736" cy="1964081"/>
            <a:chOff x="693420" y="1587500"/>
            <a:chExt cx="0" cy="2089150"/>
          </a:xfrm>
        </p:grpSpPr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7237DB80-777A-9440-96D4-E44F73B28EE3}"/>
                </a:ext>
              </a:extLst>
            </p:cNvPr>
            <p:cNvCxnSpPr>
              <a:cxnSpLocks/>
            </p:cNvCxnSpPr>
            <p:nvPr/>
          </p:nvCxnSpPr>
          <p:spPr>
            <a:xfrm>
              <a:off x="693420" y="1587500"/>
              <a:ext cx="0" cy="2089150"/>
            </a:xfrm>
            <a:prstGeom prst="line">
              <a:avLst/>
            </a:prstGeom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01080BBA-1A19-7644-0F70-A3F8B353E0FB}"/>
                </a:ext>
              </a:extLst>
            </p:cNvPr>
            <p:cNvCxnSpPr>
              <a:cxnSpLocks/>
            </p:cNvCxnSpPr>
            <p:nvPr/>
          </p:nvCxnSpPr>
          <p:spPr>
            <a:xfrm>
              <a:off x="693420" y="1587500"/>
              <a:ext cx="0" cy="374650"/>
            </a:xfrm>
            <a:prstGeom prst="line">
              <a:avLst/>
            </a:prstGeom>
            <a:ln w="47625" cap="rnd"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75EC6434-6317-BAE6-2A0D-AE037CF5577B}"/>
              </a:ext>
            </a:extLst>
          </p:cNvPr>
          <p:cNvSpPr txBox="1"/>
          <p:nvPr/>
        </p:nvSpPr>
        <p:spPr>
          <a:xfrm>
            <a:off x="9860014" y="2525665"/>
            <a:ext cx="1568892" cy="793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制定年度工作计划，明确目标任务和责任分工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38EABE39-5E94-C63E-EE36-7CFA42D420A4}"/>
              </a:ext>
            </a:extLst>
          </p:cNvPr>
          <p:cNvSpPr txBox="1"/>
          <p:nvPr/>
        </p:nvSpPr>
        <p:spPr>
          <a:xfrm>
            <a:off x="9860014" y="1884019"/>
            <a:ext cx="222933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dirty="0">
                <a:gradFill>
                  <a:gsLst>
                    <a:gs pos="0">
                      <a:schemeClr val="accent1"/>
                    </a:gs>
                    <a:gs pos="54000">
                      <a:schemeClr val="accent3"/>
                    </a:gs>
                  </a:gsLst>
                  <a:lin ang="8100000" scaled="0"/>
                </a:gradFill>
                <a:effectLst>
                  <a:outerShdw blurRad="381000" dist="203200" dir="5400000" sx="90000" sy="90000" algn="tl" rotWithShape="0">
                    <a:schemeClr val="accent2">
                      <a:alpha val="20000"/>
                    </a:schemeClr>
                  </a:outerShdw>
                </a:effectLst>
                <a:latin typeface="+mj-ea"/>
                <a:ea typeface="+mj-ea"/>
              </a:rPr>
              <a:t>04</a:t>
            </a:r>
            <a:endParaRPr lang="zh-CN" altLang="en-US" sz="4400" dirty="0">
              <a:gradFill>
                <a:gsLst>
                  <a:gs pos="0">
                    <a:schemeClr val="accent1"/>
                  </a:gs>
                  <a:gs pos="54000">
                    <a:schemeClr val="accent3"/>
                  </a:gs>
                </a:gsLst>
                <a:lin ang="8100000" scaled="0"/>
              </a:gradFill>
              <a:effectLst>
                <a:outerShdw blurRad="381000" dist="203200" dir="5400000" sx="90000" sy="90000" algn="tl" rotWithShape="0">
                  <a:schemeClr val="accent2">
                    <a:alpha val="20000"/>
                  </a:scheme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A59FC98B-DA83-88A2-53DB-F47601FEAA05}"/>
              </a:ext>
            </a:extLst>
          </p:cNvPr>
          <p:cNvGrpSpPr/>
          <p:nvPr/>
        </p:nvGrpSpPr>
        <p:grpSpPr>
          <a:xfrm>
            <a:off x="2626803" y="2116675"/>
            <a:ext cx="0" cy="2089150"/>
            <a:chOff x="693420" y="1587500"/>
            <a:chExt cx="0" cy="2089150"/>
          </a:xfrm>
        </p:grpSpPr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8AD62DA7-8966-67A5-46DA-601D0EFA36B1}"/>
                </a:ext>
              </a:extLst>
            </p:cNvPr>
            <p:cNvCxnSpPr>
              <a:cxnSpLocks/>
            </p:cNvCxnSpPr>
            <p:nvPr/>
          </p:nvCxnSpPr>
          <p:spPr>
            <a:xfrm>
              <a:off x="693420" y="1587500"/>
              <a:ext cx="0" cy="2089150"/>
            </a:xfrm>
            <a:prstGeom prst="line">
              <a:avLst/>
            </a:prstGeom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11D1EC9C-832A-2720-2487-342EB4FC4FA3}"/>
                </a:ext>
              </a:extLst>
            </p:cNvPr>
            <p:cNvCxnSpPr>
              <a:cxnSpLocks/>
            </p:cNvCxnSpPr>
            <p:nvPr/>
          </p:nvCxnSpPr>
          <p:spPr>
            <a:xfrm>
              <a:off x="693420" y="1587500"/>
              <a:ext cx="0" cy="374650"/>
            </a:xfrm>
            <a:prstGeom prst="line">
              <a:avLst/>
            </a:prstGeom>
            <a:ln w="47625" cap="rnd"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文本框 99">
            <a:extLst>
              <a:ext uri="{FF2B5EF4-FFF2-40B4-BE49-F238E27FC236}">
                <a16:creationId xmlns:a16="http://schemas.microsoft.com/office/drawing/2014/main" id="{B5A7CCD7-BEB4-282D-1FA9-7015BA2BFD12}"/>
              </a:ext>
            </a:extLst>
          </p:cNvPr>
          <p:cNvSpPr txBox="1"/>
          <p:nvPr/>
        </p:nvSpPr>
        <p:spPr>
          <a:xfrm>
            <a:off x="2792212" y="2525665"/>
            <a:ext cx="1568892" cy="793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制定年度工作计划，明确目标任务和责任分工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2B546670-FD45-02C2-51A9-EDD694183CE9}"/>
              </a:ext>
            </a:extLst>
          </p:cNvPr>
          <p:cNvSpPr txBox="1"/>
          <p:nvPr/>
        </p:nvSpPr>
        <p:spPr>
          <a:xfrm>
            <a:off x="2792212" y="1884019"/>
            <a:ext cx="222933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dirty="0">
                <a:gradFill>
                  <a:gsLst>
                    <a:gs pos="0">
                      <a:schemeClr val="accent1"/>
                    </a:gs>
                    <a:gs pos="54000">
                      <a:schemeClr val="accent3"/>
                    </a:gs>
                  </a:gsLst>
                  <a:lin ang="8100000" scaled="0"/>
                </a:gradFill>
                <a:effectLst>
                  <a:outerShdw blurRad="381000" dist="203200" dir="5400000" sx="90000" sy="90000" algn="tl" rotWithShape="0">
                    <a:schemeClr val="accent2">
                      <a:alpha val="20000"/>
                    </a:schemeClr>
                  </a:outerShdw>
                </a:effectLst>
                <a:latin typeface="+mj-ea"/>
                <a:ea typeface="+mj-ea"/>
              </a:rPr>
              <a:t>02</a:t>
            </a:r>
            <a:endParaRPr lang="zh-CN" altLang="en-US" sz="4400" dirty="0">
              <a:gradFill>
                <a:gsLst>
                  <a:gs pos="0">
                    <a:schemeClr val="accent1"/>
                  </a:gs>
                  <a:gs pos="54000">
                    <a:schemeClr val="accent3"/>
                  </a:gs>
                </a:gsLst>
                <a:lin ang="8100000" scaled="0"/>
              </a:gradFill>
              <a:effectLst>
                <a:outerShdw blurRad="381000" dist="203200" dir="5400000" sx="90000" sy="90000" algn="tl" rotWithShape="0">
                  <a:schemeClr val="accent2">
                    <a:alpha val="20000"/>
                  </a:scheme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8F40FA86-1F0F-721F-A247-E9B1890197B5}"/>
              </a:ext>
            </a:extLst>
          </p:cNvPr>
          <p:cNvGrpSpPr/>
          <p:nvPr/>
        </p:nvGrpSpPr>
        <p:grpSpPr>
          <a:xfrm>
            <a:off x="590633" y="1991606"/>
            <a:ext cx="0" cy="2089150"/>
            <a:chOff x="693420" y="1587500"/>
            <a:chExt cx="0" cy="2089150"/>
          </a:xfrm>
        </p:grpSpPr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227E8030-52A6-4890-8402-12258BEC8151}"/>
                </a:ext>
              </a:extLst>
            </p:cNvPr>
            <p:cNvCxnSpPr>
              <a:cxnSpLocks/>
            </p:cNvCxnSpPr>
            <p:nvPr/>
          </p:nvCxnSpPr>
          <p:spPr>
            <a:xfrm>
              <a:off x="693420" y="1587500"/>
              <a:ext cx="0" cy="2089150"/>
            </a:xfrm>
            <a:prstGeom prst="line">
              <a:avLst/>
            </a:prstGeom>
            <a:ln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9CFFCC64-AA7D-0A90-8F80-4D20E0CD4EEA}"/>
                </a:ext>
              </a:extLst>
            </p:cNvPr>
            <p:cNvCxnSpPr>
              <a:cxnSpLocks/>
            </p:cNvCxnSpPr>
            <p:nvPr/>
          </p:nvCxnSpPr>
          <p:spPr>
            <a:xfrm>
              <a:off x="693420" y="1587500"/>
              <a:ext cx="0" cy="374650"/>
            </a:xfrm>
            <a:prstGeom prst="line">
              <a:avLst/>
            </a:prstGeom>
            <a:ln w="47625" cap="rnd"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5400000" scaled="1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9302D459-671D-8DC3-096C-7EB9C513D702}"/>
              </a:ext>
            </a:extLst>
          </p:cNvPr>
          <p:cNvSpPr txBox="1"/>
          <p:nvPr/>
        </p:nvSpPr>
        <p:spPr>
          <a:xfrm>
            <a:off x="756042" y="2400596"/>
            <a:ext cx="1734301" cy="5529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制定年度工作计划，明确目标任务和责任分工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FD4A2912-1264-83C5-1902-1B1587FA987F}"/>
              </a:ext>
            </a:extLst>
          </p:cNvPr>
          <p:cNvSpPr txBox="1"/>
          <p:nvPr/>
        </p:nvSpPr>
        <p:spPr>
          <a:xfrm>
            <a:off x="756042" y="1758950"/>
            <a:ext cx="222933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dirty="0">
                <a:gradFill>
                  <a:gsLst>
                    <a:gs pos="0">
                      <a:schemeClr val="accent1"/>
                    </a:gs>
                    <a:gs pos="54000">
                      <a:schemeClr val="accent3"/>
                    </a:gs>
                  </a:gsLst>
                  <a:lin ang="8100000" scaled="0"/>
                </a:gradFill>
                <a:effectLst>
                  <a:outerShdw blurRad="381000" dist="203200" dir="5400000" sx="90000" sy="90000" algn="tl" rotWithShape="0">
                    <a:schemeClr val="accent2">
                      <a:alpha val="20000"/>
                    </a:schemeClr>
                  </a:outerShdw>
                </a:effectLst>
                <a:latin typeface="+mj-ea"/>
                <a:ea typeface="+mj-ea"/>
              </a:rPr>
              <a:t>01</a:t>
            </a:r>
            <a:endParaRPr lang="zh-CN" altLang="en-US" sz="4400" dirty="0">
              <a:gradFill>
                <a:gsLst>
                  <a:gs pos="0">
                    <a:schemeClr val="accent1"/>
                  </a:gs>
                  <a:gs pos="54000">
                    <a:schemeClr val="accent3"/>
                  </a:gs>
                </a:gsLst>
                <a:lin ang="8100000" scaled="0"/>
              </a:gradFill>
              <a:effectLst>
                <a:outerShdw blurRad="381000" dist="203200" dir="5400000" sx="90000" sy="90000" algn="tl" rotWithShape="0">
                  <a:schemeClr val="accent2">
                    <a:alpha val="20000"/>
                  </a:scheme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id="{AE5BFFD2-FA61-3F8E-B281-AC2B99DE0B2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0471" r="5759"/>
          <a:stretch>
            <a:fillRect/>
          </a:stretch>
        </p:blipFill>
        <p:spPr>
          <a:xfrm>
            <a:off x="-58195" y="3036181"/>
            <a:ext cx="12192000" cy="1623838"/>
          </a:xfrm>
          <a:custGeom>
            <a:avLst/>
            <a:gdLst>
              <a:gd name="connsiteX0" fmla="*/ 0 w 12192000"/>
              <a:gd name="connsiteY0" fmla="*/ 0 h 1623838"/>
              <a:gd name="connsiteX1" fmla="*/ 12192000 w 12192000"/>
              <a:gd name="connsiteY1" fmla="*/ 0 h 1623838"/>
              <a:gd name="connsiteX2" fmla="*/ 12192000 w 12192000"/>
              <a:gd name="connsiteY2" fmla="*/ 1623838 h 1623838"/>
              <a:gd name="connsiteX3" fmla="*/ 0 w 12192000"/>
              <a:gd name="connsiteY3" fmla="*/ 1623838 h 1623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623838">
                <a:moveTo>
                  <a:pt x="0" y="0"/>
                </a:moveTo>
                <a:lnTo>
                  <a:pt x="12192000" y="0"/>
                </a:lnTo>
                <a:lnTo>
                  <a:pt x="12192000" y="1623838"/>
                </a:lnTo>
                <a:lnTo>
                  <a:pt x="0" y="1623838"/>
                </a:lnTo>
                <a:close/>
              </a:path>
            </a:pathLst>
          </a:custGeom>
        </p:spPr>
      </p:pic>
      <p:pic>
        <p:nvPicPr>
          <p:cNvPr id="40" name="图片 39" descr="Billfish.MQipSl">
            <a:extLst>
              <a:ext uri="{FF2B5EF4-FFF2-40B4-BE49-F238E27FC236}">
                <a16:creationId xmlns:a16="http://schemas.microsoft.com/office/drawing/2014/main" id="{F3FCC09A-1A7C-0BC9-DCD9-86A914B063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81500" y="708232"/>
            <a:ext cx="3429000" cy="6149768"/>
          </a:xfrm>
          <a:custGeom>
            <a:avLst/>
            <a:gdLst>
              <a:gd name="connsiteX0" fmla="*/ 0 w 3429000"/>
              <a:gd name="connsiteY0" fmla="*/ 0 h 6149768"/>
              <a:gd name="connsiteX1" fmla="*/ 3429000 w 3429000"/>
              <a:gd name="connsiteY1" fmla="*/ 0 h 6149768"/>
              <a:gd name="connsiteX2" fmla="*/ 3429000 w 3429000"/>
              <a:gd name="connsiteY2" fmla="*/ 6149768 h 6149768"/>
              <a:gd name="connsiteX3" fmla="*/ 0 w 3429000"/>
              <a:gd name="connsiteY3" fmla="*/ 6149768 h 6149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6149768">
                <a:moveTo>
                  <a:pt x="0" y="0"/>
                </a:moveTo>
                <a:lnTo>
                  <a:pt x="3429000" y="0"/>
                </a:lnTo>
                <a:lnTo>
                  <a:pt x="3429000" y="6149768"/>
                </a:lnTo>
                <a:lnTo>
                  <a:pt x="0" y="6149768"/>
                </a:lnTo>
                <a:close/>
              </a:path>
            </a:pathLst>
          </a:custGeom>
        </p:spPr>
      </p:pic>
      <p:pic>
        <p:nvPicPr>
          <p:cNvPr id="119" name="图片 118" descr="图片包含 烟, 飞行, 大, 雪&#10;&#10;描述已自动生成">
            <a:extLst>
              <a:ext uri="{FF2B5EF4-FFF2-40B4-BE49-F238E27FC236}">
                <a16:creationId xmlns:a16="http://schemas.microsoft.com/office/drawing/2014/main" id="{102DEF99-27B6-EC95-1BA7-402DE335AA5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13098"/>
            <a:ext cx="12192000" cy="1360399"/>
          </a:xfrm>
          <a:custGeom>
            <a:avLst/>
            <a:gdLst>
              <a:gd name="connsiteX0" fmla="*/ 0 w 12192000"/>
              <a:gd name="connsiteY0" fmla="*/ 0 h 5308644"/>
              <a:gd name="connsiteX1" fmla="*/ 12192000 w 12192000"/>
              <a:gd name="connsiteY1" fmla="*/ 0 h 5308644"/>
              <a:gd name="connsiteX2" fmla="*/ 12192000 w 12192000"/>
              <a:gd name="connsiteY2" fmla="*/ 5308644 h 5308644"/>
              <a:gd name="connsiteX3" fmla="*/ 0 w 12192000"/>
              <a:gd name="connsiteY3" fmla="*/ 5308644 h 530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308644">
                <a:moveTo>
                  <a:pt x="0" y="0"/>
                </a:moveTo>
                <a:lnTo>
                  <a:pt x="12192000" y="0"/>
                </a:lnTo>
                <a:lnTo>
                  <a:pt x="12192000" y="5308644"/>
                </a:lnTo>
                <a:lnTo>
                  <a:pt x="0" y="5308644"/>
                </a:lnTo>
                <a:close/>
              </a:path>
            </a:pathLst>
          </a:cu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6D996058-7A69-9532-7EF5-48CEEA795A84}"/>
              </a:ext>
            </a:extLst>
          </p:cNvPr>
          <p:cNvGrpSpPr/>
          <p:nvPr/>
        </p:nvGrpSpPr>
        <p:grpSpPr>
          <a:xfrm>
            <a:off x="632672" y="390284"/>
            <a:ext cx="5048484" cy="492443"/>
            <a:chOff x="6495816" y="692368"/>
            <a:chExt cx="5048484" cy="492443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263721F-ABF8-083B-0362-BDB6824DFD17}"/>
                </a:ext>
              </a:extLst>
            </p:cNvPr>
            <p:cNvGrpSpPr/>
            <p:nvPr/>
          </p:nvGrpSpPr>
          <p:grpSpPr>
            <a:xfrm>
              <a:off x="8162925" y="774427"/>
              <a:ext cx="3381375" cy="105490"/>
              <a:chOff x="8411985" y="828348"/>
              <a:chExt cx="3381375" cy="105490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4ABB1F2-CCEB-9689-23BC-4823D4EDCF83}"/>
                  </a:ext>
                </a:extLst>
              </p:cNvPr>
              <p:cNvSpPr/>
              <p:nvPr/>
            </p:nvSpPr>
            <p:spPr>
              <a:xfrm rot="10800000">
                <a:off x="8411985" y="876688"/>
                <a:ext cx="3381375" cy="57150"/>
              </a:xfrm>
              <a:custGeom>
                <a:avLst/>
                <a:gdLst>
                  <a:gd name="connsiteX0" fmla="*/ 3381375 w 3381375"/>
                  <a:gd name="connsiteY0" fmla="*/ 0 h 57150"/>
                  <a:gd name="connsiteX1" fmla="*/ 0 w 3381375"/>
                  <a:gd name="connsiteY1" fmla="*/ 0 h 57150"/>
                  <a:gd name="connsiteX2" fmla="*/ 76200 w 3381375"/>
                  <a:gd name="connsiteY2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81375" h="57150">
                    <a:moveTo>
                      <a:pt x="3381375" y="0"/>
                    </a:moveTo>
                    <a:lnTo>
                      <a:pt x="0" y="0"/>
                    </a:lnTo>
                    <a:lnTo>
                      <a:pt x="76200" y="57150"/>
                    </a:lnTo>
                  </a:path>
                </a:pathLst>
              </a:custGeom>
              <a:noFill/>
              <a:ln w="12700" cap="rnd">
                <a:solidFill>
                  <a:srgbClr val="F6B229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</a:endParaRPr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1C5F7CD6-D82E-A31C-1571-532E04132883}"/>
                  </a:ext>
                </a:extLst>
              </p:cNvPr>
              <p:cNvGrpSpPr/>
              <p:nvPr/>
            </p:nvGrpSpPr>
            <p:grpSpPr>
              <a:xfrm rot="10800000">
                <a:off x="11215510" y="828348"/>
                <a:ext cx="447669" cy="60481"/>
                <a:chOff x="2124081" y="3462339"/>
                <a:chExt cx="447669" cy="60481"/>
              </a:xfrm>
            </p:grpSpPr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F0E336AA-789C-5C47-886A-C7FB0AD594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533650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ABF21224-C708-0FDF-E21F-5CC1AF32F8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47514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id="{60C6971C-8D6E-39B0-756C-7CA3949442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41663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id="{69680876-B0D8-8BF2-6C27-D252428835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35812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id="{8ADA368C-19E6-249B-3D1D-E62B741302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29961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id="{21B8590C-D607-5C3B-339E-05A21AE786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24110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id="{97E96266-C48E-4E6F-87C6-4B633163C56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18259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id="{0229DC30-420A-7A32-85F9-4B94ED293C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12408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9F2408C1-9F1E-142F-50C3-A6714A95EEF9}"/>
                  </a:ext>
                </a:extLst>
              </p:cNvPr>
              <p:cNvCxnSpPr/>
              <p:nvPr/>
            </p:nvCxnSpPr>
            <p:spPr>
              <a:xfrm rot="10800000">
                <a:off x="10001294" y="879863"/>
                <a:ext cx="1132460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637A051B-2431-2B0B-D019-9AFAD9FD4A05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8492947" y="879863"/>
                <a:ext cx="1353227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3795D73-06B9-FE8F-FE32-5262F7E846E2}"/>
                </a:ext>
              </a:extLst>
            </p:cNvPr>
            <p:cNvSpPr txBox="1"/>
            <p:nvPr/>
          </p:nvSpPr>
          <p:spPr>
            <a:xfrm>
              <a:off x="6495816" y="692368"/>
              <a:ext cx="264318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spc="600">
                  <a:gradFill>
                    <a:gsLst>
                      <a:gs pos="0">
                        <a:srgbClr val="E00E0C"/>
                      </a:gs>
                      <a:gs pos="54000">
                        <a:srgbClr val="E74315"/>
                      </a:gs>
                      <a:gs pos="100000">
                        <a:srgbClr val="F08621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2600" spc="300" dirty="0">
                  <a:gradFill>
                    <a:gsLst>
                      <a:gs pos="0">
                        <a:schemeClr val="accent1"/>
                      </a:gs>
                      <a:gs pos="54000">
                        <a:schemeClr val="accent3"/>
                      </a:gs>
                    </a:gsLst>
                    <a:lin ang="8100000" scaled="0"/>
                  </a:gradFill>
                  <a:effectLst>
                    <a:innerShdw blurRad="241300">
                      <a:srgbClr val="FD8C3A"/>
                    </a:innerShdw>
                  </a:effectLst>
                  <a:latin typeface="+mj-ea"/>
                  <a:ea typeface="+mj-ea"/>
                </a:rPr>
                <a:t>牢记初心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0B87A49-F83C-547E-93D0-BE478A8E666F}"/>
                </a:ext>
              </a:extLst>
            </p:cNvPr>
            <p:cNvSpPr txBox="1"/>
            <p:nvPr/>
          </p:nvSpPr>
          <p:spPr>
            <a:xfrm>
              <a:off x="8061377" y="879918"/>
              <a:ext cx="23889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spc="120" dirty="0">
                  <a:solidFill>
                    <a:schemeClr val="bg1">
                      <a:lumMod val="50000"/>
                    </a:schemeClr>
                  </a:solidFill>
                  <a:latin typeface="DINPro-Bold" panose="02000503030000020004" pitchFamily="50" charset="0"/>
                </a:rPr>
                <a:t>百年奋斗重大成就 </a:t>
              </a:r>
              <a:r>
                <a:rPr lang="en-US" altLang="zh-CN" sz="1050" spc="120" dirty="0">
                  <a:solidFill>
                    <a:schemeClr val="bg1">
                      <a:lumMod val="50000"/>
                    </a:schemeClr>
                  </a:solidFill>
                  <a:latin typeface="DINPro-Bold" panose="02000503030000020004" pitchFamily="50" charset="0"/>
                </a:rPr>
                <a:t>&gt;&gt;&gt;</a:t>
              </a:r>
              <a:endParaRPr lang="zh-CN" altLang="en-US" sz="1050" spc="120" dirty="0">
                <a:solidFill>
                  <a:schemeClr val="bg1">
                    <a:lumMod val="50000"/>
                  </a:schemeClr>
                </a:solidFill>
                <a:latin typeface="DINPro-Bold" panose="02000503030000020004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99859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CBE8CB7E-8D62-AA9A-C98A-DCF948A456C8}"/>
              </a:ext>
            </a:extLst>
          </p:cNvPr>
          <p:cNvGrpSpPr/>
          <p:nvPr/>
        </p:nvGrpSpPr>
        <p:grpSpPr>
          <a:xfrm>
            <a:off x="3541455" y="1585932"/>
            <a:ext cx="5109091" cy="3407308"/>
            <a:chOff x="3541455" y="1585932"/>
            <a:chExt cx="5109091" cy="3407308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FB6232F-5AC6-3E51-76A2-721F151183FB}"/>
                </a:ext>
              </a:extLst>
            </p:cNvPr>
            <p:cNvSpPr txBox="1"/>
            <p:nvPr/>
          </p:nvSpPr>
          <p:spPr>
            <a:xfrm>
              <a:off x="3541455" y="1585932"/>
              <a:ext cx="5109091" cy="156966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0">
                        <a:schemeClr val="accent1"/>
                      </a:gs>
                      <a:gs pos="54000">
                        <a:schemeClr val="accent3"/>
                      </a:gs>
                    </a:gsLst>
                    <a:lin ang="8100000" scaled="0"/>
                  </a:gradFill>
                  <a:effectLst>
                    <a:outerShdw blurRad="381000" dist="203200" dir="5400000" sx="90000" sy="90000" algn="tl" rotWithShape="0">
                      <a:schemeClr val="accent2"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谢谢观看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A04C1D0-08F3-5457-8F23-5050A84E5EAD}"/>
                </a:ext>
              </a:extLst>
            </p:cNvPr>
            <p:cNvSpPr txBox="1"/>
            <p:nvPr/>
          </p:nvSpPr>
          <p:spPr>
            <a:xfrm>
              <a:off x="3564977" y="3272701"/>
              <a:ext cx="50620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accent3"/>
                  </a:solidFill>
                  <a:latin typeface="+mj-ea"/>
                  <a:ea typeface="+mj-ea"/>
                </a:rPr>
                <a:t>党政风工作汇报</a:t>
              </a:r>
              <a:r>
                <a:rPr lang="en-US" altLang="zh-CN" sz="2800" dirty="0">
                  <a:solidFill>
                    <a:schemeClr val="accent3"/>
                  </a:solidFill>
                  <a:latin typeface="+mj-ea"/>
                  <a:ea typeface="+mj-ea"/>
                </a:rPr>
                <a:t>PPT</a:t>
              </a:r>
              <a:r>
                <a:rPr lang="zh-CN" altLang="en-US" sz="2800" dirty="0">
                  <a:solidFill>
                    <a:schemeClr val="accent3"/>
                  </a:solidFill>
                  <a:latin typeface="+mj-ea"/>
                  <a:ea typeface="+mj-ea"/>
                </a:rPr>
                <a:t>模板</a:t>
              </a: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7A5EA25E-0DAA-B9A8-6917-7A1B20B7B1D1}"/>
                </a:ext>
              </a:extLst>
            </p:cNvPr>
            <p:cNvGrpSpPr/>
            <p:nvPr/>
          </p:nvGrpSpPr>
          <p:grpSpPr>
            <a:xfrm>
              <a:off x="4918645" y="4458984"/>
              <a:ext cx="2354711" cy="534256"/>
              <a:chOff x="4953640" y="4458984"/>
              <a:chExt cx="2354711" cy="534256"/>
            </a:xfrm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3112319A-D598-BDF0-6025-3BEDF474A9FB}"/>
                  </a:ext>
                </a:extLst>
              </p:cNvPr>
              <p:cNvSpPr/>
              <p:nvPr/>
            </p:nvSpPr>
            <p:spPr>
              <a:xfrm>
                <a:off x="4953640" y="4458984"/>
                <a:ext cx="2354711" cy="53425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/>
                  </a:gs>
                  <a:gs pos="54000">
                    <a:schemeClr val="accent3"/>
                  </a:gs>
                </a:gsLst>
                <a:lin ang="8100000" scaled="0"/>
              </a:gradFill>
              <a:ln>
                <a:noFill/>
              </a:ln>
              <a:effectLst>
                <a:outerShdw blurRad="381000" dist="203200" dir="2700000" sx="90000" sy="90000" algn="tl" rotWithShape="0">
                  <a:schemeClr val="accent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1C26CFFE-B9C1-C759-8355-E526393099AD}"/>
                  </a:ext>
                </a:extLst>
              </p:cNvPr>
              <p:cNvSpPr txBox="1"/>
              <p:nvPr/>
            </p:nvSpPr>
            <p:spPr>
              <a:xfrm>
                <a:off x="5230749" y="4541446"/>
                <a:ext cx="18004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4">
                        <a:lumMod val="20000"/>
                        <a:lumOff val="80000"/>
                      </a:schemeClr>
                    </a:solidFill>
                    <a:latin typeface="+mj-ea"/>
                    <a:ea typeface="+mj-ea"/>
                  </a:rPr>
                  <a:t>汇报人：牵牛星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175854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DINPro-Bold" panose="02000503030000020004" pitchFamily="50" charset="0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DINPro-Bold" panose="02000503030000020004" pitchFamily="50" charset="0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2399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牵牛星迢迢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DINPro-Bold" panose="02000503030000020004" pitchFamily="50" charset="0"/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DINPro-Bold" panose="02000503030000020004" pitchFamily="50" charset="0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艾迪鹅第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6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期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583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微软资源中心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模板设计师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009906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P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界达人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:Superidol7784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DINPro-Bold" panose="02000503030000020004" pitchFamily="50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8148E40-D022-D57C-8E14-63C7164E0362}"/>
              </a:ext>
            </a:extLst>
          </p:cNvPr>
          <p:cNvSpPr txBox="1"/>
          <p:nvPr/>
        </p:nvSpPr>
        <p:spPr>
          <a:xfrm>
            <a:off x="5918615" y="2395020"/>
            <a:ext cx="2399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设计资深爱好者</a:t>
            </a:r>
          </a:p>
        </p:txBody>
      </p:sp>
      <p:pic>
        <p:nvPicPr>
          <p:cNvPr id="4" name="图片 3" descr="图片包含 户外, 日落, 太阳, 云&#10;&#10;描述已自动生成">
            <a:extLst>
              <a:ext uri="{FF2B5EF4-FFF2-40B4-BE49-F238E27FC236}">
                <a16:creationId xmlns:a16="http://schemas.microsoft.com/office/drawing/2014/main" id="{B4EF35CD-B336-FFBC-C22F-97CC2F6A219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3744" y="691358"/>
            <a:ext cx="1774160" cy="177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牵牛星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 descr="e7d195523061f1c0eeea6093757869ed96c70d3a55043898177DBE978DF1F0B74FC812571F00AB6B97C820D3D6FF58C53BC7C157C3599131EAF3BCC75AA2AE0656FF004AE0DAAA90A2C06EBF5062302BC4A753BEFC7EAAF6920AE28043C0B79CF09C3302D00F90C9531905C3549534A95FA623F1FE52785E1A09620A3184A997E1B342167753F42F26B438E7423E9BF4">
            <a:extLst>
              <a:ext uri="{FF2B5EF4-FFF2-40B4-BE49-F238E27FC236}">
                <a16:creationId xmlns:a16="http://schemas.microsoft.com/office/drawing/2014/main" id="{E89354FF-6C08-A6B4-91A4-52E60B2BC3B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194" r="35182"/>
          <a:stretch>
            <a:fillRect/>
          </a:stretch>
        </p:blipFill>
        <p:spPr>
          <a:xfrm>
            <a:off x="8970446" y="294706"/>
            <a:ext cx="3221554" cy="6748229"/>
          </a:xfrm>
          <a:custGeom>
            <a:avLst/>
            <a:gdLst>
              <a:gd name="connsiteX0" fmla="*/ 0 w 3273958"/>
              <a:gd name="connsiteY0" fmla="*/ 0 h 6858000"/>
              <a:gd name="connsiteX1" fmla="*/ 3273958 w 3273958"/>
              <a:gd name="connsiteY1" fmla="*/ 0 h 6858000"/>
              <a:gd name="connsiteX2" fmla="*/ 3273958 w 3273958"/>
              <a:gd name="connsiteY2" fmla="*/ 6858000 h 6858000"/>
              <a:gd name="connsiteX3" fmla="*/ 0 w 327395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3958" h="6858000">
                <a:moveTo>
                  <a:pt x="0" y="0"/>
                </a:moveTo>
                <a:lnTo>
                  <a:pt x="3273958" y="0"/>
                </a:lnTo>
                <a:lnTo>
                  <a:pt x="3273958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393700" dist="381000" dir="2700000" algn="tl" rotWithShape="0">
              <a:prstClr val="black">
                <a:alpha val="14000"/>
              </a:prstClr>
            </a:outerShdw>
          </a:effectLst>
        </p:spPr>
      </p:pic>
      <p:pic>
        <p:nvPicPr>
          <p:cNvPr id="43" name="图片 42" descr="白色的鸟&#10;&#10;描述已自动生成">
            <a:extLst>
              <a:ext uri="{FF2B5EF4-FFF2-40B4-BE49-F238E27FC236}">
                <a16:creationId xmlns:a16="http://schemas.microsoft.com/office/drawing/2014/main" id="{8412A356-36F4-D9A1-DFAD-824927071C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2295" y="3902706"/>
            <a:ext cx="2134600" cy="1200714"/>
          </a:xfrm>
          <a:prstGeom prst="rect">
            <a:avLst/>
          </a:prstGeom>
        </p:spPr>
      </p:pic>
      <p:grpSp>
        <p:nvGrpSpPr>
          <p:cNvPr id="56" name="组合 55">
            <a:extLst>
              <a:ext uri="{FF2B5EF4-FFF2-40B4-BE49-F238E27FC236}">
                <a16:creationId xmlns:a16="http://schemas.microsoft.com/office/drawing/2014/main" id="{AC291B81-6498-1AE9-2B56-6CD0D961125C}"/>
              </a:ext>
            </a:extLst>
          </p:cNvPr>
          <p:cNvGrpSpPr/>
          <p:nvPr/>
        </p:nvGrpSpPr>
        <p:grpSpPr>
          <a:xfrm>
            <a:off x="632672" y="390284"/>
            <a:ext cx="5048484" cy="492443"/>
            <a:chOff x="6495816" y="692368"/>
            <a:chExt cx="5048484" cy="492443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CBF3477D-7868-3D2D-50C1-EFBD11D6BF5B}"/>
                </a:ext>
              </a:extLst>
            </p:cNvPr>
            <p:cNvGrpSpPr/>
            <p:nvPr/>
          </p:nvGrpSpPr>
          <p:grpSpPr>
            <a:xfrm>
              <a:off x="8162925" y="774427"/>
              <a:ext cx="3381375" cy="105490"/>
              <a:chOff x="8411985" y="828348"/>
              <a:chExt cx="3381375" cy="105490"/>
            </a:xfrm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6352FB71-EEF4-6E1F-0C59-B6784033E5D3}"/>
                  </a:ext>
                </a:extLst>
              </p:cNvPr>
              <p:cNvSpPr/>
              <p:nvPr/>
            </p:nvSpPr>
            <p:spPr>
              <a:xfrm rot="10800000">
                <a:off x="8411985" y="876688"/>
                <a:ext cx="3381375" cy="57150"/>
              </a:xfrm>
              <a:custGeom>
                <a:avLst/>
                <a:gdLst>
                  <a:gd name="connsiteX0" fmla="*/ 3381375 w 3381375"/>
                  <a:gd name="connsiteY0" fmla="*/ 0 h 57150"/>
                  <a:gd name="connsiteX1" fmla="*/ 0 w 3381375"/>
                  <a:gd name="connsiteY1" fmla="*/ 0 h 57150"/>
                  <a:gd name="connsiteX2" fmla="*/ 76200 w 3381375"/>
                  <a:gd name="connsiteY2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81375" h="57150">
                    <a:moveTo>
                      <a:pt x="3381375" y="0"/>
                    </a:moveTo>
                    <a:lnTo>
                      <a:pt x="0" y="0"/>
                    </a:lnTo>
                    <a:lnTo>
                      <a:pt x="76200" y="57150"/>
                    </a:lnTo>
                  </a:path>
                </a:pathLst>
              </a:custGeom>
              <a:noFill/>
              <a:ln w="12700" cap="rnd">
                <a:solidFill>
                  <a:srgbClr val="F6B229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</a:endParaRPr>
              </a:p>
            </p:txBody>
          </p:sp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99F55549-E09B-7264-375A-2CF981ACC335}"/>
                  </a:ext>
                </a:extLst>
              </p:cNvPr>
              <p:cNvGrpSpPr/>
              <p:nvPr/>
            </p:nvGrpSpPr>
            <p:grpSpPr>
              <a:xfrm rot="10800000">
                <a:off x="11215510" y="828348"/>
                <a:ext cx="447669" cy="60481"/>
                <a:chOff x="2124081" y="3462339"/>
                <a:chExt cx="447669" cy="60481"/>
              </a:xfrm>
            </p:grpSpPr>
            <p:cxnSp>
              <p:nvCxnSpPr>
                <p:cNvPr id="64" name="直接连接符 63">
                  <a:extLst>
                    <a:ext uri="{FF2B5EF4-FFF2-40B4-BE49-F238E27FC236}">
                      <a16:creationId xmlns:a16="http://schemas.microsoft.com/office/drawing/2014/main" id="{5A482620-0ED4-F1D0-3A1B-DBDC0BDAEC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533650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>
                  <a:extLst>
                    <a:ext uri="{FF2B5EF4-FFF2-40B4-BE49-F238E27FC236}">
                      <a16:creationId xmlns:a16="http://schemas.microsoft.com/office/drawing/2014/main" id="{981407C7-2D0D-2CBB-2B84-CBF3B81990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47514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>
                  <a:extLst>
                    <a:ext uri="{FF2B5EF4-FFF2-40B4-BE49-F238E27FC236}">
                      <a16:creationId xmlns:a16="http://schemas.microsoft.com/office/drawing/2014/main" id="{CB542F63-BB08-8605-6037-31E23BB664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41663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id="{C52DDB9E-FB2F-4C57-0953-EE8EFFE701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35812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>
                  <a:extLst>
                    <a:ext uri="{FF2B5EF4-FFF2-40B4-BE49-F238E27FC236}">
                      <a16:creationId xmlns:a16="http://schemas.microsoft.com/office/drawing/2014/main" id="{B11DA0CD-7145-54E7-D8D1-E23337E7A7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29961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>
                  <a:extLst>
                    <a:ext uri="{FF2B5EF4-FFF2-40B4-BE49-F238E27FC236}">
                      <a16:creationId xmlns:a16="http://schemas.microsoft.com/office/drawing/2014/main" id="{64254C62-229D-F6CF-C44E-E0CC902BD4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24110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>
                  <a:extLst>
                    <a:ext uri="{FF2B5EF4-FFF2-40B4-BE49-F238E27FC236}">
                      <a16:creationId xmlns:a16="http://schemas.microsoft.com/office/drawing/2014/main" id="{21EF786B-DE5A-76CD-9841-F511E24F72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18259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>
                  <a:extLst>
                    <a:ext uri="{FF2B5EF4-FFF2-40B4-BE49-F238E27FC236}">
                      <a16:creationId xmlns:a16="http://schemas.microsoft.com/office/drawing/2014/main" id="{65AE2D04-9EB0-0D9F-CEE8-D5AE69ACAD4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12408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318405C7-07C2-9619-6716-EB201542226E}"/>
                  </a:ext>
                </a:extLst>
              </p:cNvPr>
              <p:cNvCxnSpPr/>
              <p:nvPr/>
            </p:nvCxnSpPr>
            <p:spPr>
              <a:xfrm rot="10800000">
                <a:off x="10001294" y="879863"/>
                <a:ext cx="1132460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0ED926FE-D1F6-D60D-5F59-E1FA3A588AC9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8492947" y="879863"/>
                <a:ext cx="1353227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7594DF0E-E829-D21E-7E7E-1F09C4CA58B3}"/>
                </a:ext>
              </a:extLst>
            </p:cNvPr>
            <p:cNvSpPr txBox="1"/>
            <p:nvPr/>
          </p:nvSpPr>
          <p:spPr>
            <a:xfrm>
              <a:off x="6495816" y="692368"/>
              <a:ext cx="264318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spc="600">
                  <a:gradFill>
                    <a:gsLst>
                      <a:gs pos="0">
                        <a:srgbClr val="E00E0C"/>
                      </a:gs>
                      <a:gs pos="54000">
                        <a:srgbClr val="E74315"/>
                      </a:gs>
                      <a:gs pos="100000">
                        <a:srgbClr val="F08621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2600" spc="300" dirty="0">
                  <a:gradFill>
                    <a:gsLst>
                      <a:gs pos="0">
                        <a:schemeClr val="accent1"/>
                      </a:gs>
                      <a:gs pos="54000">
                        <a:schemeClr val="accent3"/>
                      </a:gs>
                    </a:gsLst>
                    <a:lin ang="8100000" scaled="0"/>
                  </a:gradFill>
                  <a:effectLst>
                    <a:innerShdw blurRad="241300">
                      <a:srgbClr val="FD8C3A"/>
                    </a:innerShdw>
                  </a:effectLst>
                  <a:latin typeface="+mj-ea"/>
                  <a:ea typeface="+mj-ea"/>
                </a:rPr>
                <a:t>牢记初心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A6CCCCE-85AC-D488-394F-261F3B92AFA2}"/>
                </a:ext>
              </a:extLst>
            </p:cNvPr>
            <p:cNvSpPr txBox="1"/>
            <p:nvPr/>
          </p:nvSpPr>
          <p:spPr>
            <a:xfrm>
              <a:off x="8061377" y="879918"/>
              <a:ext cx="23889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spc="120" dirty="0">
                  <a:solidFill>
                    <a:schemeClr val="bg1">
                      <a:lumMod val="50000"/>
                    </a:schemeClr>
                  </a:solidFill>
                  <a:latin typeface="DINPro-Bold" panose="02000503030000020004" pitchFamily="50" charset="0"/>
                </a:rPr>
                <a:t>百年奋斗重大成就 </a:t>
              </a:r>
              <a:r>
                <a:rPr lang="en-US" altLang="zh-CN" sz="1050" spc="120" dirty="0">
                  <a:solidFill>
                    <a:schemeClr val="bg1">
                      <a:lumMod val="50000"/>
                    </a:schemeClr>
                  </a:solidFill>
                  <a:latin typeface="DINPro-Bold" panose="02000503030000020004" pitchFamily="50" charset="0"/>
                </a:rPr>
                <a:t>&gt;&gt;&gt;</a:t>
              </a:r>
              <a:endParaRPr lang="zh-CN" altLang="en-US" sz="1050" spc="120" dirty="0">
                <a:solidFill>
                  <a:schemeClr val="bg1">
                    <a:lumMod val="50000"/>
                  </a:schemeClr>
                </a:solidFill>
                <a:latin typeface="DINPro-Bold" panose="02000503030000020004" pitchFamily="50" charset="0"/>
              </a:endParaRPr>
            </a:p>
          </p:txBody>
        </p:sp>
      </p:grpSp>
      <p:pic>
        <p:nvPicPr>
          <p:cNvPr id="74" name="图片 73" descr="图片包含 烟, 飞行, 大, 雪&#10;&#10;描述已自动生成">
            <a:extLst>
              <a:ext uri="{FF2B5EF4-FFF2-40B4-BE49-F238E27FC236}">
                <a16:creationId xmlns:a16="http://schemas.microsoft.com/office/drawing/2014/main" id="{47F73F05-888A-4DB0-A237-CFC4D7FD16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497601"/>
            <a:ext cx="12192000" cy="1360399"/>
          </a:xfrm>
          <a:custGeom>
            <a:avLst/>
            <a:gdLst>
              <a:gd name="connsiteX0" fmla="*/ 0 w 12192000"/>
              <a:gd name="connsiteY0" fmla="*/ 0 h 5308644"/>
              <a:gd name="connsiteX1" fmla="*/ 12192000 w 12192000"/>
              <a:gd name="connsiteY1" fmla="*/ 0 h 5308644"/>
              <a:gd name="connsiteX2" fmla="*/ 12192000 w 12192000"/>
              <a:gd name="connsiteY2" fmla="*/ 5308644 h 5308644"/>
              <a:gd name="connsiteX3" fmla="*/ 0 w 12192000"/>
              <a:gd name="connsiteY3" fmla="*/ 5308644 h 530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308644">
                <a:moveTo>
                  <a:pt x="0" y="0"/>
                </a:moveTo>
                <a:lnTo>
                  <a:pt x="12192000" y="0"/>
                </a:lnTo>
                <a:lnTo>
                  <a:pt x="12192000" y="5308644"/>
                </a:lnTo>
                <a:lnTo>
                  <a:pt x="0" y="5308644"/>
                </a:lnTo>
                <a:close/>
              </a:path>
            </a:pathLst>
          </a:custGeom>
        </p:spPr>
      </p:pic>
      <p:sp>
        <p:nvSpPr>
          <p:cNvPr id="100" name="矩形: 圆顶角 99">
            <a:extLst>
              <a:ext uri="{FF2B5EF4-FFF2-40B4-BE49-F238E27FC236}">
                <a16:creationId xmlns:a16="http://schemas.microsoft.com/office/drawing/2014/main" id="{83E6D978-7378-5777-C185-6E2D50B4EC2C}"/>
              </a:ext>
            </a:extLst>
          </p:cNvPr>
          <p:cNvSpPr/>
          <p:nvPr/>
        </p:nvSpPr>
        <p:spPr>
          <a:xfrm>
            <a:off x="788153" y="1415267"/>
            <a:ext cx="3221554" cy="1624925"/>
          </a:xfrm>
          <a:prstGeom prst="round2SameRect">
            <a:avLst>
              <a:gd name="adj1" fmla="val 4376"/>
              <a:gd name="adj2" fmla="val 7566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28575">
            <a:gradFill>
              <a:gsLst>
                <a:gs pos="0">
                  <a:srgbClr val="ED280A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03200" dir="5400000" sx="90000" sy="90000" algn="ctr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C8714F4-7B57-E716-E36E-E2F7188A932F}"/>
              </a:ext>
            </a:extLst>
          </p:cNvPr>
          <p:cNvSpPr txBox="1"/>
          <p:nvPr/>
        </p:nvSpPr>
        <p:spPr>
          <a:xfrm>
            <a:off x="964251" y="159725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8100000" scaled="0"/>
                </a:gradFill>
                <a:latin typeface="+mj-ea"/>
                <a:ea typeface="+mj-ea"/>
                <a:cs typeface="OPPOSans R" panose="00020600040101010101" pitchFamily="18" charset="-122"/>
              </a:rPr>
              <a:t>在此处输入标题</a:t>
            </a:r>
          </a:p>
        </p:txBody>
      </p:sp>
      <p:pic>
        <p:nvPicPr>
          <p:cNvPr id="102" name="图片 101">
            <a:extLst>
              <a:ext uri="{FF2B5EF4-FFF2-40B4-BE49-F238E27FC236}">
                <a16:creationId xmlns:a16="http://schemas.microsoft.com/office/drawing/2014/main" id="{D567258F-0394-5E90-3738-F235252CE001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10000"/>
          </a:blip>
          <a:stretch>
            <a:fillRect/>
          </a:stretch>
        </p:blipFill>
        <p:spPr>
          <a:xfrm>
            <a:off x="1877677" y="1578284"/>
            <a:ext cx="1042506" cy="1225402"/>
          </a:xfrm>
          <a:prstGeom prst="rect">
            <a:avLst/>
          </a:prstGeom>
          <a:effectLst>
            <a:outerShdw blurRad="381000" dist="203200" dir="5400000" sx="90000" sy="90000" algn="ctr" rotWithShape="0">
              <a:schemeClr val="accent1">
                <a:alpha val="40000"/>
              </a:schemeClr>
            </a:outerShdw>
          </a:effectLst>
        </p:spPr>
      </p:pic>
      <p:sp>
        <p:nvSpPr>
          <p:cNvPr id="103" name="文本框 102">
            <a:extLst>
              <a:ext uri="{FF2B5EF4-FFF2-40B4-BE49-F238E27FC236}">
                <a16:creationId xmlns:a16="http://schemas.microsoft.com/office/drawing/2014/main" id="{8043FCF5-50A4-90B3-9309-8E6C0BDD6CB5}"/>
              </a:ext>
            </a:extLst>
          </p:cNvPr>
          <p:cNvSpPr txBox="1"/>
          <p:nvPr/>
        </p:nvSpPr>
        <p:spPr>
          <a:xfrm>
            <a:off x="964251" y="1975715"/>
            <a:ext cx="2769719" cy="850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105" name="矩形: 圆顶角 104">
            <a:extLst>
              <a:ext uri="{FF2B5EF4-FFF2-40B4-BE49-F238E27FC236}">
                <a16:creationId xmlns:a16="http://schemas.microsoft.com/office/drawing/2014/main" id="{E9C1C1B3-B6D0-55F8-A79E-D04F9473B8F3}"/>
              </a:ext>
            </a:extLst>
          </p:cNvPr>
          <p:cNvSpPr/>
          <p:nvPr/>
        </p:nvSpPr>
        <p:spPr>
          <a:xfrm>
            <a:off x="788153" y="3456434"/>
            <a:ext cx="3221554" cy="1624925"/>
          </a:xfrm>
          <a:prstGeom prst="round2SameRect">
            <a:avLst>
              <a:gd name="adj1" fmla="val 4376"/>
              <a:gd name="adj2" fmla="val 7566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28575">
            <a:gradFill>
              <a:gsLst>
                <a:gs pos="0">
                  <a:srgbClr val="ED280A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03200" dir="5400000" sx="90000" sy="90000" algn="ctr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110" name="矩形: 圆顶角 109">
            <a:extLst>
              <a:ext uri="{FF2B5EF4-FFF2-40B4-BE49-F238E27FC236}">
                <a16:creationId xmlns:a16="http://schemas.microsoft.com/office/drawing/2014/main" id="{A5F64B6E-6DC9-B47C-B4BA-F50BC2BD26B3}"/>
              </a:ext>
            </a:extLst>
          </p:cNvPr>
          <p:cNvSpPr/>
          <p:nvPr/>
        </p:nvSpPr>
        <p:spPr>
          <a:xfrm>
            <a:off x="4291303" y="1415267"/>
            <a:ext cx="3221554" cy="1624925"/>
          </a:xfrm>
          <a:prstGeom prst="round2SameRect">
            <a:avLst>
              <a:gd name="adj1" fmla="val 4376"/>
              <a:gd name="adj2" fmla="val 7566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28575">
            <a:gradFill>
              <a:gsLst>
                <a:gs pos="0">
                  <a:srgbClr val="ED280A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03200" dir="5400000" sx="90000" sy="90000" algn="ctr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194408E1-EC1F-28D3-3AAB-15A296C9A088}"/>
              </a:ext>
            </a:extLst>
          </p:cNvPr>
          <p:cNvSpPr txBox="1"/>
          <p:nvPr/>
        </p:nvSpPr>
        <p:spPr>
          <a:xfrm>
            <a:off x="4467401" y="159725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8100000" scaled="0"/>
                </a:gradFill>
                <a:latin typeface="+mj-ea"/>
                <a:ea typeface="+mj-ea"/>
                <a:cs typeface="OPPOSans R" panose="00020600040101010101" pitchFamily="18" charset="-122"/>
              </a:rPr>
              <a:t>在此处输入标题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7B8F8E94-C3A5-F55B-B65B-B6BD4FCCCF8F}"/>
              </a:ext>
            </a:extLst>
          </p:cNvPr>
          <p:cNvSpPr txBox="1"/>
          <p:nvPr/>
        </p:nvSpPr>
        <p:spPr>
          <a:xfrm>
            <a:off x="4467401" y="1975715"/>
            <a:ext cx="2769719" cy="850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115" name="矩形: 圆顶角 114">
            <a:extLst>
              <a:ext uri="{FF2B5EF4-FFF2-40B4-BE49-F238E27FC236}">
                <a16:creationId xmlns:a16="http://schemas.microsoft.com/office/drawing/2014/main" id="{1D134308-4BD3-8A63-0BF9-0D333C3B5FC6}"/>
              </a:ext>
            </a:extLst>
          </p:cNvPr>
          <p:cNvSpPr/>
          <p:nvPr/>
        </p:nvSpPr>
        <p:spPr>
          <a:xfrm>
            <a:off x="4291303" y="3456434"/>
            <a:ext cx="3221554" cy="1624925"/>
          </a:xfrm>
          <a:prstGeom prst="round2SameRect">
            <a:avLst>
              <a:gd name="adj1" fmla="val 4376"/>
              <a:gd name="adj2" fmla="val 7566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28575">
            <a:gradFill>
              <a:gsLst>
                <a:gs pos="0">
                  <a:srgbClr val="ED280A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03200" dir="5400000" sx="90000" sy="90000" algn="ctr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36FF99BA-BA20-F332-6995-E52F4FB01CF1}"/>
              </a:ext>
            </a:extLst>
          </p:cNvPr>
          <p:cNvSpPr txBox="1"/>
          <p:nvPr/>
        </p:nvSpPr>
        <p:spPr>
          <a:xfrm>
            <a:off x="4467401" y="3638421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8100000" scaled="0"/>
                </a:gradFill>
                <a:latin typeface="+mj-ea"/>
                <a:ea typeface="+mj-ea"/>
                <a:cs typeface="OPPOSans R" panose="00020600040101010101" pitchFamily="18" charset="-122"/>
              </a:rPr>
              <a:t>在此处输入标题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0FF9CC95-9E7F-54A4-90F6-0788991988EC}"/>
              </a:ext>
            </a:extLst>
          </p:cNvPr>
          <p:cNvSpPr txBox="1"/>
          <p:nvPr/>
        </p:nvSpPr>
        <p:spPr>
          <a:xfrm>
            <a:off x="4467401" y="4016882"/>
            <a:ext cx="2769719" cy="850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pic>
        <p:nvPicPr>
          <p:cNvPr id="128" name="图片 127">
            <a:extLst>
              <a:ext uri="{FF2B5EF4-FFF2-40B4-BE49-F238E27FC236}">
                <a16:creationId xmlns:a16="http://schemas.microsoft.com/office/drawing/2014/main" id="{8ED14FF0-F3E2-EA36-F814-703B3E8B4C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99147" y="3309841"/>
            <a:ext cx="1993565" cy="2109399"/>
          </a:xfrm>
          <a:prstGeom prst="rect">
            <a:avLst/>
          </a:prstGeom>
        </p:spPr>
      </p:pic>
      <p:sp>
        <p:nvSpPr>
          <p:cNvPr id="106" name="文本框 105">
            <a:extLst>
              <a:ext uri="{FF2B5EF4-FFF2-40B4-BE49-F238E27FC236}">
                <a16:creationId xmlns:a16="http://schemas.microsoft.com/office/drawing/2014/main" id="{9E8996DD-E2F5-975E-EBF1-44706F412CFE}"/>
              </a:ext>
            </a:extLst>
          </p:cNvPr>
          <p:cNvSpPr txBox="1"/>
          <p:nvPr/>
        </p:nvSpPr>
        <p:spPr>
          <a:xfrm>
            <a:off x="964251" y="3638421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8100000" scaled="0"/>
                </a:gradFill>
                <a:latin typeface="+mj-ea"/>
                <a:ea typeface="+mj-ea"/>
                <a:cs typeface="OPPOSans R" panose="00020600040101010101" pitchFamily="18" charset="-122"/>
              </a:rPr>
              <a:t>在此处输入标题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CDEBEBEC-16BD-9A73-935B-5995C0850B22}"/>
              </a:ext>
            </a:extLst>
          </p:cNvPr>
          <p:cNvSpPr txBox="1"/>
          <p:nvPr/>
        </p:nvSpPr>
        <p:spPr>
          <a:xfrm>
            <a:off x="964251" y="4016882"/>
            <a:ext cx="2769719" cy="850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pic>
        <p:nvPicPr>
          <p:cNvPr id="129" name="图片 128">
            <a:extLst>
              <a:ext uri="{FF2B5EF4-FFF2-40B4-BE49-F238E27FC236}">
                <a16:creationId xmlns:a16="http://schemas.microsoft.com/office/drawing/2014/main" id="{B93EBF30-815D-103F-3A53-00E753665008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10000"/>
          </a:blip>
          <a:stretch>
            <a:fillRect/>
          </a:stretch>
        </p:blipFill>
        <p:spPr>
          <a:xfrm>
            <a:off x="4977292" y="1327846"/>
            <a:ext cx="1920406" cy="2133785"/>
          </a:xfrm>
          <a:prstGeom prst="rect">
            <a:avLst/>
          </a:prstGeom>
        </p:spPr>
      </p:pic>
      <p:pic>
        <p:nvPicPr>
          <p:cNvPr id="131" name="图片 130">
            <a:extLst>
              <a:ext uri="{FF2B5EF4-FFF2-40B4-BE49-F238E27FC236}">
                <a16:creationId xmlns:a16="http://schemas.microsoft.com/office/drawing/2014/main" id="{F4294EAC-9B8E-E82D-452A-588308ACEFA5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10000"/>
          </a:blip>
          <a:stretch>
            <a:fillRect/>
          </a:stretch>
        </p:blipFill>
        <p:spPr>
          <a:xfrm>
            <a:off x="4955222" y="3456434"/>
            <a:ext cx="1975275" cy="2176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04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D9B73ED-1821-3144-B181-2750AE01412E}"/>
              </a:ext>
            </a:extLst>
          </p:cNvPr>
          <p:cNvSpPr txBox="1"/>
          <p:nvPr/>
        </p:nvSpPr>
        <p:spPr>
          <a:xfrm>
            <a:off x="3182382" y="1801874"/>
            <a:ext cx="5827236" cy="14465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0">
                      <a:schemeClr val="accent1"/>
                    </a:gs>
                    <a:gs pos="54000">
                      <a:schemeClr val="accent3"/>
                    </a:gs>
                  </a:gsLst>
                  <a:lin ang="8100000" scaled="0"/>
                </a:gradFill>
                <a:effectLst>
                  <a:outerShdw blurRad="381000" dist="203200" dir="5400000" sx="90000" sy="90000" algn="tl" rotWithShape="0">
                    <a:schemeClr val="accent2">
                      <a:alpha val="20000"/>
                    </a:schemeClr>
                  </a:outerShdw>
                </a:effectLst>
                <a:latin typeface="+mj-ea"/>
                <a:ea typeface="+mj-ea"/>
              </a:rPr>
              <a:t>多段内容页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5ED3AF-D13E-7081-D896-DBEF991BF05E}"/>
              </a:ext>
            </a:extLst>
          </p:cNvPr>
          <p:cNvSpPr txBox="1"/>
          <p:nvPr/>
        </p:nvSpPr>
        <p:spPr>
          <a:xfrm>
            <a:off x="3564977" y="3422780"/>
            <a:ext cx="5062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accent3"/>
                </a:solidFill>
                <a:latin typeface="+mj-ea"/>
                <a:ea typeface="+mj-ea"/>
              </a:rPr>
              <a:t>请在此输入副标题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3DEB801-4174-079C-91C9-D9C745BB25C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5574747" y="753814"/>
            <a:ext cx="1042506" cy="1225402"/>
          </a:xfrm>
          <a:prstGeom prst="rect">
            <a:avLst/>
          </a:prstGeom>
          <a:effectLst>
            <a:outerShdw blurRad="381000" dist="203200" dir="5400000" sx="90000" sy="90000" algn="ctr" rotWithShape="0">
              <a:schemeClr val="accent1">
                <a:alpha val="40000"/>
              </a:schemeClr>
            </a:outerShdw>
          </a:effectLst>
        </p:spPr>
      </p:pic>
      <p:pic>
        <p:nvPicPr>
          <p:cNvPr id="10" name="图片 9" descr="image775">
            <a:extLst>
              <a:ext uri="{FF2B5EF4-FFF2-40B4-BE49-F238E27FC236}">
                <a16:creationId xmlns:a16="http://schemas.microsoft.com/office/drawing/2014/main" id="{BC5B4323-8282-8DEA-390D-E7345D618F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80063"/>
            <a:ext cx="12192000" cy="1277937"/>
          </a:xfrm>
          <a:prstGeom prst="rect">
            <a:avLst/>
          </a:prstGeom>
        </p:spPr>
      </p:pic>
      <p:pic>
        <p:nvPicPr>
          <p:cNvPr id="11" name="图片 10" descr="图片包含 烟, 飞行, 大, 雪&#10;&#10;描述已自动生成">
            <a:extLst>
              <a:ext uri="{FF2B5EF4-FFF2-40B4-BE49-F238E27FC236}">
                <a16:creationId xmlns:a16="http://schemas.microsoft.com/office/drawing/2014/main" id="{A917FDD1-77E7-98A4-765D-FAB2769E19B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13098"/>
            <a:ext cx="12192000" cy="1360399"/>
          </a:xfrm>
          <a:custGeom>
            <a:avLst/>
            <a:gdLst>
              <a:gd name="connsiteX0" fmla="*/ 0 w 12192000"/>
              <a:gd name="connsiteY0" fmla="*/ 0 h 5308644"/>
              <a:gd name="connsiteX1" fmla="*/ 12192000 w 12192000"/>
              <a:gd name="connsiteY1" fmla="*/ 0 h 5308644"/>
              <a:gd name="connsiteX2" fmla="*/ 12192000 w 12192000"/>
              <a:gd name="connsiteY2" fmla="*/ 5308644 h 5308644"/>
              <a:gd name="connsiteX3" fmla="*/ 0 w 12192000"/>
              <a:gd name="connsiteY3" fmla="*/ 5308644 h 530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308644">
                <a:moveTo>
                  <a:pt x="0" y="0"/>
                </a:moveTo>
                <a:lnTo>
                  <a:pt x="12192000" y="0"/>
                </a:lnTo>
                <a:lnTo>
                  <a:pt x="12192000" y="5308644"/>
                </a:lnTo>
                <a:lnTo>
                  <a:pt x="0" y="530864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29306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9ADC61DA-2081-2D28-FA3B-1C801950148F}"/>
              </a:ext>
            </a:extLst>
          </p:cNvPr>
          <p:cNvSpPr/>
          <p:nvPr/>
        </p:nvSpPr>
        <p:spPr>
          <a:xfrm>
            <a:off x="632672" y="1706826"/>
            <a:ext cx="10867070" cy="4964239"/>
          </a:xfrm>
          <a:prstGeom prst="roundRect">
            <a:avLst>
              <a:gd name="adj" fmla="val 3564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28575">
            <a:gradFill>
              <a:gsLst>
                <a:gs pos="0">
                  <a:srgbClr val="ED280A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03200" dir="5400000" sx="90000" sy="90000" algn="ctr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pic>
        <p:nvPicPr>
          <p:cNvPr id="26" name="图片 25" descr="image775">
            <a:extLst>
              <a:ext uri="{FF2B5EF4-FFF2-40B4-BE49-F238E27FC236}">
                <a16:creationId xmlns:a16="http://schemas.microsoft.com/office/drawing/2014/main" id="{7098249B-F93A-97D0-C69A-A279910331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80063"/>
            <a:ext cx="12192000" cy="1277937"/>
          </a:xfrm>
          <a:prstGeom prst="rect">
            <a:avLst/>
          </a:prstGeom>
        </p:spPr>
      </p:pic>
      <p:pic>
        <p:nvPicPr>
          <p:cNvPr id="27" name="图片 26" descr="图片包含 烟, 飞行, 大, 雪&#10;&#10;描述已自动生成">
            <a:extLst>
              <a:ext uri="{FF2B5EF4-FFF2-40B4-BE49-F238E27FC236}">
                <a16:creationId xmlns:a16="http://schemas.microsoft.com/office/drawing/2014/main" id="{6ECA1E8E-E7F2-975C-17F6-F73274E6CA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13098"/>
            <a:ext cx="12192000" cy="1360399"/>
          </a:xfrm>
          <a:custGeom>
            <a:avLst/>
            <a:gdLst>
              <a:gd name="connsiteX0" fmla="*/ 0 w 12192000"/>
              <a:gd name="connsiteY0" fmla="*/ 0 h 5308644"/>
              <a:gd name="connsiteX1" fmla="*/ 12192000 w 12192000"/>
              <a:gd name="connsiteY1" fmla="*/ 0 h 5308644"/>
              <a:gd name="connsiteX2" fmla="*/ 12192000 w 12192000"/>
              <a:gd name="connsiteY2" fmla="*/ 5308644 h 5308644"/>
              <a:gd name="connsiteX3" fmla="*/ 0 w 12192000"/>
              <a:gd name="connsiteY3" fmla="*/ 5308644 h 530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308644">
                <a:moveTo>
                  <a:pt x="0" y="0"/>
                </a:moveTo>
                <a:lnTo>
                  <a:pt x="12192000" y="0"/>
                </a:lnTo>
                <a:lnTo>
                  <a:pt x="12192000" y="5308644"/>
                </a:lnTo>
                <a:lnTo>
                  <a:pt x="0" y="5308644"/>
                </a:lnTo>
                <a:close/>
              </a:path>
            </a:pathLst>
          </a:cu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F8CFD3FE-B4C5-8BCF-8D08-925A8EFF0B3E}"/>
              </a:ext>
            </a:extLst>
          </p:cNvPr>
          <p:cNvSpPr txBox="1"/>
          <p:nvPr/>
        </p:nvSpPr>
        <p:spPr>
          <a:xfrm>
            <a:off x="1340230" y="232575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8100000" scaled="0"/>
                </a:gradFill>
                <a:latin typeface="+mj-ea"/>
                <a:ea typeface="+mj-ea"/>
                <a:cs typeface="OPPOSans R" panose="00020600040101010101" pitchFamily="18" charset="-122"/>
              </a:rPr>
              <a:t>标题内容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0D53F6A2-4C10-3B6A-ED1C-8087DB42DDE0}"/>
              </a:ext>
            </a:extLst>
          </p:cNvPr>
          <p:cNvCxnSpPr>
            <a:cxnSpLocks/>
          </p:cNvCxnSpPr>
          <p:nvPr/>
        </p:nvCxnSpPr>
        <p:spPr>
          <a:xfrm>
            <a:off x="1470044" y="2820904"/>
            <a:ext cx="2639905" cy="0"/>
          </a:xfrm>
          <a:prstGeom prst="line">
            <a:avLst/>
          </a:prstGeom>
          <a:ln w="2540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889FB165-29A7-4AB5-8583-25501433760F}"/>
              </a:ext>
            </a:extLst>
          </p:cNvPr>
          <p:cNvSpPr txBox="1"/>
          <p:nvPr/>
        </p:nvSpPr>
        <p:spPr>
          <a:xfrm>
            <a:off x="1375399" y="311378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0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8100000" scaled="0"/>
                </a:gradFill>
                <a:latin typeface="+mj-ea"/>
                <a:ea typeface="+mj-ea"/>
                <a:cs typeface="OPPOSans R" panose="00020600040101010101" pitchFamily="18" charset="-122"/>
              </a:rPr>
              <a:t>请在此输入副标题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09A9B2E8-DCCB-65E6-4869-7C91C43D0FBB}"/>
              </a:ext>
            </a:extLst>
          </p:cNvPr>
          <p:cNvSpPr/>
          <p:nvPr/>
        </p:nvSpPr>
        <p:spPr>
          <a:xfrm>
            <a:off x="1470044" y="3728720"/>
            <a:ext cx="1205716" cy="40011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DINPro-Bold" panose="02000503030000020004" pitchFamily="50" charset="0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B53310C3-97B5-AB22-155D-8976080E95FE}"/>
              </a:ext>
            </a:extLst>
          </p:cNvPr>
          <p:cNvSpPr/>
          <p:nvPr/>
        </p:nvSpPr>
        <p:spPr>
          <a:xfrm>
            <a:off x="2904233" y="3728720"/>
            <a:ext cx="1205716" cy="40011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DINPro-Bold" panose="02000503030000020004" pitchFamily="50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D68C8DA-6A5C-7D15-BFA2-0A5BEB1A9734}"/>
              </a:ext>
            </a:extLst>
          </p:cNvPr>
          <p:cNvSpPr txBox="1"/>
          <p:nvPr/>
        </p:nvSpPr>
        <p:spPr>
          <a:xfrm>
            <a:off x="1624061" y="3821053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400" dirty="0">
                <a:solidFill>
                  <a:schemeClr val="bg1"/>
                </a:solidFill>
                <a:latin typeface="DINPro-Bold" panose="02000503030000020004" pitchFamily="50" charset="0"/>
              </a:rPr>
              <a:t>关键信息点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4D0A2E9-1250-83B8-16D4-7DBDE5DC7FA5}"/>
              </a:ext>
            </a:extLst>
          </p:cNvPr>
          <p:cNvSpPr txBox="1"/>
          <p:nvPr/>
        </p:nvSpPr>
        <p:spPr>
          <a:xfrm>
            <a:off x="3058250" y="3821053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400" dirty="0">
                <a:solidFill>
                  <a:schemeClr val="bg1"/>
                </a:solidFill>
                <a:latin typeface="DINPro-Bold" panose="02000503030000020004" pitchFamily="50" charset="0"/>
              </a:rPr>
              <a:t>关键信息点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23B7D0BF-3A0B-5753-A4E8-9B99D836D90F}"/>
              </a:ext>
            </a:extLst>
          </p:cNvPr>
          <p:cNvSpPr/>
          <p:nvPr/>
        </p:nvSpPr>
        <p:spPr>
          <a:xfrm>
            <a:off x="1470044" y="4313161"/>
            <a:ext cx="1205716" cy="40011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DINPro-Bold" panose="02000503030000020004" pitchFamily="50" charset="0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4748DF42-BC19-1355-7A01-6F7990B2E81F}"/>
              </a:ext>
            </a:extLst>
          </p:cNvPr>
          <p:cNvSpPr/>
          <p:nvPr/>
        </p:nvSpPr>
        <p:spPr>
          <a:xfrm>
            <a:off x="2904233" y="4313161"/>
            <a:ext cx="1205716" cy="40011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DINPro-Bold" panose="02000503030000020004" pitchFamily="50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5DF15D30-335A-9045-FD2E-2E27500C5E3D}"/>
              </a:ext>
            </a:extLst>
          </p:cNvPr>
          <p:cNvSpPr txBox="1"/>
          <p:nvPr/>
        </p:nvSpPr>
        <p:spPr>
          <a:xfrm>
            <a:off x="1624061" y="4405494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400" dirty="0">
                <a:solidFill>
                  <a:schemeClr val="bg1"/>
                </a:solidFill>
                <a:latin typeface="DINPro-Bold" panose="02000503030000020004" pitchFamily="50" charset="0"/>
              </a:rPr>
              <a:t>关键信息点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CC52049B-5694-F322-51F8-BA42442E6CF8}"/>
              </a:ext>
            </a:extLst>
          </p:cNvPr>
          <p:cNvSpPr txBox="1"/>
          <p:nvPr/>
        </p:nvSpPr>
        <p:spPr>
          <a:xfrm>
            <a:off x="3058250" y="4405494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400" dirty="0">
                <a:solidFill>
                  <a:schemeClr val="bg1"/>
                </a:solidFill>
                <a:latin typeface="DINPro-Bold" panose="02000503030000020004" pitchFamily="50" charset="0"/>
              </a:rPr>
              <a:t>关键信息点</a:t>
            </a: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DE32C959-8E49-AFD5-926F-E1097570A416}"/>
              </a:ext>
            </a:extLst>
          </p:cNvPr>
          <p:cNvSpPr/>
          <p:nvPr/>
        </p:nvSpPr>
        <p:spPr>
          <a:xfrm>
            <a:off x="1470044" y="4897602"/>
            <a:ext cx="1205716" cy="40011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DINPro-Bold" panose="02000503030000020004" pitchFamily="50" charset="0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67FD3408-FA5B-2B69-9B77-0905F10AAB3B}"/>
              </a:ext>
            </a:extLst>
          </p:cNvPr>
          <p:cNvSpPr/>
          <p:nvPr/>
        </p:nvSpPr>
        <p:spPr>
          <a:xfrm>
            <a:off x="2904233" y="4897602"/>
            <a:ext cx="1205716" cy="40011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DINPro-Bold" panose="02000503030000020004" pitchFamily="50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6689222-9780-59D5-59DB-D5C093322BAF}"/>
              </a:ext>
            </a:extLst>
          </p:cNvPr>
          <p:cNvSpPr txBox="1"/>
          <p:nvPr/>
        </p:nvSpPr>
        <p:spPr>
          <a:xfrm>
            <a:off x="1624061" y="4989935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400" dirty="0">
                <a:solidFill>
                  <a:schemeClr val="bg1"/>
                </a:solidFill>
                <a:latin typeface="DINPro-Bold" panose="02000503030000020004" pitchFamily="50" charset="0"/>
              </a:rPr>
              <a:t>关键信息点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92FB3917-C01E-3C03-0E3B-4864CD712092}"/>
              </a:ext>
            </a:extLst>
          </p:cNvPr>
          <p:cNvSpPr txBox="1"/>
          <p:nvPr/>
        </p:nvSpPr>
        <p:spPr>
          <a:xfrm>
            <a:off x="3058250" y="4989935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400" dirty="0">
                <a:solidFill>
                  <a:schemeClr val="bg1"/>
                </a:solidFill>
                <a:latin typeface="DINPro-Bold" panose="02000503030000020004" pitchFamily="50" charset="0"/>
              </a:rPr>
              <a:t>关键信息点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F569EDBF-FA6B-8F3E-8E9D-6D35722C4511}"/>
              </a:ext>
            </a:extLst>
          </p:cNvPr>
          <p:cNvSpPr txBox="1"/>
          <p:nvPr/>
        </p:nvSpPr>
        <p:spPr>
          <a:xfrm>
            <a:off x="8007252" y="217921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8100000" scaled="0"/>
                </a:gradFill>
                <a:latin typeface="+mj-ea"/>
                <a:ea typeface="+mj-ea"/>
                <a:cs typeface="OPPOSans R" panose="00020600040101010101" pitchFamily="18" charset="-122"/>
              </a:rPr>
              <a:t>标题内容</a:t>
            </a: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1B6216B3-8E02-3A46-23DB-80C5559989B2}"/>
              </a:ext>
            </a:extLst>
          </p:cNvPr>
          <p:cNvCxnSpPr>
            <a:cxnSpLocks/>
          </p:cNvCxnSpPr>
          <p:nvPr/>
        </p:nvCxnSpPr>
        <p:spPr>
          <a:xfrm>
            <a:off x="8137066" y="2674365"/>
            <a:ext cx="2639905" cy="0"/>
          </a:xfrm>
          <a:prstGeom prst="line">
            <a:avLst/>
          </a:prstGeom>
          <a:ln w="2540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>
            <a:extLst>
              <a:ext uri="{FF2B5EF4-FFF2-40B4-BE49-F238E27FC236}">
                <a16:creationId xmlns:a16="http://schemas.microsoft.com/office/drawing/2014/main" id="{9950998E-55CC-A151-F68C-5B76213AF67A}"/>
              </a:ext>
            </a:extLst>
          </p:cNvPr>
          <p:cNvSpPr txBox="1"/>
          <p:nvPr/>
        </p:nvSpPr>
        <p:spPr>
          <a:xfrm>
            <a:off x="8042421" y="2967246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0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8100000" scaled="0"/>
                </a:gradFill>
                <a:latin typeface="+mj-ea"/>
                <a:ea typeface="+mj-ea"/>
                <a:cs typeface="OPPOSans R" panose="00020600040101010101" pitchFamily="18" charset="-122"/>
              </a:rPr>
              <a:t>请在此输入副标题</a:t>
            </a: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9E88BB53-E683-AF87-5E62-3274AD977891}"/>
              </a:ext>
            </a:extLst>
          </p:cNvPr>
          <p:cNvSpPr/>
          <p:nvPr/>
        </p:nvSpPr>
        <p:spPr>
          <a:xfrm>
            <a:off x="8090108" y="3582181"/>
            <a:ext cx="416588" cy="416588"/>
          </a:xfrm>
          <a:prstGeom prst="ellipse">
            <a:avLst/>
          </a:prstGeom>
          <a:gradFill>
            <a:gsLst>
              <a:gs pos="0">
                <a:schemeClr val="accent3"/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08F06116-CC0B-0D4E-83F1-1E941BA0E1C3}"/>
              </a:ext>
            </a:extLst>
          </p:cNvPr>
          <p:cNvSpPr txBox="1"/>
          <p:nvPr/>
        </p:nvSpPr>
        <p:spPr>
          <a:xfrm>
            <a:off x="8208634" y="3682753"/>
            <a:ext cx="1795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壹</a:t>
            </a: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8F6C86E7-1F05-6C28-9169-8F30C722B15D}"/>
              </a:ext>
            </a:extLst>
          </p:cNvPr>
          <p:cNvSpPr/>
          <p:nvPr/>
        </p:nvSpPr>
        <p:spPr>
          <a:xfrm>
            <a:off x="8090108" y="4166622"/>
            <a:ext cx="416588" cy="416588"/>
          </a:xfrm>
          <a:prstGeom prst="ellipse">
            <a:avLst/>
          </a:prstGeom>
          <a:gradFill>
            <a:gsLst>
              <a:gs pos="0">
                <a:schemeClr val="accent3"/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C1765FA5-C0C8-7AED-7362-FFA7CF8030E8}"/>
              </a:ext>
            </a:extLst>
          </p:cNvPr>
          <p:cNvSpPr txBox="1"/>
          <p:nvPr/>
        </p:nvSpPr>
        <p:spPr>
          <a:xfrm>
            <a:off x="8208634" y="4229963"/>
            <a:ext cx="1795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贰</a:t>
            </a: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C8A56FA2-0299-1C3F-17C8-4F831209081B}"/>
              </a:ext>
            </a:extLst>
          </p:cNvPr>
          <p:cNvSpPr/>
          <p:nvPr/>
        </p:nvSpPr>
        <p:spPr>
          <a:xfrm>
            <a:off x="8090108" y="4751063"/>
            <a:ext cx="416588" cy="416588"/>
          </a:xfrm>
          <a:prstGeom prst="ellipse">
            <a:avLst/>
          </a:prstGeom>
          <a:gradFill>
            <a:gsLst>
              <a:gs pos="0">
                <a:schemeClr val="accent3"/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93D61974-EA96-BE4A-1BD0-B9BAB6B6A57F}"/>
              </a:ext>
            </a:extLst>
          </p:cNvPr>
          <p:cNvSpPr txBox="1"/>
          <p:nvPr/>
        </p:nvSpPr>
        <p:spPr>
          <a:xfrm>
            <a:off x="8208634" y="4851635"/>
            <a:ext cx="1795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叁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7619697A-C8F0-024C-4112-76AE8A655F92}"/>
              </a:ext>
            </a:extLst>
          </p:cNvPr>
          <p:cNvSpPr txBox="1"/>
          <p:nvPr/>
        </p:nvSpPr>
        <p:spPr>
          <a:xfrm>
            <a:off x="8513608" y="3547814"/>
            <a:ext cx="2263364" cy="48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F81A6C52-73DF-3177-5A14-F910A8B6E7E3}"/>
              </a:ext>
            </a:extLst>
          </p:cNvPr>
          <p:cNvSpPr txBox="1"/>
          <p:nvPr/>
        </p:nvSpPr>
        <p:spPr>
          <a:xfrm>
            <a:off x="8513608" y="4130746"/>
            <a:ext cx="2263364" cy="48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7C5B582E-0939-DAEC-FAF0-08551EF8ADAD}"/>
              </a:ext>
            </a:extLst>
          </p:cNvPr>
          <p:cNvSpPr txBox="1"/>
          <p:nvPr/>
        </p:nvSpPr>
        <p:spPr>
          <a:xfrm>
            <a:off x="8513608" y="4713678"/>
            <a:ext cx="2263364" cy="48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在这里输入你的正文阐述与关键词标题相关的具体内容</a:t>
            </a: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90A7C524-7810-4E75-17F4-CD9F25D1E05F}"/>
              </a:ext>
            </a:extLst>
          </p:cNvPr>
          <p:cNvGrpSpPr/>
          <p:nvPr/>
        </p:nvGrpSpPr>
        <p:grpSpPr>
          <a:xfrm>
            <a:off x="4548687" y="2303108"/>
            <a:ext cx="3094626" cy="3094624"/>
            <a:chOff x="4518894" y="2641633"/>
            <a:chExt cx="3094626" cy="3094624"/>
          </a:xfrm>
        </p:grpSpPr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8EF554D9-70FD-5270-392B-2263A8004B90}"/>
                </a:ext>
              </a:extLst>
            </p:cNvPr>
            <p:cNvGrpSpPr/>
            <p:nvPr/>
          </p:nvGrpSpPr>
          <p:grpSpPr>
            <a:xfrm>
              <a:off x="4690248" y="2790663"/>
              <a:ext cx="2751918" cy="2751918"/>
              <a:chOff x="4690248" y="2790663"/>
              <a:chExt cx="2751918" cy="2751918"/>
            </a:xfrm>
          </p:grpSpPr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310263E5-A6E7-7C06-4B60-9C7015E76FCA}"/>
                  </a:ext>
                </a:extLst>
              </p:cNvPr>
              <p:cNvSpPr/>
              <p:nvPr/>
            </p:nvSpPr>
            <p:spPr>
              <a:xfrm>
                <a:off x="4690248" y="2790663"/>
                <a:ext cx="2751918" cy="2751918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FF8E6872-25A2-1FBF-A2CF-5B73398CFFBD}"/>
                  </a:ext>
                </a:extLst>
              </p:cNvPr>
              <p:cNvSpPr/>
              <p:nvPr/>
            </p:nvSpPr>
            <p:spPr>
              <a:xfrm>
                <a:off x="4860031" y="2982769"/>
                <a:ext cx="2412352" cy="24123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79000">
                    <a:schemeClr val="accent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381000" dist="203200" dir="5400000" algn="t" rotWithShape="0">
                  <a:schemeClr val="accent2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</a:endParaRPr>
              </a:p>
            </p:txBody>
          </p:sp>
        </p:grpSp>
        <p:sp>
          <p:nvSpPr>
            <p:cNvPr id="96" name="弧形 95">
              <a:extLst>
                <a:ext uri="{FF2B5EF4-FFF2-40B4-BE49-F238E27FC236}">
                  <a16:creationId xmlns:a16="http://schemas.microsoft.com/office/drawing/2014/main" id="{8E7A7174-31A8-D289-A6DA-E4328390AF5B}"/>
                </a:ext>
              </a:extLst>
            </p:cNvPr>
            <p:cNvSpPr/>
            <p:nvPr/>
          </p:nvSpPr>
          <p:spPr>
            <a:xfrm>
              <a:off x="4518894" y="2641633"/>
              <a:ext cx="3094626" cy="3094624"/>
            </a:xfrm>
            <a:prstGeom prst="arc">
              <a:avLst>
                <a:gd name="adj1" fmla="val 16200000"/>
                <a:gd name="adj2" fmla="val 16145461"/>
              </a:avLst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</a:endParaRPr>
            </a:p>
          </p:txBody>
        </p:sp>
      </p:grpSp>
      <p:pic>
        <p:nvPicPr>
          <p:cNvPr id="117" name="图片 116" descr="图片包含 建筑, 桌子, 男人, 电话&#10;&#10;描述已自动生成">
            <a:extLst>
              <a:ext uri="{FF2B5EF4-FFF2-40B4-BE49-F238E27FC236}">
                <a16:creationId xmlns:a16="http://schemas.microsoft.com/office/drawing/2014/main" id="{A3DAFFD1-F39F-8EFC-7C11-C7C4CC34660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1460" y="2021840"/>
            <a:ext cx="3193584" cy="3053052"/>
          </a:xfrm>
          <a:custGeom>
            <a:avLst/>
            <a:gdLst>
              <a:gd name="connsiteX0" fmla="*/ 2621820 w 3193584"/>
              <a:gd name="connsiteY0" fmla="*/ 0 h 3053052"/>
              <a:gd name="connsiteX1" fmla="*/ 3193584 w 3193584"/>
              <a:gd name="connsiteY1" fmla="*/ 816806 h 3053052"/>
              <a:gd name="connsiteX2" fmla="*/ 2436198 w 3193584"/>
              <a:gd name="connsiteY2" fmla="*/ 816806 h 3053052"/>
              <a:gd name="connsiteX3" fmla="*/ 2481101 w 3193584"/>
              <a:gd name="connsiteY3" fmla="*/ 866212 h 3053052"/>
              <a:gd name="connsiteX4" fmla="*/ 2786320 w 3193584"/>
              <a:gd name="connsiteY4" fmla="*/ 1716429 h 3053052"/>
              <a:gd name="connsiteX5" fmla="*/ 1449697 w 3193584"/>
              <a:gd name="connsiteY5" fmla="*/ 3053052 h 3053052"/>
              <a:gd name="connsiteX6" fmla="*/ 113073 w 3193584"/>
              <a:gd name="connsiteY6" fmla="*/ 1716429 h 3053052"/>
              <a:gd name="connsiteX7" fmla="*/ 418293 w 3193584"/>
              <a:gd name="connsiteY7" fmla="*/ 866212 h 3053052"/>
              <a:gd name="connsiteX8" fmla="*/ 463196 w 3193584"/>
              <a:gd name="connsiteY8" fmla="*/ 816806 h 3053052"/>
              <a:gd name="connsiteX9" fmla="*/ 0 w 3193584"/>
              <a:gd name="connsiteY9" fmla="*/ 816806 h 3053052"/>
              <a:gd name="connsiteX10" fmla="*/ 152940 w 3193584"/>
              <a:gd name="connsiteY10" fmla="*/ 162560 h 305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3584" h="3053052">
                <a:moveTo>
                  <a:pt x="2621820" y="0"/>
                </a:moveTo>
                <a:lnTo>
                  <a:pt x="3193584" y="816806"/>
                </a:lnTo>
                <a:lnTo>
                  <a:pt x="2436198" y="816806"/>
                </a:lnTo>
                <a:lnTo>
                  <a:pt x="2481101" y="866212"/>
                </a:lnTo>
                <a:cubicBezTo>
                  <a:pt x="2671778" y="1097259"/>
                  <a:pt x="2786320" y="1393467"/>
                  <a:pt x="2786320" y="1716429"/>
                </a:cubicBezTo>
                <a:cubicBezTo>
                  <a:pt x="2786320" y="2454626"/>
                  <a:pt x="2187894" y="3053052"/>
                  <a:pt x="1449697" y="3053052"/>
                </a:cubicBezTo>
                <a:cubicBezTo>
                  <a:pt x="711500" y="3053052"/>
                  <a:pt x="113073" y="2454626"/>
                  <a:pt x="113073" y="1716429"/>
                </a:cubicBezTo>
                <a:cubicBezTo>
                  <a:pt x="113073" y="1393467"/>
                  <a:pt x="227616" y="1097259"/>
                  <a:pt x="418293" y="866212"/>
                </a:cubicBezTo>
                <a:lnTo>
                  <a:pt x="463196" y="816806"/>
                </a:lnTo>
                <a:lnTo>
                  <a:pt x="0" y="816806"/>
                </a:lnTo>
                <a:lnTo>
                  <a:pt x="152940" y="162560"/>
                </a:lnTo>
                <a:close/>
              </a:path>
            </a:pathLst>
          </a:cu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EEB1293D-B58C-3AF3-5C88-B7312B398AE8}"/>
              </a:ext>
            </a:extLst>
          </p:cNvPr>
          <p:cNvGrpSpPr/>
          <p:nvPr/>
        </p:nvGrpSpPr>
        <p:grpSpPr>
          <a:xfrm>
            <a:off x="632672" y="390284"/>
            <a:ext cx="5048484" cy="492443"/>
            <a:chOff x="6495816" y="692368"/>
            <a:chExt cx="5048484" cy="492443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BAE6A4E-F6FF-5E18-A99E-FA3239A62077}"/>
                </a:ext>
              </a:extLst>
            </p:cNvPr>
            <p:cNvGrpSpPr/>
            <p:nvPr/>
          </p:nvGrpSpPr>
          <p:grpSpPr>
            <a:xfrm>
              <a:off x="8162925" y="774427"/>
              <a:ext cx="3381375" cy="105490"/>
              <a:chOff x="8411985" y="828348"/>
              <a:chExt cx="3381375" cy="105490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EB11B44A-7425-44FD-6577-F129E8F84BF7}"/>
                  </a:ext>
                </a:extLst>
              </p:cNvPr>
              <p:cNvSpPr/>
              <p:nvPr/>
            </p:nvSpPr>
            <p:spPr>
              <a:xfrm rot="10800000">
                <a:off x="8411985" y="876688"/>
                <a:ext cx="3381375" cy="57150"/>
              </a:xfrm>
              <a:custGeom>
                <a:avLst/>
                <a:gdLst>
                  <a:gd name="connsiteX0" fmla="*/ 3381375 w 3381375"/>
                  <a:gd name="connsiteY0" fmla="*/ 0 h 57150"/>
                  <a:gd name="connsiteX1" fmla="*/ 0 w 3381375"/>
                  <a:gd name="connsiteY1" fmla="*/ 0 h 57150"/>
                  <a:gd name="connsiteX2" fmla="*/ 76200 w 3381375"/>
                  <a:gd name="connsiteY2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81375" h="57150">
                    <a:moveTo>
                      <a:pt x="3381375" y="0"/>
                    </a:moveTo>
                    <a:lnTo>
                      <a:pt x="0" y="0"/>
                    </a:lnTo>
                    <a:lnTo>
                      <a:pt x="76200" y="57150"/>
                    </a:lnTo>
                  </a:path>
                </a:pathLst>
              </a:custGeom>
              <a:noFill/>
              <a:ln w="12700" cap="rnd">
                <a:solidFill>
                  <a:srgbClr val="F6B229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</a:endParaRPr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CF89666D-D775-047B-498D-8107E350ADA2}"/>
                  </a:ext>
                </a:extLst>
              </p:cNvPr>
              <p:cNvGrpSpPr/>
              <p:nvPr/>
            </p:nvGrpSpPr>
            <p:grpSpPr>
              <a:xfrm rot="10800000">
                <a:off x="11215510" y="828348"/>
                <a:ext cx="447669" cy="60481"/>
                <a:chOff x="2124081" y="3462339"/>
                <a:chExt cx="447669" cy="60481"/>
              </a:xfrm>
            </p:grpSpPr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id="{3444FB06-33F8-8F9F-1FEF-FE8696AE3F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533650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id="{B5790E3B-0766-A6F8-63A4-A6266C2F61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47514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id="{3F318E63-0F56-41D0-E78F-D72E469EA2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41663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id="{22BE9BD2-B1B6-ABC4-6FCE-940F460C27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35812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id="{1E0FC07D-7B81-44CC-F121-029224E816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29961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>
                  <a:extLst>
                    <a:ext uri="{FF2B5EF4-FFF2-40B4-BE49-F238E27FC236}">
                      <a16:creationId xmlns:a16="http://schemas.microsoft.com/office/drawing/2014/main" id="{59A7C604-3B66-1985-16F9-AFFC1FC563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24110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8C897E87-0E15-5DD1-328B-4B8A4D5FDB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18259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>
                  <a:extLst>
                    <a:ext uri="{FF2B5EF4-FFF2-40B4-BE49-F238E27FC236}">
                      <a16:creationId xmlns:a16="http://schemas.microsoft.com/office/drawing/2014/main" id="{7718A394-CD5D-D21C-5539-E09E1A96B0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12408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ED808FBB-C73B-1449-B728-1153C9555340}"/>
                  </a:ext>
                </a:extLst>
              </p:cNvPr>
              <p:cNvCxnSpPr/>
              <p:nvPr/>
            </p:nvCxnSpPr>
            <p:spPr>
              <a:xfrm rot="10800000">
                <a:off x="10001294" y="879863"/>
                <a:ext cx="1132460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A4231342-5E3B-7724-2D54-4C963F72ECD9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8492947" y="879863"/>
                <a:ext cx="1353227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594FA2F-399E-F3FC-6F0B-0A147DBF371A}"/>
                </a:ext>
              </a:extLst>
            </p:cNvPr>
            <p:cNvSpPr txBox="1"/>
            <p:nvPr/>
          </p:nvSpPr>
          <p:spPr>
            <a:xfrm>
              <a:off x="6495816" y="692368"/>
              <a:ext cx="264318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spc="600">
                  <a:gradFill>
                    <a:gsLst>
                      <a:gs pos="0">
                        <a:srgbClr val="E00E0C"/>
                      </a:gs>
                      <a:gs pos="54000">
                        <a:srgbClr val="E74315"/>
                      </a:gs>
                      <a:gs pos="100000">
                        <a:srgbClr val="F08621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2600" spc="300" dirty="0">
                  <a:gradFill>
                    <a:gsLst>
                      <a:gs pos="0">
                        <a:schemeClr val="accent1"/>
                      </a:gs>
                      <a:gs pos="54000">
                        <a:schemeClr val="accent3"/>
                      </a:gs>
                    </a:gsLst>
                    <a:lin ang="8100000" scaled="0"/>
                  </a:gradFill>
                  <a:effectLst>
                    <a:innerShdw blurRad="241300">
                      <a:srgbClr val="FD8C3A"/>
                    </a:innerShdw>
                  </a:effectLst>
                  <a:latin typeface="+mj-ea"/>
                  <a:ea typeface="+mj-ea"/>
                </a:rPr>
                <a:t>牢记初心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9319EE0-4BA3-761E-4C0B-AB946D21156B}"/>
                </a:ext>
              </a:extLst>
            </p:cNvPr>
            <p:cNvSpPr txBox="1"/>
            <p:nvPr/>
          </p:nvSpPr>
          <p:spPr>
            <a:xfrm>
              <a:off x="8061377" y="879918"/>
              <a:ext cx="23889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spc="120" dirty="0">
                  <a:solidFill>
                    <a:schemeClr val="bg1">
                      <a:lumMod val="50000"/>
                    </a:schemeClr>
                  </a:solidFill>
                  <a:latin typeface="DINPro-Bold" panose="02000503030000020004" pitchFamily="50" charset="0"/>
                </a:rPr>
                <a:t>百年奋斗重大成就 </a:t>
              </a:r>
              <a:r>
                <a:rPr lang="en-US" altLang="zh-CN" sz="1050" spc="120" dirty="0">
                  <a:solidFill>
                    <a:schemeClr val="bg1">
                      <a:lumMod val="50000"/>
                    </a:schemeClr>
                  </a:solidFill>
                  <a:latin typeface="DINPro-Bold" panose="02000503030000020004" pitchFamily="50" charset="0"/>
                </a:rPr>
                <a:t>&gt;&gt;&gt;</a:t>
              </a:r>
              <a:endParaRPr lang="zh-CN" altLang="en-US" sz="1050" spc="120" dirty="0">
                <a:solidFill>
                  <a:schemeClr val="bg1">
                    <a:lumMod val="50000"/>
                  </a:schemeClr>
                </a:solidFill>
                <a:latin typeface="DINPro-Bold" panose="02000503030000020004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5612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4C34B720-FFEC-E312-F453-21A5C6F62DA4}"/>
              </a:ext>
            </a:extLst>
          </p:cNvPr>
          <p:cNvSpPr/>
          <p:nvPr/>
        </p:nvSpPr>
        <p:spPr>
          <a:xfrm>
            <a:off x="0" y="3797030"/>
            <a:ext cx="12192000" cy="173061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>
            <a:noFill/>
          </a:ln>
          <a:effectLst>
            <a:outerShdw blurRad="381000" dist="203200" dir="5400000" sx="90000" sy="9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700C4AEE-9812-B1F9-FF44-B4BA441E4509}"/>
              </a:ext>
            </a:extLst>
          </p:cNvPr>
          <p:cNvSpPr txBox="1"/>
          <p:nvPr/>
        </p:nvSpPr>
        <p:spPr>
          <a:xfrm>
            <a:off x="4593025" y="4721761"/>
            <a:ext cx="30059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8100000" scaled="0"/>
                </a:gradFill>
                <a:latin typeface="+mj-ea"/>
                <a:ea typeface="+mj-ea"/>
                <a:cs typeface="OPPOSans R" panose="00020600040101010101" pitchFamily="18" charset="-122"/>
              </a:rPr>
              <a:t>在此处输入主要内容信息</a:t>
            </a:r>
          </a:p>
        </p:txBody>
      </p:sp>
      <p:sp>
        <p:nvSpPr>
          <p:cNvPr id="32" name="矩形: 圆顶角 31">
            <a:extLst>
              <a:ext uri="{FF2B5EF4-FFF2-40B4-BE49-F238E27FC236}">
                <a16:creationId xmlns:a16="http://schemas.microsoft.com/office/drawing/2014/main" id="{1E094644-3563-02C9-DBE6-E52BDB24A99B}"/>
              </a:ext>
            </a:extLst>
          </p:cNvPr>
          <p:cNvSpPr/>
          <p:nvPr/>
        </p:nvSpPr>
        <p:spPr>
          <a:xfrm>
            <a:off x="753585" y="1301340"/>
            <a:ext cx="3254316" cy="2918355"/>
          </a:xfrm>
          <a:prstGeom prst="round2SameRect">
            <a:avLst>
              <a:gd name="adj1" fmla="val 4376"/>
              <a:gd name="adj2" fmla="val 0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28575">
            <a:gradFill>
              <a:gsLst>
                <a:gs pos="0">
                  <a:srgbClr val="ED280A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03200" dir="5400000" sx="90000" sy="90000" algn="ctr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A0E2F3E-AE90-9598-89C1-19E1BC54B3C2}"/>
              </a:ext>
            </a:extLst>
          </p:cNvPr>
          <p:cNvSpPr txBox="1"/>
          <p:nvPr/>
        </p:nvSpPr>
        <p:spPr>
          <a:xfrm>
            <a:off x="943931" y="150094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8100000" scaled="0"/>
                </a:gradFill>
                <a:latin typeface="+mj-ea"/>
                <a:ea typeface="+mj-ea"/>
                <a:cs typeface="OPPOSans R" panose="00020600040101010101" pitchFamily="18" charset="-122"/>
              </a:rPr>
              <a:t>在此处输入标题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5174EB9-C58E-87D5-608E-C632A905DCEF}"/>
              </a:ext>
            </a:extLst>
          </p:cNvPr>
          <p:cNvSpPr txBox="1"/>
          <p:nvPr/>
        </p:nvSpPr>
        <p:spPr>
          <a:xfrm>
            <a:off x="943931" y="1890892"/>
            <a:ext cx="2790039" cy="520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POSans R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04699D5E-B751-ED77-8A8B-1E4EBC6801DC}"/>
              </a:ext>
            </a:extLst>
          </p:cNvPr>
          <p:cNvSpPr/>
          <p:nvPr/>
        </p:nvSpPr>
        <p:spPr>
          <a:xfrm>
            <a:off x="1137005" y="2509907"/>
            <a:ext cx="2497858" cy="284748"/>
          </a:xfrm>
          <a:prstGeom prst="roundRect">
            <a:avLst>
              <a:gd name="adj" fmla="val 8602"/>
            </a:avLst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dirty="0">
              <a:latin typeface="DINPro-Bold" panose="02000503030000020004" pitchFamily="50" charset="0"/>
            </a:endParaRPr>
          </a:p>
        </p:txBody>
      </p:sp>
      <p:sp>
        <p:nvSpPr>
          <p:cNvPr id="84" name="矩形: 圆角 83">
            <a:extLst>
              <a:ext uri="{FF2B5EF4-FFF2-40B4-BE49-F238E27FC236}">
                <a16:creationId xmlns:a16="http://schemas.microsoft.com/office/drawing/2014/main" id="{A32460D0-6E39-BC00-E8FF-4285F820216E}"/>
              </a:ext>
            </a:extLst>
          </p:cNvPr>
          <p:cNvSpPr/>
          <p:nvPr/>
        </p:nvSpPr>
        <p:spPr>
          <a:xfrm>
            <a:off x="1036343" y="2497921"/>
            <a:ext cx="670939" cy="312105"/>
          </a:xfrm>
          <a:prstGeom prst="roundRect">
            <a:avLst>
              <a:gd name="adj" fmla="val 13511"/>
            </a:avLst>
          </a:prstGeom>
          <a:gradFill>
            <a:gsLst>
              <a:gs pos="0">
                <a:schemeClr val="accent3"/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E2F10721-72A8-12C4-25B0-5056EC5916C0}"/>
              </a:ext>
            </a:extLst>
          </p:cNvPr>
          <p:cNvSpPr txBox="1"/>
          <p:nvPr/>
        </p:nvSpPr>
        <p:spPr>
          <a:xfrm>
            <a:off x="1134568" y="2561640"/>
            <a:ext cx="52578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s-ES" altLang="zh-CN" sz="1200" dirty="0">
                <a:solidFill>
                  <a:schemeClr val="bg1"/>
                </a:solidFill>
                <a:latin typeface="+mn-ea"/>
              </a:rPr>
              <a:t>XXXX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18A47967-4137-544C-2C76-E3F6991680E5}"/>
              </a:ext>
            </a:extLst>
          </p:cNvPr>
          <p:cNvSpPr txBox="1"/>
          <p:nvPr/>
        </p:nvSpPr>
        <p:spPr>
          <a:xfrm>
            <a:off x="1760178" y="2567642"/>
            <a:ext cx="183383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Pro-Bold" panose="02000503030000020004" pitchFamily="50" charset="0"/>
              </a:rPr>
              <a:t>请在此输入你想要输入的内容</a:t>
            </a:r>
          </a:p>
        </p:txBody>
      </p:sp>
      <p:sp>
        <p:nvSpPr>
          <p:cNvPr id="105" name="矩形: 圆角 104">
            <a:extLst>
              <a:ext uri="{FF2B5EF4-FFF2-40B4-BE49-F238E27FC236}">
                <a16:creationId xmlns:a16="http://schemas.microsoft.com/office/drawing/2014/main" id="{3F32849B-5853-C172-67EF-6D0323FAD438}"/>
              </a:ext>
            </a:extLst>
          </p:cNvPr>
          <p:cNvSpPr/>
          <p:nvPr/>
        </p:nvSpPr>
        <p:spPr>
          <a:xfrm>
            <a:off x="1137005" y="2929457"/>
            <a:ext cx="2497858" cy="284748"/>
          </a:xfrm>
          <a:prstGeom prst="roundRect">
            <a:avLst>
              <a:gd name="adj" fmla="val 8602"/>
            </a:avLst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dirty="0">
              <a:latin typeface="DINPro-Bold" panose="02000503030000020004" pitchFamily="50" charset="0"/>
            </a:endParaRPr>
          </a:p>
        </p:txBody>
      </p:sp>
      <p:sp>
        <p:nvSpPr>
          <p:cNvPr id="106" name="矩形: 圆角 105">
            <a:extLst>
              <a:ext uri="{FF2B5EF4-FFF2-40B4-BE49-F238E27FC236}">
                <a16:creationId xmlns:a16="http://schemas.microsoft.com/office/drawing/2014/main" id="{9935A7DE-2A9C-62F3-D001-21364AB061DB}"/>
              </a:ext>
            </a:extLst>
          </p:cNvPr>
          <p:cNvSpPr/>
          <p:nvPr/>
        </p:nvSpPr>
        <p:spPr>
          <a:xfrm>
            <a:off x="1036343" y="2917471"/>
            <a:ext cx="670939" cy="312105"/>
          </a:xfrm>
          <a:prstGeom prst="roundRect">
            <a:avLst>
              <a:gd name="adj" fmla="val 13511"/>
            </a:avLst>
          </a:prstGeom>
          <a:gradFill>
            <a:gsLst>
              <a:gs pos="0">
                <a:schemeClr val="accent3"/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B20A46D-9016-9269-F012-2690FAF4C6C7}"/>
              </a:ext>
            </a:extLst>
          </p:cNvPr>
          <p:cNvSpPr txBox="1"/>
          <p:nvPr/>
        </p:nvSpPr>
        <p:spPr>
          <a:xfrm>
            <a:off x="1134568" y="2981190"/>
            <a:ext cx="52578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s-ES" altLang="zh-CN" sz="1200" dirty="0">
                <a:solidFill>
                  <a:schemeClr val="bg1"/>
                </a:solidFill>
                <a:latin typeface="+mn-ea"/>
              </a:rPr>
              <a:t>XXXX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303507CC-F3EB-EFDB-F258-A06371F944FB}"/>
              </a:ext>
            </a:extLst>
          </p:cNvPr>
          <p:cNvSpPr txBox="1"/>
          <p:nvPr/>
        </p:nvSpPr>
        <p:spPr>
          <a:xfrm>
            <a:off x="1760178" y="2987192"/>
            <a:ext cx="183383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Pro-Bold" panose="02000503030000020004" pitchFamily="50" charset="0"/>
              </a:rPr>
              <a:t>请在此输入你想要输入的内容</a:t>
            </a:r>
          </a:p>
        </p:txBody>
      </p:sp>
      <p:sp>
        <p:nvSpPr>
          <p:cNvPr id="110" name="矩形: 圆角 109">
            <a:extLst>
              <a:ext uri="{FF2B5EF4-FFF2-40B4-BE49-F238E27FC236}">
                <a16:creationId xmlns:a16="http://schemas.microsoft.com/office/drawing/2014/main" id="{A6EDDB1D-85FB-53CC-83D0-A970DB3E496A}"/>
              </a:ext>
            </a:extLst>
          </p:cNvPr>
          <p:cNvSpPr/>
          <p:nvPr/>
        </p:nvSpPr>
        <p:spPr>
          <a:xfrm>
            <a:off x="1137005" y="3349007"/>
            <a:ext cx="2497858" cy="284748"/>
          </a:xfrm>
          <a:prstGeom prst="roundRect">
            <a:avLst>
              <a:gd name="adj" fmla="val 8602"/>
            </a:avLst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dirty="0">
              <a:latin typeface="DINPro-Bold" panose="02000503030000020004" pitchFamily="50" charset="0"/>
            </a:endParaRPr>
          </a:p>
        </p:txBody>
      </p:sp>
      <p:sp>
        <p:nvSpPr>
          <p:cNvPr id="111" name="矩形: 圆角 110">
            <a:extLst>
              <a:ext uri="{FF2B5EF4-FFF2-40B4-BE49-F238E27FC236}">
                <a16:creationId xmlns:a16="http://schemas.microsoft.com/office/drawing/2014/main" id="{5F6A33D2-B3B0-7C81-D828-E28027A66BC2}"/>
              </a:ext>
            </a:extLst>
          </p:cNvPr>
          <p:cNvSpPr/>
          <p:nvPr/>
        </p:nvSpPr>
        <p:spPr>
          <a:xfrm>
            <a:off x="1036343" y="3337021"/>
            <a:ext cx="670939" cy="312105"/>
          </a:xfrm>
          <a:prstGeom prst="roundRect">
            <a:avLst>
              <a:gd name="adj" fmla="val 13511"/>
            </a:avLst>
          </a:prstGeom>
          <a:gradFill>
            <a:gsLst>
              <a:gs pos="0">
                <a:schemeClr val="accent3"/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6AA92B6E-C982-2585-9824-FB56A845505C}"/>
              </a:ext>
            </a:extLst>
          </p:cNvPr>
          <p:cNvSpPr txBox="1"/>
          <p:nvPr/>
        </p:nvSpPr>
        <p:spPr>
          <a:xfrm>
            <a:off x="1134568" y="3400740"/>
            <a:ext cx="52578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s-ES" altLang="zh-CN" sz="1200" dirty="0">
                <a:solidFill>
                  <a:schemeClr val="bg1"/>
                </a:solidFill>
                <a:latin typeface="+mn-ea"/>
              </a:rPr>
              <a:t>XXXX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714B4B94-0E2E-5080-4689-BC17D7BA977D}"/>
              </a:ext>
            </a:extLst>
          </p:cNvPr>
          <p:cNvSpPr txBox="1"/>
          <p:nvPr/>
        </p:nvSpPr>
        <p:spPr>
          <a:xfrm>
            <a:off x="1760178" y="3406742"/>
            <a:ext cx="183383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Pro-Bold" panose="02000503030000020004" pitchFamily="50" charset="0"/>
              </a:rPr>
              <a:t>请在此输入你想要输入的内容</a:t>
            </a:r>
          </a:p>
        </p:txBody>
      </p:sp>
      <p:sp>
        <p:nvSpPr>
          <p:cNvPr id="120" name="矩形: 圆顶角 119">
            <a:extLst>
              <a:ext uri="{FF2B5EF4-FFF2-40B4-BE49-F238E27FC236}">
                <a16:creationId xmlns:a16="http://schemas.microsoft.com/office/drawing/2014/main" id="{0B5569B7-C604-78B9-6AD1-18D427CC509F}"/>
              </a:ext>
            </a:extLst>
          </p:cNvPr>
          <p:cNvSpPr/>
          <p:nvPr/>
        </p:nvSpPr>
        <p:spPr>
          <a:xfrm>
            <a:off x="4442043" y="1301340"/>
            <a:ext cx="6996372" cy="2918355"/>
          </a:xfrm>
          <a:prstGeom prst="round2SameRect">
            <a:avLst>
              <a:gd name="adj1" fmla="val 4376"/>
              <a:gd name="adj2" fmla="val 0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28575">
            <a:gradFill>
              <a:gsLst>
                <a:gs pos="0">
                  <a:srgbClr val="ED280A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03200" dir="5400000" sx="90000" sy="90000" algn="ctr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11BD04E5-8819-8AEB-8546-E07B77CE267D}"/>
              </a:ext>
            </a:extLst>
          </p:cNvPr>
          <p:cNvSpPr txBox="1"/>
          <p:nvPr/>
        </p:nvSpPr>
        <p:spPr>
          <a:xfrm>
            <a:off x="4628452" y="150094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8100000" scaled="0"/>
                </a:gradFill>
                <a:latin typeface="+mj-ea"/>
                <a:ea typeface="+mj-ea"/>
                <a:cs typeface="OPPOSans R" panose="00020600040101010101" pitchFamily="18" charset="-122"/>
              </a:rPr>
              <a:t>在此处输入标题</a:t>
            </a:r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32372DBC-956B-5239-1082-189F04ADF103}"/>
              </a:ext>
            </a:extLst>
          </p:cNvPr>
          <p:cNvGrpSpPr/>
          <p:nvPr/>
        </p:nvGrpSpPr>
        <p:grpSpPr>
          <a:xfrm>
            <a:off x="5305872" y="4167543"/>
            <a:ext cx="1580257" cy="400111"/>
            <a:chOff x="1047173" y="3786899"/>
            <a:chExt cx="1981709" cy="400111"/>
          </a:xfrm>
        </p:grpSpPr>
        <p:sp>
          <p:nvSpPr>
            <p:cNvPr id="133" name="矩形: 圆角 132">
              <a:extLst>
                <a:ext uri="{FF2B5EF4-FFF2-40B4-BE49-F238E27FC236}">
                  <a16:creationId xmlns:a16="http://schemas.microsoft.com/office/drawing/2014/main" id="{7A34DA69-D971-0BAB-692D-1D9E5B2509AF}"/>
                </a:ext>
              </a:extLst>
            </p:cNvPr>
            <p:cNvSpPr/>
            <p:nvPr/>
          </p:nvSpPr>
          <p:spPr>
            <a:xfrm>
              <a:off x="1047173" y="3786899"/>
              <a:ext cx="1981709" cy="40011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3"/>
                </a:gs>
                <a:gs pos="79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199F7964-CDEE-9E07-68F2-3B35491F5688}"/>
                </a:ext>
              </a:extLst>
            </p:cNvPr>
            <p:cNvSpPr txBox="1"/>
            <p:nvPr/>
          </p:nvSpPr>
          <p:spPr>
            <a:xfrm>
              <a:off x="1108577" y="3802288"/>
              <a:ext cx="18589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sp>
        <p:nvSpPr>
          <p:cNvPr id="130" name="文本框 129">
            <a:extLst>
              <a:ext uri="{FF2B5EF4-FFF2-40B4-BE49-F238E27FC236}">
                <a16:creationId xmlns:a16="http://schemas.microsoft.com/office/drawing/2014/main" id="{2FACAE8D-6286-5B17-89B2-C0396388B427}"/>
              </a:ext>
            </a:extLst>
          </p:cNvPr>
          <p:cNvSpPr txBox="1"/>
          <p:nvPr/>
        </p:nvSpPr>
        <p:spPr>
          <a:xfrm>
            <a:off x="5199915" y="2285896"/>
            <a:ext cx="5379759" cy="592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在这里输入你的正文阐述与关键词标题相关的具体内容，若字数太多酌情先删减文案 ，再缩小字号</a:t>
            </a:r>
          </a:p>
        </p:txBody>
      </p:sp>
      <p:cxnSp>
        <p:nvCxnSpPr>
          <p:cNvPr id="136" name="直接连接符 135">
            <a:extLst>
              <a:ext uri="{FF2B5EF4-FFF2-40B4-BE49-F238E27FC236}">
                <a16:creationId xmlns:a16="http://schemas.microsoft.com/office/drawing/2014/main" id="{0EA05845-9FAF-A503-024E-D7DDD4ECF8B2}"/>
              </a:ext>
            </a:extLst>
          </p:cNvPr>
          <p:cNvCxnSpPr>
            <a:cxnSpLocks/>
          </p:cNvCxnSpPr>
          <p:nvPr/>
        </p:nvCxnSpPr>
        <p:spPr>
          <a:xfrm>
            <a:off x="4717997" y="2897698"/>
            <a:ext cx="619333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椭圆 137">
            <a:extLst>
              <a:ext uri="{FF2B5EF4-FFF2-40B4-BE49-F238E27FC236}">
                <a16:creationId xmlns:a16="http://schemas.microsoft.com/office/drawing/2014/main" id="{570B734E-184D-A78B-6DB8-40F4329D3A9A}"/>
              </a:ext>
            </a:extLst>
          </p:cNvPr>
          <p:cNvSpPr/>
          <p:nvPr/>
        </p:nvSpPr>
        <p:spPr>
          <a:xfrm>
            <a:off x="4744891" y="2362261"/>
            <a:ext cx="367924" cy="367924"/>
          </a:xfrm>
          <a:prstGeom prst="ellipse">
            <a:avLst/>
          </a:prstGeom>
          <a:gradFill>
            <a:gsLst>
              <a:gs pos="0">
                <a:schemeClr val="accent3"/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18CC4EC3-A54F-8624-2630-BB121487893F}"/>
              </a:ext>
            </a:extLst>
          </p:cNvPr>
          <p:cNvSpPr txBox="1"/>
          <p:nvPr/>
        </p:nvSpPr>
        <p:spPr>
          <a:xfrm>
            <a:off x="4839085" y="2438501"/>
            <a:ext cx="1795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壹</a:t>
            </a: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1238294E-E65C-95EC-1BA2-8FA3B7066140}"/>
              </a:ext>
            </a:extLst>
          </p:cNvPr>
          <p:cNvSpPr txBox="1"/>
          <p:nvPr/>
        </p:nvSpPr>
        <p:spPr>
          <a:xfrm>
            <a:off x="5199915" y="3024703"/>
            <a:ext cx="5379759" cy="592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在这里输入你的正文阐述与关键词标题相关的具体内容，若字数太多酌情先删减文案 ，再缩小字号</a:t>
            </a:r>
          </a:p>
        </p:txBody>
      </p:sp>
      <p:cxnSp>
        <p:nvCxnSpPr>
          <p:cNvPr id="144" name="直接连接符 143">
            <a:extLst>
              <a:ext uri="{FF2B5EF4-FFF2-40B4-BE49-F238E27FC236}">
                <a16:creationId xmlns:a16="http://schemas.microsoft.com/office/drawing/2014/main" id="{5C459DBC-CB94-9E85-9203-2AE3B13DF038}"/>
              </a:ext>
            </a:extLst>
          </p:cNvPr>
          <p:cNvCxnSpPr>
            <a:cxnSpLocks/>
          </p:cNvCxnSpPr>
          <p:nvPr/>
        </p:nvCxnSpPr>
        <p:spPr>
          <a:xfrm>
            <a:off x="4717997" y="3636505"/>
            <a:ext cx="619333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椭圆 144">
            <a:extLst>
              <a:ext uri="{FF2B5EF4-FFF2-40B4-BE49-F238E27FC236}">
                <a16:creationId xmlns:a16="http://schemas.microsoft.com/office/drawing/2014/main" id="{5138CE1B-2BD2-48BE-F6DD-1909722DB6FE}"/>
              </a:ext>
            </a:extLst>
          </p:cNvPr>
          <p:cNvSpPr/>
          <p:nvPr/>
        </p:nvSpPr>
        <p:spPr>
          <a:xfrm>
            <a:off x="4744891" y="3101068"/>
            <a:ext cx="367924" cy="367924"/>
          </a:xfrm>
          <a:prstGeom prst="ellipse">
            <a:avLst/>
          </a:prstGeom>
          <a:gradFill>
            <a:gsLst>
              <a:gs pos="0">
                <a:schemeClr val="accent3"/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646BBFB3-EBE1-D39E-6F1E-BD0051242E68}"/>
              </a:ext>
            </a:extLst>
          </p:cNvPr>
          <p:cNvSpPr txBox="1"/>
          <p:nvPr/>
        </p:nvSpPr>
        <p:spPr>
          <a:xfrm>
            <a:off x="4839085" y="3177308"/>
            <a:ext cx="1795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贰</a:t>
            </a: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56A2D186-7EDF-9068-F07F-6175F61E0D79}"/>
              </a:ext>
            </a:extLst>
          </p:cNvPr>
          <p:cNvSpPr txBox="1"/>
          <p:nvPr/>
        </p:nvSpPr>
        <p:spPr>
          <a:xfrm>
            <a:off x="4628452" y="1890892"/>
            <a:ext cx="4482074" cy="299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POSans R" panose="00020600040101010101" pitchFamily="18" charset="-122"/>
              </a:rPr>
              <a:t>在这里输入你的正文阐述与关键词标题相关的具体内容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C470EF1-64C1-F62B-D318-EF96FBD469DD}"/>
              </a:ext>
            </a:extLst>
          </p:cNvPr>
          <p:cNvGrpSpPr/>
          <p:nvPr/>
        </p:nvGrpSpPr>
        <p:grpSpPr>
          <a:xfrm>
            <a:off x="632672" y="390284"/>
            <a:ext cx="5048484" cy="492443"/>
            <a:chOff x="6495816" y="692368"/>
            <a:chExt cx="5048484" cy="492443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C188AEB9-64C1-B9D1-8884-A09F3C748D26}"/>
                </a:ext>
              </a:extLst>
            </p:cNvPr>
            <p:cNvGrpSpPr/>
            <p:nvPr/>
          </p:nvGrpSpPr>
          <p:grpSpPr>
            <a:xfrm>
              <a:off x="8162925" y="774427"/>
              <a:ext cx="3381375" cy="105490"/>
              <a:chOff x="8411985" y="828348"/>
              <a:chExt cx="3381375" cy="105490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4FD83EBF-4859-2A38-D3F1-F888189E7BDD}"/>
                  </a:ext>
                </a:extLst>
              </p:cNvPr>
              <p:cNvSpPr/>
              <p:nvPr/>
            </p:nvSpPr>
            <p:spPr>
              <a:xfrm rot="10800000">
                <a:off x="8411985" y="876688"/>
                <a:ext cx="3381375" cy="57150"/>
              </a:xfrm>
              <a:custGeom>
                <a:avLst/>
                <a:gdLst>
                  <a:gd name="connsiteX0" fmla="*/ 3381375 w 3381375"/>
                  <a:gd name="connsiteY0" fmla="*/ 0 h 57150"/>
                  <a:gd name="connsiteX1" fmla="*/ 0 w 3381375"/>
                  <a:gd name="connsiteY1" fmla="*/ 0 h 57150"/>
                  <a:gd name="connsiteX2" fmla="*/ 76200 w 3381375"/>
                  <a:gd name="connsiteY2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81375" h="57150">
                    <a:moveTo>
                      <a:pt x="3381375" y="0"/>
                    </a:moveTo>
                    <a:lnTo>
                      <a:pt x="0" y="0"/>
                    </a:lnTo>
                    <a:lnTo>
                      <a:pt x="76200" y="57150"/>
                    </a:lnTo>
                  </a:path>
                </a:pathLst>
              </a:custGeom>
              <a:noFill/>
              <a:ln w="12700" cap="rnd">
                <a:solidFill>
                  <a:srgbClr val="F6B229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B8EF5980-31D9-3D4D-7A13-94F09390C513}"/>
                  </a:ext>
                </a:extLst>
              </p:cNvPr>
              <p:cNvGrpSpPr/>
              <p:nvPr/>
            </p:nvGrpSpPr>
            <p:grpSpPr>
              <a:xfrm rot="10800000">
                <a:off x="11215510" y="828348"/>
                <a:ext cx="447669" cy="60481"/>
                <a:chOff x="2124081" y="3462339"/>
                <a:chExt cx="447669" cy="60481"/>
              </a:xfrm>
            </p:grpSpPr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262EAC8F-047D-F0EB-0183-F58393BAE5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533650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id="{F5BC07C9-B07E-9E2E-ACEB-1BFAE96E89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47514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id="{C8BBAD13-CEF1-A9D2-79A6-8DDE236EC9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41663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id="{C76B143B-6E47-8AA9-1FB5-9720E0EC40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35812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id="{8B71B3C9-A1E8-961D-60B0-9CB410D420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29961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id="{8B009C42-AE27-3B14-1715-BAB390BBE4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24110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id="{68AE3103-19C3-58ED-2901-E041B4CAB26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18259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id="{AE3791BE-DDB2-4208-D746-DB69AFD44C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12408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75B1ED0-FBAF-99B3-E372-DA5A1F0F5D66}"/>
                  </a:ext>
                </a:extLst>
              </p:cNvPr>
              <p:cNvCxnSpPr/>
              <p:nvPr/>
            </p:nvCxnSpPr>
            <p:spPr>
              <a:xfrm rot="10800000">
                <a:off x="10001294" y="879863"/>
                <a:ext cx="1132460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6EB27F0E-5983-BE80-B9C7-049908007024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8492947" y="879863"/>
                <a:ext cx="1353227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7A7E591-3777-E569-FE71-BC21BFE6582B}"/>
                </a:ext>
              </a:extLst>
            </p:cNvPr>
            <p:cNvSpPr txBox="1"/>
            <p:nvPr/>
          </p:nvSpPr>
          <p:spPr>
            <a:xfrm>
              <a:off x="6495816" y="692368"/>
              <a:ext cx="264318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spc="600">
                  <a:gradFill>
                    <a:gsLst>
                      <a:gs pos="0">
                        <a:srgbClr val="E00E0C"/>
                      </a:gs>
                      <a:gs pos="54000">
                        <a:srgbClr val="E74315"/>
                      </a:gs>
                      <a:gs pos="100000">
                        <a:srgbClr val="F08621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2600" spc="300" dirty="0">
                  <a:gradFill>
                    <a:gsLst>
                      <a:gs pos="0">
                        <a:schemeClr val="accent1"/>
                      </a:gs>
                      <a:gs pos="54000">
                        <a:schemeClr val="accent3"/>
                      </a:gs>
                    </a:gsLst>
                    <a:lin ang="8100000" scaled="0"/>
                  </a:gradFill>
                  <a:effectLst>
                    <a:innerShdw blurRad="241300">
                      <a:srgbClr val="FD8C3A"/>
                    </a:innerShdw>
                  </a:effectLst>
                  <a:latin typeface="+mj-ea"/>
                  <a:ea typeface="+mj-ea"/>
                </a:rPr>
                <a:t>牢记初心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1AB4597-479B-CCB0-16EF-DF37864DFE02}"/>
                </a:ext>
              </a:extLst>
            </p:cNvPr>
            <p:cNvSpPr txBox="1"/>
            <p:nvPr/>
          </p:nvSpPr>
          <p:spPr>
            <a:xfrm>
              <a:off x="8061377" y="879918"/>
              <a:ext cx="23889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spc="120" dirty="0">
                  <a:solidFill>
                    <a:schemeClr val="bg1">
                      <a:lumMod val="50000"/>
                    </a:schemeClr>
                  </a:solidFill>
                  <a:latin typeface="DINPro-Bold" panose="02000503030000020004" pitchFamily="50" charset="0"/>
                </a:rPr>
                <a:t>百年奋斗重大成就 </a:t>
              </a:r>
              <a:r>
                <a:rPr lang="en-US" altLang="zh-CN" sz="1050" spc="120" dirty="0">
                  <a:solidFill>
                    <a:schemeClr val="bg1">
                      <a:lumMod val="50000"/>
                    </a:schemeClr>
                  </a:solidFill>
                  <a:latin typeface="DINPro-Bold" panose="02000503030000020004" pitchFamily="50" charset="0"/>
                </a:rPr>
                <a:t>&gt;&gt;&gt;</a:t>
              </a:r>
              <a:endParaRPr lang="zh-CN" altLang="en-US" sz="1050" spc="120" dirty="0">
                <a:solidFill>
                  <a:schemeClr val="bg1">
                    <a:lumMod val="50000"/>
                  </a:schemeClr>
                </a:solidFill>
                <a:latin typeface="DINPro-Bold" panose="02000503030000020004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2555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99EF0883-F17C-EE69-4D5C-D36D3B7084BA}"/>
              </a:ext>
            </a:extLst>
          </p:cNvPr>
          <p:cNvGrpSpPr/>
          <p:nvPr/>
        </p:nvGrpSpPr>
        <p:grpSpPr>
          <a:xfrm>
            <a:off x="0" y="1249427"/>
            <a:ext cx="12192000" cy="1745696"/>
            <a:chOff x="0" y="1249427"/>
            <a:chExt cx="12192000" cy="1745696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8ED43790-E249-5DB6-7FC8-BDFAB815FC68}"/>
                </a:ext>
              </a:extLst>
            </p:cNvPr>
            <p:cNvSpPr/>
            <p:nvPr/>
          </p:nvSpPr>
          <p:spPr>
            <a:xfrm>
              <a:off x="0" y="1249427"/>
              <a:ext cx="12192000" cy="173061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5000"/>
                    <a:lumOff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381000" dist="203200" dir="5400000" sx="90000" sy="9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45B6D8F6-4B60-0BE6-2237-821F7A0FC917}"/>
                </a:ext>
              </a:extLst>
            </p:cNvPr>
            <p:cNvSpPr/>
            <p:nvPr/>
          </p:nvSpPr>
          <p:spPr>
            <a:xfrm>
              <a:off x="0" y="2906670"/>
              <a:ext cx="12192000" cy="8845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</a:endParaRPr>
            </a:p>
          </p:txBody>
        </p:sp>
      </p:grpSp>
      <p:sp>
        <p:nvSpPr>
          <p:cNvPr id="2" name="矩形: 圆顶角 1">
            <a:extLst>
              <a:ext uri="{FF2B5EF4-FFF2-40B4-BE49-F238E27FC236}">
                <a16:creationId xmlns:a16="http://schemas.microsoft.com/office/drawing/2014/main" id="{527AA592-EC86-4BFD-2B41-F7F1A4AF0133}"/>
              </a:ext>
            </a:extLst>
          </p:cNvPr>
          <p:cNvSpPr/>
          <p:nvPr/>
        </p:nvSpPr>
        <p:spPr>
          <a:xfrm>
            <a:off x="737332" y="3415787"/>
            <a:ext cx="2538528" cy="2918355"/>
          </a:xfrm>
          <a:prstGeom prst="round2SameRect">
            <a:avLst>
              <a:gd name="adj1" fmla="val 4376"/>
              <a:gd name="adj2" fmla="val 0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28575">
            <a:gradFill>
              <a:gsLst>
                <a:gs pos="0">
                  <a:srgbClr val="ED280A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03200" dir="5400000" sx="90000" sy="90000" algn="ctr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20" name="矩形: 圆顶角 19">
            <a:extLst>
              <a:ext uri="{FF2B5EF4-FFF2-40B4-BE49-F238E27FC236}">
                <a16:creationId xmlns:a16="http://schemas.microsoft.com/office/drawing/2014/main" id="{38764872-A38F-50EB-AC5F-ED8319C1CD59}"/>
              </a:ext>
            </a:extLst>
          </p:cNvPr>
          <p:cNvSpPr/>
          <p:nvPr/>
        </p:nvSpPr>
        <p:spPr>
          <a:xfrm>
            <a:off x="3497482" y="3394224"/>
            <a:ext cx="2487707" cy="3161654"/>
          </a:xfrm>
          <a:prstGeom prst="round2SameRect">
            <a:avLst>
              <a:gd name="adj1" fmla="val 4376"/>
              <a:gd name="adj2" fmla="val 0"/>
            </a:avLst>
          </a:prstGeom>
          <a:gradFill>
            <a:gsLst>
              <a:gs pos="65000">
                <a:schemeClr val="accent2">
                  <a:alpha val="25000"/>
                  <a:lumMod val="24000"/>
                  <a:lumOff val="76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21" name="矩形: 圆顶角 20">
            <a:extLst>
              <a:ext uri="{FF2B5EF4-FFF2-40B4-BE49-F238E27FC236}">
                <a16:creationId xmlns:a16="http://schemas.microsoft.com/office/drawing/2014/main" id="{63150E18-FCCD-B137-4A14-2F0D1222B4EC}"/>
              </a:ext>
            </a:extLst>
          </p:cNvPr>
          <p:cNvSpPr/>
          <p:nvPr/>
        </p:nvSpPr>
        <p:spPr>
          <a:xfrm>
            <a:off x="6206811" y="3394224"/>
            <a:ext cx="2487707" cy="3161654"/>
          </a:xfrm>
          <a:prstGeom prst="round2SameRect">
            <a:avLst>
              <a:gd name="adj1" fmla="val 4376"/>
              <a:gd name="adj2" fmla="val 0"/>
            </a:avLst>
          </a:prstGeom>
          <a:gradFill>
            <a:gsLst>
              <a:gs pos="65000">
                <a:schemeClr val="accent2">
                  <a:alpha val="25000"/>
                  <a:lumMod val="24000"/>
                  <a:lumOff val="76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22" name="矩形: 圆顶角 21">
            <a:extLst>
              <a:ext uri="{FF2B5EF4-FFF2-40B4-BE49-F238E27FC236}">
                <a16:creationId xmlns:a16="http://schemas.microsoft.com/office/drawing/2014/main" id="{EF6298CC-D3F0-95A6-E1D7-064041861B22}"/>
              </a:ext>
            </a:extLst>
          </p:cNvPr>
          <p:cNvSpPr/>
          <p:nvPr/>
        </p:nvSpPr>
        <p:spPr>
          <a:xfrm>
            <a:off x="8916140" y="3394224"/>
            <a:ext cx="2487707" cy="3161654"/>
          </a:xfrm>
          <a:prstGeom prst="round2SameRect">
            <a:avLst>
              <a:gd name="adj1" fmla="val 4376"/>
              <a:gd name="adj2" fmla="val 0"/>
            </a:avLst>
          </a:prstGeom>
          <a:gradFill>
            <a:gsLst>
              <a:gs pos="65000">
                <a:schemeClr val="accent2">
                  <a:alpha val="25000"/>
                  <a:lumMod val="24000"/>
                  <a:lumOff val="76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23" name="矩形: 圆顶角 22">
            <a:extLst>
              <a:ext uri="{FF2B5EF4-FFF2-40B4-BE49-F238E27FC236}">
                <a16:creationId xmlns:a16="http://schemas.microsoft.com/office/drawing/2014/main" id="{B3E5438E-65D2-F497-4C7F-3F880AD6D6CE}"/>
              </a:ext>
            </a:extLst>
          </p:cNvPr>
          <p:cNvSpPr/>
          <p:nvPr/>
        </p:nvSpPr>
        <p:spPr>
          <a:xfrm>
            <a:off x="3446661" y="3415787"/>
            <a:ext cx="2538528" cy="2918355"/>
          </a:xfrm>
          <a:prstGeom prst="round2SameRect">
            <a:avLst>
              <a:gd name="adj1" fmla="val 4376"/>
              <a:gd name="adj2" fmla="val 0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28575">
            <a:gradFill>
              <a:gsLst>
                <a:gs pos="0">
                  <a:srgbClr val="ED280A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03200" dir="5400000" sx="90000" sy="90000" algn="ctr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24" name="矩形: 圆顶角 23">
            <a:extLst>
              <a:ext uri="{FF2B5EF4-FFF2-40B4-BE49-F238E27FC236}">
                <a16:creationId xmlns:a16="http://schemas.microsoft.com/office/drawing/2014/main" id="{81E1A541-A058-79A8-BBC6-CCA32D7C95F5}"/>
              </a:ext>
            </a:extLst>
          </p:cNvPr>
          <p:cNvSpPr/>
          <p:nvPr/>
        </p:nvSpPr>
        <p:spPr>
          <a:xfrm>
            <a:off x="6155990" y="3415787"/>
            <a:ext cx="2538528" cy="2918355"/>
          </a:xfrm>
          <a:prstGeom prst="round2SameRect">
            <a:avLst>
              <a:gd name="adj1" fmla="val 4376"/>
              <a:gd name="adj2" fmla="val 0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28575">
            <a:gradFill>
              <a:gsLst>
                <a:gs pos="0">
                  <a:srgbClr val="ED280A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03200" dir="5400000" sx="90000" sy="90000" algn="ctr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25" name="矩形: 圆顶角 24">
            <a:extLst>
              <a:ext uri="{FF2B5EF4-FFF2-40B4-BE49-F238E27FC236}">
                <a16:creationId xmlns:a16="http://schemas.microsoft.com/office/drawing/2014/main" id="{921F012D-987F-58A0-1422-9F6D829D723F}"/>
              </a:ext>
            </a:extLst>
          </p:cNvPr>
          <p:cNvSpPr/>
          <p:nvPr/>
        </p:nvSpPr>
        <p:spPr>
          <a:xfrm>
            <a:off x="8865319" y="3415787"/>
            <a:ext cx="2538528" cy="2918355"/>
          </a:xfrm>
          <a:prstGeom prst="round2SameRect">
            <a:avLst>
              <a:gd name="adj1" fmla="val 4376"/>
              <a:gd name="adj2" fmla="val 0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28575">
            <a:gradFill>
              <a:gsLst>
                <a:gs pos="0">
                  <a:srgbClr val="ED280A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03200" dir="5400000" sx="90000" sy="90000" algn="ctr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pic>
        <p:nvPicPr>
          <p:cNvPr id="26" name="图片 25" descr="image775">
            <a:extLst>
              <a:ext uri="{FF2B5EF4-FFF2-40B4-BE49-F238E27FC236}">
                <a16:creationId xmlns:a16="http://schemas.microsoft.com/office/drawing/2014/main" id="{14A9D112-9676-0A3C-9CD5-740F68C69A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80063"/>
            <a:ext cx="12192000" cy="1277937"/>
          </a:xfrm>
          <a:prstGeom prst="rect">
            <a:avLst/>
          </a:prstGeom>
        </p:spPr>
      </p:pic>
      <p:pic>
        <p:nvPicPr>
          <p:cNvPr id="27" name="图片 26" descr="图片包含 烟, 飞行, 大, 雪&#10;&#10;描述已自动生成">
            <a:extLst>
              <a:ext uri="{FF2B5EF4-FFF2-40B4-BE49-F238E27FC236}">
                <a16:creationId xmlns:a16="http://schemas.microsoft.com/office/drawing/2014/main" id="{4C2DEEB0-0696-6C5D-75A3-083CDA77FB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13098"/>
            <a:ext cx="12192000" cy="1360399"/>
          </a:xfrm>
          <a:custGeom>
            <a:avLst/>
            <a:gdLst>
              <a:gd name="connsiteX0" fmla="*/ 0 w 12192000"/>
              <a:gd name="connsiteY0" fmla="*/ 0 h 5308644"/>
              <a:gd name="connsiteX1" fmla="*/ 12192000 w 12192000"/>
              <a:gd name="connsiteY1" fmla="*/ 0 h 5308644"/>
              <a:gd name="connsiteX2" fmla="*/ 12192000 w 12192000"/>
              <a:gd name="connsiteY2" fmla="*/ 5308644 h 5308644"/>
              <a:gd name="connsiteX3" fmla="*/ 0 w 12192000"/>
              <a:gd name="connsiteY3" fmla="*/ 5308644 h 530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308644">
                <a:moveTo>
                  <a:pt x="0" y="0"/>
                </a:moveTo>
                <a:lnTo>
                  <a:pt x="12192000" y="0"/>
                </a:lnTo>
                <a:lnTo>
                  <a:pt x="12192000" y="5308644"/>
                </a:lnTo>
                <a:lnTo>
                  <a:pt x="0" y="5308644"/>
                </a:lnTo>
                <a:close/>
              </a:path>
            </a:pathLst>
          </a:cu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881F66F5-B625-CADA-FBA4-63BDDF6219DF}"/>
              </a:ext>
            </a:extLst>
          </p:cNvPr>
          <p:cNvSpPr txBox="1"/>
          <p:nvPr/>
        </p:nvSpPr>
        <p:spPr>
          <a:xfrm>
            <a:off x="632672" y="159725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8100000" scaled="0"/>
                </a:gradFill>
                <a:latin typeface="+mj-ea"/>
                <a:ea typeface="+mj-ea"/>
                <a:cs typeface="OPPOSans R" panose="00020600040101010101" pitchFamily="18" charset="-122"/>
              </a:rPr>
              <a:t>在此处输入标题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1B5465D-1FC8-829F-E5F9-24C598E4FCBF}"/>
              </a:ext>
            </a:extLst>
          </p:cNvPr>
          <p:cNvSpPr txBox="1"/>
          <p:nvPr/>
        </p:nvSpPr>
        <p:spPr>
          <a:xfrm>
            <a:off x="632672" y="2033874"/>
            <a:ext cx="5048484" cy="592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在这里输入你的正文阐述与关键词标题相关的具体内容，若字数太多酌情先删减文案 ，再缩小字号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730F73A2-8638-CF42-1020-181FAE642F0E}"/>
              </a:ext>
            </a:extLst>
          </p:cNvPr>
          <p:cNvSpPr/>
          <p:nvPr/>
        </p:nvSpPr>
        <p:spPr>
          <a:xfrm>
            <a:off x="1216468" y="3694564"/>
            <a:ext cx="1580257" cy="40011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DINPro-Bold" panose="02000503030000020004" pitchFamily="50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339DEB7-A1A0-C20D-2D63-9B31480D824B}"/>
              </a:ext>
            </a:extLst>
          </p:cNvPr>
          <p:cNvSpPr txBox="1"/>
          <p:nvPr/>
        </p:nvSpPr>
        <p:spPr>
          <a:xfrm>
            <a:off x="1265433" y="3709953"/>
            <a:ext cx="1482327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5F27970-C086-17DB-C0C2-B1EE8F138E2B}"/>
              </a:ext>
            </a:extLst>
          </p:cNvPr>
          <p:cNvSpPr txBox="1"/>
          <p:nvPr/>
        </p:nvSpPr>
        <p:spPr>
          <a:xfrm>
            <a:off x="1004176" y="4240074"/>
            <a:ext cx="2004841" cy="1469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在这里输入你的正文阐述与关键词标题相关的具体内容，若字数太多酌情先删减文案，再缩小字号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EDE3C9A-FC88-2E71-0E8E-DC512D926141}"/>
              </a:ext>
            </a:extLst>
          </p:cNvPr>
          <p:cNvGrpSpPr/>
          <p:nvPr/>
        </p:nvGrpSpPr>
        <p:grpSpPr>
          <a:xfrm>
            <a:off x="3925797" y="3694564"/>
            <a:ext cx="1580257" cy="400111"/>
            <a:chOff x="1047173" y="3786899"/>
            <a:chExt cx="1981709" cy="400111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FE0AA902-7155-D347-7F8D-1077AC2EC5A8}"/>
                </a:ext>
              </a:extLst>
            </p:cNvPr>
            <p:cNvSpPr/>
            <p:nvPr/>
          </p:nvSpPr>
          <p:spPr>
            <a:xfrm>
              <a:off x="1047173" y="3786899"/>
              <a:ext cx="1981709" cy="40011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3"/>
                </a:gs>
                <a:gs pos="79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3272806-3330-0417-B90B-997872CAA56F}"/>
                </a:ext>
              </a:extLst>
            </p:cNvPr>
            <p:cNvSpPr txBox="1"/>
            <p:nvPr/>
          </p:nvSpPr>
          <p:spPr>
            <a:xfrm>
              <a:off x="1108577" y="3802288"/>
              <a:ext cx="18589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50A14366-19F0-6E10-825E-75618803E54A}"/>
              </a:ext>
            </a:extLst>
          </p:cNvPr>
          <p:cNvSpPr txBox="1"/>
          <p:nvPr/>
        </p:nvSpPr>
        <p:spPr>
          <a:xfrm>
            <a:off x="3713505" y="4240074"/>
            <a:ext cx="2004841" cy="1469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在这里输入你的正文阐述与关键词标题相关的具体内容，若字数太多酌情先删减文案，再缩小字号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2F02F2E-2C79-12E8-29B2-EB2849CA21F9}"/>
              </a:ext>
            </a:extLst>
          </p:cNvPr>
          <p:cNvGrpSpPr/>
          <p:nvPr/>
        </p:nvGrpSpPr>
        <p:grpSpPr>
          <a:xfrm>
            <a:off x="6635126" y="3694564"/>
            <a:ext cx="1580257" cy="400111"/>
            <a:chOff x="1047173" y="3786899"/>
            <a:chExt cx="1981709" cy="400111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1CA02FA4-29BE-A292-17E5-E61F7F7F5004}"/>
                </a:ext>
              </a:extLst>
            </p:cNvPr>
            <p:cNvSpPr/>
            <p:nvPr/>
          </p:nvSpPr>
          <p:spPr>
            <a:xfrm>
              <a:off x="1047173" y="3786899"/>
              <a:ext cx="1981709" cy="40011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3"/>
                </a:gs>
                <a:gs pos="79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8EA155F-8F03-7357-0D82-4A55F871B9A4}"/>
                </a:ext>
              </a:extLst>
            </p:cNvPr>
            <p:cNvSpPr txBox="1"/>
            <p:nvPr/>
          </p:nvSpPr>
          <p:spPr>
            <a:xfrm>
              <a:off x="1108577" y="3802288"/>
              <a:ext cx="18589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113543B0-27FF-0FA8-EE8D-50EE1BD70765}"/>
              </a:ext>
            </a:extLst>
          </p:cNvPr>
          <p:cNvSpPr txBox="1"/>
          <p:nvPr/>
        </p:nvSpPr>
        <p:spPr>
          <a:xfrm>
            <a:off x="6422834" y="4240074"/>
            <a:ext cx="2004841" cy="1469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在这里输入你的正文阐述与关键词标题相关的具体内容，若字数太多酌情先删减文案，再缩小字号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E336FFC-9B05-EBCD-E875-F6CC7BF87E7B}"/>
              </a:ext>
            </a:extLst>
          </p:cNvPr>
          <p:cNvGrpSpPr/>
          <p:nvPr/>
        </p:nvGrpSpPr>
        <p:grpSpPr>
          <a:xfrm>
            <a:off x="9344455" y="3694564"/>
            <a:ext cx="1580257" cy="400111"/>
            <a:chOff x="1047173" y="3786899"/>
            <a:chExt cx="1981709" cy="400111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A249FEE1-9273-67FE-DF0A-38835FDFCF49}"/>
                </a:ext>
              </a:extLst>
            </p:cNvPr>
            <p:cNvSpPr/>
            <p:nvPr/>
          </p:nvSpPr>
          <p:spPr>
            <a:xfrm>
              <a:off x="1047173" y="3786899"/>
              <a:ext cx="1981709" cy="40011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3"/>
                </a:gs>
                <a:gs pos="79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BE6F8A2-C02B-709E-A232-F96B10886546}"/>
                </a:ext>
              </a:extLst>
            </p:cNvPr>
            <p:cNvSpPr txBox="1"/>
            <p:nvPr/>
          </p:nvSpPr>
          <p:spPr>
            <a:xfrm>
              <a:off x="1108577" y="3802288"/>
              <a:ext cx="18589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566A649F-C6C1-6BC4-88CC-092BB0F374D2}"/>
              </a:ext>
            </a:extLst>
          </p:cNvPr>
          <p:cNvSpPr txBox="1"/>
          <p:nvPr/>
        </p:nvSpPr>
        <p:spPr>
          <a:xfrm>
            <a:off x="9132163" y="4240074"/>
            <a:ext cx="2004841" cy="1469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在这里输入你的正文阐述与关键词标题相关的具体内容，若字数太多酌情先删减文案，再缩小字号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D493CFD1-9FCE-9AA7-875C-281A6EFEBBD5}"/>
              </a:ext>
            </a:extLst>
          </p:cNvPr>
          <p:cNvSpPr txBox="1"/>
          <p:nvPr/>
        </p:nvSpPr>
        <p:spPr>
          <a:xfrm>
            <a:off x="6117984" y="159725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8100000" scaled="0"/>
                </a:gradFill>
                <a:latin typeface="+mj-ea"/>
                <a:ea typeface="+mj-ea"/>
                <a:cs typeface="OPPOSans R" panose="00020600040101010101" pitchFamily="18" charset="-122"/>
              </a:rPr>
              <a:t>在此处输入标题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3409227-C38F-5657-BD11-5F736E8EE13D}"/>
              </a:ext>
            </a:extLst>
          </p:cNvPr>
          <p:cNvSpPr txBox="1"/>
          <p:nvPr/>
        </p:nvSpPr>
        <p:spPr>
          <a:xfrm>
            <a:off x="6117984" y="2033874"/>
            <a:ext cx="5048484" cy="592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在这里输入你的正文阐述与关键词标题相关的具体内容，若字数太多酌情先删减文案 ，再缩小字号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B9E4253-9A5A-5E5E-9F85-31B1A0E359AF}"/>
              </a:ext>
            </a:extLst>
          </p:cNvPr>
          <p:cNvGrpSpPr/>
          <p:nvPr/>
        </p:nvGrpSpPr>
        <p:grpSpPr>
          <a:xfrm>
            <a:off x="632672" y="390284"/>
            <a:ext cx="5048484" cy="492443"/>
            <a:chOff x="6495816" y="692368"/>
            <a:chExt cx="5048484" cy="492443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AB80EEC5-D207-5DF0-3FBE-ED09EA6D1251}"/>
                </a:ext>
              </a:extLst>
            </p:cNvPr>
            <p:cNvGrpSpPr/>
            <p:nvPr/>
          </p:nvGrpSpPr>
          <p:grpSpPr>
            <a:xfrm>
              <a:off x="8162925" y="774427"/>
              <a:ext cx="3381375" cy="105490"/>
              <a:chOff x="8411985" y="828348"/>
              <a:chExt cx="3381375" cy="105490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B699215-379D-D81D-5043-5A582D5FC188}"/>
                  </a:ext>
                </a:extLst>
              </p:cNvPr>
              <p:cNvSpPr/>
              <p:nvPr/>
            </p:nvSpPr>
            <p:spPr>
              <a:xfrm rot="10800000">
                <a:off x="8411985" y="876688"/>
                <a:ext cx="3381375" cy="57150"/>
              </a:xfrm>
              <a:custGeom>
                <a:avLst/>
                <a:gdLst>
                  <a:gd name="connsiteX0" fmla="*/ 3381375 w 3381375"/>
                  <a:gd name="connsiteY0" fmla="*/ 0 h 57150"/>
                  <a:gd name="connsiteX1" fmla="*/ 0 w 3381375"/>
                  <a:gd name="connsiteY1" fmla="*/ 0 h 57150"/>
                  <a:gd name="connsiteX2" fmla="*/ 76200 w 3381375"/>
                  <a:gd name="connsiteY2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81375" h="57150">
                    <a:moveTo>
                      <a:pt x="3381375" y="0"/>
                    </a:moveTo>
                    <a:lnTo>
                      <a:pt x="0" y="0"/>
                    </a:lnTo>
                    <a:lnTo>
                      <a:pt x="76200" y="57150"/>
                    </a:lnTo>
                  </a:path>
                </a:pathLst>
              </a:custGeom>
              <a:noFill/>
              <a:ln w="12700" cap="rnd">
                <a:solidFill>
                  <a:srgbClr val="F6B229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</a:endParaRPr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D80AA65F-34A1-7E87-082A-AD42658590C7}"/>
                  </a:ext>
                </a:extLst>
              </p:cNvPr>
              <p:cNvGrpSpPr/>
              <p:nvPr/>
            </p:nvGrpSpPr>
            <p:grpSpPr>
              <a:xfrm rot="10800000">
                <a:off x="11215510" y="828348"/>
                <a:ext cx="447669" cy="60481"/>
                <a:chOff x="2124081" y="3462339"/>
                <a:chExt cx="447669" cy="60481"/>
              </a:xfrm>
            </p:grpSpPr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id="{B70046A9-F7CC-2410-4958-06F811A82A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533650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>
                  <a:extLst>
                    <a:ext uri="{FF2B5EF4-FFF2-40B4-BE49-F238E27FC236}">
                      <a16:creationId xmlns:a16="http://schemas.microsoft.com/office/drawing/2014/main" id="{36672CE2-1D5F-261E-3A3C-3E58069149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47514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>
                  <a:extLst>
                    <a:ext uri="{FF2B5EF4-FFF2-40B4-BE49-F238E27FC236}">
                      <a16:creationId xmlns:a16="http://schemas.microsoft.com/office/drawing/2014/main" id="{6113DE7E-12EE-DED5-2B67-72192522E8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41663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>
                  <a:extLst>
                    <a:ext uri="{FF2B5EF4-FFF2-40B4-BE49-F238E27FC236}">
                      <a16:creationId xmlns:a16="http://schemas.microsoft.com/office/drawing/2014/main" id="{0A143383-4CE8-9502-E7FA-904B030795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35812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>
                  <a:extLst>
                    <a:ext uri="{FF2B5EF4-FFF2-40B4-BE49-F238E27FC236}">
                      <a16:creationId xmlns:a16="http://schemas.microsoft.com/office/drawing/2014/main" id="{2B253F92-AE2B-137D-336E-0A752A4EF9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29961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>
                  <a:extLst>
                    <a:ext uri="{FF2B5EF4-FFF2-40B4-BE49-F238E27FC236}">
                      <a16:creationId xmlns:a16="http://schemas.microsoft.com/office/drawing/2014/main" id="{4BCEF417-E87A-3CC1-8625-6DF9AE50AC8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24110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id="{680D3352-31B2-71B9-2371-E6CDD45AF3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18259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>
                  <a:extLst>
                    <a:ext uri="{FF2B5EF4-FFF2-40B4-BE49-F238E27FC236}">
                      <a16:creationId xmlns:a16="http://schemas.microsoft.com/office/drawing/2014/main" id="{98CD5B51-F666-92D3-F995-A1146B33F23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12408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825CC8CE-F343-4280-3C83-585B7740331C}"/>
                  </a:ext>
                </a:extLst>
              </p:cNvPr>
              <p:cNvCxnSpPr/>
              <p:nvPr/>
            </p:nvCxnSpPr>
            <p:spPr>
              <a:xfrm rot="10800000">
                <a:off x="10001294" y="879863"/>
                <a:ext cx="1132460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2F14F435-7194-AB26-7A3A-D8FC1AB99154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8492947" y="879863"/>
                <a:ext cx="1353227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0264921-CF8D-0D76-F028-9F95D17623FC}"/>
                </a:ext>
              </a:extLst>
            </p:cNvPr>
            <p:cNvSpPr txBox="1"/>
            <p:nvPr/>
          </p:nvSpPr>
          <p:spPr>
            <a:xfrm>
              <a:off x="6495816" y="692368"/>
              <a:ext cx="264318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spc="600">
                  <a:gradFill>
                    <a:gsLst>
                      <a:gs pos="0">
                        <a:srgbClr val="E00E0C"/>
                      </a:gs>
                      <a:gs pos="54000">
                        <a:srgbClr val="E74315"/>
                      </a:gs>
                      <a:gs pos="100000">
                        <a:srgbClr val="F08621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2600" spc="300" dirty="0">
                  <a:gradFill>
                    <a:gsLst>
                      <a:gs pos="0">
                        <a:schemeClr val="accent1"/>
                      </a:gs>
                      <a:gs pos="54000">
                        <a:schemeClr val="accent3"/>
                      </a:gs>
                    </a:gsLst>
                    <a:lin ang="8100000" scaled="0"/>
                  </a:gradFill>
                  <a:effectLst>
                    <a:innerShdw blurRad="241300">
                      <a:srgbClr val="FD8C3A"/>
                    </a:innerShdw>
                  </a:effectLst>
                  <a:latin typeface="+mj-ea"/>
                  <a:ea typeface="+mj-ea"/>
                </a:rPr>
                <a:t>牢记初心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325C7BA-BA5B-3E24-5DB2-2A40361063BA}"/>
                </a:ext>
              </a:extLst>
            </p:cNvPr>
            <p:cNvSpPr txBox="1"/>
            <p:nvPr/>
          </p:nvSpPr>
          <p:spPr>
            <a:xfrm>
              <a:off x="8061377" y="879918"/>
              <a:ext cx="23889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spc="120" dirty="0">
                  <a:solidFill>
                    <a:schemeClr val="bg1">
                      <a:lumMod val="50000"/>
                    </a:schemeClr>
                  </a:solidFill>
                  <a:latin typeface="DINPro-Bold" panose="02000503030000020004" pitchFamily="50" charset="0"/>
                </a:rPr>
                <a:t>百年奋斗重大成就 </a:t>
              </a:r>
              <a:r>
                <a:rPr lang="en-US" altLang="zh-CN" sz="1050" spc="120" dirty="0">
                  <a:solidFill>
                    <a:schemeClr val="bg1">
                      <a:lumMod val="50000"/>
                    </a:schemeClr>
                  </a:solidFill>
                  <a:latin typeface="DINPro-Bold" panose="02000503030000020004" pitchFamily="50" charset="0"/>
                </a:rPr>
                <a:t>&gt;&gt;&gt;</a:t>
              </a:r>
              <a:endParaRPr lang="zh-CN" altLang="en-US" sz="1050" spc="120" dirty="0">
                <a:solidFill>
                  <a:schemeClr val="bg1">
                    <a:lumMod val="50000"/>
                  </a:schemeClr>
                </a:solidFill>
                <a:latin typeface="DINPro-Bold" panose="02000503030000020004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5277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D9B73ED-1821-3144-B181-2750AE01412E}"/>
              </a:ext>
            </a:extLst>
          </p:cNvPr>
          <p:cNvSpPr txBox="1"/>
          <p:nvPr/>
        </p:nvSpPr>
        <p:spPr>
          <a:xfrm>
            <a:off x="3182382" y="1801874"/>
            <a:ext cx="5827236" cy="14465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0">
                      <a:schemeClr val="accent1"/>
                    </a:gs>
                    <a:gs pos="54000">
                      <a:schemeClr val="accent3"/>
                    </a:gs>
                  </a:gsLst>
                  <a:lin ang="8100000" scaled="0"/>
                </a:gradFill>
                <a:effectLst>
                  <a:outerShdw blurRad="381000" dist="203200" dir="5400000" sx="90000" sy="90000" algn="tl" rotWithShape="0">
                    <a:schemeClr val="accent2">
                      <a:alpha val="20000"/>
                    </a:schemeClr>
                  </a:outerShdw>
                </a:effectLst>
                <a:latin typeface="+mj-ea"/>
                <a:ea typeface="+mj-ea"/>
              </a:rPr>
              <a:t>图文内容页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5ED3AF-D13E-7081-D896-DBEF991BF05E}"/>
              </a:ext>
            </a:extLst>
          </p:cNvPr>
          <p:cNvSpPr txBox="1"/>
          <p:nvPr/>
        </p:nvSpPr>
        <p:spPr>
          <a:xfrm>
            <a:off x="3564977" y="3422780"/>
            <a:ext cx="5062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accent3"/>
                </a:solidFill>
                <a:latin typeface="+mj-ea"/>
                <a:ea typeface="+mj-ea"/>
              </a:rPr>
              <a:t>请在此输入副标题</a:t>
            </a:r>
          </a:p>
        </p:txBody>
      </p:sp>
      <p:pic>
        <p:nvPicPr>
          <p:cNvPr id="10" name="图片 9" descr="image775">
            <a:extLst>
              <a:ext uri="{FF2B5EF4-FFF2-40B4-BE49-F238E27FC236}">
                <a16:creationId xmlns:a16="http://schemas.microsoft.com/office/drawing/2014/main" id="{BC5B4323-8282-8DEA-390D-E7345D618F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80063"/>
            <a:ext cx="12192000" cy="1277937"/>
          </a:xfrm>
          <a:prstGeom prst="rect">
            <a:avLst/>
          </a:prstGeom>
        </p:spPr>
      </p:pic>
      <p:pic>
        <p:nvPicPr>
          <p:cNvPr id="11" name="图片 10" descr="图片包含 烟, 飞行, 大, 雪&#10;&#10;描述已自动生成">
            <a:extLst>
              <a:ext uri="{FF2B5EF4-FFF2-40B4-BE49-F238E27FC236}">
                <a16:creationId xmlns:a16="http://schemas.microsoft.com/office/drawing/2014/main" id="{A917FDD1-77E7-98A4-765D-FAB2769E19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13098"/>
            <a:ext cx="12192000" cy="1360399"/>
          </a:xfrm>
          <a:custGeom>
            <a:avLst/>
            <a:gdLst>
              <a:gd name="connsiteX0" fmla="*/ 0 w 12192000"/>
              <a:gd name="connsiteY0" fmla="*/ 0 h 5308644"/>
              <a:gd name="connsiteX1" fmla="*/ 12192000 w 12192000"/>
              <a:gd name="connsiteY1" fmla="*/ 0 h 5308644"/>
              <a:gd name="connsiteX2" fmla="*/ 12192000 w 12192000"/>
              <a:gd name="connsiteY2" fmla="*/ 5308644 h 5308644"/>
              <a:gd name="connsiteX3" fmla="*/ 0 w 12192000"/>
              <a:gd name="connsiteY3" fmla="*/ 5308644 h 530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308644">
                <a:moveTo>
                  <a:pt x="0" y="0"/>
                </a:moveTo>
                <a:lnTo>
                  <a:pt x="12192000" y="0"/>
                </a:lnTo>
                <a:lnTo>
                  <a:pt x="12192000" y="5308644"/>
                </a:lnTo>
                <a:lnTo>
                  <a:pt x="0" y="5308644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6751AAB-9351-7B1E-6B8D-EFCB1FF6683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0000"/>
          </a:blip>
          <a:stretch>
            <a:fillRect/>
          </a:stretch>
        </p:blipFill>
        <p:spPr>
          <a:xfrm>
            <a:off x="5088710" y="505446"/>
            <a:ext cx="1920406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486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占位符 36">
            <a:extLst>
              <a:ext uri="{FF2B5EF4-FFF2-40B4-BE49-F238E27FC236}">
                <a16:creationId xmlns:a16="http://schemas.microsoft.com/office/drawing/2014/main" id="{04B812BA-C49F-69B8-61C0-6210AE5E212F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63925" y="1322388"/>
            <a:ext cx="2455863" cy="1481137"/>
          </a:xfrm>
        </p:spPr>
      </p:pic>
      <p:pic>
        <p:nvPicPr>
          <p:cNvPr id="39" name="图片占位符 38">
            <a:extLst>
              <a:ext uri="{FF2B5EF4-FFF2-40B4-BE49-F238E27FC236}">
                <a16:creationId xmlns:a16="http://schemas.microsoft.com/office/drawing/2014/main" id="{8E99586C-F3EF-6613-43F8-1E6FB3537C99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34113" y="1322388"/>
            <a:ext cx="2455862" cy="1600200"/>
          </a:xfrm>
        </p:spPr>
      </p:pic>
      <p:pic>
        <p:nvPicPr>
          <p:cNvPr id="41" name="图片占位符 40">
            <a:extLst>
              <a:ext uri="{FF2B5EF4-FFF2-40B4-BE49-F238E27FC236}">
                <a16:creationId xmlns:a16="http://schemas.microsoft.com/office/drawing/2014/main" id="{B2A50B1D-1C8F-D523-D0DC-BE93AA4242B9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34463" y="1322388"/>
            <a:ext cx="2454275" cy="1600200"/>
          </a:xfrm>
        </p:spPr>
      </p:pic>
      <p:pic>
        <p:nvPicPr>
          <p:cNvPr id="35" name="图片占位符 34">
            <a:extLst>
              <a:ext uri="{FF2B5EF4-FFF2-40B4-BE49-F238E27FC236}">
                <a16:creationId xmlns:a16="http://schemas.microsoft.com/office/drawing/2014/main" id="{67026284-EBAC-B178-0A5A-B21D83A4EA80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0238" y="1322388"/>
            <a:ext cx="2455862" cy="1600200"/>
          </a:xfrm>
        </p:spPr>
      </p:pic>
      <p:sp>
        <p:nvSpPr>
          <p:cNvPr id="26" name="矩形: 圆顶角 25">
            <a:extLst>
              <a:ext uri="{FF2B5EF4-FFF2-40B4-BE49-F238E27FC236}">
                <a16:creationId xmlns:a16="http://schemas.microsoft.com/office/drawing/2014/main" id="{AC9AC55D-19B3-29A2-8C0D-CBA77A04264C}"/>
              </a:ext>
            </a:extLst>
          </p:cNvPr>
          <p:cNvSpPr/>
          <p:nvPr/>
        </p:nvSpPr>
        <p:spPr>
          <a:xfrm>
            <a:off x="616796" y="1307792"/>
            <a:ext cx="2480385" cy="4109034"/>
          </a:xfrm>
          <a:prstGeom prst="round2SameRect">
            <a:avLst>
              <a:gd name="adj1" fmla="val 4376"/>
              <a:gd name="adj2" fmla="val 0"/>
            </a:avLst>
          </a:prstGeom>
          <a:noFill/>
          <a:ln w="28575">
            <a:gradFill>
              <a:gsLst>
                <a:gs pos="0">
                  <a:srgbClr val="ED280A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03200" dir="5400000" sx="90000" sy="90000" algn="ctr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27" name="矩形: 圆顶角 26">
            <a:extLst>
              <a:ext uri="{FF2B5EF4-FFF2-40B4-BE49-F238E27FC236}">
                <a16:creationId xmlns:a16="http://schemas.microsoft.com/office/drawing/2014/main" id="{A7F55187-E8EB-0077-5B4B-B8AC6AEACAF4}"/>
              </a:ext>
            </a:extLst>
          </p:cNvPr>
          <p:cNvSpPr/>
          <p:nvPr/>
        </p:nvSpPr>
        <p:spPr>
          <a:xfrm>
            <a:off x="3450662" y="1307792"/>
            <a:ext cx="2480385" cy="4109034"/>
          </a:xfrm>
          <a:prstGeom prst="round2SameRect">
            <a:avLst>
              <a:gd name="adj1" fmla="val 4376"/>
              <a:gd name="adj2" fmla="val 0"/>
            </a:avLst>
          </a:prstGeom>
          <a:noFill/>
          <a:ln w="28575">
            <a:gradFill>
              <a:gsLst>
                <a:gs pos="0">
                  <a:srgbClr val="ED280A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03200" dir="5400000" sx="90000" sy="90000" algn="ctr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28" name="矩形: 圆顶角 27">
            <a:extLst>
              <a:ext uri="{FF2B5EF4-FFF2-40B4-BE49-F238E27FC236}">
                <a16:creationId xmlns:a16="http://schemas.microsoft.com/office/drawing/2014/main" id="{BFD8DBC0-0C76-DF54-B090-FDBB905EAA60}"/>
              </a:ext>
            </a:extLst>
          </p:cNvPr>
          <p:cNvSpPr/>
          <p:nvPr/>
        </p:nvSpPr>
        <p:spPr>
          <a:xfrm>
            <a:off x="6220911" y="1307792"/>
            <a:ext cx="2480385" cy="4109034"/>
          </a:xfrm>
          <a:prstGeom prst="round2SameRect">
            <a:avLst>
              <a:gd name="adj1" fmla="val 4376"/>
              <a:gd name="adj2" fmla="val 0"/>
            </a:avLst>
          </a:prstGeom>
          <a:noFill/>
          <a:ln w="28575">
            <a:gradFill>
              <a:gsLst>
                <a:gs pos="0">
                  <a:srgbClr val="ED280A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03200" dir="5400000" sx="90000" sy="90000" algn="ctr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29" name="矩形: 圆顶角 28">
            <a:extLst>
              <a:ext uri="{FF2B5EF4-FFF2-40B4-BE49-F238E27FC236}">
                <a16:creationId xmlns:a16="http://schemas.microsoft.com/office/drawing/2014/main" id="{63BD21AA-EDEB-A5C3-8436-C0E09A6CCF16}"/>
              </a:ext>
            </a:extLst>
          </p:cNvPr>
          <p:cNvSpPr/>
          <p:nvPr/>
        </p:nvSpPr>
        <p:spPr>
          <a:xfrm>
            <a:off x="9019793" y="1307792"/>
            <a:ext cx="2480385" cy="4109034"/>
          </a:xfrm>
          <a:prstGeom prst="round2SameRect">
            <a:avLst>
              <a:gd name="adj1" fmla="val 4376"/>
              <a:gd name="adj2" fmla="val 0"/>
            </a:avLst>
          </a:prstGeom>
          <a:noFill/>
          <a:ln w="28575">
            <a:gradFill>
              <a:gsLst>
                <a:gs pos="0">
                  <a:srgbClr val="ED280A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03200" dir="5400000" sx="90000" sy="90000" algn="ctr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2BCC159-8EC4-AFE2-0E00-E850C49BB224}"/>
              </a:ext>
            </a:extLst>
          </p:cNvPr>
          <p:cNvSpPr/>
          <p:nvPr/>
        </p:nvSpPr>
        <p:spPr>
          <a:xfrm>
            <a:off x="585219" y="2802849"/>
            <a:ext cx="2562625" cy="404258"/>
          </a:xfrm>
          <a:prstGeom prst="roundRect">
            <a:avLst>
              <a:gd name="adj" fmla="val 13511"/>
            </a:avLst>
          </a:prstGeom>
          <a:gradFill>
            <a:gsLst>
              <a:gs pos="0">
                <a:schemeClr val="accent3"/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dirty="0">
              <a:latin typeface="DINPro-Bold" panose="02000503030000020004" pitchFamily="50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0D11600-156C-DC5E-EB53-4D45B9E7890B}"/>
              </a:ext>
            </a:extLst>
          </p:cNvPr>
          <p:cNvSpPr txBox="1"/>
          <p:nvPr/>
        </p:nvSpPr>
        <p:spPr>
          <a:xfrm>
            <a:off x="876517" y="2804923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rPr>
              <a:t>在此处输入标题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685ADF8-AB0C-E40C-387F-0A559AEF61A3}"/>
              </a:ext>
            </a:extLst>
          </p:cNvPr>
          <p:cNvSpPr/>
          <p:nvPr/>
        </p:nvSpPr>
        <p:spPr>
          <a:xfrm>
            <a:off x="3419085" y="2791780"/>
            <a:ext cx="2562625" cy="404258"/>
          </a:xfrm>
          <a:prstGeom prst="roundRect">
            <a:avLst>
              <a:gd name="adj" fmla="val 13511"/>
            </a:avLst>
          </a:prstGeom>
          <a:gradFill>
            <a:gsLst>
              <a:gs pos="0">
                <a:schemeClr val="accent3"/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dirty="0">
              <a:latin typeface="DINPro-Bold" panose="02000503030000020004" pitchFamily="50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B2C23A7-BA88-D1C1-CF63-93D2470D43C6}"/>
              </a:ext>
            </a:extLst>
          </p:cNvPr>
          <p:cNvSpPr txBox="1"/>
          <p:nvPr/>
        </p:nvSpPr>
        <p:spPr>
          <a:xfrm>
            <a:off x="3710383" y="279385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rPr>
              <a:t>在此处输入标题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095D502A-C08F-55FB-3F37-8AF424FA87B3}"/>
              </a:ext>
            </a:extLst>
          </p:cNvPr>
          <p:cNvSpPr/>
          <p:nvPr/>
        </p:nvSpPr>
        <p:spPr>
          <a:xfrm>
            <a:off x="6189334" y="2791780"/>
            <a:ext cx="2562625" cy="404258"/>
          </a:xfrm>
          <a:prstGeom prst="roundRect">
            <a:avLst>
              <a:gd name="adj" fmla="val 13511"/>
            </a:avLst>
          </a:prstGeom>
          <a:gradFill>
            <a:gsLst>
              <a:gs pos="0">
                <a:schemeClr val="accent3"/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dirty="0">
              <a:latin typeface="DINPro-Bold" panose="02000503030000020004" pitchFamily="50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FD6FA2E-CDBB-CA5F-A0FF-F67ACF4B4DBC}"/>
              </a:ext>
            </a:extLst>
          </p:cNvPr>
          <p:cNvSpPr txBox="1"/>
          <p:nvPr/>
        </p:nvSpPr>
        <p:spPr>
          <a:xfrm>
            <a:off x="6480632" y="279385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rPr>
              <a:t>在此处输入标题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3D20E59B-0394-5EAA-5107-9D3B62F22B26}"/>
              </a:ext>
            </a:extLst>
          </p:cNvPr>
          <p:cNvSpPr/>
          <p:nvPr/>
        </p:nvSpPr>
        <p:spPr>
          <a:xfrm>
            <a:off x="8988216" y="2791780"/>
            <a:ext cx="2562625" cy="404258"/>
          </a:xfrm>
          <a:prstGeom prst="roundRect">
            <a:avLst>
              <a:gd name="adj" fmla="val 13511"/>
            </a:avLst>
          </a:prstGeom>
          <a:gradFill>
            <a:gsLst>
              <a:gs pos="0">
                <a:schemeClr val="accent3"/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dirty="0">
              <a:latin typeface="DINPro-Bold" panose="02000503030000020004" pitchFamily="50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4FD7281-793A-A38B-1442-66D9A5C4BA16}"/>
              </a:ext>
            </a:extLst>
          </p:cNvPr>
          <p:cNvSpPr txBox="1"/>
          <p:nvPr/>
        </p:nvSpPr>
        <p:spPr>
          <a:xfrm>
            <a:off x="9279514" y="279385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rPr>
              <a:t>在此处输入标题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6F113B0C-FB2A-F81C-4C19-4AFD20B16359}"/>
              </a:ext>
            </a:extLst>
          </p:cNvPr>
          <p:cNvGrpSpPr/>
          <p:nvPr/>
        </p:nvGrpSpPr>
        <p:grpSpPr>
          <a:xfrm>
            <a:off x="773341" y="3390714"/>
            <a:ext cx="2263364" cy="1549663"/>
            <a:chOff x="773341" y="3390714"/>
            <a:chExt cx="2263364" cy="154966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925E220-B953-0656-C620-56EEF7AA61A0}"/>
                </a:ext>
              </a:extLst>
            </p:cNvPr>
            <p:cNvSpPr txBox="1"/>
            <p:nvPr/>
          </p:nvSpPr>
          <p:spPr>
            <a:xfrm>
              <a:off x="773341" y="3390714"/>
              <a:ext cx="2263364" cy="488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在这里输入你的正文阐述与关键词标题相关的具体内容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EC713B3-E6C0-49EA-BD54-440887A0E44B}"/>
                </a:ext>
              </a:extLst>
            </p:cNvPr>
            <p:cNvSpPr txBox="1"/>
            <p:nvPr/>
          </p:nvSpPr>
          <p:spPr>
            <a:xfrm>
              <a:off x="773341" y="3921376"/>
              <a:ext cx="2263364" cy="488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在这里输入你的正文阐述与关键词标题相关的具体内容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B67735A-4239-3A49-BCF0-4A22320648CF}"/>
                </a:ext>
              </a:extLst>
            </p:cNvPr>
            <p:cNvSpPr txBox="1"/>
            <p:nvPr/>
          </p:nvSpPr>
          <p:spPr>
            <a:xfrm>
              <a:off x="773341" y="4452038"/>
              <a:ext cx="2263364" cy="488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若字数太多酌情先删减文案 ，再缩小字号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4D36D8EC-BF5D-5F45-6D7D-D6BC1B23BB89}"/>
              </a:ext>
            </a:extLst>
          </p:cNvPr>
          <p:cNvGrpSpPr/>
          <p:nvPr/>
        </p:nvGrpSpPr>
        <p:grpSpPr>
          <a:xfrm>
            <a:off x="3590945" y="3390714"/>
            <a:ext cx="2263364" cy="1549663"/>
            <a:chOff x="773341" y="3390714"/>
            <a:chExt cx="2263364" cy="1549663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B60D547-8339-ECD0-7284-8B279C8B8C2E}"/>
                </a:ext>
              </a:extLst>
            </p:cNvPr>
            <p:cNvSpPr txBox="1"/>
            <p:nvPr/>
          </p:nvSpPr>
          <p:spPr>
            <a:xfrm>
              <a:off x="773341" y="3390714"/>
              <a:ext cx="2263364" cy="488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在这里输入你的正文阐述与关键词标题相关的具体内容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65030FDD-75CE-BEDF-96ED-4DB406770F0D}"/>
                </a:ext>
              </a:extLst>
            </p:cNvPr>
            <p:cNvSpPr txBox="1"/>
            <p:nvPr/>
          </p:nvSpPr>
          <p:spPr>
            <a:xfrm>
              <a:off x="773341" y="3921376"/>
              <a:ext cx="2263364" cy="488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在这里输入你的正文阐述与关键词标题相关的具体内容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D3CC2250-1277-1160-B1A8-A58B4BB3A42C}"/>
                </a:ext>
              </a:extLst>
            </p:cNvPr>
            <p:cNvSpPr txBox="1"/>
            <p:nvPr/>
          </p:nvSpPr>
          <p:spPr>
            <a:xfrm>
              <a:off x="773341" y="4452038"/>
              <a:ext cx="2263364" cy="488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若字数太多酌情先删减文案 ，再缩小字号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9C685CE-AA1D-BB89-EC02-E5154D8E43D2}"/>
              </a:ext>
            </a:extLst>
          </p:cNvPr>
          <p:cNvGrpSpPr/>
          <p:nvPr/>
        </p:nvGrpSpPr>
        <p:grpSpPr>
          <a:xfrm>
            <a:off x="6408549" y="3390714"/>
            <a:ext cx="2263364" cy="1549663"/>
            <a:chOff x="773341" y="3390714"/>
            <a:chExt cx="2263364" cy="1549663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3A49A119-E6EF-3EFE-44E8-EBD9C65514D1}"/>
                </a:ext>
              </a:extLst>
            </p:cNvPr>
            <p:cNvSpPr txBox="1"/>
            <p:nvPr/>
          </p:nvSpPr>
          <p:spPr>
            <a:xfrm>
              <a:off x="773341" y="3390714"/>
              <a:ext cx="2263364" cy="488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在这里输入你的正文阐述与关键词标题相关的具体内容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BB14D95E-A955-6D70-4362-23452F427148}"/>
                </a:ext>
              </a:extLst>
            </p:cNvPr>
            <p:cNvSpPr txBox="1"/>
            <p:nvPr/>
          </p:nvSpPr>
          <p:spPr>
            <a:xfrm>
              <a:off x="773341" y="3921376"/>
              <a:ext cx="2263364" cy="488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在这里输入你的正文阐述与关键词标题相关的具体内容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F688C216-5988-D98A-5AF1-6BD90291B9AB}"/>
                </a:ext>
              </a:extLst>
            </p:cNvPr>
            <p:cNvSpPr txBox="1"/>
            <p:nvPr/>
          </p:nvSpPr>
          <p:spPr>
            <a:xfrm>
              <a:off x="773341" y="4452038"/>
              <a:ext cx="2263364" cy="488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若字数太多酌情先删减文案 ，再缩小字号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A0723088-FC6F-5F80-EC49-9A6BAE36F8C0}"/>
              </a:ext>
            </a:extLst>
          </p:cNvPr>
          <p:cNvGrpSpPr/>
          <p:nvPr/>
        </p:nvGrpSpPr>
        <p:grpSpPr>
          <a:xfrm>
            <a:off x="9226153" y="3390714"/>
            <a:ext cx="2263364" cy="1549663"/>
            <a:chOff x="773341" y="3390714"/>
            <a:chExt cx="2263364" cy="1549663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75D1884-735F-B93A-6331-057106F7C126}"/>
                </a:ext>
              </a:extLst>
            </p:cNvPr>
            <p:cNvSpPr txBox="1"/>
            <p:nvPr/>
          </p:nvSpPr>
          <p:spPr>
            <a:xfrm>
              <a:off x="773341" y="3390714"/>
              <a:ext cx="2263364" cy="488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在这里输入你的正文阐述与关键词标题相关的具体内容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14A18997-5E18-F0B6-2DB9-189377790E32}"/>
                </a:ext>
              </a:extLst>
            </p:cNvPr>
            <p:cNvSpPr txBox="1"/>
            <p:nvPr/>
          </p:nvSpPr>
          <p:spPr>
            <a:xfrm>
              <a:off x="773341" y="3921376"/>
              <a:ext cx="2263364" cy="488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在这里输入你的正文阐述与关键词标题相关的具体内容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1687DCD6-25F8-0C49-18A1-863E94236064}"/>
                </a:ext>
              </a:extLst>
            </p:cNvPr>
            <p:cNvSpPr txBox="1"/>
            <p:nvPr/>
          </p:nvSpPr>
          <p:spPr>
            <a:xfrm>
              <a:off x="773341" y="4452038"/>
              <a:ext cx="2263364" cy="488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若字数太多酌情先删减文案 ，再缩小字号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AA313F7-2AEF-8DA6-7546-82412DD1114A}"/>
              </a:ext>
            </a:extLst>
          </p:cNvPr>
          <p:cNvGrpSpPr/>
          <p:nvPr/>
        </p:nvGrpSpPr>
        <p:grpSpPr>
          <a:xfrm>
            <a:off x="632672" y="390284"/>
            <a:ext cx="5048484" cy="492443"/>
            <a:chOff x="6495816" y="692368"/>
            <a:chExt cx="5048484" cy="49244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FBFA6D55-A3B6-0A5C-AB84-4BDBF38778D1}"/>
                </a:ext>
              </a:extLst>
            </p:cNvPr>
            <p:cNvGrpSpPr/>
            <p:nvPr/>
          </p:nvGrpSpPr>
          <p:grpSpPr>
            <a:xfrm>
              <a:off x="8162925" y="774427"/>
              <a:ext cx="3381375" cy="105490"/>
              <a:chOff x="8411985" y="828348"/>
              <a:chExt cx="3381375" cy="105490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5C05E2F7-05B8-97EF-0A40-EC3749F98BC0}"/>
                  </a:ext>
                </a:extLst>
              </p:cNvPr>
              <p:cNvSpPr/>
              <p:nvPr/>
            </p:nvSpPr>
            <p:spPr>
              <a:xfrm rot="10800000">
                <a:off x="8411985" y="876688"/>
                <a:ext cx="3381375" cy="57150"/>
              </a:xfrm>
              <a:custGeom>
                <a:avLst/>
                <a:gdLst>
                  <a:gd name="connsiteX0" fmla="*/ 3381375 w 3381375"/>
                  <a:gd name="connsiteY0" fmla="*/ 0 h 57150"/>
                  <a:gd name="connsiteX1" fmla="*/ 0 w 3381375"/>
                  <a:gd name="connsiteY1" fmla="*/ 0 h 57150"/>
                  <a:gd name="connsiteX2" fmla="*/ 76200 w 3381375"/>
                  <a:gd name="connsiteY2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81375" h="57150">
                    <a:moveTo>
                      <a:pt x="3381375" y="0"/>
                    </a:moveTo>
                    <a:lnTo>
                      <a:pt x="0" y="0"/>
                    </a:lnTo>
                    <a:lnTo>
                      <a:pt x="76200" y="57150"/>
                    </a:lnTo>
                  </a:path>
                </a:pathLst>
              </a:custGeom>
              <a:noFill/>
              <a:ln w="12700" cap="rnd">
                <a:solidFill>
                  <a:srgbClr val="F6B229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</a:endParaRPr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D65530EF-19AB-0D36-685A-3C84C94CB302}"/>
                  </a:ext>
                </a:extLst>
              </p:cNvPr>
              <p:cNvGrpSpPr/>
              <p:nvPr/>
            </p:nvGrpSpPr>
            <p:grpSpPr>
              <a:xfrm rot="10800000">
                <a:off x="11215510" y="828348"/>
                <a:ext cx="447669" cy="60481"/>
                <a:chOff x="2124081" y="3462339"/>
                <a:chExt cx="447669" cy="60481"/>
              </a:xfrm>
            </p:grpSpPr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id="{95042DBA-2DF5-4E67-99EF-18833289E4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533650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C577D182-9B26-8CC8-D28B-C6DA43568D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47514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27A73544-5FD8-4317-F234-5E5398C23E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41663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02A5EBAB-6203-EC54-D365-2E9855C721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35812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id="{DF280B66-DAD4-C0AB-0906-9B773B6089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29961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id="{DF1E588F-D372-CD8F-901D-3D0C2B7A17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24110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id="{913203C9-44A1-269E-8AB7-E609A8E0FF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18259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>
                  <a:extLst>
                    <a:ext uri="{FF2B5EF4-FFF2-40B4-BE49-F238E27FC236}">
                      <a16:creationId xmlns:a16="http://schemas.microsoft.com/office/drawing/2014/main" id="{721C83AF-0FA2-E64F-8010-1F1AE3B0FF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12408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06BC06D2-29DB-F7E1-8169-98ECA1119506}"/>
                  </a:ext>
                </a:extLst>
              </p:cNvPr>
              <p:cNvCxnSpPr/>
              <p:nvPr/>
            </p:nvCxnSpPr>
            <p:spPr>
              <a:xfrm rot="10800000">
                <a:off x="10001294" y="879863"/>
                <a:ext cx="1132460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6167652D-D8EF-E20B-430D-B8F5A13723B4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8492947" y="879863"/>
                <a:ext cx="1353227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92AD086-A63D-B02B-9F7F-A1A0147ABB8B}"/>
                </a:ext>
              </a:extLst>
            </p:cNvPr>
            <p:cNvSpPr txBox="1"/>
            <p:nvPr/>
          </p:nvSpPr>
          <p:spPr>
            <a:xfrm>
              <a:off x="6495816" y="692368"/>
              <a:ext cx="264318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spc="600">
                  <a:gradFill>
                    <a:gsLst>
                      <a:gs pos="0">
                        <a:srgbClr val="E00E0C"/>
                      </a:gs>
                      <a:gs pos="54000">
                        <a:srgbClr val="E74315"/>
                      </a:gs>
                      <a:gs pos="100000">
                        <a:srgbClr val="F08621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2600" spc="300" dirty="0">
                  <a:gradFill>
                    <a:gsLst>
                      <a:gs pos="0">
                        <a:schemeClr val="accent1"/>
                      </a:gs>
                      <a:gs pos="54000">
                        <a:schemeClr val="accent3"/>
                      </a:gs>
                    </a:gsLst>
                    <a:lin ang="8100000" scaled="0"/>
                  </a:gradFill>
                  <a:effectLst>
                    <a:innerShdw blurRad="241300">
                      <a:srgbClr val="FD8C3A"/>
                    </a:innerShdw>
                  </a:effectLst>
                  <a:latin typeface="+mj-ea"/>
                  <a:ea typeface="+mj-ea"/>
                </a:rPr>
                <a:t>牢记初心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66BE4AB-4769-6E9A-F2F7-09AD2AC9FDFF}"/>
                </a:ext>
              </a:extLst>
            </p:cNvPr>
            <p:cNvSpPr txBox="1"/>
            <p:nvPr/>
          </p:nvSpPr>
          <p:spPr>
            <a:xfrm>
              <a:off x="8061377" y="879918"/>
              <a:ext cx="23889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spc="120" dirty="0">
                  <a:solidFill>
                    <a:schemeClr val="bg1">
                      <a:lumMod val="50000"/>
                    </a:schemeClr>
                  </a:solidFill>
                  <a:latin typeface="DINPro-Bold" panose="02000503030000020004" pitchFamily="50" charset="0"/>
                </a:rPr>
                <a:t>百年奋斗重大成就 </a:t>
              </a:r>
              <a:r>
                <a:rPr lang="en-US" altLang="zh-CN" sz="1050" spc="120" dirty="0">
                  <a:solidFill>
                    <a:schemeClr val="bg1">
                      <a:lumMod val="50000"/>
                    </a:schemeClr>
                  </a:solidFill>
                  <a:latin typeface="DINPro-Bold" panose="02000503030000020004" pitchFamily="50" charset="0"/>
                </a:rPr>
                <a:t>&gt;&gt;&gt;</a:t>
              </a:r>
              <a:endParaRPr lang="zh-CN" altLang="en-US" sz="1050" spc="120" dirty="0">
                <a:solidFill>
                  <a:schemeClr val="bg1">
                    <a:lumMod val="50000"/>
                  </a:schemeClr>
                </a:solidFill>
                <a:latin typeface="DINPro-Bold" panose="02000503030000020004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2455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: 圆顶角 34">
            <a:extLst>
              <a:ext uri="{FF2B5EF4-FFF2-40B4-BE49-F238E27FC236}">
                <a16:creationId xmlns:a16="http://schemas.microsoft.com/office/drawing/2014/main" id="{ECFA6E9D-AA38-09D2-D38E-46C483066933}"/>
              </a:ext>
            </a:extLst>
          </p:cNvPr>
          <p:cNvSpPr/>
          <p:nvPr/>
        </p:nvSpPr>
        <p:spPr>
          <a:xfrm>
            <a:off x="666750" y="1520557"/>
            <a:ext cx="10852151" cy="2855374"/>
          </a:xfrm>
          <a:prstGeom prst="round2SameRect">
            <a:avLst>
              <a:gd name="adj1" fmla="val 2664"/>
              <a:gd name="adj2" fmla="val 0"/>
            </a:avLst>
          </a:prstGeom>
          <a:gradFill flip="none" rotWithShape="1">
            <a:gsLst>
              <a:gs pos="34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41300" sx="102000" sy="102000" algn="ctr" rotWithShape="0">
              <a:srgbClr val="6E0606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Pro-Bold" panose="02000503030000020004" pitchFamily="50" charset="0"/>
              <a:ea typeface="微软雅黑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0579C6-97BE-D5C7-EA0E-002F1FC17D58}"/>
              </a:ext>
            </a:extLst>
          </p:cNvPr>
          <p:cNvSpPr txBox="1"/>
          <p:nvPr/>
        </p:nvSpPr>
        <p:spPr>
          <a:xfrm>
            <a:off x="2416697" y="1804002"/>
            <a:ext cx="5112481" cy="3810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dirty="0">
                <a:ln w="9525">
                  <a:noFill/>
                </a:ln>
                <a:solidFill>
                  <a:srgbClr val="AB1316"/>
                </a:solidFill>
                <a:latin typeface="+mj-ea"/>
                <a:ea typeface="+mj-ea"/>
              </a:rPr>
              <a:t>理论武装</a:t>
            </a:r>
            <a:r>
              <a:rPr lang="en-US" altLang="zh-CN" dirty="0">
                <a:ln w="9525">
                  <a:noFill/>
                </a:ln>
                <a:solidFill>
                  <a:srgbClr val="AB1316"/>
                </a:solidFill>
                <a:latin typeface="+mj-ea"/>
                <a:ea typeface="+mj-ea"/>
              </a:rPr>
              <a:t>,</a:t>
            </a:r>
            <a:r>
              <a:rPr lang="zh-CN" altLang="en-US" dirty="0">
                <a:ln w="9525">
                  <a:noFill/>
                </a:ln>
                <a:solidFill>
                  <a:srgbClr val="AB1316"/>
                </a:solidFill>
                <a:latin typeface="+mj-ea"/>
                <a:ea typeface="+mj-ea"/>
              </a:rPr>
              <a:t>任务艰巨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613007B-2883-8190-2671-18F79D32FB39}"/>
              </a:ext>
            </a:extLst>
          </p:cNvPr>
          <p:cNvSpPr txBox="1"/>
          <p:nvPr/>
        </p:nvSpPr>
        <p:spPr>
          <a:xfrm>
            <a:off x="2416697" y="2173334"/>
            <a:ext cx="5915953" cy="11090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OPPOSans M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prstClr val="black"/>
                </a:solidFill>
                <a:latin typeface="+mn-ea"/>
                <a:ea typeface="+mn-ea"/>
                <a:cs typeface="OPPOSans M" panose="00020600040101010101" pitchFamily="18" charset="-122"/>
              </a:rPr>
              <a:t>200</a:t>
            </a: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OPPOSans M" panose="00020600040101010101" pitchFamily="18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prstClr val="black"/>
                </a:solidFill>
                <a:latin typeface="+mn-ea"/>
                <a:ea typeface="+mn-ea"/>
                <a:cs typeface="OPPOSans M" panose="00020600040101010101" pitchFamily="18" charset="-122"/>
              </a:rPr>
              <a:t>5</a:t>
            </a: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OPPOSans M" panose="00020600040101010101" pitchFamily="18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4" name="文本框 33" descr="e7d195523061f1c0eeea6093757869ed96c70d3a55043898177DBE978DF1F0B74FC812571F00AB6B97C820D3D6FF58C53BC7C157C3599131EAF3BCC75AA2AE0656FF004AE0DAAA90A2C06EBF5062302BC4A753BEFC7EAAF6920AE28043C0B79CF09C3302D00F90C9531905C3549534A95FA623F1FE52785E1A09620A3184A997E1B342167753F42F26B438E7423E9BF4">
            <a:extLst>
              <a:ext uri="{FF2B5EF4-FFF2-40B4-BE49-F238E27FC236}">
                <a16:creationId xmlns:a16="http://schemas.microsoft.com/office/drawing/2014/main" id="{260177CC-CAEA-2863-CB97-1932D269BCE6}"/>
              </a:ext>
            </a:extLst>
          </p:cNvPr>
          <p:cNvSpPr txBox="1"/>
          <p:nvPr/>
        </p:nvSpPr>
        <p:spPr>
          <a:xfrm>
            <a:off x="804299" y="1578024"/>
            <a:ext cx="1444626" cy="1569660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-300" normalizeH="0" baseline="0" noProof="0" dirty="0">
                <a:ln w="79375" cap="sq">
                  <a:noFill/>
                  <a:miter lim="800000"/>
                </a:ln>
                <a:gradFill>
                  <a:gsLst>
                    <a:gs pos="0">
                      <a:srgbClr val="CA8240"/>
                    </a:gs>
                    <a:gs pos="85000">
                      <a:srgbClr val="CA8240"/>
                    </a:gs>
                  </a:gsLst>
                  <a:lin ang="5400000" scaled="1"/>
                </a:gradFill>
                <a:effectLst/>
                <a:uLnTx/>
                <a:uFillTx/>
                <a:latin typeface="DINPro-Bold" panose="02000503030000020004" pitchFamily="50" charset="0"/>
                <a:ea typeface="微软雅黑"/>
              </a:rPr>
              <a:t>01</a:t>
            </a:r>
            <a:endParaRPr kumimoji="0" lang="zh-CN" altLang="en-US" sz="9600" b="0" i="0" u="none" strike="noStrike" kern="1200" cap="none" spc="-300" normalizeH="0" baseline="0" noProof="0" dirty="0">
              <a:ln w="79375" cap="sq">
                <a:noFill/>
                <a:miter lim="800000"/>
              </a:ln>
              <a:gradFill>
                <a:gsLst>
                  <a:gs pos="0">
                    <a:srgbClr val="CA8240"/>
                  </a:gs>
                  <a:gs pos="85000">
                    <a:srgbClr val="CA8240"/>
                  </a:gs>
                </a:gsLst>
                <a:lin ang="5400000" scaled="1"/>
              </a:gradFill>
              <a:effectLst/>
              <a:uLnTx/>
              <a:uFillTx/>
              <a:latin typeface="DINPro-Bold" panose="02000503030000020004" pitchFamily="50" charset="0"/>
              <a:ea typeface="微软雅黑"/>
            </a:endParaRPr>
          </a:p>
        </p:txBody>
      </p:sp>
      <p:sp>
        <p:nvSpPr>
          <p:cNvPr id="57" name="矩形: 圆顶角 56">
            <a:extLst>
              <a:ext uri="{FF2B5EF4-FFF2-40B4-BE49-F238E27FC236}">
                <a16:creationId xmlns:a16="http://schemas.microsoft.com/office/drawing/2014/main" id="{0925FC26-2044-4F6C-B201-A0BDED30AF55}"/>
              </a:ext>
            </a:extLst>
          </p:cNvPr>
          <p:cNvSpPr/>
          <p:nvPr/>
        </p:nvSpPr>
        <p:spPr>
          <a:xfrm>
            <a:off x="666750" y="3706014"/>
            <a:ext cx="10852151" cy="2855374"/>
          </a:xfrm>
          <a:prstGeom prst="round2SameRect">
            <a:avLst>
              <a:gd name="adj1" fmla="val 2664"/>
              <a:gd name="adj2" fmla="val 0"/>
            </a:avLst>
          </a:prstGeom>
          <a:gradFill flip="none" rotWithShape="1">
            <a:gsLst>
              <a:gs pos="34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41300" sx="102000" sy="102000" algn="ctr" rotWithShape="0">
              <a:srgbClr val="6E0606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Pro-Bold" panose="02000503030000020004" pitchFamily="50" charset="0"/>
              <a:ea typeface="微软雅黑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0F454898-07EF-9E30-47DB-5DCBDBD390EB}"/>
              </a:ext>
            </a:extLst>
          </p:cNvPr>
          <p:cNvSpPr txBox="1"/>
          <p:nvPr/>
        </p:nvSpPr>
        <p:spPr>
          <a:xfrm>
            <a:off x="2416697" y="3989459"/>
            <a:ext cx="5112481" cy="3810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ln w="9525">
                  <a:noFill/>
                </a:ln>
                <a:solidFill>
                  <a:srgbClr val="AB1316"/>
                </a:solidFill>
                <a:latin typeface="+mj-ea"/>
                <a:ea typeface="+mj-ea"/>
              </a:rPr>
              <a:t>主题教育目的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480E4906-7F0F-1545-0DC6-D98131E52757}"/>
              </a:ext>
            </a:extLst>
          </p:cNvPr>
          <p:cNvSpPr txBox="1"/>
          <p:nvPr/>
        </p:nvSpPr>
        <p:spPr>
          <a:xfrm>
            <a:off x="2416697" y="4358791"/>
            <a:ext cx="5915953" cy="11090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algn="l"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OPPOSans M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prstClr val="black"/>
                </a:solidFill>
                <a:latin typeface="+mn-ea"/>
                <a:ea typeface="+mn-ea"/>
                <a:cs typeface="OPPOSans M" panose="00020600040101010101" pitchFamily="18" charset="-122"/>
              </a:rPr>
              <a:t>200</a:t>
            </a: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OPPOSans M" panose="00020600040101010101" pitchFamily="18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prstClr val="black"/>
                </a:solidFill>
                <a:latin typeface="+mn-ea"/>
                <a:ea typeface="+mn-ea"/>
                <a:cs typeface="OPPOSans M" panose="00020600040101010101" pitchFamily="18" charset="-122"/>
              </a:rPr>
              <a:t>5</a:t>
            </a: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OPPOSans M" panose="00020600040101010101" pitchFamily="18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60" name="文本框 59" descr="e7d195523061f1c0eeea6093757869ed96c70d3a55043898177DBE978DF1F0B74FC812571F00AB6B97C820D3D6FF58C53BC7C157C3599131EAF3BCC75AA2AE0656FF004AE0DAAA90A2C06EBF5062302BC4A753BEFC7EAAF6920AE28043C0B79CF09C3302D00F90C9531905C3549534A95FA623F1FE52785E1A09620A3184A997E1B342167753F42F26B438E7423E9BF4">
            <a:extLst>
              <a:ext uri="{FF2B5EF4-FFF2-40B4-BE49-F238E27FC236}">
                <a16:creationId xmlns:a16="http://schemas.microsoft.com/office/drawing/2014/main" id="{6CD43A35-48AE-FE4F-ED5E-1230A46F5012}"/>
              </a:ext>
            </a:extLst>
          </p:cNvPr>
          <p:cNvSpPr txBox="1"/>
          <p:nvPr/>
        </p:nvSpPr>
        <p:spPr>
          <a:xfrm>
            <a:off x="804299" y="3763481"/>
            <a:ext cx="1444626" cy="1569660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algn="ctr" defTabSz="457200">
              <a:defRPr/>
            </a:pPr>
            <a:r>
              <a:rPr lang="en-US" altLang="zh-CN" sz="9600" spc="-300" dirty="0">
                <a:ln w="79375" cap="sq">
                  <a:noFill/>
                  <a:miter lim="800000"/>
                </a:ln>
                <a:gradFill>
                  <a:gsLst>
                    <a:gs pos="0">
                      <a:srgbClr val="CA8240"/>
                    </a:gs>
                    <a:gs pos="85000">
                      <a:srgbClr val="CA8240"/>
                    </a:gs>
                  </a:gsLst>
                  <a:lin ang="5400000" scaled="1"/>
                </a:gradFill>
                <a:latin typeface="DINPro-Bold" panose="02000503030000020004" pitchFamily="50" charset="0"/>
                <a:ea typeface="微软雅黑"/>
              </a:rPr>
              <a:t>02</a:t>
            </a:r>
            <a:endParaRPr lang="zh-CN" altLang="en-US" sz="9600" spc="-300" dirty="0">
              <a:ln w="79375" cap="sq">
                <a:noFill/>
                <a:miter lim="800000"/>
              </a:ln>
              <a:gradFill>
                <a:gsLst>
                  <a:gs pos="0">
                    <a:srgbClr val="CA8240"/>
                  </a:gs>
                  <a:gs pos="85000">
                    <a:srgbClr val="CA8240"/>
                  </a:gs>
                </a:gsLst>
                <a:lin ang="5400000" scaled="1"/>
              </a:gradFill>
              <a:latin typeface="DINPro-Bold" panose="02000503030000020004" pitchFamily="50" charset="0"/>
              <a:ea typeface="微软雅黑"/>
            </a:endParaRPr>
          </a:p>
        </p:txBody>
      </p:sp>
      <p:pic>
        <p:nvPicPr>
          <p:cNvPr id="4" name="图片 3" descr="图片包含 黑暗, 桌子, 华美, 男人&#10;&#10;描述已自动生成">
            <a:extLst>
              <a:ext uri="{FF2B5EF4-FFF2-40B4-BE49-F238E27FC236}">
                <a16:creationId xmlns:a16="http://schemas.microsoft.com/office/drawing/2014/main" id="{B3C4205A-779B-66C7-104D-E7E40163F3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876650" y="-1"/>
            <a:ext cx="6309001" cy="6309001"/>
          </a:xfrm>
          <a:prstGeom prst="rect">
            <a:avLst/>
          </a:prstGeom>
        </p:spPr>
      </p:pic>
      <p:pic>
        <p:nvPicPr>
          <p:cNvPr id="5" name="图片 4" descr="图片包含 橙子, 黑暗, 桌子, 游戏机&#10;&#10;描述已自动生成">
            <a:extLst>
              <a:ext uri="{FF2B5EF4-FFF2-40B4-BE49-F238E27FC236}">
                <a16:creationId xmlns:a16="http://schemas.microsoft.com/office/drawing/2014/main" id="{3BD1C728-0369-8786-D4A7-D842601A06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5002673"/>
            <a:ext cx="12192000" cy="1801707"/>
          </a:xfrm>
          <a:prstGeom prst="rect">
            <a:avLst/>
          </a:prstGeom>
        </p:spPr>
      </p:pic>
      <p:pic>
        <p:nvPicPr>
          <p:cNvPr id="8" name="图片 7" descr="黑暗中的灯光&#10;&#10;描述已自动生成">
            <a:extLst>
              <a:ext uri="{FF2B5EF4-FFF2-40B4-BE49-F238E27FC236}">
                <a16:creationId xmlns:a16="http://schemas.microsoft.com/office/drawing/2014/main" id="{C5073EBF-A078-C776-6EB5-04001A49E1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rgbClr val="FFC00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72863" y="708874"/>
            <a:ext cx="6324489" cy="46118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F8B5DB4C-19D1-CDD3-285D-1621362E9B8D}"/>
              </a:ext>
            </a:extLst>
          </p:cNvPr>
          <p:cNvGrpSpPr/>
          <p:nvPr/>
        </p:nvGrpSpPr>
        <p:grpSpPr>
          <a:xfrm>
            <a:off x="632672" y="390284"/>
            <a:ext cx="5048484" cy="492443"/>
            <a:chOff x="6495816" y="692368"/>
            <a:chExt cx="5048484" cy="492443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99795F6-84E8-94B7-756C-BB624C5302E4}"/>
                </a:ext>
              </a:extLst>
            </p:cNvPr>
            <p:cNvGrpSpPr/>
            <p:nvPr/>
          </p:nvGrpSpPr>
          <p:grpSpPr>
            <a:xfrm>
              <a:off x="8162925" y="774427"/>
              <a:ext cx="3381375" cy="105490"/>
              <a:chOff x="8411985" y="828348"/>
              <a:chExt cx="3381375" cy="105490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FAE66010-DE15-AF97-96B2-495920D0B188}"/>
                  </a:ext>
                </a:extLst>
              </p:cNvPr>
              <p:cNvSpPr/>
              <p:nvPr/>
            </p:nvSpPr>
            <p:spPr>
              <a:xfrm rot="10800000">
                <a:off x="8411985" y="876688"/>
                <a:ext cx="3381375" cy="57150"/>
              </a:xfrm>
              <a:custGeom>
                <a:avLst/>
                <a:gdLst>
                  <a:gd name="connsiteX0" fmla="*/ 3381375 w 3381375"/>
                  <a:gd name="connsiteY0" fmla="*/ 0 h 57150"/>
                  <a:gd name="connsiteX1" fmla="*/ 0 w 3381375"/>
                  <a:gd name="connsiteY1" fmla="*/ 0 h 57150"/>
                  <a:gd name="connsiteX2" fmla="*/ 76200 w 3381375"/>
                  <a:gd name="connsiteY2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81375" h="57150">
                    <a:moveTo>
                      <a:pt x="3381375" y="0"/>
                    </a:moveTo>
                    <a:lnTo>
                      <a:pt x="0" y="0"/>
                    </a:lnTo>
                    <a:lnTo>
                      <a:pt x="76200" y="57150"/>
                    </a:lnTo>
                  </a:path>
                </a:pathLst>
              </a:custGeom>
              <a:noFill/>
              <a:ln w="12700" cap="rnd">
                <a:solidFill>
                  <a:srgbClr val="F6B229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</a:endParaRPr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C1ED162B-60EE-22A7-41A1-8036ED9196BC}"/>
                  </a:ext>
                </a:extLst>
              </p:cNvPr>
              <p:cNvGrpSpPr/>
              <p:nvPr/>
            </p:nvGrpSpPr>
            <p:grpSpPr>
              <a:xfrm rot="10800000">
                <a:off x="11215510" y="828348"/>
                <a:ext cx="447669" cy="60481"/>
                <a:chOff x="2124081" y="3462339"/>
                <a:chExt cx="447669" cy="60481"/>
              </a:xfrm>
            </p:grpSpPr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id="{CA481BF9-A18D-B7F6-6819-D33A694CBA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533650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id="{46086B8E-2E76-FF95-0CF1-8E0581CE64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47514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id="{5253C855-D4AE-69F6-53A0-607ED0A8CA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41663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id="{499F453D-DB7F-2F7C-7DEB-83708D3D88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35812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id="{54BEBB76-1D93-33AC-C120-F3C8A7DEB7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29961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>
                  <a:extLst>
                    <a:ext uri="{FF2B5EF4-FFF2-40B4-BE49-F238E27FC236}">
                      <a16:creationId xmlns:a16="http://schemas.microsoft.com/office/drawing/2014/main" id="{191E02DC-3D0A-AD28-14F1-F27AFFC5C7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24110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3DF42BED-6E44-8833-F529-89BDDA3250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18259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>
                  <a:extLst>
                    <a:ext uri="{FF2B5EF4-FFF2-40B4-BE49-F238E27FC236}">
                      <a16:creationId xmlns:a16="http://schemas.microsoft.com/office/drawing/2014/main" id="{5CC1EFCB-9B10-010D-FBB5-2A721E082D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124081" y="3462339"/>
                  <a:ext cx="38100" cy="60481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EE001BB7-8A13-E74A-CD6A-B41A5A16692F}"/>
                  </a:ext>
                </a:extLst>
              </p:cNvPr>
              <p:cNvCxnSpPr/>
              <p:nvPr/>
            </p:nvCxnSpPr>
            <p:spPr>
              <a:xfrm rot="10800000">
                <a:off x="10001294" y="879863"/>
                <a:ext cx="1132460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984C5039-6A04-4417-50CE-3FEF3B95FFD8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8492947" y="879863"/>
                <a:ext cx="1353227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428C029-32C9-997C-07F4-B0BFD9F03153}"/>
                </a:ext>
              </a:extLst>
            </p:cNvPr>
            <p:cNvSpPr txBox="1"/>
            <p:nvPr/>
          </p:nvSpPr>
          <p:spPr>
            <a:xfrm>
              <a:off x="6495816" y="692368"/>
              <a:ext cx="264318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spc="600">
                  <a:gradFill>
                    <a:gsLst>
                      <a:gs pos="0">
                        <a:srgbClr val="E00E0C"/>
                      </a:gs>
                      <a:gs pos="54000">
                        <a:srgbClr val="E74315"/>
                      </a:gs>
                      <a:gs pos="100000">
                        <a:srgbClr val="F08621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2600" spc="300" dirty="0">
                  <a:gradFill>
                    <a:gsLst>
                      <a:gs pos="0">
                        <a:schemeClr val="accent1"/>
                      </a:gs>
                      <a:gs pos="54000">
                        <a:schemeClr val="accent3"/>
                      </a:gs>
                    </a:gsLst>
                    <a:lin ang="8100000" scaled="0"/>
                  </a:gradFill>
                  <a:effectLst>
                    <a:innerShdw blurRad="241300">
                      <a:srgbClr val="FD8C3A"/>
                    </a:innerShdw>
                  </a:effectLst>
                  <a:latin typeface="+mj-ea"/>
                  <a:ea typeface="+mj-ea"/>
                </a:rPr>
                <a:t>牢记初心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1A37BFE-DEBA-ADCB-6662-54BAC9E9E282}"/>
                </a:ext>
              </a:extLst>
            </p:cNvPr>
            <p:cNvSpPr txBox="1"/>
            <p:nvPr/>
          </p:nvSpPr>
          <p:spPr>
            <a:xfrm>
              <a:off x="8061377" y="879918"/>
              <a:ext cx="23889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spc="120" dirty="0">
                  <a:solidFill>
                    <a:schemeClr val="bg1">
                      <a:lumMod val="50000"/>
                    </a:schemeClr>
                  </a:solidFill>
                  <a:latin typeface="DINPro-Bold" panose="02000503030000020004" pitchFamily="50" charset="0"/>
                </a:rPr>
                <a:t>百年奋斗重大成就 </a:t>
              </a:r>
              <a:r>
                <a:rPr lang="en-US" altLang="zh-CN" sz="1050" spc="120" dirty="0">
                  <a:solidFill>
                    <a:schemeClr val="bg1">
                      <a:lumMod val="50000"/>
                    </a:schemeClr>
                  </a:solidFill>
                  <a:latin typeface="DINPro-Bold" panose="02000503030000020004" pitchFamily="50" charset="0"/>
                </a:rPr>
                <a:t>&gt;&gt;&gt;</a:t>
              </a:r>
              <a:endParaRPr lang="zh-CN" altLang="en-US" sz="1050" spc="120" dirty="0">
                <a:solidFill>
                  <a:schemeClr val="bg1">
                    <a:lumMod val="50000"/>
                  </a:schemeClr>
                </a:solidFill>
                <a:latin typeface="DINPro-Bold" panose="02000503030000020004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68732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4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C000"/>
      </a:accent1>
      <a:accent2>
        <a:srgbClr val="FF0000"/>
      </a:accent2>
      <a:accent3>
        <a:srgbClr val="C00000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字体搭配06-旁门左道">
      <a:majorFont>
        <a:latin typeface="DINCond-Bold"/>
        <a:ea typeface="思源黑体 CN Bold"/>
        <a:cs typeface=""/>
      </a:majorFont>
      <a:minorFont>
        <a:latin typeface="DINCond-Medium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 algn="l">
          <a:defRPr sz="105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1074</TotalTime>
  <Words>1212</Words>
  <Application>Microsoft Office PowerPoint</Application>
  <PresentationFormat>宽屏</PresentationFormat>
  <Paragraphs>178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DINCond-Medium</vt:lpstr>
      <vt:lpstr>DINPro-Bold</vt:lpstr>
      <vt:lpstr>OPPOSans H</vt:lpstr>
      <vt:lpstr>OPPOSans M</vt:lpstr>
      <vt:lpstr>阿里巴巴普惠体 2.0 55 Regular</vt:lpstr>
      <vt:lpstr>阿里巴巴普惠体 2.0 65 Medium</vt:lpstr>
      <vt:lpstr>思源黑体 CN Bold</vt:lpstr>
      <vt:lpstr>思源黑体 CN Regular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简约大气党政风工作汇报ppt模板</dc:title>
  <dc:creator>©牵牛星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43</cp:revision>
  <dcterms:created xsi:type="dcterms:W3CDTF">2023-08-05T02:50:28Z</dcterms:created>
  <dcterms:modified xsi:type="dcterms:W3CDTF">2023-09-24T08:42:59Z</dcterms:modified>
</cp:coreProperties>
</file>