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20"/>
  </p:notesMasterIdLst>
  <p:sldIdLst>
    <p:sldId id="256" r:id="rId3"/>
    <p:sldId id="262" r:id="rId4"/>
    <p:sldId id="258" r:id="rId5"/>
    <p:sldId id="270" r:id="rId6"/>
    <p:sldId id="267" r:id="rId7"/>
    <p:sldId id="266" r:id="rId8"/>
    <p:sldId id="259" r:id="rId9"/>
    <p:sldId id="264" r:id="rId10"/>
    <p:sldId id="263" r:id="rId11"/>
    <p:sldId id="265" r:id="rId12"/>
    <p:sldId id="260" r:id="rId13"/>
    <p:sldId id="269" r:id="rId14"/>
    <p:sldId id="268" r:id="rId15"/>
    <p:sldId id="271" r:id="rId16"/>
    <p:sldId id="257" r:id="rId17"/>
    <p:sldId id="1126"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B1B19"/>
    <a:srgbClr val="656A73"/>
    <a:srgbClr val="5A5161"/>
    <a:srgbClr val="EEB7BA"/>
    <a:srgbClr val="2A6721"/>
    <a:srgbClr val="FEF0C3"/>
    <a:srgbClr val="799F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59" autoAdjust="0"/>
    <p:restoredTop sz="94660"/>
  </p:normalViewPr>
  <p:slideViewPr>
    <p:cSldViewPr snapToGrid="0" showGuides="1">
      <p:cViewPr>
        <p:scale>
          <a:sx n="75" d="100"/>
          <a:sy n="75" d="100"/>
        </p:scale>
        <p:origin x="636" y="28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15.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b="0" dirty="0"/>
              <a:t>不同地区熊猫与保护区数量情况</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F2C-496A-8EE2-F4E8E017D1EF}"/>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solidFill>
                <a:schemeClr val="accent2"/>
              </a:solidFill>
            </a:ln>
            <a:effectLst/>
          </c:spPr>
          <c:invertIfNegative val="0"/>
          <c:pictureOptions>
            <c:pictureFormat val="stack"/>
          </c:pictureOption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17</c:v>
                </c:pt>
                <c:pt idx="3">
                  <c:v>28</c:v>
                </c:pt>
              </c:numCache>
            </c:numRef>
          </c:val>
          <c:extLst>
            <c:ext xmlns:c16="http://schemas.microsoft.com/office/drawing/2014/chart" uri="{C3380CC4-5D6E-409C-BE32-E72D297353CC}">
              <c16:uniqueId val="{00000001-6F2C-496A-8EE2-F4E8E017D1EF}"/>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extLst>
            <c:ext xmlns:c16="http://schemas.microsoft.com/office/drawing/2014/chart" uri="{C3380CC4-5D6E-409C-BE32-E72D297353CC}">
              <c16:uniqueId val="{00000002-6F2C-496A-8EE2-F4E8E017D1EF}"/>
            </c:ext>
          </c:extLst>
        </c:ser>
        <c:dLbls>
          <c:showLegendKey val="0"/>
          <c:showVal val="0"/>
          <c:showCatName val="0"/>
          <c:showSerName val="0"/>
          <c:showPercent val="0"/>
          <c:showBubbleSize val="0"/>
        </c:dLbls>
        <c:gapWidth val="0"/>
        <c:overlap val="19"/>
        <c:axId val="961690672"/>
        <c:axId val="961689424"/>
      </c:barChart>
      <c:catAx>
        <c:axId val="961690672"/>
        <c:scaling>
          <c:orientation val="minMax"/>
        </c:scaling>
        <c:delete val="0"/>
        <c:axPos val="b"/>
        <c:numFmt formatCode="General" sourceLinked="1"/>
        <c:majorTickMark val="out"/>
        <c:minorTickMark val="none"/>
        <c:tickLblPos val="nextTo"/>
        <c:spPr>
          <a:noFill/>
          <a:ln w="9525" cap="flat" cmpd="sng" algn="ctr">
            <a:solidFill>
              <a:schemeClr val="accent3"/>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1689424"/>
        <c:crosses val="autoZero"/>
        <c:auto val="1"/>
        <c:lblAlgn val="ctr"/>
        <c:lblOffset val="100"/>
        <c:noMultiLvlLbl val="0"/>
      </c:catAx>
      <c:valAx>
        <c:axId val="96168942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61690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03B423-9C9F-4CAC-974D-0332FD2C45EF}" type="datetimeFigureOut">
              <a:rPr lang="zh-CN" altLang="en-US" smtClean="0"/>
              <a:t>2023/9/25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15DA22-B10F-4964-AB61-66DFF8B42EB4}" type="slidenum">
              <a:rPr lang="zh-CN" altLang="en-US" smtClean="0"/>
              <a:t>‹#›</a:t>
            </a:fld>
            <a:endParaRPr lang="zh-CN" altLang="en-US"/>
          </a:p>
        </p:txBody>
      </p:sp>
    </p:spTree>
    <p:extLst>
      <p:ext uri="{BB962C8B-B14F-4D97-AF65-F5344CB8AC3E}">
        <p14:creationId xmlns:p14="http://schemas.microsoft.com/office/powerpoint/2010/main" val="3359102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descr="背景图案&#10;&#10;描述已自动生成">
            <a:extLst>
              <a:ext uri="{FF2B5EF4-FFF2-40B4-BE49-F238E27FC236}">
                <a16:creationId xmlns:a16="http://schemas.microsoft.com/office/drawing/2014/main" id="{FB79A9EA-47B6-F160-F7EC-E93D3EC2A54F}"/>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t="462" b="1509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4" name="日期占位符 3">
            <a:extLst>
              <a:ext uri="{FF2B5EF4-FFF2-40B4-BE49-F238E27FC236}">
                <a16:creationId xmlns:a16="http://schemas.microsoft.com/office/drawing/2014/main" id="{517738BC-D5CE-535A-F222-FC1E08C28797}"/>
              </a:ext>
            </a:extLst>
          </p:cNvPr>
          <p:cNvSpPr>
            <a:spLocks noGrp="1"/>
          </p:cNvSpPr>
          <p:nvPr>
            <p:ph type="dt" sz="half" idx="10"/>
          </p:nvPr>
        </p:nvSpPr>
        <p:spPr/>
        <p:txBody>
          <a:bodyPr/>
          <a:lstStyle/>
          <a:p>
            <a:fld id="{A36C98F6-78E9-489B-A566-EDA1C8642079}" type="datetimeFigureOut">
              <a:rPr lang="zh-CN" altLang="en-US" smtClean="0"/>
              <a:t>2023/9/25</a:t>
            </a:fld>
            <a:endParaRPr lang="zh-CN" altLang="en-US"/>
          </a:p>
        </p:txBody>
      </p:sp>
      <p:sp>
        <p:nvSpPr>
          <p:cNvPr id="5" name="页脚占位符 4">
            <a:extLst>
              <a:ext uri="{FF2B5EF4-FFF2-40B4-BE49-F238E27FC236}">
                <a16:creationId xmlns:a16="http://schemas.microsoft.com/office/drawing/2014/main" id="{5F810E1F-9B24-E954-4078-EA11DB793D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567071-D0F7-CB15-CEE1-E8DA82183155}"/>
              </a:ext>
            </a:extLst>
          </p:cNvPr>
          <p:cNvSpPr>
            <a:spLocks noGrp="1"/>
          </p:cNvSpPr>
          <p:nvPr>
            <p:ph type="sldNum" sz="quarter" idx="12"/>
          </p:nvPr>
        </p:nvSpPr>
        <p:spPr/>
        <p:txBody>
          <a:bodyPr/>
          <a:lstStyle/>
          <a:p>
            <a:fld id="{ABF74C4F-AB27-4329-8048-5DE00E99320E}" type="slidenum">
              <a:rPr lang="zh-CN" altLang="en-US" smtClean="0"/>
              <a:t>‹#›</a:t>
            </a:fld>
            <a:endParaRPr lang="zh-CN" altLang="en-US"/>
          </a:p>
        </p:txBody>
      </p:sp>
      <p:sp>
        <p:nvSpPr>
          <p:cNvPr id="9" name="矩形 8">
            <a:extLst>
              <a:ext uri="{FF2B5EF4-FFF2-40B4-BE49-F238E27FC236}">
                <a16:creationId xmlns:a16="http://schemas.microsoft.com/office/drawing/2014/main" id="{A908F8CF-FB4C-AAEF-2520-6AEB148BE4F6}"/>
              </a:ext>
            </a:extLst>
          </p:cNvPr>
          <p:cNvSpPr/>
          <p:nvPr userDrawn="1"/>
        </p:nvSpPr>
        <p:spPr>
          <a:xfrm>
            <a:off x="281354" y="240323"/>
            <a:ext cx="11629292" cy="6377354"/>
          </a:xfrm>
          <a:prstGeom prst="rect">
            <a:avLst/>
          </a:prstGeom>
          <a:noFill/>
          <a:ln w="635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23A591BE-B9DE-1528-5985-51BDCABFF473}"/>
              </a:ext>
            </a:extLst>
          </p:cNvPr>
          <p:cNvSpPr/>
          <p:nvPr userDrawn="1"/>
        </p:nvSpPr>
        <p:spPr>
          <a:xfrm>
            <a:off x="436880" y="407471"/>
            <a:ext cx="11318240" cy="6043058"/>
          </a:xfrm>
          <a:prstGeom prst="rect">
            <a:avLst/>
          </a:prstGeom>
          <a:noFill/>
          <a:ln w="317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892D920D-6C0E-5B62-E32F-31744143E7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381" b="9219"/>
          <a:stretch/>
        </p:blipFill>
        <p:spPr>
          <a:xfrm flipH="1">
            <a:off x="9605860" y="224766"/>
            <a:ext cx="2135290" cy="6225763"/>
          </a:xfrm>
          <a:custGeom>
            <a:avLst/>
            <a:gdLst>
              <a:gd name="connsiteX0" fmla="*/ 2338490 w 2338490"/>
              <a:gd name="connsiteY0" fmla="*/ 0 h 6225763"/>
              <a:gd name="connsiteX1" fmla="*/ 0 w 2338490"/>
              <a:gd name="connsiteY1" fmla="*/ 0 h 6225763"/>
              <a:gd name="connsiteX2" fmla="*/ 0 w 2338490"/>
              <a:gd name="connsiteY2" fmla="*/ 6225763 h 6225763"/>
              <a:gd name="connsiteX3" fmla="*/ 2338490 w 2338490"/>
              <a:gd name="connsiteY3" fmla="*/ 6225763 h 6225763"/>
            </a:gdLst>
            <a:ahLst/>
            <a:cxnLst>
              <a:cxn ang="0">
                <a:pos x="connsiteX0" y="connsiteY0"/>
              </a:cxn>
              <a:cxn ang="0">
                <a:pos x="connsiteX1" y="connsiteY1"/>
              </a:cxn>
              <a:cxn ang="0">
                <a:pos x="connsiteX2" y="connsiteY2"/>
              </a:cxn>
              <a:cxn ang="0">
                <a:pos x="connsiteX3" y="connsiteY3"/>
              </a:cxn>
            </a:cxnLst>
            <a:rect l="l" t="t" r="r" b="b"/>
            <a:pathLst>
              <a:path w="2338490" h="6225763">
                <a:moveTo>
                  <a:pt x="2338490" y="0"/>
                </a:moveTo>
                <a:lnTo>
                  <a:pt x="0" y="0"/>
                </a:lnTo>
                <a:lnTo>
                  <a:pt x="0" y="6225763"/>
                </a:lnTo>
                <a:lnTo>
                  <a:pt x="2338490" y="6225763"/>
                </a:lnTo>
                <a:close/>
              </a:path>
            </a:pathLst>
          </a:custGeom>
        </p:spPr>
      </p:pic>
      <p:pic>
        <p:nvPicPr>
          <p:cNvPr id="13" name="图片 12">
            <a:extLst>
              <a:ext uri="{FF2B5EF4-FFF2-40B4-BE49-F238E27FC236}">
                <a16:creationId xmlns:a16="http://schemas.microsoft.com/office/drawing/2014/main" id="{6AE2D044-C8A7-9621-6104-D2F5A0FADD5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50116" b="65023"/>
          <a:stretch/>
        </p:blipFill>
        <p:spPr>
          <a:xfrm>
            <a:off x="4014834" y="4536281"/>
            <a:ext cx="4162332" cy="2398712"/>
          </a:xfrm>
          <a:prstGeom prst="rect">
            <a:avLst/>
          </a:prstGeom>
        </p:spPr>
      </p:pic>
      <p:sp>
        <p:nvSpPr>
          <p:cNvPr id="2" name="标题 1">
            <a:extLst>
              <a:ext uri="{FF2B5EF4-FFF2-40B4-BE49-F238E27FC236}">
                <a16:creationId xmlns:a16="http://schemas.microsoft.com/office/drawing/2014/main" id="{C359C4EA-77B3-A7BC-3A31-00F89A6C1953}"/>
              </a:ext>
            </a:extLst>
          </p:cNvPr>
          <p:cNvSpPr>
            <a:spLocks noGrp="1"/>
          </p:cNvSpPr>
          <p:nvPr>
            <p:ph type="ctrTitle"/>
          </p:nvPr>
        </p:nvSpPr>
        <p:spPr>
          <a:xfrm>
            <a:off x="1524000" y="1456415"/>
            <a:ext cx="9144000" cy="2147277"/>
          </a:xfrm>
        </p:spPr>
        <p:txBody>
          <a:bodyPr anchor="b">
            <a:normAutofit/>
          </a:bodyPr>
          <a:lstStyle>
            <a:lvl1pPr algn="ctr">
              <a:defRPr sz="6600" b="1">
                <a:solidFill>
                  <a:schemeClr val="accent2"/>
                </a:solidFill>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33D79381-6DDA-E689-0E5C-3CC72776FDB3}"/>
              </a:ext>
            </a:extLst>
          </p:cNvPr>
          <p:cNvSpPr>
            <a:spLocks noGrp="1"/>
          </p:cNvSpPr>
          <p:nvPr>
            <p:ph type="subTitle" idx="1"/>
          </p:nvPr>
        </p:nvSpPr>
        <p:spPr>
          <a:xfrm>
            <a:off x="1524000" y="4011163"/>
            <a:ext cx="9144000" cy="1246636"/>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pic>
        <p:nvPicPr>
          <p:cNvPr id="14" name="图片 13">
            <a:extLst>
              <a:ext uri="{FF2B5EF4-FFF2-40B4-BE49-F238E27FC236}">
                <a16:creationId xmlns:a16="http://schemas.microsoft.com/office/drawing/2014/main" id="{238F9270-6884-4264-8461-289707BA5AD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381" b="9219"/>
          <a:stretch/>
        </p:blipFill>
        <p:spPr>
          <a:xfrm>
            <a:off x="450510" y="224766"/>
            <a:ext cx="2135290" cy="6225763"/>
          </a:xfrm>
          <a:custGeom>
            <a:avLst/>
            <a:gdLst>
              <a:gd name="connsiteX0" fmla="*/ 2338490 w 2338490"/>
              <a:gd name="connsiteY0" fmla="*/ 0 h 6225763"/>
              <a:gd name="connsiteX1" fmla="*/ 0 w 2338490"/>
              <a:gd name="connsiteY1" fmla="*/ 0 h 6225763"/>
              <a:gd name="connsiteX2" fmla="*/ 0 w 2338490"/>
              <a:gd name="connsiteY2" fmla="*/ 6225763 h 6225763"/>
              <a:gd name="connsiteX3" fmla="*/ 2338490 w 2338490"/>
              <a:gd name="connsiteY3" fmla="*/ 6225763 h 6225763"/>
            </a:gdLst>
            <a:ahLst/>
            <a:cxnLst>
              <a:cxn ang="0">
                <a:pos x="connsiteX0" y="connsiteY0"/>
              </a:cxn>
              <a:cxn ang="0">
                <a:pos x="connsiteX1" y="connsiteY1"/>
              </a:cxn>
              <a:cxn ang="0">
                <a:pos x="connsiteX2" y="connsiteY2"/>
              </a:cxn>
              <a:cxn ang="0">
                <a:pos x="connsiteX3" y="connsiteY3"/>
              </a:cxn>
            </a:cxnLst>
            <a:rect l="l" t="t" r="r" b="b"/>
            <a:pathLst>
              <a:path w="2338490" h="6225763">
                <a:moveTo>
                  <a:pt x="2338490" y="0"/>
                </a:moveTo>
                <a:lnTo>
                  <a:pt x="0" y="0"/>
                </a:lnTo>
                <a:lnTo>
                  <a:pt x="0" y="6225763"/>
                </a:lnTo>
                <a:lnTo>
                  <a:pt x="2338490" y="6225763"/>
                </a:lnTo>
                <a:close/>
              </a:path>
            </a:pathLst>
          </a:custGeom>
        </p:spPr>
      </p:pic>
      <p:pic>
        <p:nvPicPr>
          <p:cNvPr id="16" name="图片 15">
            <a:extLst>
              <a:ext uri="{FF2B5EF4-FFF2-40B4-BE49-F238E27FC236}">
                <a16:creationId xmlns:a16="http://schemas.microsoft.com/office/drawing/2014/main" id="{C2386DCE-B768-3B92-FA83-F04B6F8C550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5681219">
            <a:off x="158092" y="-661949"/>
            <a:ext cx="1360214" cy="2521076"/>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01600" dist="495300" dir="2700000" algn="tl" rotWithShape="0">
              <a:schemeClr val="accent2">
                <a:lumMod val="50000"/>
                <a:alpha val="40000"/>
              </a:schemeClr>
            </a:outerShdw>
          </a:effectLst>
        </p:spPr>
      </p:pic>
    </p:spTree>
    <p:extLst>
      <p:ext uri="{BB962C8B-B14F-4D97-AF65-F5344CB8AC3E}">
        <p14:creationId xmlns:p14="http://schemas.microsoft.com/office/powerpoint/2010/main" val="1944322284"/>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68BCC47-D9C5-33FA-7008-C8EE340888F2}"/>
              </a:ext>
            </a:extLst>
          </p:cNvPr>
          <p:cNvSpPr>
            <a:spLocks noGrp="1"/>
          </p:cNvSpPr>
          <p:nvPr>
            <p:ph type="dt" sz="half" idx="10"/>
          </p:nvPr>
        </p:nvSpPr>
        <p:spPr/>
        <p:txBody>
          <a:bodyPr/>
          <a:lstStyle/>
          <a:p>
            <a:fld id="{A36C98F6-78E9-489B-A566-EDA1C8642079}" type="datetimeFigureOut">
              <a:rPr lang="zh-CN" altLang="en-US" smtClean="0"/>
              <a:t>2023/9/25</a:t>
            </a:fld>
            <a:endParaRPr lang="zh-CN" altLang="en-US"/>
          </a:p>
        </p:txBody>
      </p:sp>
      <p:sp>
        <p:nvSpPr>
          <p:cNvPr id="3" name="页脚占位符 2">
            <a:extLst>
              <a:ext uri="{FF2B5EF4-FFF2-40B4-BE49-F238E27FC236}">
                <a16:creationId xmlns:a16="http://schemas.microsoft.com/office/drawing/2014/main" id="{84DFBE4B-5A49-A424-48DE-952AADB330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31CA868-C5BD-63AD-ACA7-AA71FBA0641C}"/>
              </a:ext>
            </a:extLst>
          </p:cNvPr>
          <p:cNvSpPr>
            <a:spLocks noGrp="1"/>
          </p:cNvSpPr>
          <p:nvPr>
            <p:ph type="sldNum" sz="quarter" idx="12"/>
          </p:nvPr>
        </p:nvSpPr>
        <p:spPr/>
        <p:txBody>
          <a:bodyPr/>
          <a:lstStyle/>
          <a:p>
            <a:fld id="{ABF74C4F-AB27-4329-8048-5DE00E99320E}" type="slidenum">
              <a:rPr lang="zh-CN" altLang="en-US" smtClean="0"/>
              <a:t>‹#›</a:t>
            </a:fld>
            <a:endParaRPr lang="zh-CN" altLang="en-US"/>
          </a:p>
        </p:txBody>
      </p:sp>
    </p:spTree>
    <p:extLst>
      <p:ext uri="{BB962C8B-B14F-4D97-AF65-F5344CB8AC3E}">
        <p14:creationId xmlns:p14="http://schemas.microsoft.com/office/powerpoint/2010/main" val="720031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5571568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017471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2023/9/25</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26179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6" name="图片 15" descr="背景图案&#10;&#10;描述已自动生成">
            <a:extLst>
              <a:ext uri="{FF2B5EF4-FFF2-40B4-BE49-F238E27FC236}">
                <a16:creationId xmlns:a16="http://schemas.microsoft.com/office/drawing/2014/main" id="{91FBA041-03BE-E6FF-9AC8-BAC6D714C9DF}"/>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t="462" b="1509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日期占位符 2">
            <a:extLst>
              <a:ext uri="{FF2B5EF4-FFF2-40B4-BE49-F238E27FC236}">
                <a16:creationId xmlns:a16="http://schemas.microsoft.com/office/drawing/2014/main" id="{9DC890E4-DCB5-76B3-1B9E-B6A4C15A309E}"/>
              </a:ext>
            </a:extLst>
          </p:cNvPr>
          <p:cNvSpPr>
            <a:spLocks noGrp="1"/>
          </p:cNvSpPr>
          <p:nvPr>
            <p:ph type="dt" sz="half" idx="10"/>
          </p:nvPr>
        </p:nvSpPr>
        <p:spPr/>
        <p:txBody>
          <a:bodyPr/>
          <a:lstStyle/>
          <a:p>
            <a:fld id="{A36C98F6-78E9-489B-A566-EDA1C8642079}" type="datetimeFigureOut">
              <a:rPr lang="zh-CN" altLang="en-US" smtClean="0"/>
              <a:t>2023/9/25</a:t>
            </a:fld>
            <a:endParaRPr lang="zh-CN" altLang="en-US"/>
          </a:p>
        </p:txBody>
      </p:sp>
      <p:sp>
        <p:nvSpPr>
          <p:cNvPr id="4" name="页脚占位符 3">
            <a:extLst>
              <a:ext uri="{FF2B5EF4-FFF2-40B4-BE49-F238E27FC236}">
                <a16:creationId xmlns:a16="http://schemas.microsoft.com/office/drawing/2014/main" id="{FE89302B-2F34-CA37-B8A3-14791B1393F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7680888-AF7D-E247-7B15-652DCEFC0DA7}"/>
              </a:ext>
            </a:extLst>
          </p:cNvPr>
          <p:cNvSpPr>
            <a:spLocks noGrp="1"/>
          </p:cNvSpPr>
          <p:nvPr>
            <p:ph type="sldNum" sz="quarter" idx="12"/>
          </p:nvPr>
        </p:nvSpPr>
        <p:spPr/>
        <p:txBody>
          <a:bodyPr/>
          <a:lstStyle/>
          <a:p>
            <a:fld id="{ABF74C4F-AB27-4329-8048-5DE00E99320E}" type="slidenum">
              <a:rPr lang="zh-CN" altLang="en-US" smtClean="0"/>
              <a:t>‹#›</a:t>
            </a:fld>
            <a:endParaRPr lang="zh-CN" altLang="en-US"/>
          </a:p>
        </p:txBody>
      </p:sp>
      <p:sp>
        <p:nvSpPr>
          <p:cNvPr id="6" name="矩形: 圆角 5">
            <a:extLst>
              <a:ext uri="{FF2B5EF4-FFF2-40B4-BE49-F238E27FC236}">
                <a16:creationId xmlns:a16="http://schemas.microsoft.com/office/drawing/2014/main" id="{7B4834A5-EFDE-4138-1C9B-840321A9313E}"/>
              </a:ext>
            </a:extLst>
          </p:cNvPr>
          <p:cNvSpPr/>
          <p:nvPr userDrawn="1"/>
        </p:nvSpPr>
        <p:spPr>
          <a:xfrm>
            <a:off x="673100" y="2255520"/>
            <a:ext cx="10845800" cy="3878579"/>
          </a:xfrm>
          <a:prstGeom prst="roundRect">
            <a:avLst>
              <a:gd name="adj" fmla="val 3310"/>
            </a:avLst>
          </a:prstGeom>
          <a:solidFill>
            <a:schemeClr val="accent3"/>
          </a:solidFill>
          <a:ln w="31750">
            <a:solidFill>
              <a:schemeClr val="accent2"/>
            </a:solidFill>
          </a:ln>
          <a:effectLst>
            <a:outerShdw blurRad="254000" sx="102000" sy="102000" algn="ctr" rotWithShape="0">
              <a:schemeClr val="accent2">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标题 1">
            <a:extLst>
              <a:ext uri="{FF2B5EF4-FFF2-40B4-BE49-F238E27FC236}">
                <a16:creationId xmlns:a16="http://schemas.microsoft.com/office/drawing/2014/main" id="{8992A423-B2D2-8DFE-E132-CAF5C734502F}"/>
              </a:ext>
            </a:extLst>
          </p:cNvPr>
          <p:cNvSpPr txBox="1">
            <a:spLocks/>
          </p:cNvSpPr>
          <p:nvPr userDrawn="1"/>
        </p:nvSpPr>
        <p:spPr>
          <a:xfrm>
            <a:off x="5044440" y="30001"/>
            <a:ext cx="2103120" cy="1325563"/>
          </a:xfrm>
          <a:prstGeom prst="rect">
            <a:avLst/>
          </a:prstGeom>
        </p:spPr>
        <p:txBody>
          <a:bodyPr vert="horz" wrap="none" lIns="0" tIns="0" rIns="0" bIns="0" rtlCol="0" anchor="ctr">
            <a:normAutofit/>
          </a:bodyPr>
          <a:lstStyle>
            <a:lvl1pPr algn="ctr" defTabSz="914400" rtl="0" eaLnBrk="1" latinLnBrk="0" hangingPunct="1">
              <a:lnSpc>
                <a:spcPct val="90000"/>
              </a:lnSpc>
              <a:spcBef>
                <a:spcPct val="0"/>
              </a:spcBef>
              <a:buNone/>
              <a:defRPr sz="8800" b="1" kern="1200">
                <a:solidFill>
                  <a:schemeClr val="accent2"/>
                </a:solidFill>
                <a:latin typeface="+mj-lt"/>
                <a:ea typeface="+mj-ea"/>
                <a:cs typeface="+mj-cs"/>
              </a:defRPr>
            </a:lvl1pPr>
          </a:lstStyle>
          <a:p>
            <a:r>
              <a:rPr lang="en-US" altLang="zh-CN" sz="4000" dirty="0" err="1">
                <a:solidFill>
                  <a:schemeClr val="accent3"/>
                </a:solidFill>
              </a:rPr>
              <a:t>mù</a:t>
            </a:r>
            <a:r>
              <a:rPr lang="en-US" altLang="zh-CN" sz="4000" dirty="0">
                <a:solidFill>
                  <a:schemeClr val="accent3"/>
                </a:solidFill>
              </a:rPr>
              <a:t>   </a:t>
            </a:r>
            <a:r>
              <a:rPr lang="en-US" altLang="zh-CN" sz="4000" dirty="0" err="1">
                <a:solidFill>
                  <a:schemeClr val="accent3"/>
                </a:solidFill>
              </a:rPr>
              <a:t>lù</a:t>
            </a:r>
            <a:endParaRPr lang="zh-CN" altLang="en-US" sz="4000" dirty="0">
              <a:solidFill>
                <a:schemeClr val="accent3"/>
              </a:solidFill>
            </a:endParaRPr>
          </a:p>
        </p:txBody>
      </p:sp>
      <p:sp>
        <p:nvSpPr>
          <p:cNvPr id="2" name="标题 1">
            <a:extLst>
              <a:ext uri="{FF2B5EF4-FFF2-40B4-BE49-F238E27FC236}">
                <a16:creationId xmlns:a16="http://schemas.microsoft.com/office/drawing/2014/main" id="{08506BE8-7691-B207-151E-685E2DF2AD73}"/>
              </a:ext>
            </a:extLst>
          </p:cNvPr>
          <p:cNvSpPr>
            <a:spLocks noGrp="1"/>
          </p:cNvSpPr>
          <p:nvPr>
            <p:ph type="title" hasCustomPrompt="1"/>
          </p:nvPr>
        </p:nvSpPr>
        <p:spPr>
          <a:xfrm>
            <a:off x="5044440" y="902810"/>
            <a:ext cx="2103120" cy="1325563"/>
          </a:xfrm>
        </p:spPr>
        <p:txBody>
          <a:bodyPr wrap="none" lIns="0" tIns="0" rIns="0" bIns="0">
            <a:normAutofit/>
          </a:bodyPr>
          <a:lstStyle>
            <a:lvl1pPr algn="ctr">
              <a:defRPr sz="8800" b="1">
                <a:solidFill>
                  <a:schemeClr val="accent2"/>
                </a:solidFill>
              </a:defRPr>
            </a:lvl1pPr>
          </a:lstStyle>
          <a:p>
            <a:r>
              <a:rPr lang="zh-CN" altLang="en-US" dirty="0"/>
              <a:t>目录</a:t>
            </a:r>
          </a:p>
        </p:txBody>
      </p:sp>
      <p:pic>
        <p:nvPicPr>
          <p:cNvPr id="9" name="图片 8">
            <a:extLst>
              <a:ext uri="{FF2B5EF4-FFF2-40B4-BE49-F238E27FC236}">
                <a16:creationId xmlns:a16="http://schemas.microsoft.com/office/drawing/2014/main" id="{E0688943-4488-448E-B2ED-4656C190556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5681219">
            <a:off x="158092" y="-661949"/>
            <a:ext cx="1360214" cy="2521076"/>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01600" dist="495300" dir="2700000" algn="tl" rotWithShape="0">
              <a:schemeClr val="accent2">
                <a:lumMod val="50000"/>
                <a:alpha val="40000"/>
              </a:schemeClr>
            </a:outerShdw>
          </a:effectLst>
        </p:spPr>
      </p:pic>
      <p:pic>
        <p:nvPicPr>
          <p:cNvPr id="10" name="图片 9">
            <a:extLst>
              <a:ext uri="{FF2B5EF4-FFF2-40B4-BE49-F238E27FC236}">
                <a16:creationId xmlns:a16="http://schemas.microsoft.com/office/drawing/2014/main" id="{3D48043B-9CCA-2827-C70F-4116ABFC5A8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15918781" flipH="1">
            <a:off x="11197363" y="-529070"/>
            <a:ext cx="983432" cy="1822734"/>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pic>
        <p:nvPicPr>
          <p:cNvPr id="18" name="图片 17">
            <a:extLst>
              <a:ext uri="{FF2B5EF4-FFF2-40B4-BE49-F238E27FC236}">
                <a16:creationId xmlns:a16="http://schemas.microsoft.com/office/drawing/2014/main" id="{6EE05C53-8EBB-331A-2F4D-00E3A32D5CB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9232" r="32868" b="9219"/>
          <a:stretch/>
        </p:blipFill>
        <p:spPr>
          <a:xfrm rot="16200000" flipV="1">
            <a:off x="2014840" y="3828400"/>
            <a:ext cx="1014762" cy="5044438"/>
          </a:xfrm>
          <a:custGeom>
            <a:avLst/>
            <a:gdLst>
              <a:gd name="connsiteX0" fmla="*/ 1014762 w 1014762"/>
              <a:gd name="connsiteY0" fmla="*/ 5044438 h 5044438"/>
              <a:gd name="connsiteX1" fmla="*/ 1014762 w 1014762"/>
              <a:gd name="connsiteY1" fmla="*/ 3381326 h 5044438"/>
              <a:gd name="connsiteX2" fmla="*/ 980224 w 1014762"/>
              <a:gd name="connsiteY2" fmla="*/ 3312074 h 5044438"/>
              <a:gd name="connsiteX3" fmla="*/ 903093 w 1014762"/>
              <a:gd name="connsiteY3" fmla="*/ 2894345 h 5044438"/>
              <a:gd name="connsiteX4" fmla="*/ 980224 w 1014762"/>
              <a:gd name="connsiteY4" fmla="*/ 2476616 h 5044438"/>
              <a:gd name="connsiteX5" fmla="*/ 1014762 w 1014762"/>
              <a:gd name="connsiteY5" fmla="*/ 2407365 h 5044438"/>
              <a:gd name="connsiteX6" fmla="*/ 1014762 w 1014762"/>
              <a:gd name="connsiteY6" fmla="*/ 0 h 5044438"/>
              <a:gd name="connsiteX7" fmla="*/ 0 w 1014762"/>
              <a:gd name="connsiteY7" fmla="*/ 0 h 5044438"/>
              <a:gd name="connsiteX8" fmla="*/ 0 w 1014762"/>
              <a:gd name="connsiteY8" fmla="*/ 5044438 h 504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4762" h="5044438">
                <a:moveTo>
                  <a:pt x="1014762" y="5044438"/>
                </a:moveTo>
                <a:lnTo>
                  <a:pt x="1014762" y="3381326"/>
                </a:lnTo>
                <a:lnTo>
                  <a:pt x="980224" y="3312074"/>
                </a:lnTo>
                <a:cubicBezTo>
                  <a:pt x="931527" y="3192831"/>
                  <a:pt x="903093" y="3049081"/>
                  <a:pt x="903093" y="2894345"/>
                </a:cubicBezTo>
                <a:cubicBezTo>
                  <a:pt x="903093" y="2739609"/>
                  <a:pt x="931527" y="2595859"/>
                  <a:pt x="980224" y="2476616"/>
                </a:cubicBezTo>
                <a:lnTo>
                  <a:pt x="1014762" y="2407365"/>
                </a:lnTo>
                <a:lnTo>
                  <a:pt x="1014762" y="0"/>
                </a:lnTo>
                <a:lnTo>
                  <a:pt x="0" y="0"/>
                </a:lnTo>
                <a:lnTo>
                  <a:pt x="0" y="5044438"/>
                </a:lnTo>
                <a:close/>
              </a:path>
            </a:pathLst>
          </a:custGeom>
        </p:spPr>
      </p:pic>
      <p:pic>
        <p:nvPicPr>
          <p:cNvPr id="15" name="图片 14">
            <a:extLst>
              <a:ext uri="{FF2B5EF4-FFF2-40B4-BE49-F238E27FC236}">
                <a16:creationId xmlns:a16="http://schemas.microsoft.com/office/drawing/2014/main" id="{34297C46-83DE-9EDE-9820-E12D2EFE6E2C}"/>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49590" b="65833"/>
          <a:stretch/>
        </p:blipFill>
        <p:spPr>
          <a:xfrm>
            <a:off x="8747760" y="1125112"/>
            <a:ext cx="2468880" cy="1375328"/>
          </a:xfrm>
          <a:prstGeom prst="rect">
            <a:avLst/>
          </a:prstGeom>
        </p:spPr>
      </p:pic>
      <p:pic>
        <p:nvPicPr>
          <p:cNvPr id="19" name="图片 18">
            <a:extLst>
              <a:ext uri="{FF2B5EF4-FFF2-40B4-BE49-F238E27FC236}">
                <a16:creationId xmlns:a16="http://schemas.microsoft.com/office/drawing/2014/main" id="{E8C4B2DC-9905-7667-2C27-87FE055B691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1608063">
            <a:off x="726088" y="4683445"/>
            <a:ext cx="915764" cy="1697312"/>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p:spPr>
      </p:pic>
    </p:spTree>
    <p:extLst>
      <p:ext uri="{BB962C8B-B14F-4D97-AF65-F5344CB8AC3E}">
        <p14:creationId xmlns:p14="http://schemas.microsoft.com/office/powerpoint/2010/main" val="2676888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descr="背景图案&#10;&#10;描述已自动生成">
            <a:extLst>
              <a:ext uri="{FF2B5EF4-FFF2-40B4-BE49-F238E27FC236}">
                <a16:creationId xmlns:a16="http://schemas.microsoft.com/office/drawing/2014/main" id="{0740B481-EC3D-3D4E-DB25-433D87FBF5FA}"/>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t="462" b="1509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文本占位符 2">
            <a:extLst>
              <a:ext uri="{FF2B5EF4-FFF2-40B4-BE49-F238E27FC236}">
                <a16:creationId xmlns:a16="http://schemas.microsoft.com/office/drawing/2014/main" id="{1541C62B-1BF7-7847-84DB-33C6810B22EB}"/>
              </a:ext>
            </a:extLst>
          </p:cNvPr>
          <p:cNvSpPr>
            <a:spLocks noGrp="1"/>
          </p:cNvSpPr>
          <p:nvPr>
            <p:ph type="body" idx="1"/>
          </p:nvPr>
        </p:nvSpPr>
        <p:spPr>
          <a:xfrm>
            <a:off x="673100" y="2378937"/>
            <a:ext cx="10845800" cy="454673"/>
          </a:xfrm>
        </p:spPr>
        <p:txBody>
          <a:bodyPr>
            <a:noAutofit/>
          </a:bodyPr>
          <a:lstStyle>
            <a:lvl1pPr marL="0" indent="0">
              <a:buNone/>
              <a:defRPr sz="2800">
                <a:solidFill>
                  <a:schemeClr val="accent2">
                    <a:alpha val="2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pic>
        <p:nvPicPr>
          <p:cNvPr id="11" name="图片 10">
            <a:extLst>
              <a:ext uri="{FF2B5EF4-FFF2-40B4-BE49-F238E27FC236}">
                <a16:creationId xmlns:a16="http://schemas.microsoft.com/office/drawing/2014/main" id="{1F7D597B-9972-54E8-8DBB-11FD3D09408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15918781" flipH="1">
            <a:off x="10496005" y="-792264"/>
            <a:ext cx="1715590" cy="3179744"/>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
        <p:nvSpPr>
          <p:cNvPr id="4" name="日期占位符 3">
            <a:extLst>
              <a:ext uri="{FF2B5EF4-FFF2-40B4-BE49-F238E27FC236}">
                <a16:creationId xmlns:a16="http://schemas.microsoft.com/office/drawing/2014/main" id="{365F0D31-716E-2506-7CCE-4F189C6A4F2A}"/>
              </a:ext>
            </a:extLst>
          </p:cNvPr>
          <p:cNvSpPr>
            <a:spLocks noGrp="1"/>
          </p:cNvSpPr>
          <p:nvPr>
            <p:ph type="dt" sz="half" idx="10"/>
          </p:nvPr>
        </p:nvSpPr>
        <p:spPr/>
        <p:txBody>
          <a:bodyPr/>
          <a:lstStyle/>
          <a:p>
            <a:fld id="{A36C98F6-78E9-489B-A566-EDA1C8642079}" type="datetimeFigureOut">
              <a:rPr lang="zh-CN" altLang="en-US" smtClean="0"/>
              <a:t>2023/9/25</a:t>
            </a:fld>
            <a:endParaRPr lang="zh-CN" altLang="en-US"/>
          </a:p>
        </p:txBody>
      </p:sp>
      <p:sp>
        <p:nvSpPr>
          <p:cNvPr id="5" name="页脚占位符 4">
            <a:extLst>
              <a:ext uri="{FF2B5EF4-FFF2-40B4-BE49-F238E27FC236}">
                <a16:creationId xmlns:a16="http://schemas.microsoft.com/office/drawing/2014/main" id="{02F89C5D-2C37-5D24-B01E-554E5E7905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C54BD0-BE96-1E60-B819-5CBB464B4023}"/>
              </a:ext>
            </a:extLst>
          </p:cNvPr>
          <p:cNvSpPr>
            <a:spLocks noGrp="1"/>
          </p:cNvSpPr>
          <p:nvPr>
            <p:ph type="sldNum" sz="quarter" idx="12"/>
          </p:nvPr>
        </p:nvSpPr>
        <p:spPr/>
        <p:txBody>
          <a:bodyPr/>
          <a:lstStyle/>
          <a:p>
            <a:fld id="{ABF74C4F-AB27-4329-8048-5DE00E99320E}" type="slidenum">
              <a:rPr lang="zh-CN" altLang="en-US" smtClean="0"/>
              <a:t>‹#›</a:t>
            </a:fld>
            <a:endParaRPr lang="zh-CN" altLang="en-US"/>
          </a:p>
        </p:txBody>
      </p:sp>
      <p:sp>
        <p:nvSpPr>
          <p:cNvPr id="7" name="矩形: 圆角 6">
            <a:extLst>
              <a:ext uri="{FF2B5EF4-FFF2-40B4-BE49-F238E27FC236}">
                <a16:creationId xmlns:a16="http://schemas.microsoft.com/office/drawing/2014/main" id="{564C0836-F420-DDB9-772C-DAC243CB9E56}"/>
              </a:ext>
            </a:extLst>
          </p:cNvPr>
          <p:cNvSpPr/>
          <p:nvPr userDrawn="1"/>
        </p:nvSpPr>
        <p:spPr>
          <a:xfrm>
            <a:off x="673100" y="2926080"/>
            <a:ext cx="10845800" cy="3208019"/>
          </a:xfrm>
          <a:prstGeom prst="roundRect">
            <a:avLst>
              <a:gd name="adj" fmla="val 3310"/>
            </a:avLst>
          </a:prstGeom>
          <a:solidFill>
            <a:schemeClr val="accent3"/>
          </a:solidFill>
          <a:ln w="31750">
            <a:solidFill>
              <a:schemeClr val="accent2"/>
            </a:solidFill>
          </a:ln>
          <a:effectLst>
            <a:outerShdw blurRad="254000" sx="102000" sy="102000" algn="ctr" rotWithShape="0">
              <a:schemeClr val="accent2">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id="{08EB8627-5439-3101-BBDA-D697409EF686}"/>
              </a:ext>
            </a:extLst>
          </p:cNvPr>
          <p:cNvSpPr txBox="1"/>
          <p:nvPr userDrawn="1"/>
        </p:nvSpPr>
        <p:spPr>
          <a:xfrm>
            <a:off x="838200" y="267732"/>
            <a:ext cx="2255746" cy="2215991"/>
          </a:xfrm>
          <a:prstGeom prst="rect">
            <a:avLst/>
          </a:prstGeom>
          <a:noFill/>
        </p:spPr>
        <p:txBody>
          <a:bodyPr wrap="none" rtlCol="0">
            <a:spAutoFit/>
          </a:bodyPr>
          <a:lstStyle/>
          <a:p>
            <a:r>
              <a:rPr lang="en-US" altLang="zh-CN" sz="13800" b="1" dirty="0">
                <a:solidFill>
                  <a:schemeClr val="accent2"/>
                </a:solidFill>
              </a:rPr>
              <a:t>01</a:t>
            </a:r>
            <a:endParaRPr lang="zh-CN" altLang="en-US" sz="13800" b="1" dirty="0">
              <a:solidFill>
                <a:schemeClr val="accent2"/>
              </a:solidFill>
            </a:endParaRPr>
          </a:p>
        </p:txBody>
      </p:sp>
      <p:pic>
        <p:nvPicPr>
          <p:cNvPr id="13" name="图片 12">
            <a:extLst>
              <a:ext uri="{FF2B5EF4-FFF2-40B4-BE49-F238E27FC236}">
                <a16:creationId xmlns:a16="http://schemas.microsoft.com/office/drawing/2014/main" id="{465F7F5D-2493-54CD-722A-02304FDEC26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4379" t="15747" b="9564"/>
          <a:stretch/>
        </p:blipFill>
        <p:spPr>
          <a:xfrm>
            <a:off x="1" y="0"/>
            <a:ext cx="2460835" cy="6858000"/>
          </a:xfrm>
          <a:custGeom>
            <a:avLst/>
            <a:gdLst>
              <a:gd name="connsiteX0" fmla="*/ 0 w 2460835"/>
              <a:gd name="connsiteY0" fmla="*/ 0 h 6858000"/>
              <a:gd name="connsiteX1" fmla="*/ 2460835 w 2460835"/>
              <a:gd name="connsiteY1" fmla="*/ 0 h 6858000"/>
              <a:gd name="connsiteX2" fmla="*/ 2460835 w 2460835"/>
              <a:gd name="connsiteY2" fmla="*/ 6858000 h 6858000"/>
              <a:gd name="connsiteX3" fmla="*/ 0 w 246083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60835" h="6858000">
                <a:moveTo>
                  <a:pt x="0" y="0"/>
                </a:moveTo>
                <a:lnTo>
                  <a:pt x="2460835" y="0"/>
                </a:lnTo>
                <a:lnTo>
                  <a:pt x="2460835" y="6858000"/>
                </a:lnTo>
                <a:lnTo>
                  <a:pt x="0" y="6858000"/>
                </a:lnTo>
                <a:close/>
              </a:path>
            </a:pathLst>
          </a:custGeom>
        </p:spPr>
      </p:pic>
      <p:sp>
        <p:nvSpPr>
          <p:cNvPr id="2" name="标题 1">
            <a:extLst>
              <a:ext uri="{FF2B5EF4-FFF2-40B4-BE49-F238E27FC236}">
                <a16:creationId xmlns:a16="http://schemas.microsoft.com/office/drawing/2014/main" id="{E74632F7-BF5A-2006-DFAC-E015B35A8D6C}"/>
              </a:ext>
            </a:extLst>
          </p:cNvPr>
          <p:cNvSpPr>
            <a:spLocks noGrp="1"/>
          </p:cNvSpPr>
          <p:nvPr>
            <p:ph type="title"/>
          </p:nvPr>
        </p:nvSpPr>
        <p:spPr>
          <a:xfrm>
            <a:off x="1066800" y="3562349"/>
            <a:ext cx="6156960" cy="1935481"/>
          </a:xfrm>
        </p:spPr>
        <p:txBody>
          <a:bodyPr anchor="b">
            <a:normAutofit/>
          </a:bodyPr>
          <a:lstStyle>
            <a:lvl1pPr>
              <a:defRPr sz="6000" b="1">
                <a:solidFill>
                  <a:schemeClr val="accent1"/>
                </a:solidFill>
              </a:defRPr>
            </a:lvl1pPr>
          </a:lstStyle>
          <a:p>
            <a:r>
              <a:rPr lang="zh-CN" altLang="en-US" dirty="0"/>
              <a:t>单击此处编辑母版标题样式</a:t>
            </a:r>
          </a:p>
        </p:txBody>
      </p:sp>
    </p:spTree>
    <p:extLst>
      <p:ext uri="{BB962C8B-B14F-4D97-AF65-F5344CB8AC3E}">
        <p14:creationId xmlns:p14="http://schemas.microsoft.com/office/powerpoint/2010/main" val="3860506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F4F97881-7DD5-26D5-B158-746E8D3497BD}"/>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t="462" b="1509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1" name="图片 10">
            <a:extLst>
              <a:ext uri="{FF2B5EF4-FFF2-40B4-BE49-F238E27FC236}">
                <a16:creationId xmlns:a16="http://schemas.microsoft.com/office/drawing/2014/main" id="{1F7D597B-9972-54E8-8DBB-11FD3D09408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15918781" flipH="1">
            <a:off x="10496005" y="-792264"/>
            <a:ext cx="1715590" cy="3179744"/>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
        <p:nvSpPr>
          <p:cNvPr id="4" name="日期占位符 3">
            <a:extLst>
              <a:ext uri="{FF2B5EF4-FFF2-40B4-BE49-F238E27FC236}">
                <a16:creationId xmlns:a16="http://schemas.microsoft.com/office/drawing/2014/main" id="{365F0D31-716E-2506-7CCE-4F189C6A4F2A}"/>
              </a:ext>
            </a:extLst>
          </p:cNvPr>
          <p:cNvSpPr>
            <a:spLocks noGrp="1"/>
          </p:cNvSpPr>
          <p:nvPr>
            <p:ph type="dt" sz="half" idx="10"/>
          </p:nvPr>
        </p:nvSpPr>
        <p:spPr/>
        <p:txBody>
          <a:bodyPr/>
          <a:lstStyle/>
          <a:p>
            <a:fld id="{A36C98F6-78E9-489B-A566-EDA1C8642079}" type="datetimeFigureOut">
              <a:rPr lang="zh-CN" altLang="en-US" smtClean="0"/>
              <a:t>2023/9/25</a:t>
            </a:fld>
            <a:endParaRPr lang="zh-CN" altLang="en-US"/>
          </a:p>
        </p:txBody>
      </p:sp>
      <p:sp>
        <p:nvSpPr>
          <p:cNvPr id="5" name="页脚占位符 4">
            <a:extLst>
              <a:ext uri="{FF2B5EF4-FFF2-40B4-BE49-F238E27FC236}">
                <a16:creationId xmlns:a16="http://schemas.microsoft.com/office/drawing/2014/main" id="{02F89C5D-2C37-5D24-B01E-554E5E7905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C54BD0-BE96-1E60-B819-5CBB464B4023}"/>
              </a:ext>
            </a:extLst>
          </p:cNvPr>
          <p:cNvSpPr>
            <a:spLocks noGrp="1"/>
          </p:cNvSpPr>
          <p:nvPr>
            <p:ph type="sldNum" sz="quarter" idx="12"/>
          </p:nvPr>
        </p:nvSpPr>
        <p:spPr/>
        <p:txBody>
          <a:bodyPr/>
          <a:lstStyle/>
          <a:p>
            <a:fld id="{ABF74C4F-AB27-4329-8048-5DE00E99320E}" type="slidenum">
              <a:rPr lang="zh-CN" altLang="en-US" smtClean="0"/>
              <a:t>‹#›</a:t>
            </a:fld>
            <a:endParaRPr lang="zh-CN" altLang="en-US"/>
          </a:p>
        </p:txBody>
      </p:sp>
      <p:sp>
        <p:nvSpPr>
          <p:cNvPr id="7" name="矩形: 圆角 6">
            <a:extLst>
              <a:ext uri="{FF2B5EF4-FFF2-40B4-BE49-F238E27FC236}">
                <a16:creationId xmlns:a16="http://schemas.microsoft.com/office/drawing/2014/main" id="{564C0836-F420-DDB9-772C-DAC243CB9E56}"/>
              </a:ext>
            </a:extLst>
          </p:cNvPr>
          <p:cNvSpPr/>
          <p:nvPr userDrawn="1"/>
        </p:nvSpPr>
        <p:spPr>
          <a:xfrm>
            <a:off x="673100" y="2926080"/>
            <a:ext cx="10845800" cy="3208019"/>
          </a:xfrm>
          <a:prstGeom prst="roundRect">
            <a:avLst>
              <a:gd name="adj" fmla="val 3310"/>
            </a:avLst>
          </a:prstGeom>
          <a:solidFill>
            <a:schemeClr val="accent3"/>
          </a:solidFill>
          <a:ln w="31750">
            <a:solidFill>
              <a:schemeClr val="accent2"/>
            </a:solidFill>
          </a:ln>
          <a:effectLst>
            <a:outerShdw blurRad="254000" sx="102000" sy="102000" algn="ctr" rotWithShape="0">
              <a:schemeClr val="accent2">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4DAB4991-A82B-6AC7-5E58-7AE4CEFF3D31}"/>
              </a:ext>
            </a:extLst>
          </p:cNvPr>
          <p:cNvSpPr txBox="1"/>
          <p:nvPr userDrawn="1"/>
        </p:nvSpPr>
        <p:spPr>
          <a:xfrm>
            <a:off x="838200" y="267732"/>
            <a:ext cx="2254143" cy="2215991"/>
          </a:xfrm>
          <a:prstGeom prst="rect">
            <a:avLst/>
          </a:prstGeom>
          <a:noFill/>
        </p:spPr>
        <p:txBody>
          <a:bodyPr wrap="none" rtlCol="0">
            <a:spAutoFit/>
          </a:bodyPr>
          <a:lstStyle/>
          <a:p>
            <a:r>
              <a:rPr lang="en-US" altLang="zh-CN" sz="13800" b="1" dirty="0">
                <a:solidFill>
                  <a:schemeClr val="accent2"/>
                </a:solidFill>
              </a:rPr>
              <a:t>02</a:t>
            </a:r>
            <a:endParaRPr lang="zh-CN" altLang="en-US" sz="13800" b="1" dirty="0">
              <a:solidFill>
                <a:schemeClr val="accent2"/>
              </a:solidFill>
            </a:endParaRPr>
          </a:p>
        </p:txBody>
      </p:sp>
      <p:sp>
        <p:nvSpPr>
          <p:cNvPr id="16" name="文本占位符 2">
            <a:extLst>
              <a:ext uri="{FF2B5EF4-FFF2-40B4-BE49-F238E27FC236}">
                <a16:creationId xmlns:a16="http://schemas.microsoft.com/office/drawing/2014/main" id="{FB1F5540-644D-CA3C-AF55-78DB46E76597}"/>
              </a:ext>
            </a:extLst>
          </p:cNvPr>
          <p:cNvSpPr>
            <a:spLocks noGrp="1"/>
          </p:cNvSpPr>
          <p:nvPr>
            <p:ph type="body" idx="1"/>
          </p:nvPr>
        </p:nvSpPr>
        <p:spPr>
          <a:xfrm>
            <a:off x="673100" y="2378937"/>
            <a:ext cx="10845800" cy="454673"/>
          </a:xfrm>
        </p:spPr>
        <p:txBody>
          <a:bodyPr>
            <a:noAutofit/>
          </a:bodyPr>
          <a:lstStyle>
            <a:lvl1pPr marL="0" indent="0">
              <a:buNone/>
              <a:defRPr sz="2800">
                <a:solidFill>
                  <a:schemeClr val="accent2">
                    <a:alpha val="2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pic>
        <p:nvPicPr>
          <p:cNvPr id="13" name="图片 12">
            <a:extLst>
              <a:ext uri="{FF2B5EF4-FFF2-40B4-BE49-F238E27FC236}">
                <a16:creationId xmlns:a16="http://schemas.microsoft.com/office/drawing/2014/main" id="{465F7F5D-2493-54CD-722A-02304FDEC26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4379" t="15747" b="9564"/>
          <a:stretch/>
        </p:blipFill>
        <p:spPr>
          <a:xfrm>
            <a:off x="1" y="0"/>
            <a:ext cx="2460835" cy="6858000"/>
          </a:xfrm>
          <a:custGeom>
            <a:avLst/>
            <a:gdLst>
              <a:gd name="connsiteX0" fmla="*/ 0 w 2460835"/>
              <a:gd name="connsiteY0" fmla="*/ 0 h 6858000"/>
              <a:gd name="connsiteX1" fmla="*/ 2460835 w 2460835"/>
              <a:gd name="connsiteY1" fmla="*/ 0 h 6858000"/>
              <a:gd name="connsiteX2" fmla="*/ 2460835 w 2460835"/>
              <a:gd name="connsiteY2" fmla="*/ 6858000 h 6858000"/>
              <a:gd name="connsiteX3" fmla="*/ 0 w 246083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60835" h="6858000">
                <a:moveTo>
                  <a:pt x="0" y="0"/>
                </a:moveTo>
                <a:lnTo>
                  <a:pt x="2460835" y="0"/>
                </a:lnTo>
                <a:lnTo>
                  <a:pt x="2460835" y="6858000"/>
                </a:lnTo>
                <a:lnTo>
                  <a:pt x="0" y="6858000"/>
                </a:lnTo>
                <a:close/>
              </a:path>
            </a:pathLst>
          </a:custGeom>
        </p:spPr>
      </p:pic>
      <p:sp>
        <p:nvSpPr>
          <p:cNvPr id="15" name="标题 1">
            <a:extLst>
              <a:ext uri="{FF2B5EF4-FFF2-40B4-BE49-F238E27FC236}">
                <a16:creationId xmlns:a16="http://schemas.microsoft.com/office/drawing/2014/main" id="{BEE26A1F-43C0-9FB4-BA64-AC07207A85E3}"/>
              </a:ext>
            </a:extLst>
          </p:cNvPr>
          <p:cNvSpPr>
            <a:spLocks noGrp="1"/>
          </p:cNvSpPr>
          <p:nvPr>
            <p:ph type="title"/>
          </p:nvPr>
        </p:nvSpPr>
        <p:spPr>
          <a:xfrm>
            <a:off x="1066800" y="3562349"/>
            <a:ext cx="6156960" cy="1935481"/>
          </a:xfrm>
        </p:spPr>
        <p:txBody>
          <a:bodyPr anchor="b">
            <a:normAutofit/>
          </a:bodyPr>
          <a:lstStyle>
            <a:lvl1pPr>
              <a:defRPr sz="6000" b="1">
                <a:solidFill>
                  <a:schemeClr val="accent1"/>
                </a:solidFill>
              </a:defRPr>
            </a:lvl1pPr>
          </a:lstStyle>
          <a:p>
            <a:r>
              <a:rPr lang="zh-CN" altLang="en-US" dirty="0"/>
              <a:t>单击此处编辑母版标题样式</a:t>
            </a:r>
          </a:p>
        </p:txBody>
      </p:sp>
    </p:spTree>
    <p:extLst>
      <p:ext uri="{BB962C8B-B14F-4D97-AF65-F5344CB8AC3E}">
        <p14:creationId xmlns:p14="http://schemas.microsoft.com/office/powerpoint/2010/main" val="1177660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7B71370C-BB93-2044-65A7-57C7133595E9}"/>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rcRect t="462" b="1509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1" name="图片 10">
            <a:extLst>
              <a:ext uri="{FF2B5EF4-FFF2-40B4-BE49-F238E27FC236}">
                <a16:creationId xmlns:a16="http://schemas.microsoft.com/office/drawing/2014/main" id="{1F7D597B-9972-54E8-8DBB-11FD3D09408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4616" t="34036" b="34364"/>
          <a:stretch/>
        </p:blipFill>
        <p:spPr>
          <a:xfrm rot="15918781" flipH="1">
            <a:off x="10496005" y="-792264"/>
            <a:ext cx="1715590" cy="3179744"/>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
        <p:nvSpPr>
          <p:cNvPr id="4" name="日期占位符 3">
            <a:extLst>
              <a:ext uri="{FF2B5EF4-FFF2-40B4-BE49-F238E27FC236}">
                <a16:creationId xmlns:a16="http://schemas.microsoft.com/office/drawing/2014/main" id="{365F0D31-716E-2506-7CCE-4F189C6A4F2A}"/>
              </a:ext>
            </a:extLst>
          </p:cNvPr>
          <p:cNvSpPr>
            <a:spLocks noGrp="1"/>
          </p:cNvSpPr>
          <p:nvPr>
            <p:ph type="dt" sz="half" idx="10"/>
          </p:nvPr>
        </p:nvSpPr>
        <p:spPr/>
        <p:txBody>
          <a:bodyPr/>
          <a:lstStyle/>
          <a:p>
            <a:fld id="{A36C98F6-78E9-489B-A566-EDA1C8642079}" type="datetimeFigureOut">
              <a:rPr lang="zh-CN" altLang="en-US" smtClean="0"/>
              <a:t>2023/9/25</a:t>
            </a:fld>
            <a:endParaRPr lang="zh-CN" altLang="en-US"/>
          </a:p>
        </p:txBody>
      </p:sp>
      <p:sp>
        <p:nvSpPr>
          <p:cNvPr id="5" name="页脚占位符 4">
            <a:extLst>
              <a:ext uri="{FF2B5EF4-FFF2-40B4-BE49-F238E27FC236}">
                <a16:creationId xmlns:a16="http://schemas.microsoft.com/office/drawing/2014/main" id="{02F89C5D-2C37-5D24-B01E-554E5E7905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6C54BD0-BE96-1E60-B819-5CBB464B4023}"/>
              </a:ext>
            </a:extLst>
          </p:cNvPr>
          <p:cNvSpPr>
            <a:spLocks noGrp="1"/>
          </p:cNvSpPr>
          <p:nvPr>
            <p:ph type="sldNum" sz="quarter" idx="12"/>
          </p:nvPr>
        </p:nvSpPr>
        <p:spPr/>
        <p:txBody>
          <a:bodyPr/>
          <a:lstStyle/>
          <a:p>
            <a:fld id="{ABF74C4F-AB27-4329-8048-5DE00E99320E}" type="slidenum">
              <a:rPr lang="zh-CN" altLang="en-US" smtClean="0"/>
              <a:t>‹#›</a:t>
            </a:fld>
            <a:endParaRPr lang="zh-CN" altLang="en-US"/>
          </a:p>
        </p:txBody>
      </p:sp>
      <p:sp>
        <p:nvSpPr>
          <p:cNvPr id="7" name="矩形: 圆角 6">
            <a:extLst>
              <a:ext uri="{FF2B5EF4-FFF2-40B4-BE49-F238E27FC236}">
                <a16:creationId xmlns:a16="http://schemas.microsoft.com/office/drawing/2014/main" id="{564C0836-F420-DDB9-772C-DAC243CB9E56}"/>
              </a:ext>
            </a:extLst>
          </p:cNvPr>
          <p:cNvSpPr/>
          <p:nvPr userDrawn="1"/>
        </p:nvSpPr>
        <p:spPr>
          <a:xfrm>
            <a:off x="673100" y="2926080"/>
            <a:ext cx="10845800" cy="3208019"/>
          </a:xfrm>
          <a:prstGeom prst="roundRect">
            <a:avLst>
              <a:gd name="adj" fmla="val 3310"/>
            </a:avLst>
          </a:prstGeom>
          <a:solidFill>
            <a:schemeClr val="accent3"/>
          </a:solidFill>
          <a:ln w="31750">
            <a:solidFill>
              <a:schemeClr val="accent2"/>
            </a:solidFill>
          </a:ln>
          <a:effectLst>
            <a:outerShdw blurRad="254000" sx="102000" sy="102000" algn="ctr" rotWithShape="0">
              <a:schemeClr val="accent2">
                <a:lumMod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4899FAEA-F604-3332-B4AA-ED7285A1321F}"/>
              </a:ext>
            </a:extLst>
          </p:cNvPr>
          <p:cNvSpPr txBox="1"/>
          <p:nvPr userDrawn="1"/>
        </p:nvSpPr>
        <p:spPr>
          <a:xfrm>
            <a:off x="838200" y="267732"/>
            <a:ext cx="2255746" cy="2215991"/>
          </a:xfrm>
          <a:prstGeom prst="rect">
            <a:avLst/>
          </a:prstGeom>
          <a:noFill/>
        </p:spPr>
        <p:txBody>
          <a:bodyPr wrap="none" rtlCol="0">
            <a:spAutoFit/>
          </a:bodyPr>
          <a:lstStyle/>
          <a:p>
            <a:r>
              <a:rPr lang="en-US" altLang="zh-CN" sz="13800" b="1" dirty="0">
                <a:solidFill>
                  <a:schemeClr val="accent2"/>
                </a:solidFill>
              </a:rPr>
              <a:t>03</a:t>
            </a:r>
            <a:endParaRPr lang="zh-CN" altLang="en-US" sz="13800" b="1" dirty="0">
              <a:solidFill>
                <a:schemeClr val="accent2"/>
              </a:solidFill>
            </a:endParaRPr>
          </a:p>
        </p:txBody>
      </p:sp>
      <p:sp>
        <p:nvSpPr>
          <p:cNvPr id="16" name="文本占位符 2">
            <a:extLst>
              <a:ext uri="{FF2B5EF4-FFF2-40B4-BE49-F238E27FC236}">
                <a16:creationId xmlns:a16="http://schemas.microsoft.com/office/drawing/2014/main" id="{F4AD0AC6-FF11-40C0-6A9B-F293BBF16249}"/>
              </a:ext>
            </a:extLst>
          </p:cNvPr>
          <p:cNvSpPr>
            <a:spLocks noGrp="1"/>
          </p:cNvSpPr>
          <p:nvPr>
            <p:ph type="body" idx="1"/>
          </p:nvPr>
        </p:nvSpPr>
        <p:spPr>
          <a:xfrm>
            <a:off x="673100" y="2378937"/>
            <a:ext cx="10845800" cy="454673"/>
          </a:xfrm>
        </p:spPr>
        <p:txBody>
          <a:bodyPr>
            <a:noAutofit/>
          </a:bodyPr>
          <a:lstStyle>
            <a:lvl1pPr marL="0" indent="0">
              <a:buNone/>
              <a:defRPr sz="2800">
                <a:solidFill>
                  <a:schemeClr val="accent2">
                    <a:alpha val="2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pic>
        <p:nvPicPr>
          <p:cNvPr id="13" name="图片 12">
            <a:extLst>
              <a:ext uri="{FF2B5EF4-FFF2-40B4-BE49-F238E27FC236}">
                <a16:creationId xmlns:a16="http://schemas.microsoft.com/office/drawing/2014/main" id="{465F7F5D-2493-54CD-722A-02304FDEC26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4379" t="15747" b="9564"/>
          <a:stretch/>
        </p:blipFill>
        <p:spPr>
          <a:xfrm>
            <a:off x="1" y="0"/>
            <a:ext cx="2460835" cy="6858000"/>
          </a:xfrm>
          <a:custGeom>
            <a:avLst/>
            <a:gdLst>
              <a:gd name="connsiteX0" fmla="*/ 0 w 2460835"/>
              <a:gd name="connsiteY0" fmla="*/ 0 h 6858000"/>
              <a:gd name="connsiteX1" fmla="*/ 2460835 w 2460835"/>
              <a:gd name="connsiteY1" fmla="*/ 0 h 6858000"/>
              <a:gd name="connsiteX2" fmla="*/ 2460835 w 2460835"/>
              <a:gd name="connsiteY2" fmla="*/ 6858000 h 6858000"/>
              <a:gd name="connsiteX3" fmla="*/ 0 w 246083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60835" h="6858000">
                <a:moveTo>
                  <a:pt x="0" y="0"/>
                </a:moveTo>
                <a:lnTo>
                  <a:pt x="2460835" y="0"/>
                </a:lnTo>
                <a:lnTo>
                  <a:pt x="2460835" y="6858000"/>
                </a:lnTo>
                <a:lnTo>
                  <a:pt x="0" y="6858000"/>
                </a:lnTo>
                <a:close/>
              </a:path>
            </a:pathLst>
          </a:custGeom>
        </p:spPr>
      </p:pic>
      <p:sp>
        <p:nvSpPr>
          <p:cNvPr id="15" name="标题 1">
            <a:extLst>
              <a:ext uri="{FF2B5EF4-FFF2-40B4-BE49-F238E27FC236}">
                <a16:creationId xmlns:a16="http://schemas.microsoft.com/office/drawing/2014/main" id="{61BBDFE4-0CE4-3138-9736-B74D4C1E2D6B}"/>
              </a:ext>
            </a:extLst>
          </p:cNvPr>
          <p:cNvSpPr>
            <a:spLocks noGrp="1"/>
          </p:cNvSpPr>
          <p:nvPr>
            <p:ph type="title"/>
          </p:nvPr>
        </p:nvSpPr>
        <p:spPr>
          <a:xfrm>
            <a:off x="1066800" y="3562349"/>
            <a:ext cx="6156960" cy="1935481"/>
          </a:xfrm>
        </p:spPr>
        <p:txBody>
          <a:bodyPr anchor="b">
            <a:normAutofit/>
          </a:bodyPr>
          <a:lstStyle>
            <a:lvl1pPr>
              <a:defRPr sz="6000" b="1">
                <a:solidFill>
                  <a:schemeClr val="accent1"/>
                </a:solidFill>
              </a:defRPr>
            </a:lvl1pPr>
          </a:lstStyle>
          <a:p>
            <a:r>
              <a:rPr lang="zh-CN" altLang="en-US" dirty="0"/>
              <a:t>单击此处编辑母版标题样式</a:t>
            </a:r>
          </a:p>
        </p:txBody>
      </p:sp>
    </p:spTree>
    <p:extLst>
      <p:ext uri="{BB962C8B-B14F-4D97-AF65-F5344CB8AC3E}">
        <p14:creationId xmlns:p14="http://schemas.microsoft.com/office/powerpoint/2010/main" val="1187365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C0573F-B5B1-59BB-1F77-7288C760D2D5}"/>
              </a:ext>
            </a:extLst>
          </p:cNvPr>
          <p:cNvSpPr>
            <a:spLocks noGrp="1"/>
          </p:cNvSpPr>
          <p:nvPr>
            <p:ph type="title"/>
          </p:nvPr>
        </p:nvSpPr>
        <p:spPr>
          <a:xfrm>
            <a:off x="838200" y="365125"/>
            <a:ext cx="10515600" cy="765175"/>
          </a:xfrm>
        </p:spPr>
        <p:txBody>
          <a:bodyPr/>
          <a:lstStyle>
            <a:lvl1pPr>
              <a:defRPr b="1">
                <a:solidFill>
                  <a:schemeClr val="accent2"/>
                </a:solidFill>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65A4B5FD-D8EE-2593-C459-A485F72F8029}"/>
              </a:ext>
            </a:extLst>
          </p:cNvPr>
          <p:cNvSpPr>
            <a:spLocks noGrp="1"/>
          </p:cNvSpPr>
          <p:nvPr>
            <p:ph type="dt" sz="half" idx="10"/>
          </p:nvPr>
        </p:nvSpPr>
        <p:spPr>
          <a:xfrm>
            <a:off x="838200" y="6431254"/>
            <a:ext cx="2743200" cy="365125"/>
          </a:xfrm>
        </p:spPr>
        <p:txBody>
          <a:bodyPr/>
          <a:lstStyle/>
          <a:p>
            <a:fld id="{A36C98F6-78E9-489B-A566-EDA1C8642079}" type="datetimeFigureOut">
              <a:rPr lang="zh-CN" altLang="en-US" smtClean="0"/>
              <a:t>2023/9/25</a:t>
            </a:fld>
            <a:endParaRPr lang="zh-CN" altLang="en-US"/>
          </a:p>
        </p:txBody>
      </p:sp>
      <p:sp>
        <p:nvSpPr>
          <p:cNvPr id="4" name="页脚占位符 3">
            <a:extLst>
              <a:ext uri="{FF2B5EF4-FFF2-40B4-BE49-F238E27FC236}">
                <a16:creationId xmlns:a16="http://schemas.microsoft.com/office/drawing/2014/main" id="{F44BB015-B9D9-6CAD-46F4-7B3F5B6C4148}"/>
              </a:ext>
            </a:extLst>
          </p:cNvPr>
          <p:cNvSpPr>
            <a:spLocks noGrp="1"/>
          </p:cNvSpPr>
          <p:nvPr>
            <p:ph type="ftr" sz="quarter" idx="11"/>
          </p:nvPr>
        </p:nvSpPr>
        <p:spPr>
          <a:xfrm>
            <a:off x="4038600" y="6431254"/>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id="{81A203A9-1CA9-4E94-68D5-9EDA6CBB710D}"/>
              </a:ext>
            </a:extLst>
          </p:cNvPr>
          <p:cNvSpPr>
            <a:spLocks noGrp="1"/>
          </p:cNvSpPr>
          <p:nvPr>
            <p:ph type="sldNum" sz="quarter" idx="12"/>
          </p:nvPr>
        </p:nvSpPr>
        <p:spPr>
          <a:xfrm>
            <a:off x="8610600" y="6431254"/>
            <a:ext cx="2743200" cy="365125"/>
          </a:xfrm>
        </p:spPr>
        <p:txBody>
          <a:bodyPr/>
          <a:lstStyle/>
          <a:p>
            <a:fld id="{ABF74C4F-AB27-4329-8048-5DE00E99320E}" type="slidenum">
              <a:rPr lang="zh-CN" altLang="en-US" smtClean="0"/>
              <a:t>‹#›</a:t>
            </a:fld>
            <a:endParaRPr lang="zh-CN" altLang="en-US"/>
          </a:p>
        </p:txBody>
      </p:sp>
      <p:pic>
        <p:nvPicPr>
          <p:cNvPr id="7" name="图片 6">
            <a:extLst>
              <a:ext uri="{FF2B5EF4-FFF2-40B4-BE49-F238E27FC236}">
                <a16:creationId xmlns:a16="http://schemas.microsoft.com/office/drawing/2014/main" id="{084B503E-7412-E13D-68E2-7B64BC5F944E}"/>
              </a:ext>
            </a:extLst>
          </p:cNvPr>
          <p:cNvPicPr>
            <a:picLocks noChangeAspect="1"/>
          </p:cNvPicPr>
          <p:nvPr userDrawn="1"/>
        </p:nvPicPr>
        <p:blipFill>
          <a:blip r:embed="rId2">
            <a:extLst>
              <a:ext uri="{28A0092B-C50C-407E-A947-70E740481C1C}">
                <a14:useLocalDpi xmlns:a14="http://schemas.microsoft.com/office/drawing/2010/main" val="0"/>
              </a:ext>
            </a:extLst>
          </a:blip>
          <a:srcRect l="41200" t="14163" r="54096" b="80119"/>
          <a:stretch>
            <a:fillRect/>
          </a:stretch>
        </p:blipFill>
        <p:spPr>
          <a:xfrm rot="18328527">
            <a:off x="140459" y="215568"/>
            <a:ext cx="764322" cy="763768"/>
          </a:xfrm>
          <a:prstGeom prst="rect">
            <a:avLst/>
          </a:prstGeom>
        </p:spPr>
      </p:pic>
      <p:sp>
        <p:nvSpPr>
          <p:cNvPr id="8" name="矩形 7">
            <a:extLst>
              <a:ext uri="{FF2B5EF4-FFF2-40B4-BE49-F238E27FC236}">
                <a16:creationId xmlns:a16="http://schemas.microsoft.com/office/drawing/2014/main" id="{01202C46-5514-A91F-CF6E-0DED4557C6C3}"/>
              </a:ext>
            </a:extLst>
          </p:cNvPr>
          <p:cNvSpPr/>
          <p:nvPr userDrawn="1"/>
        </p:nvSpPr>
        <p:spPr>
          <a:xfrm>
            <a:off x="-10162" y="6356349"/>
            <a:ext cx="12202162" cy="51493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5069D8F-7483-B973-039D-34ED95138FD7}"/>
              </a:ext>
            </a:extLst>
          </p:cNvPr>
          <p:cNvSpPr txBox="1"/>
          <p:nvPr userDrawn="1"/>
        </p:nvSpPr>
        <p:spPr>
          <a:xfrm>
            <a:off x="-60764" y="6471108"/>
            <a:ext cx="12252764" cy="285416"/>
          </a:xfrm>
          <a:custGeom>
            <a:avLst/>
            <a:gdLst>
              <a:gd name="connsiteX0" fmla="*/ 12190994 w 12252764"/>
              <a:gd name="connsiteY0" fmla="*/ 49565 h 285416"/>
              <a:gd name="connsiteX1" fmla="*/ 12144834 w 12252764"/>
              <a:gd name="connsiteY1" fmla="*/ 138609 h 285416"/>
              <a:gd name="connsiteX2" fmla="*/ 12227446 w 12252764"/>
              <a:gd name="connsiteY2" fmla="*/ 134539 h 285416"/>
              <a:gd name="connsiteX3" fmla="*/ 12190994 w 12252764"/>
              <a:gd name="connsiteY3" fmla="*/ 49565 h 285416"/>
              <a:gd name="connsiteX4" fmla="*/ 11343269 w 12252764"/>
              <a:gd name="connsiteY4" fmla="*/ 49565 h 285416"/>
              <a:gd name="connsiteX5" fmla="*/ 11297109 w 12252764"/>
              <a:gd name="connsiteY5" fmla="*/ 138609 h 285416"/>
              <a:gd name="connsiteX6" fmla="*/ 11379721 w 12252764"/>
              <a:gd name="connsiteY6" fmla="*/ 134539 h 285416"/>
              <a:gd name="connsiteX7" fmla="*/ 11343269 w 12252764"/>
              <a:gd name="connsiteY7" fmla="*/ 49565 h 285416"/>
              <a:gd name="connsiteX8" fmla="*/ 10828919 w 12252764"/>
              <a:gd name="connsiteY8" fmla="*/ 49565 h 285416"/>
              <a:gd name="connsiteX9" fmla="*/ 10782759 w 12252764"/>
              <a:gd name="connsiteY9" fmla="*/ 138609 h 285416"/>
              <a:gd name="connsiteX10" fmla="*/ 10865371 w 12252764"/>
              <a:gd name="connsiteY10" fmla="*/ 134539 h 285416"/>
              <a:gd name="connsiteX11" fmla="*/ 10828919 w 12252764"/>
              <a:gd name="connsiteY11" fmla="*/ 49565 h 285416"/>
              <a:gd name="connsiteX12" fmla="*/ 9981194 w 12252764"/>
              <a:gd name="connsiteY12" fmla="*/ 49565 h 285416"/>
              <a:gd name="connsiteX13" fmla="*/ 9935034 w 12252764"/>
              <a:gd name="connsiteY13" fmla="*/ 138609 h 285416"/>
              <a:gd name="connsiteX14" fmla="*/ 10017646 w 12252764"/>
              <a:gd name="connsiteY14" fmla="*/ 134539 h 285416"/>
              <a:gd name="connsiteX15" fmla="*/ 9981194 w 12252764"/>
              <a:gd name="connsiteY15" fmla="*/ 49565 h 285416"/>
              <a:gd name="connsiteX16" fmla="*/ 9457319 w 12252764"/>
              <a:gd name="connsiteY16" fmla="*/ 49565 h 285416"/>
              <a:gd name="connsiteX17" fmla="*/ 9411158 w 12252764"/>
              <a:gd name="connsiteY17" fmla="*/ 138609 h 285416"/>
              <a:gd name="connsiteX18" fmla="*/ 9493771 w 12252764"/>
              <a:gd name="connsiteY18" fmla="*/ 134539 h 285416"/>
              <a:gd name="connsiteX19" fmla="*/ 9457319 w 12252764"/>
              <a:gd name="connsiteY19" fmla="*/ 49565 h 285416"/>
              <a:gd name="connsiteX20" fmla="*/ 8609594 w 12252764"/>
              <a:gd name="connsiteY20" fmla="*/ 49565 h 285416"/>
              <a:gd name="connsiteX21" fmla="*/ 8563433 w 12252764"/>
              <a:gd name="connsiteY21" fmla="*/ 138609 h 285416"/>
              <a:gd name="connsiteX22" fmla="*/ 8646046 w 12252764"/>
              <a:gd name="connsiteY22" fmla="*/ 134539 h 285416"/>
              <a:gd name="connsiteX23" fmla="*/ 8609594 w 12252764"/>
              <a:gd name="connsiteY23" fmla="*/ 49565 h 285416"/>
              <a:gd name="connsiteX24" fmla="*/ 8085720 w 12252764"/>
              <a:gd name="connsiteY24" fmla="*/ 49565 h 285416"/>
              <a:gd name="connsiteX25" fmla="*/ 8039559 w 12252764"/>
              <a:gd name="connsiteY25" fmla="*/ 138609 h 285416"/>
              <a:gd name="connsiteX26" fmla="*/ 8122172 w 12252764"/>
              <a:gd name="connsiteY26" fmla="*/ 134539 h 285416"/>
              <a:gd name="connsiteX27" fmla="*/ 8085720 w 12252764"/>
              <a:gd name="connsiteY27" fmla="*/ 49565 h 285416"/>
              <a:gd name="connsiteX28" fmla="*/ 7237996 w 12252764"/>
              <a:gd name="connsiteY28" fmla="*/ 49565 h 285416"/>
              <a:gd name="connsiteX29" fmla="*/ 7191834 w 12252764"/>
              <a:gd name="connsiteY29" fmla="*/ 138609 h 285416"/>
              <a:gd name="connsiteX30" fmla="*/ 7274447 w 12252764"/>
              <a:gd name="connsiteY30" fmla="*/ 134539 h 285416"/>
              <a:gd name="connsiteX31" fmla="*/ 7237996 w 12252764"/>
              <a:gd name="connsiteY31" fmla="*/ 49565 h 285416"/>
              <a:gd name="connsiteX32" fmla="*/ 6723645 w 12252764"/>
              <a:gd name="connsiteY32" fmla="*/ 49565 h 285416"/>
              <a:gd name="connsiteX33" fmla="*/ 6677485 w 12252764"/>
              <a:gd name="connsiteY33" fmla="*/ 138609 h 285416"/>
              <a:gd name="connsiteX34" fmla="*/ 6760097 w 12252764"/>
              <a:gd name="connsiteY34" fmla="*/ 134539 h 285416"/>
              <a:gd name="connsiteX35" fmla="*/ 6723645 w 12252764"/>
              <a:gd name="connsiteY35" fmla="*/ 49565 h 285416"/>
              <a:gd name="connsiteX36" fmla="*/ 5875921 w 12252764"/>
              <a:gd name="connsiteY36" fmla="*/ 49565 h 285416"/>
              <a:gd name="connsiteX37" fmla="*/ 5829759 w 12252764"/>
              <a:gd name="connsiteY37" fmla="*/ 138609 h 285416"/>
              <a:gd name="connsiteX38" fmla="*/ 5912371 w 12252764"/>
              <a:gd name="connsiteY38" fmla="*/ 134539 h 285416"/>
              <a:gd name="connsiteX39" fmla="*/ 5875921 w 12252764"/>
              <a:gd name="connsiteY39" fmla="*/ 49565 h 285416"/>
              <a:gd name="connsiteX40" fmla="*/ 5352044 w 12252764"/>
              <a:gd name="connsiteY40" fmla="*/ 49565 h 285416"/>
              <a:gd name="connsiteX41" fmla="*/ 5305884 w 12252764"/>
              <a:gd name="connsiteY41" fmla="*/ 138609 h 285416"/>
              <a:gd name="connsiteX42" fmla="*/ 5388496 w 12252764"/>
              <a:gd name="connsiteY42" fmla="*/ 134539 h 285416"/>
              <a:gd name="connsiteX43" fmla="*/ 5352044 w 12252764"/>
              <a:gd name="connsiteY43" fmla="*/ 49565 h 285416"/>
              <a:gd name="connsiteX44" fmla="*/ 4504320 w 12252764"/>
              <a:gd name="connsiteY44" fmla="*/ 49565 h 285416"/>
              <a:gd name="connsiteX45" fmla="*/ 4458160 w 12252764"/>
              <a:gd name="connsiteY45" fmla="*/ 138609 h 285416"/>
              <a:gd name="connsiteX46" fmla="*/ 4540773 w 12252764"/>
              <a:gd name="connsiteY46" fmla="*/ 134539 h 285416"/>
              <a:gd name="connsiteX47" fmla="*/ 4504320 w 12252764"/>
              <a:gd name="connsiteY47" fmla="*/ 49565 h 285416"/>
              <a:gd name="connsiteX48" fmla="*/ 3980445 w 12252764"/>
              <a:gd name="connsiteY48" fmla="*/ 49565 h 285416"/>
              <a:gd name="connsiteX49" fmla="*/ 3934284 w 12252764"/>
              <a:gd name="connsiteY49" fmla="*/ 138609 h 285416"/>
              <a:gd name="connsiteX50" fmla="*/ 4016897 w 12252764"/>
              <a:gd name="connsiteY50" fmla="*/ 134539 h 285416"/>
              <a:gd name="connsiteX51" fmla="*/ 3980445 w 12252764"/>
              <a:gd name="connsiteY51" fmla="*/ 49565 h 285416"/>
              <a:gd name="connsiteX52" fmla="*/ 3132720 w 12252764"/>
              <a:gd name="connsiteY52" fmla="*/ 49565 h 285416"/>
              <a:gd name="connsiteX53" fmla="*/ 3086559 w 12252764"/>
              <a:gd name="connsiteY53" fmla="*/ 138609 h 285416"/>
              <a:gd name="connsiteX54" fmla="*/ 3169172 w 12252764"/>
              <a:gd name="connsiteY54" fmla="*/ 134539 h 285416"/>
              <a:gd name="connsiteX55" fmla="*/ 3132720 w 12252764"/>
              <a:gd name="connsiteY55" fmla="*/ 49565 h 285416"/>
              <a:gd name="connsiteX56" fmla="*/ 2618370 w 12252764"/>
              <a:gd name="connsiteY56" fmla="*/ 49565 h 285416"/>
              <a:gd name="connsiteX57" fmla="*/ 2572209 w 12252764"/>
              <a:gd name="connsiteY57" fmla="*/ 138609 h 285416"/>
              <a:gd name="connsiteX58" fmla="*/ 2654822 w 12252764"/>
              <a:gd name="connsiteY58" fmla="*/ 134539 h 285416"/>
              <a:gd name="connsiteX59" fmla="*/ 2618370 w 12252764"/>
              <a:gd name="connsiteY59" fmla="*/ 49565 h 285416"/>
              <a:gd name="connsiteX60" fmla="*/ 1770645 w 12252764"/>
              <a:gd name="connsiteY60" fmla="*/ 49565 h 285416"/>
              <a:gd name="connsiteX61" fmla="*/ 1724484 w 12252764"/>
              <a:gd name="connsiteY61" fmla="*/ 138609 h 285416"/>
              <a:gd name="connsiteX62" fmla="*/ 1807097 w 12252764"/>
              <a:gd name="connsiteY62" fmla="*/ 134539 h 285416"/>
              <a:gd name="connsiteX63" fmla="*/ 1770645 w 12252764"/>
              <a:gd name="connsiteY63" fmla="*/ 49565 h 285416"/>
              <a:gd name="connsiteX64" fmla="*/ 1246770 w 12252764"/>
              <a:gd name="connsiteY64" fmla="*/ 49565 h 285416"/>
              <a:gd name="connsiteX65" fmla="*/ 1200609 w 12252764"/>
              <a:gd name="connsiteY65" fmla="*/ 138609 h 285416"/>
              <a:gd name="connsiteX66" fmla="*/ 1283222 w 12252764"/>
              <a:gd name="connsiteY66" fmla="*/ 134539 h 285416"/>
              <a:gd name="connsiteX67" fmla="*/ 1246770 w 12252764"/>
              <a:gd name="connsiteY67" fmla="*/ 49565 h 285416"/>
              <a:gd name="connsiteX68" fmla="*/ 389520 w 12252764"/>
              <a:gd name="connsiteY68" fmla="*/ 49565 h 285416"/>
              <a:gd name="connsiteX69" fmla="*/ 343359 w 12252764"/>
              <a:gd name="connsiteY69" fmla="*/ 138609 h 285416"/>
              <a:gd name="connsiteX70" fmla="*/ 425972 w 12252764"/>
              <a:gd name="connsiteY70" fmla="*/ 134539 h 285416"/>
              <a:gd name="connsiteX71" fmla="*/ 389520 w 12252764"/>
              <a:gd name="connsiteY71" fmla="*/ 49565 h 285416"/>
              <a:gd name="connsiteX72" fmla="*/ 11037966 w 12252764"/>
              <a:gd name="connsiteY72" fmla="*/ 41130 h 285416"/>
              <a:gd name="connsiteX73" fmla="*/ 11011926 w 12252764"/>
              <a:gd name="connsiteY73" fmla="*/ 41725 h 285416"/>
              <a:gd name="connsiteX74" fmla="*/ 11014205 w 12252764"/>
              <a:gd name="connsiteY74" fmla="*/ 157097 h 285416"/>
              <a:gd name="connsiteX75" fmla="*/ 11090379 w 12252764"/>
              <a:gd name="connsiteY75" fmla="*/ 154749 h 285416"/>
              <a:gd name="connsiteX76" fmla="*/ 11137947 w 12252764"/>
              <a:gd name="connsiteY76" fmla="*/ 142954 h 285416"/>
              <a:gd name="connsiteX77" fmla="*/ 11156891 w 12252764"/>
              <a:gd name="connsiteY77" fmla="*/ 125189 h 285416"/>
              <a:gd name="connsiteX78" fmla="*/ 11167264 w 12252764"/>
              <a:gd name="connsiteY78" fmla="*/ 100512 h 285416"/>
              <a:gd name="connsiteX79" fmla="*/ 11165971 w 12252764"/>
              <a:gd name="connsiteY79" fmla="*/ 87489 h 285416"/>
              <a:gd name="connsiteX80" fmla="*/ 11144763 w 12252764"/>
              <a:gd name="connsiteY80" fmla="*/ 59196 h 285416"/>
              <a:gd name="connsiteX81" fmla="*/ 11037966 w 12252764"/>
              <a:gd name="connsiteY81" fmla="*/ 41130 h 285416"/>
              <a:gd name="connsiteX82" fmla="*/ 9675893 w 12252764"/>
              <a:gd name="connsiteY82" fmla="*/ 41130 h 285416"/>
              <a:gd name="connsiteX83" fmla="*/ 9649852 w 12252764"/>
              <a:gd name="connsiteY83" fmla="*/ 41725 h 285416"/>
              <a:gd name="connsiteX84" fmla="*/ 9652130 w 12252764"/>
              <a:gd name="connsiteY84" fmla="*/ 157097 h 285416"/>
              <a:gd name="connsiteX85" fmla="*/ 9728304 w 12252764"/>
              <a:gd name="connsiteY85" fmla="*/ 154749 h 285416"/>
              <a:gd name="connsiteX86" fmla="*/ 9775872 w 12252764"/>
              <a:gd name="connsiteY86" fmla="*/ 142954 h 285416"/>
              <a:gd name="connsiteX87" fmla="*/ 9794816 w 12252764"/>
              <a:gd name="connsiteY87" fmla="*/ 125189 h 285416"/>
              <a:gd name="connsiteX88" fmla="*/ 9805189 w 12252764"/>
              <a:gd name="connsiteY88" fmla="*/ 100512 h 285416"/>
              <a:gd name="connsiteX89" fmla="*/ 9803896 w 12252764"/>
              <a:gd name="connsiteY89" fmla="*/ 87489 h 285416"/>
              <a:gd name="connsiteX90" fmla="*/ 9782688 w 12252764"/>
              <a:gd name="connsiteY90" fmla="*/ 59196 h 285416"/>
              <a:gd name="connsiteX91" fmla="*/ 9675893 w 12252764"/>
              <a:gd name="connsiteY91" fmla="*/ 41130 h 285416"/>
              <a:gd name="connsiteX92" fmla="*/ 8304291 w 12252764"/>
              <a:gd name="connsiteY92" fmla="*/ 41130 h 285416"/>
              <a:gd name="connsiteX93" fmla="*/ 8278252 w 12252764"/>
              <a:gd name="connsiteY93" fmla="*/ 41725 h 285416"/>
              <a:gd name="connsiteX94" fmla="*/ 8280530 w 12252764"/>
              <a:gd name="connsiteY94" fmla="*/ 157097 h 285416"/>
              <a:gd name="connsiteX95" fmla="*/ 8356704 w 12252764"/>
              <a:gd name="connsiteY95" fmla="*/ 154749 h 285416"/>
              <a:gd name="connsiteX96" fmla="*/ 8404272 w 12252764"/>
              <a:gd name="connsiteY96" fmla="*/ 142954 h 285416"/>
              <a:gd name="connsiteX97" fmla="*/ 8423216 w 12252764"/>
              <a:gd name="connsiteY97" fmla="*/ 125189 h 285416"/>
              <a:gd name="connsiteX98" fmla="*/ 8433589 w 12252764"/>
              <a:gd name="connsiteY98" fmla="*/ 100512 h 285416"/>
              <a:gd name="connsiteX99" fmla="*/ 8432296 w 12252764"/>
              <a:gd name="connsiteY99" fmla="*/ 87489 h 285416"/>
              <a:gd name="connsiteX100" fmla="*/ 8411088 w 12252764"/>
              <a:gd name="connsiteY100" fmla="*/ 59196 h 285416"/>
              <a:gd name="connsiteX101" fmla="*/ 8304291 w 12252764"/>
              <a:gd name="connsiteY101" fmla="*/ 41130 h 285416"/>
              <a:gd name="connsiteX102" fmla="*/ 6932692 w 12252764"/>
              <a:gd name="connsiteY102" fmla="*/ 41130 h 285416"/>
              <a:gd name="connsiteX103" fmla="*/ 6906652 w 12252764"/>
              <a:gd name="connsiteY103" fmla="*/ 41725 h 285416"/>
              <a:gd name="connsiteX104" fmla="*/ 6908931 w 12252764"/>
              <a:gd name="connsiteY104" fmla="*/ 157097 h 285416"/>
              <a:gd name="connsiteX105" fmla="*/ 6985105 w 12252764"/>
              <a:gd name="connsiteY105" fmla="*/ 154749 h 285416"/>
              <a:gd name="connsiteX106" fmla="*/ 7032674 w 12252764"/>
              <a:gd name="connsiteY106" fmla="*/ 142954 h 285416"/>
              <a:gd name="connsiteX107" fmla="*/ 7051616 w 12252764"/>
              <a:gd name="connsiteY107" fmla="*/ 125189 h 285416"/>
              <a:gd name="connsiteX108" fmla="*/ 7061989 w 12252764"/>
              <a:gd name="connsiteY108" fmla="*/ 100512 h 285416"/>
              <a:gd name="connsiteX109" fmla="*/ 7060698 w 12252764"/>
              <a:gd name="connsiteY109" fmla="*/ 87489 h 285416"/>
              <a:gd name="connsiteX110" fmla="*/ 7039488 w 12252764"/>
              <a:gd name="connsiteY110" fmla="*/ 59196 h 285416"/>
              <a:gd name="connsiteX111" fmla="*/ 6932692 w 12252764"/>
              <a:gd name="connsiteY111" fmla="*/ 41130 h 285416"/>
              <a:gd name="connsiteX112" fmla="*/ 5570617 w 12252764"/>
              <a:gd name="connsiteY112" fmla="*/ 41130 h 285416"/>
              <a:gd name="connsiteX113" fmla="*/ 5544577 w 12252764"/>
              <a:gd name="connsiteY113" fmla="*/ 41725 h 285416"/>
              <a:gd name="connsiteX114" fmla="*/ 5546856 w 12252764"/>
              <a:gd name="connsiteY114" fmla="*/ 157097 h 285416"/>
              <a:gd name="connsiteX115" fmla="*/ 5623031 w 12252764"/>
              <a:gd name="connsiteY115" fmla="*/ 154749 h 285416"/>
              <a:gd name="connsiteX116" fmla="*/ 5670599 w 12252764"/>
              <a:gd name="connsiteY116" fmla="*/ 142954 h 285416"/>
              <a:gd name="connsiteX117" fmla="*/ 5689542 w 12252764"/>
              <a:gd name="connsiteY117" fmla="*/ 125189 h 285416"/>
              <a:gd name="connsiteX118" fmla="*/ 5699915 w 12252764"/>
              <a:gd name="connsiteY118" fmla="*/ 100512 h 285416"/>
              <a:gd name="connsiteX119" fmla="*/ 5698622 w 12252764"/>
              <a:gd name="connsiteY119" fmla="*/ 87489 h 285416"/>
              <a:gd name="connsiteX120" fmla="*/ 5677414 w 12252764"/>
              <a:gd name="connsiteY120" fmla="*/ 59196 h 285416"/>
              <a:gd name="connsiteX121" fmla="*/ 5570617 w 12252764"/>
              <a:gd name="connsiteY121" fmla="*/ 41130 h 285416"/>
              <a:gd name="connsiteX122" fmla="*/ 4199018 w 12252764"/>
              <a:gd name="connsiteY122" fmla="*/ 41130 h 285416"/>
              <a:gd name="connsiteX123" fmla="*/ 4172978 w 12252764"/>
              <a:gd name="connsiteY123" fmla="*/ 41725 h 285416"/>
              <a:gd name="connsiteX124" fmla="*/ 4175256 w 12252764"/>
              <a:gd name="connsiteY124" fmla="*/ 157097 h 285416"/>
              <a:gd name="connsiteX125" fmla="*/ 4251430 w 12252764"/>
              <a:gd name="connsiteY125" fmla="*/ 154749 h 285416"/>
              <a:gd name="connsiteX126" fmla="*/ 4298999 w 12252764"/>
              <a:gd name="connsiteY126" fmla="*/ 142954 h 285416"/>
              <a:gd name="connsiteX127" fmla="*/ 4317941 w 12252764"/>
              <a:gd name="connsiteY127" fmla="*/ 125189 h 285416"/>
              <a:gd name="connsiteX128" fmla="*/ 4328316 w 12252764"/>
              <a:gd name="connsiteY128" fmla="*/ 100512 h 285416"/>
              <a:gd name="connsiteX129" fmla="*/ 4327023 w 12252764"/>
              <a:gd name="connsiteY129" fmla="*/ 87489 h 285416"/>
              <a:gd name="connsiteX130" fmla="*/ 4305815 w 12252764"/>
              <a:gd name="connsiteY130" fmla="*/ 59196 h 285416"/>
              <a:gd name="connsiteX131" fmla="*/ 4199018 w 12252764"/>
              <a:gd name="connsiteY131" fmla="*/ 41130 h 285416"/>
              <a:gd name="connsiteX132" fmla="*/ 2827417 w 12252764"/>
              <a:gd name="connsiteY132" fmla="*/ 41130 h 285416"/>
              <a:gd name="connsiteX133" fmla="*/ 2801377 w 12252764"/>
              <a:gd name="connsiteY133" fmla="*/ 41725 h 285416"/>
              <a:gd name="connsiteX134" fmla="*/ 2803655 w 12252764"/>
              <a:gd name="connsiteY134" fmla="*/ 157097 h 285416"/>
              <a:gd name="connsiteX135" fmla="*/ 2879830 w 12252764"/>
              <a:gd name="connsiteY135" fmla="*/ 154749 h 285416"/>
              <a:gd name="connsiteX136" fmla="*/ 2927398 w 12252764"/>
              <a:gd name="connsiteY136" fmla="*/ 142954 h 285416"/>
              <a:gd name="connsiteX137" fmla="*/ 2946341 w 12252764"/>
              <a:gd name="connsiteY137" fmla="*/ 125189 h 285416"/>
              <a:gd name="connsiteX138" fmla="*/ 2956715 w 12252764"/>
              <a:gd name="connsiteY138" fmla="*/ 100512 h 285416"/>
              <a:gd name="connsiteX139" fmla="*/ 2955422 w 12252764"/>
              <a:gd name="connsiteY139" fmla="*/ 87489 h 285416"/>
              <a:gd name="connsiteX140" fmla="*/ 2934214 w 12252764"/>
              <a:gd name="connsiteY140" fmla="*/ 59196 h 285416"/>
              <a:gd name="connsiteX141" fmla="*/ 2827417 w 12252764"/>
              <a:gd name="connsiteY141" fmla="*/ 41130 h 285416"/>
              <a:gd name="connsiteX142" fmla="*/ 1465342 w 12252764"/>
              <a:gd name="connsiteY142" fmla="*/ 41130 h 285416"/>
              <a:gd name="connsiteX143" fmla="*/ 1439302 w 12252764"/>
              <a:gd name="connsiteY143" fmla="*/ 41725 h 285416"/>
              <a:gd name="connsiteX144" fmla="*/ 1441581 w 12252764"/>
              <a:gd name="connsiteY144" fmla="*/ 157097 h 285416"/>
              <a:gd name="connsiteX145" fmla="*/ 1517755 w 12252764"/>
              <a:gd name="connsiteY145" fmla="*/ 154749 h 285416"/>
              <a:gd name="connsiteX146" fmla="*/ 1565324 w 12252764"/>
              <a:gd name="connsiteY146" fmla="*/ 142954 h 285416"/>
              <a:gd name="connsiteX147" fmla="*/ 1584266 w 12252764"/>
              <a:gd name="connsiteY147" fmla="*/ 125189 h 285416"/>
              <a:gd name="connsiteX148" fmla="*/ 1594640 w 12252764"/>
              <a:gd name="connsiteY148" fmla="*/ 100512 h 285416"/>
              <a:gd name="connsiteX149" fmla="*/ 1593347 w 12252764"/>
              <a:gd name="connsiteY149" fmla="*/ 87489 h 285416"/>
              <a:gd name="connsiteX150" fmla="*/ 1572139 w 12252764"/>
              <a:gd name="connsiteY150" fmla="*/ 59196 h 285416"/>
              <a:gd name="connsiteX151" fmla="*/ 1465342 w 12252764"/>
              <a:gd name="connsiteY151" fmla="*/ 41130 h 285416"/>
              <a:gd name="connsiteX152" fmla="*/ 65167 w 12252764"/>
              <a:gd name="connsiteY152" fmla="*/ 41130 h 285416"/>
              <a:gd name="connsiteX153" fmla="*/ 39127 w 12252764"/>
              <a:gd name="connsiteY153" fmla="*/ 41725 h 285416"/>
              <a:gd name="connsiteX154" fmla="*/ 41405 w 12252764"/>
              <a:gd name="connsiteY154" fmla="*/ 157097 h 285416"/>
              <a:gd name="connsiteX155" fmla="*/ 117580 w 12252764"/>
              <a:gd name="connsiteY155" fmla="*/ 154749 h 285416"/>
              <a:gd name="connsiteX156" fmla="*/ 165148 w 12252764"/>
              <a:gd name="connsiteY156" fmla="*/ 142954 h 285416"/>
              <a:gd name="connsiteX157" fmla="*/ 184091 w 12252764"/>
              <a:gd name="connsiteY157" fmla="*/ 125189 h 285416"/>
              <a:gd name="connsiteX158" fmla="*/ 194465 w 12252764"/>
              <a:gd name="connsiteY158" fmla="*/ 100512 h 285416"/>
              <a:gd name="connsiteX159" fmla="*/ 193172 w 12252764"/>
              <a:gd name="connsiteY159" fmla="*/ 87489 h 285416"/>
              <a:gd name="connsiteX160" fmla="*/ 171964 w 12252764"/>
              <a:gd name="connsiteY160" fmla="*/ 59196 h 285416"/>
              <a:gd name="connsiteX161" fmla="*/ 65167 w 12252764"/>
              <a:gd name="connsiteY161" fmla="*/ 41130 h 285416"/>
              <a:gd name="connsiteX162" fmla="*/ 11861816 w 12252764"/>
              <a:gd name="connsiteY162" fmla="*/ 40727 h 285416"/>
              <a:gd name="connsiteX163" fmla="*/ 11840198 w 12252764"/>
              <a:gd name="connsiteY163" fmla="*/ 41572 h 285416"/>
              <a:gd name="connsiteX164" fmla="*/ 11848818 w 12252764"/>
              <a:gd name="connsiteY164" fmla="*/ 244279 h 285416"/>
              <a:gd name="connsiteX165" fmla="*/ 11958028 w 12252764"/>
              <a:gd name="connsiteY165" fmla="*/ 221938 h 285416"/>
              <a:gd name="connsiteX166" fmla="*/ 11990004 w 12252764"/>
              <a:gd name="connsiteY166" fmla="*/ 190852 h 285416"/>
              <a:gd name="connsiteX167" fmla="*/ 11998204 w 12252764"/>
              <a:gd name="connsiteY167" fmla="*/ 171516 h 285416"/>
              <a:gd name="connsiteX168" fmla="*/ 12003574 w 12252764"/>
              <a:gd name="connsiteY168" fmla="*/ 132657 h 285416"/>
              <a:gd name="connsiteX169" fmla="*/ 12002626 w 12252764"/>
              <a:gd name="connsiteY169" fmla="*/ 115199 h 285416"/>
              <a:gd name="connsiteX170" fmla="*/ 11992771 w 12252764"/>
              <a:gd name="connsiteY170" fmla="*/ 93994 h 285416"/>
              <a:gd name="connsiteX171" fmla="*/ 11974253 w 12252764"/>
              <a:gd name="connsiteY171" fmla="*/ 73387 h 285416"/>
              <a:gd name="connsiteX172" fmla="*/ 11946131 w 12252764"/>
              <a:gd name="connsiteY172" fmla="*/ 55849 h 285416"/>
              <a:gd name="connsiteX173" fmla="*/ 11861816 w 12252764"/>
              <a:gd name="connsiteY173" fmla="*/ 40727 h 285416"/>
              <a:gd name="connsiteX174" fmla="*/ 10499741 w 12252764"/>
              <a:gd name="connsiteY174" fmla="*/ 40727 h 285416"/>
              <a:gd name="connsiteX175" fmla="*/ 10478124 w 12252764"/>
              <a:gd name="connsiteY175" fmla="*/ 41572 h 285416"/>
              <a:gd name="connsiteX176" fmla="*/ 10486744 w 12252764"/>
              <a:gd name="connsiteY176" fmla="*/ 244279 h 285416"/>
              <a:gd name="connsiteX177" fmla="*/ 10595954 w 12252764"/>
              <a:gd name="connsiteY177" fmla="*/ 221938 h 285416"/>
              <a:gd name="connsiteX178" fmla="*/ 10627929 w 12252764"/>
              <a:gd name="connsiteY178" fmla="*/ 190852 h 285416"/>
              <a:gd name="connsiteX179" fmla="*/ 10636130 w 12252764"/>
              <a:gd name="connsiteY179" fmla="*/ 171516 h 285416"/>
              <a:gd name="connsiteX180" fmla="*/ 10641499 w 12252764"/>
              <a:gd name="connsiteY180" fmla="*/ 132657 h 285416"/>
              <a:gd name="connsiteX181" fmla="*/ 10640552 w 12252764"/>
              <a:gd name="connsiteY181" fmla="*/ 115199 h 285416"/>
              <a:gd name="connsiteX182" fmla="*/ 10630697 w 12252764"/>
              <a:gd name="connsiteY182" fmla="*/ 93994 h 285416"/>
              <a:gd name="connsiteX183" fmla="*/ 10612180 w 12252764"/>
              <a:gd name="connsiteY183" fmla="*/ 73387 h 285416"/>
              <a:gd name="connsiteX184" fmla="*/ 10584057 w 12252764"/>
              <a:gd name="connsiteY184" fmla="*/ 55849 h 285416"/>
              <a:gd name="connsiteX185" fmla="*/ 10499741 w 12252764"/>
              <a:gd name="connsiteY185" fmla="*/ 40727 h 285416"/>
              <a:gd name="connsiteX186" fmla="*/ 9128141 w 12252764"/>
              <a:gd name="connsiteY186" fmla="*/ 40727 h 285416"/>
              <a:gd name="connsiteX187" fmla="*/ 9106523 w 12252764"/>
              <a:gd name="connsiteY187" fmla="*/ 41572 h 285416"/>
              <a:gd name="connsiteX188" fmla="*/ 9115144 w 12252764"/>
              <a:gd name="connsiteY188" fmla="*/ 244279 h 285416"/>
              <a:gd name="connsiteX189" fmla="*/ 9224353 w 12252764"/>
              <a:gd name="connsiteY189" fmla="*/ 221938 h 285416"/>
              <a:gd name="connsiteX190" fmla="*/ 9256329 w 12252764"/>
              <a:gd name="connsiteY190" fmla="*/ 190852 h 285416"/>
              <a:gd name="connsiteX191" fmla="*/ 9264530 w 12252764"/>
              <a:gd name="connsiteY191" fmla="*/ 171516 h 285416"/>
              <a:gd name="connsiteX192" fmla="*/ 9269899 w 12252764"/>
              <a:gd name="connsiteY192" fmla="*/ 132657 h 285416"/>
              <a:gd name="connsiteX193" fmla="*/ 9268952 w 12252764"/>
              <a:gd name="connsiteY193" fmla="*/ 115199 h 285416"/>
              <a:gd name="connsiteX194" fmla="*/ 9259096 w 12252764"/>
              <a:gd name="connsiteY194" fmla="*/ 93994 h 285416"/>
              <a:gd name="connsiteX195" fmla="*/ 9240579 w 12252764"/>
              <a:gd name="connsiteY195" fmla="*/ 73387 h 285416"/>
              <a:gd name="connsiteX196" fmla="*/ 9212456 w 12252764"/>
              <a:gd name="connsiteY196" fmla="*/ 55849 h 285416"/>
              <a:gd name="connsiteX197" fmla="*/ 9128141 w 12252764"/>
              <a:gd name="connsiteY197" fmla="*/ 40727 h 285416"/>
              <a:gd name="connsiteX198" fmla="*/ 7756541 w 12252764"/>
              <a:gd name="connsiteY198" fmla="*/ 40727 h 285416"/>
              <a:gd name="connsiteX199" fmla="*/ 7734923 w 12252764"/>
              <a:gd name="connsiteY199" fmla="*/ 41572 h 285416"/>
              <a:gd name="connsiteX200" fmla="*/ 7743544 w 12252764"/>
              <a:gd name="connsiteY200" fmla="*/ 244279 h 285416"/>
              <a:gd name="connsiteX201" fmla="*/ 7852753 w 12252764"/>
              <a:gd name="connsiteY201" fmla="*/ 221938 h 285416"/>
              <a:gd name="connsiteX202" fmla="*/ 7884729 w 12252764"/>
              <a:gd name="connsiteY202" fmla="*/ 190852 h 285416"/>
              <a:gd name="connsiteX203" fmla="*/ 7892930 w 12252764"/>
              <a:gd name="connsiteY203" fmla="*/ 171516 h 285416"/>
              <a:gd name="connsiteX204" fmla="*/ 7898299 w 12252764"/>
              <a:gd name="connsiteY204" fmla="*/ 132657 h 285416"/>
              <a:gd name="connsiteX205" fmla="*/ 7897352 w 12252764"/>
              <a:gd name="connsiteY205" fmla="*/ 115199 h 285416"/>
              <a:gd name="connsiteX206" fmla="*/ 7887497 w 12252764"/>
              <a:gd name="connsiteY206" fmla="*/ 93994 h 285416"/>
              <a:gd name="connsiteX207" fmla="*/ 7868979 w 12252764"/>
              <a:gd name="connsiteY207" fmla="*/ 73387 h 285416"/>
              <a:gd name="connsiteX208" fmla="*/ 7840856 w 12252764"/>
              <a:gd name="connsiteY208" fmla="*/ 55849 h 285416"/>
              <a:gd name="connsiteX209" fmla="*/ 7756541 w 12252764"/>
              <a:gd name="connsiteY209" fmla="*/ 40727 h 285416"/>
              <a:gd name="connsiteX210" fmla="*/ 6394467 w 12252764"/>
              <a:gd name="connsiteY210" fmla="*/ 40727 h 285416"/>
              <a:gd name="connsiteX211" fmla="*/ 6372849 w 12252764"/>
              <a:gd name="connsiteY211" fmla="*/ 41572 h 285416"/>
              <a:gd name="connsiteX212" fmla="*/ 6381469 w 12252764"/>
              <a:gd name="connsiteY212" fmla="*/ 244279 h 285416"/>
              <a:gd name="connsiteX213" fmla="*/ 6490678 w 12252764"/>
              <a:gd name="connsiteY213" fmla="*/ 221938 h 285416"/>
              <a:gd name="connsiteX214" fmla="*/ 6522655 w 12252764"/>
              <a:gd name="connsiteY214" fmla="*/ 190852 h 285416"/>
              <a:gd name="connsiteX215" fmla="*/ 6530855 w 12252764"/>
              <a:gd name="connsiteY215" fmla="*/ 171516 h 285416"/>
              <a:gd name="connsiteX216" fmla="*/ 6536225 w 12252764"/>
              <a:gd name="connsiteY216" fmla="*/ 132657 h 285416"/>
              <a:gd name="connsiteX217" fmla="*/ 6535278 w 12252764"/>
              <a:gd name="connsiteY217" fmla="*/ 115199 h 285416"/>
              <a:gd name="connsiteX218" fmla="*/ 6525423 w 12252764"/>
              <a:gd name="connsiteY218" fmla="*/ 93994 h 285416"/>
              <a:gd name="connsiteX219" fmla="*/ 6506904 w 12252764"/>
              <a:gd name="connsiteY219" fmla="*/ 73387 h 285416"/>
              <a:gd name="connsiteX220" fmla="*/ 6478781 w 12252764"/>
              <a:gd name="connsiteY220" fmla="*/ 55849 h 285416"/>
              <a:gd name="connsiteX221" fmla="*/ 6394467 w 12252764"/>
              <a:gd name="connsiteY221" fmla="*/ 40727 h 285416"/>
              <a:gd name="connsiteX222" fmla="*/ 5022867 w 12252764"/>
              <a:gd name="connsiteY222" fmla="*/ 40727 h 285416"/>
              <a:gd name="connsiteX223" fmla="*/ 5001248 w 12252764"/>
              <a:gd name="connsiteY223" fmla="*/ 41572 h 285416"/>
              <a:gd name="connsiteX224" fmla="*/ 5009870 w 12252764"/>
              <a:gd name="connsiteY224" fmla="*/ 244279 h 285416"/>
              <a:gd name="connsiteX225" fmla="*/ 5119079 w 12252764"/>
              <a:gd name="connsiteY225" fmla="*/ 221938 h 285416"/>
              <a:gd name="connsiteX226" fmla="*/ 5151054 w 12252764"/>
              <a:gd name="connsiteY226" fmla="*/ 190852 h 285416"/>
              <a:gd name="connsiteX227" fmla="*/ 5159256 w 12252764"/>
              <a:gd name="connsiteY227" fmla="*/ 171516 h 285416"/>
              <a:gd name="connsiteX228" fmla="*/ 5164624 w 12252764"/>
              <a:gd name="connsiteY228" fmla="*/ 132657 h 285416"/>
              <a:gd name="connsiteX229" fmla="*/ 5163677 w 12252764"/>
              <a:gd name="connsiteY229" fmla="*/ 115199 h 285416"/>
              <a:gd name="connsiteX230" fmla="*/ 5153822 w 12252764"/>
              <a:gd name="connsiteY230" fmla="*/ 93994 h 285416"/>
              <a:gd name="connsiteX231" fmla="*/ 5135304 w 12252764"/>
              <a:gd name="connsiteY231" fmla="*/ 73387 h 285416"/>
              <a:gd name="connsiteX232" fmla="*/ 5107182 w 12252764"/>
              <a:gd name="connsiteY232" fmla="*/ 55849 h 285416"/>
              <a:gd name="connsiteX233" fmla="*/ 5022867 w 12252764"/>
              <a:gd name="connsiteY233" fmla="*/ 40727 h 285416"/>
              <a:gd name="connsiteX234" fmla="*/ 3651267 w 12252764"/>
              <a:gd name="connsiteY234" fmla="*/ 40727 h 285416"/>
              <a:gd name="connsiteX235" fmla="*/ 3629649 w 12252764"/>
              <a:gd name="connsiteY235" fmla="*/ 41572 h 285416"/>
              <a:gd name="connsiteX236" fmla="*/ 3638269 w 12252764"/>
              <a:gd name="connsiteY236" fmla="*/ 244279 h 285416"/>
              <a:gd name="connsiteX237" fmla="*/ 3747479 w 12252764"/>
              <a:gd name="connsiteY237" fmla="*/ 221938 h 285416"/>
              <a:gd name="connsiteX238" fmla="*/ 3779454 w 12252764"/>
              <a:gd name="connsiteY238" fmla="*/ 190852 h 285416"/>
              <a:gd name="connsiteX239" fmla="*/ 3787655 w 12252764"/>
              <a:gd name="connsiteY239" fmla="*/ 171516 h 285416"/>
              <a:gd name="connsiteX240" fmla="*/ 3793025 w 12252764"/>
              <a:gd name="connsiteY240" fmla="*/ 132657 h 285416"/>
              <a:gd name="connsiteX241" fmla="*/ 3792078 w 12252764"/>
              <a:gd name="connsiteY241" fmla="*/ 115199 h 285416"/>
              <a:gd name="connsiteX242" fmla="*/ 3782222 w 12252764"/>
              <a:gd name="connsiteY242" fmla="*/ 93994 h 285416"/>
              <a:gd name="connsiteX243" fmla="*/ 3763705 w 12252764"/>
              <a:gd name="connsiteY243" fmla="*/ 73387 h 285416"/>
              <a:gd name="connsiteX244" fmla="*/ 3735582 w 12252764"/>
              <a:gd name="connsiteY244" fmla="*/ 55849 h 285416"/>
              <a:gd name="connsiteX245" fmla="*/ 3651267 w 12252764"/>
              <a:gd name="connsiteY245" fmla="*/ 40727 h 285416"/>
              <a:gd name="connsiteX246" fmla="*/ 2289192 w 12252764"/>
              <a:gd name="connsiteY246" fmla="*/ 40727 h 285416"/>
              <a:gd name="connsiteX247" fmla="*/ 2267574 w 12252764"/>
              <a:gd name="connsiteY247" fmla="*/ 41572 h 285416"/>
              <a:gd name="connsiteX248" fmla="*/ 2276194 w 12252764"/>
              <a:gd name="connsiteY248" fmla="*/ 244279 h 285416"/>
              <a:gd name="connsiteX249" fmla="*/ 2385404 w 12252764"/>
              <a:gd name="connsiteY249" fmla="*/ 221938 h 285416"/>
              <a:gd name="connsiteX250" fmla="*/ 2417379 w 12252764"/>
              <a:gd name="connsiteY250" fmla="*/ 190852 h 285416"/>
              <a:gd name="connsiteX251" fmla="*/ 2425580 w 12252764"/>
              <a:gd name="connsiteY251" fmla="*/ 171516 h 285416"/>
              <a:gd name="connsiteX252" fmla="*/ 2430950 w 12252764"/>
              <a:gd name="connsiteY252" fmla="*/ 132657 h 285416"/>
              <a:gd name="connsiteX253" fmla="*/ 2430003 w 12252764"/>
              <a:gd name="connsiteY253" fmla="*/ 115199 h 285416"/>
              <a:gd name="connsiteX254" fmla="*/ 2420147 w 12252764"/>
              <a:gd name="connsiteY254" fmla="*/ 93994 h 285416"/>
              <a:gd name="connsiteX255" fmla="*/ 2401630 w 12252764"/>
              <a:gd name="connsiteY255" fmla="*/ 73387 h 285416"/>
              <a:gd name="connsiteX256" fmla="*/ 2373507 w 12252764"/>
              <a:gd name="connsiteY256" fmla="*/ 55849 h 285416"/>
              <a:gd name="connsiteX257" fmla="*/ 2289192 w 12252764"/>
              <a:gd name="connsiteY257" fmla="*/ 40727 h 285416"/>
              <a:gd name="connsiteX258" fmla="*/ 917592 w 12252764"/>
              <a:gd name="connsiteY258" fmla="*/ 40727 h 285416"/>
              <a:gd name="connsiteX259" fmla="*/ 895974 w 12252764"/>
              <a:gd name="connsiteY259" fmla="*/ 41572 h 285416"/>
              <a:gd name="connsiteX260" fmla="*/ 904594 w 12252764"/>
              <a:gd name="connsiteY260" fmla="*/ 244279 h 285416"/>
              <a:gd name="connsiteX261" fmla="*/ 1013804 w 12252764"/>
              <a:gd name="connsiteY261" fmla="*/ 221938 h 285416"/>
              <a:gd name="connsiteX262" fmla="*/ 1045779 w 12252764"/>
              <a:gd name="connsiteY262" fmla="*/ 190852 h 285416"/>
              <a:gd name="connsiteX263" fmla="*/ 1053980 w 12252764"/>
              <a:gd name="connsiteY263" fmla="*/ 171516 h 285416"/>
              <a:gd name="connsiteX264" fmla="*/ 1059350 w 12252764"/>
              <a:gd name="connsiteY264" fmla="*/ 132657 h 285416"/>
              <a:gd name="connsiteX265" fmla="*/ 1058402 w 12252764"/>
              <a:gd name="connsiteY265" fmla="*/ 115199 h 285416"/>
              <a:gd name="connsiteX266" fmla="*/ 1048547 w 12252764"/>
              <a:gd name="connsiteY266" fmla="*/ 93994 h 285416"/>
              <a:gd name="connsiteX267" fmla="*/ 1030030 w 12252764"/>
              <a:gd name="connsiteY267" fmla="*/ 73387 h 285416"/>
              <a:gd name="connsiteX268" fmla="*/ 1001907 w 12252764"/>
              <a:gd name="connsiteY268" fmla="*/ 55849 h 285416"/>
              <a:gd name="connsiteX269" fmla="*/ 917592 w 12252764"/>
              <a:gd name="connsiteY269" fmla="*/ 40727 h 285416"/>
              <a:gd name="connsiteX270" fmla="*/ 11518445 w 12252764"/>
              <a:gd name="connsiteY270" fmla="*/ 6425 h 285416"/>
              <a:gd name="connsiteX271" fmla="*/ 11535748 w 12252764"/>
              <a:gd name="connsiteY271" fmla="*/ 10975 h 285416"/>
              <a:gd name="connsiteX272" fmla="*/ 11557906 w 12252764"/>
              <a:gd name="connsiteY272" fmla="*/ 26897 h 285416"/>
              <a:gd name="connsiteX273" fmla="*/ 11708015 w 12252764"/>
              <a:gd name="connsiteY273" fmla="*/ 199680 h 285416"/>
              <a:gd name="connsiteX274" fmla="*/ 11705206 w 12252764"/>
              <a:gd name="connsiteY274" fmla="*/ 26097 h 285416"/>
              <a:gd name="connsiteX275" fmla="*/ 11725774 w 12252764"/>
              <a:gd name="connsiteY275" fmla="*/ 7628 h 285416"/>
              <a:gd name="connsiteX276" fmla="*/ 11729166 w 12252764"/>
              <a:gd name="connsiteY276" fmla="*/ 7628 h 285416"/>
              <a:gd name="connsiteX277" fmla="*/ 11739290 w 12252764"/>
              <a:gd name="connsiteY277" fmla="*/ 12690 h 285416"/>
              <a:gd name="connsiteX278" fmla="*/ 11744243 w 12252764"/>
              <a:gd name="connsiteY278" fmla="*/ 22098 h 285416"/>
              <a:gd name="connsiteX279" fmla="*/ 11749554 w 12252764"/>
              <a:gd name="connsiteY279" fmla="*/ 240337 h 285416"/>
              <a:gd name="connsiteX280" fmla="*/ 11749152 w 12252764"/>
              <a:gd name="connsiteY280" fmla="*/ 253648 h 285416"/>
              <a:gd name="connsiteX281" fmla="*/ 11733486 w 12252764"/>
              <a:gd name="connsiteY281" fmla="*/ 269346 h 285416"/>
              <a:gd name="connsiteX282" fmla="*/ 11727751 w 12252764"/>
              <a:gd name="connsiteY282" fmla="*/ 268937 h 285416"/>
              <a:gd name="connsiteX283" fmla="*/ 11537408 w 12252764"/>
              <a:gd name="connsiteY283" fmla="*/ 56393 h 285416"/>
              <a:gd name="connsiteX284" fmla="*/ 11539762 w 12252764"/>
              <a:gd name="connsiteY284" fmla="*/ 265097 h 285416"/>
              <a:gd name="connsiteX285" fmla="*/ 11534893 w 12252764"/>
              <a:gd name="connsiteY285" fmla="*/ 274351 h 285416"/>
              <a:gd name="connsiteX286" fmla="*/ 11520052 w 12252764"/>
              <a:gd name="connsiteY286" fmla="*/ 279791 h 285416"/>
              <a:gd name="connsiteX287" fmla="*/ 11516660 w 12252764"/>
              <a:gd name="connsiteY287" fmla="*/ 279791 h 285416"/>
              <a:gd name="connsiteX288" fmla="*/ 11506562 w 12252764"/>
              <a:gd name="connsiteY288" fmla="*/ 274984 h 285416"/>
              <a:gd name="connsiteX289" fmla="*/ 11500700 w 12252764"/>
              <a:gd name="connsiteY289" fmla="*/ 261398 h 285416"/>
              <a:gd name="connsiteX290" fmla="*/ 11498280 w 12252764"/>
              <a:gd name="connsiteY290" fmla="*/ 29227 h 285416"/>
              <a:gd name="connsiteX291" fmla="*/ 11518445 w 12252764"/>
              <a:gd name="connsiteY291" fmla="*/ 6425 h 285416"/>
              <a:gd name="connsiteX292" fmla="*/ 10146845 w 12252764"/>
              <a:gd name="connsiteY292" fmla="*/ 6425 h 285416"/>
              <a:gd name="connsiteX293" fmla="*/ 10164146 w 12252764"/>
              <a:gd name="connsiteY293" fmla="*/ 10975 h 285416"/>
              <a:gd name="connsiteX294" fmla="*/ 10186306 w 12252764"/>
              <a:gd name="connsiteY294" fmla="*/ 26897 h 285416"/>
              <a:gd name="connsiteX295" fmla="*/ 10336415 w 12252764"/>
              <a:gd name="connsiteY295" fmla="*/ 199680 h 285416"/>
              <a:gd name="connsiteX296" fmla="*/ 10333605 w 12252764"/>
              <a:gd name="connsiteY296" fmla="*/ 26097 h 285416"/>
              <a:gd name="connsiteX297" fmla="*/ 10354173 w 12252764"/>
              <a:gd name="connsiteY297" fmla="*/ 7628 h 285416"/>
              <a:gd name="connsiteX298" fmla="*/ 10357565 w 12252764"/>
              <a:gd name="connsiteY298" fmla="*/ 7628 h 285416"/>
              <a:gd name="connsiteX299" fmla="*/ 10367690 w 12252764"/>
              <a:gd name="connsiteY299" fmla="*/ 12690 h 285416"/>
              <a:gd name="connsiteX300" fmla="*/ 10372643 w 12252764"/>
              <a:gd name="connsiteY300" fmla="*/ 22098 h 285416"/>
              <a:gd name="connsiteX301" fmla="*/ 10377954 w 12252764"/>
              <a:gd name="connsiteY301" fmla="*/ 240337 h 285416"/>
              <a:gd name="connsiteX302" fmla="*/ 10377551 w 12252764"/>
              <a:gd name="connsiteY302" fmla="*/ 253648 h 285416"/>
              <a:gd name="connsiteX303" fmla="*/ 10361886 w 12252764"/>
              <a:gd name="connsiteY303" fmla="*/ 269346 h 285416"/>
              <a:gd name="connsiteX304" fmla="*/ 10356151 w 12252764"/>
              <a:gd name="connsiteY304" fmla="*/ 268937 h 285416"/>
              <a:gd name="connsiteX305" fmla="*/ 10165808 w 12252764"/>
              <a:gd name="connsiteY305" fmla="*/ 56393 h 285416"/>
              <a:gd name="connsiteX306" fmla="*/ 10168162 w 12252764"/>
              <a:gd name="connsiteY306" fmla="*/ 265097 h 285416"/>
              <a:gd name="connsiteX307" fmla="*/ 10163293 w 12252764"/>
              <a:gd name="connsiteY307" fmla="*/ 274351 h 285416"/>
              <a:gd name="connsiteX308" fmla="*/ 10148452 w 12252764"/>
              <a:gd name="connsiteY308" fmla="*/ 279791 h 285416"/>
              <a:gd name="connsiteX309" fmla="*/ 10145060 w 12252764"/>
              <a:gd name="connsiteY309" fmla="*/ 279791 h 285416"/>
              <a:gd name="connsiteX310" fmla="*/ 10134961 w 12252764"/>
              <a:gd name="connsiteY310" fmla="*/ 274984 h 285416"/>
              <a:gd name="connsiteX311" fmla="*/ 10129100 w 12252764"/>
              <a:gd name="connsiteY311" fmla="*/ 261398 h 285416"/>
              <a:gd name="connsiteX312" fmla="*/ 10126680 w 12252764"/>
              <a:gd name="connsiteY312" fmla="*/ 29227 h 285416"/>
              <a:gd name="connsiteX313" fmla="*/ 10146845 w 12252764"/>
              <a:gd name="connsiteY313" fmla="*/ 6425 h 285416"/>
              <a:gd name="connsiteX314" fmla="*/ 8784771 w 12252764"/>
              <a:gd name="connsiteY314" fmla="*/ 6425 h 285416"/>
              <a:gd name="connsiteX315" fmla="*/ 8802073 w 12252764"/>
              <a:gd name="connsiteY315" fmla="*/ 10975 h 285416"/>
              <a:gd name="connsiteX316" fmla="*/ 8824231 w 12252764"/>
              <a:gd name="connsiteY316" fmla="*/ 26897 h 285416"/>
              <a:gd name="connsiteX317" fmla="*/ 8974340 w 12252764"/>
              <a:gd name="connsiteY317" fmla="*/ 199680 h 285416"/>
              <a:gd name="connsiteX318" fmla="*/ 8971531 w 12252764"/>
              <a:gd name="connsiteY318" fmla="*/ 26097 h 285416"/>
              <a:gd name="connsiteX319" fmla="*/ 8992099 w 12252764"/>
              <a:gd name="connsiteY319" fmla="*/ 7628 h 285416"/>
              <a:gd name="connsiteX320" fmla="*/ 8995491 w 12252764"/>
              <a:gd name="connsiteY320" fmla="*/ 7628 h 285416"/>
              <a:gd name="connsiteX321" fmla="*/ 9005615 w 12252764"/>
              <a:gd name="connsiteY321" fmla="*/ 12690 h 285416"/>
              <a:gd name="connsiteX322" fmla="*/ 9010569 w 12252764"/>
              <a:gd name="connsiteY322" fmla="*/ 22098 h 285416"/>
              <a:gd name="connsiteX323" fmla="*/ 9015880 w 12252764"/>
              <a:gd name="connsiteY323" fmla="*/ 240337 h 285416"/>
              <a:gd name="connsiteX324" fmla="*/ 9015477 w 12252764"/>
              <a:gd name="connsiteY324" fmla="*/ 253648 h 285416"/>
              <a:gd name="connsiteX325" fmla="*/ 8999811 w 12252764"/>
              <a:gd name="connsiteY325" fmla="*/ 269346 h 285416"/>
              <a:gd name="connsiteX326" fmla="*/ 8994077 w 12252764"/>
              <a:gd name="connsiteY326" fmla="*/ 268937 h 285416"/>
              <a:gd name="connsiteX327" fmla="*/ 8803733 w 12252764"/>
              <a:gd name="connsiteY327" fmla="*/ 56393 h 285416"/>
              <a:gd name="connsiteX328" fmla="*/ 8806088 w 12252764"/>
              <a:gd name="connsiteY328" fmla="*/ 265097 h 285416"/>
              <a:gd name="connsiteX329" fmla="*/ 8801218 w 12252764"/>
              <a:gd name="connsiteY329" fmla="*/ 274351 h 285416"/>
              <a:gd name="connsiteX330" fmla="*/ 8786377 w 12252764"/>
              <a:gd name="connsiteY330" fmla="*/ 279791 h 285416"/>
              <a:gd name="connsiteX331" fmla="*/ 8782985 w 12252764"/>
              <a:gd name="connsiteY331" fmla="*/ 279791 h 285416"/>
              <a:gd name="connsiteX332" fmla="*/ 8772887 w 12252764"/>
              <a:gd name="connsiteY332" fmla="*/ 274984 h 285416"/>
              <a:gd name="connsiteX333" fmla="*/ 8767025 w 12252764"/>
              <a:gd name="connsiteY333" fmla="*/ 261398 h 285416"/>
              <a:gd name="connsiteX334" fmla="*/ 8764606 w 12252764"/>
              <a:gd name="connsiteY334" fmla="*/ 29227 h 285416"/>
              <a:gd name="connsiteX335" fmla="*/ 8784771 w 12252764"/>
              <a:gd name="connsiteY335" fmla="*/ 6425 h 285416"/>
              <a:gd name="connsiteX336" fmla="*/ 7413171 w 12252764"/>
              <a:gd name="connsiteY336" fmla="*/ 6425 h 285416"/>
              <a:gd name="connsiteX337" fmla="*/ 7430472 w 12252764"/>
              <a:gd name="connsiteY337" fmla="*/ 10975 h 285416"/>
              <a:gd name="connsiteX338" fmla="*/ 7452631 w 12252764"/>
              <a:gd name="connsiteY338" fmla="*/ 26897 h 285416"/>
              <a:gd name="connsiteX339" fmla="*/ 7602740 w 12252764"/>
              <a:gd name="connsiteY339" fmla="*/ 199680 h 285416"/>
              <a:gd name="connsiteX340" fmla="*/ 7599931 w 12252764"/>
              <a:gd name="connsiteY340" fmla="*/ 26097 h 285416"/>
              <a:gd name="connsiteX341" fmla="*/ 7620499 w 12252764"/>
              <a:gd name="connsiteY341" fmla="*/ 7628 h 285416"/>
              <a:gd name="connsiteX342" fmla="*/ 7623891 w 12252764"/>
              <a:gd name="connsiteY342" fmla="*/ 7628 h 285416"/>
              <a:gd name="connsiteX343" fmla="*/ 7634015 w 12252764"/>
              <a:gd name="connsiteY343" fmla="*/ 12690 h 285416"/>
              <a:gd name="connsiteX344" fmla="*/ 7638968 w 12252764"/>
              <a:gd name="connsiteY344" fmla="*/ 22098 h 285416"/>
              <a:gd name="connsiteX345" fmla="*/ 7644280 w 12252764"/>
              <a:gd name="connsiteY345" fmla="*/ 240337 h 285416"/>
              <a:gd name="connsiteX346" fmla="*/ 7643877 w 12252764"/>
              <a:gd name="connsiteY346" fmla="*/ 253648 h 285416"/>
              <a:gd name="connsiteX347" fmla="*/ 7628211 w 12252764"/>
              <a:gd name="connsiteY347" fmla="*/ 269346 h 285416"/>
              <a:gd name="connsiteX348" fmla="*/ 7622477 w 12252764"/>
              <a:gd name="connsiteY348" fmla="*/ 268937 h 285416"/>
              <a:gd name="connsiteX349" fmla="*/ 7432133 w 12252764"/>
              <a:gd name="connsiteY349" fmla="*/ 56393 h 285416"/>
              <a:gd name="connsiteX350" fmla="*/ 7434488 w 12252764"/>
              <a:gd name="connsiteY350" fmla="*/ 265097 h 285416"/>
              <a:gd name="connsiteX351" fmla="*/ 7429618 w 12252764"/>
              <a:gd name="connsiteY351" fmla="*/ 274351 h 285416"/>
              <a:gd name="connsiteX352" fmla="*/ 7414777 w 12252764"/>
              <a:gd name="connsiteY352" fmla="*/ 279791 h 285416"/>
              <a:gd name="connsiteX353" fmla="*/ 7411386 w 12252764"/>
              <a:gd name="connsiteY353" fmla="*/ 279791 h 285416"/>
              <a:gd name="connsiteX354" fmla="*/ 7401287 w 12252764"/>
              <a:gd name="connsiteY354" fmla="*/ 274984 h 285416"/>
              <a:gd name="connsiteX355" fmla="*/ 7395425 w 12252764"/>
              <a:gd name="connsiteY355" fmla="*/ 261398 h 285416"/>
              <a:gd name="connsiteX356" fmla="*/ 7393006 w 12252764"/>
              <a:gd name="connsiteY356" fmla="*/ 29227 h 285416"/>
              <a:gd name="connsiteX357" fmla="*/ 7413171 w 12252764"/>
              <a:gd name="connsiteY357" fmla="*/ 6425 h 285416"/>
              <a:gd name="connsiteX358" fmla="*/ 6041571 w 12252764"/>
              <a:gd name="connsiteY358" fmla="*/ 6425 h 285416"/>
              <a:gd name="connsiteX359" fmla="*/ 6058873 w 12252764"/>
              <a:gd name="connsiteY359" fmla="*/ 10975 h 285416"/>
              <a:gd name="connsiteX360" fmla="*/ 6081031 w 12252764"/>
              <a:gd name="connsiteY360" fmla="*/ 26897 h 285416"/>
              <a:gd name="connsiteX361" fmla="*/ 6231141 w 12252764"/>
              <a:gd name="connsiteY361" fmla="*/ 199680 h 285416"/>
              <a:gd name="connsiteX362" fmla="*/ 6228331 w 12252764"/>
              <a:gd name="connsiteY362" fmla="*/ 26097 h 285416"/>
              <a:gd name="connsiteX363" fmla="*/ 6248899 w 12252764"/>
              <a:gd name="connsiteY363" fmla="*/ 7628 h 285416"/>
              <a:gd name="connsiteX364" fmla="*/ 6252292 w 12252764"/>
              <a:gd name="connsiteY364" fmla="*/ 7628 h 285416"/>
              <a:gd name="connsiteX365" fmla="*/ 6262415 w 12252764"/>
              <a:gd name="connsiteY365" fmla="*/ 12690 h 285416"/>
              <a:gd name="connsiteX366" fmla="*/ 6267368 w 12252764"/>
              <a:gd name="connsiteY366" fmla="*/ 22098 h 285416"/>
              <a:gd name="connsiteX367" fmla="*/ 6272680 w 12252764"/>
              <a:gd name="connsiteY367" fmla="*/ 240337 h 285416"/>
              <a:gd name="connsiteX368" fmla="*/ 6272278 w 12252764"/>
              <a:gd name="connsiteY368" fmla="*/ 253648 h 285416"/>
              <a:gd name="connsiteX369" fmla="*/ 6256611 w 12252764"/>
              <a:gd name="connsiteY369" fmla="*/ 269346 h 285416"/>
              <a:gd name="connsiteX370" fmla="*/ 6250878 w 12252764"/>
              <a:gd name="connsiteY370" fmla="*/ 268937 h 285416"/>
              <a:gd name="connsiteX371" fmla="*/ 6060534 w 12252764"/>
              <a:gd name="connsiteY371" fmla="*/ 56393 h 285416"/>
              <a:gd name="connsiteX372" fmla="*/ 6062889 w 12252764"/>
              <a:gd name="connsiteY372" fmla="*/ 265097 h 285416"/>
              <a:gd name="connsiteX373" fmla="*/ 6058018 w 12252764"/>
              <a:gd name="connsiteY373" fmla="*/ 274351 h 285416"/>
              <a:gd name="connsiteX374" fmla="*/ 6043178 w 12252764"/>
              <a:gd name="connsiteY374" fmla="*/ 279791 h 285416"/>
              <a:gd name="connsiteX375" fmla="*/ 6039786 w 12252764"/>
              <a:gd name="connsiteY375" fmla="*/ 279791 h 285416"/>
              <a:gd name="connsiteX376" fmla="*/ 6029687 w 12252764"/>
              <a:gd name="connsiteY376" fmla="*/ 274984 h 285416"/>
              <a:gd name="connsiteX377" fmla="*/ 6023825 w 12252764"/>
              <a:gd name="connsiteY377" fmla="*/ 261398 h 285416"/>
              <a:gd name="connsiteX378" fmla="*/ 6021406 w 12252764"/>
              <a:gd name="connsiteY378" fmla="*/ 29227 h 285416"/>
              <a:gd name="connsiteX379" fmla="*/ 6041571 w 12252764"/>
              <a:gd name="connsiteY379" fmla="*/ 6425 h 285416"/>
              <a:gd name="connsiteX380" fmla="*/ 4679496 w 12252764"/>
              <a:gd name="connsiteY380" fmla="*/ 6425 h 285416"/>
              <a:gd name="connsiteX381" fmla="*/ 4696798 w 12252764"/>
              <a:gd name="connsiteY381" fmla="*/ 10975 h 285416"/>
              <a:gd name="connsiteX382" fmla="*/ 4718956 w 12252764"/>
              <a:gd name="connsiteY382" fmla="*/ 26897 h 285416"/>
              <a:gd name="connsiteX383" fmla="*/ 4869067 w 12252764"/>
              <a:gd name="connsiteY383" fmla="*/ 199680 h 285416"/>
              <a:gd name="connsiteX384" fmla="*/ 4866257 w 12252764"/>
              <a:gd name="connsiteY384" fmla="*/ 26097 h 285416"/>
              <a:gd name="connsiteX385" fmla="*/ 4886824 w 12252764"/>
              <a:gd name="connsiteY385" fmla="*/ 7628 h 285416"/>
              <a:gd name="connsiteX386" fmla="*/ 4890217 w 12252764"/>
              <a:gd name="connsiteY386" fmla="*/ 7628 h 285416"/>
              <a:gd name="connsiteX387" fmla="*/ 4900340 w 12252764"/>
              <a:gd name="connsiteY387" fmla="*/ 12690 h 285416"/>
              <a:gd name="connsiteX388" fmla="*/ 4905293 w 12252764"/>
              <a:gd name="connsiteY388" fmla="*/ 22098 h 285416"/>
              <a:gd name="connsiteX389" fmla="*/ 4910605 w 12252764"/>
              <a:gd name="connsiteY389" fmla="*/ 240337 h 285416"/>
              <a:gd name="connsiteX390" fmla="*/ 4910203 w 12252764"/>
              <a:gd name="connsiteY390" fmla="*/ 253648 h 285416"/>
              <a:gd name="connsiteX391" fmla="*/ 4894536 w 12252764"/>
              <a:gd name="connsiteY391" fmla="*/ 269346 h 285416"/>
              <a:gd name="connsiteX392" fmla="*/ 4888801 w 12252764"/>
              <a:gd name="connsiteY392" fmla="*/ 268937 h 285416"/>
              <a:gd name="connsiteX393" fmla="*/ 4698460 w 12252764"/>
              <a:gd name="connsiteY393" fmla="*/ 56393 h 285416"/>
              <a:gd name="connsiteX394" fmla="*/ 4700815 w 12252764"/>
              <a:gd name="connsiteY394" fmla="*/ 265097 h 285416"/>
              <a:gd name="connsiteX395" fmla="*/ 4695944 w 12252764"/>
              <a:gd name="connsiteY395" fmla="*/ 274351 h 285416"/>
              <a:gd name="connsiteX396" fmla="*/ 4681103 w 12252764"/>
              <a:gd name="connsiteY396" fmla="*/ 279791 h 285416"/>
              <a:gd name="connsiteX397" fmla="*/ 4677711 w 12252764"/>
              <a:gd name="connsiteY397" fmla="*/ 279791 h 285416"/>
              <a:gd name="connsiteX398" fmla="*/ 4667613 w 12252764"/>
              <a:gd name="connsiteY398" fmla="*/ 274984 h 285416"/>
              <a:gd name="connsiteX399" fmla="*/ 4661750 w 12252764"/>
              <a:gd name="connsiteY399" fmla="*/ 261398 h 285416"/>
              <a:gd name="connsiteX400" fmla="*/ 4659332 w 12252764"/>
              <a:gd name="connsiteY400" fmla="*/ 29227 h 285416"/>
              <a:gd name="connsiteX401" fmla="*/ 4679496 w 12252764"/>
              <a:gd name="connsiteY401" fmla="*/ 6425 h 285416"/>
              <a:gd name="connsiteX402" fmla="*/ 3307896 w 12252764"/>
              <a:gd name="connsiteY402" fmla="*/ 6425 h 285416"/>
              <a:gd name="connsiteX403" fmla="*/ 3325198 w 12252764"/>
              <a:gd name="connsiteY403" fmla="*/ 10975 h 285416"/>
              <a:gd name="connsiteX404" fmla="*/ 3347356 w 12252764"/>
              <a:gd name="connsiteY404" fmla="*/ 26897 h 285416"/>
              <a:gd name="connsiteX405" fmla="*/ 3497466 w 12252764"/>
              <a:gd name="connsiteY405" fmla="*/ 199680 h 285416"/>
              <a:gd name="connsiteX406" fmla="*/ 3494657 w 12252764"/>
              <a:gd name="connsiteY406" fmla="*/ 26097 h 285416"/>
              <a:gd name="connsiteX407" fmla="*/ 3515225 w 12252764"/>
              <a:gd name="connsiteY407" fmla="*/ 7628 h 285416"/>
              <a:gd name="connsiteX408" fmla="*/ 3518617 w 12252764"/>
              <a:gd name="connsiteY408" fmla="*/ 7628 h 285416"/>
              <a:gd name="connsiteX409" fmla="*/ 3528741 w 12252764"/>
              <a:gd name="connsiteY409" fmla="*/ 12690 h 285416"/>
              <a:gd name="connsiteX410" fmla="*/ 3533694 w 12252764"/>
              <a:gd name="connsiteY410" fmla="*/ 22098 h 285416"/>
              <a:gd name="connsiteX411" fmla="*/ 3539006 w 12252764"/>
              <a:gd name="connsiteY411" fmla="*/ 240337 h 285416"/>
              <a:gd name="connsiteX412" fmla="*/ 3538603 w 12252764"/>
              <a:gd name="connsiteY412" fmla="*/ 253648 h 285416"/>
              <a:gd name="connsiteX413" fmla="*/ 3522936 w 12252764"/>
              <a:gd name="connsiteY413" fmla="*/ 269346 h 285416"/>
              <a:gd name="connsiteX414" fmla="*/ 3517202 w 12252764"/>
              <a:gd name="connsiteY414" fmla="*/ 268937 h 285416"/>
              <a:gd name="connsiteX415" fmla="*/ 3326858 w 12252764"/>
              <a:gd name="connsiteY415" fmla="*/ 56393 h 285416"/>
              <a:gd name="connsiteX416" fmla="*/ 3329213 w 12252764"/>
              <a:gd name="connsiteY416" fmla="*/ 265097 h 285416"/>
              <a:gd name="connsiteX417" fmla="*/ 3324344 w 12252764"/>
              <a:gd name="connsiteY417" fmla="*/ 274351 h 285416"/>
              <a:gd name="connsiteX418" fmla="*/ 3309503 w 12252764"/>
              <a:gd name="connsiteY418" fmla="*/ 279791 h 285416"/>
              <a:gd name="connsiteX419" fmla="*/ 3306111 w 12252764"/>
              <a:gd name="connsiteY419" fmla="*/ 279791 h 285416"/>
              <a:gd name="connsiteX420" fmla="*/ 3296013 w 12252764"/>
              <a:gd name="connsiteY420" fmla="*/ 274984 h 285416"/>
              <a:gd name="connsiteX421" fmla="*/ 3290150 w 12252764"/>
              <a:gd name="connsiteY421" fmla="*/ 261398 h 285416"/>
              <a:gd name="connsiteX422" fmla="*/ 3287731 w 12252764"/>
              <a:gd name="connsiteY422" fmla="*/ 29227 h 285416"/>
              <a:gd name="connsiteX423" fmla="*/ 3307896 w 12252764"/>
              <a:gd name="connsiteY423" fmla="*/ 6425 h 285416"/>
              <a:gd name="connsiteX424" fmla="*/ 1936296 w 12252764"/>
              <a:gd name="connsiteY424" fmla="*/ 6425 h 285416"/>
              <a:gd name="connsiteX425" fmla="*/ 1953598 w 12252764"/>
              <a:gd name="connsiteY425" fmla="*/ 10975 h 285416"/>
              <a:gd name="connsiteX426" fmla="*/ 1975756 w 12252764"/>
              <a:gd name="connsiteY426" fmla="*/ 26897 h 285416"/>
              <a:gd name="connsiteX427" fmla="*/ 2125866 w 12252764"/>
              <a:gd name="connsiteY427" fmla="*/ 199680 h 285416"/>
              <a:gd name="connsiteX428" fmla="*/ 2123056 w 12252764"/>
              <a:gd name="connsiteY428" fmla="*/ 26097 h 285416"/>
              <a:gd name="connsiteX429" fmla="*/ 2143625 w 12252764"/>
              <a:gd name="connsiteY429" fmla="*/ 7628 h 285416"/>
              <a:gd name="connsiteX430" fmla="*/ 2147017 w 12252764"/>
              <a:gd name="connsiteY430" fmla="*/ 7628 h 285416"/>
              <a:gd name="connsiteX431" fmla="*/ 2157141 w 12252764"/>
              <a:gd name="connsiteY431" fmla="*/ 12690 h 285416"/>
              <a:gd name="connsiteX432" fmla="*/ 2162094 w 12252764"/>
              <a:gd name="connsiteY432" fmla="*/ 22098 h 285416"/>
              <a:gd name="connsiteX433" fmla="*/ 2167406 w 12252764"/>
              <a:gd name="connsiteY433" fmla="*/ 240337 h 285416"/>
              <a:gd name="connsiteX434" fmla="*/ 2167003 w 12252764"/>
              <a:gd name="connsiteY434" fmla="*/ 253648 h 285416"/>
              <a:gd name="connsiteX435" fmla="*/ 2151336 w 12252764"/>
              <a:gd name="connsiteY435" fmla="*/ 269346 h 285416"/>
              <a:gd name="connsiteX436" fmla="*/ 2145602 w 12252764"/>
              <a:gd name="connsiteY436" fmla="*/ 268937 h 285416"/>
              <a:gd name="connsiteX437" fmla="*/ 1955259 w 12252764"/>
              <a:gd name="connsiteY437" fmla="*/ 56393 h 285416"/>
              <a:gd name="connsiteX438" fmla="*/ 1957614 w 12252764"/>
              <a:gd name="connsiteY438" fmla="*/ 265097 h 285416"/>
              <a:gd name="connsiteX439" fmla="*/ 1952743 w 12252764"/>
              <a:gd name="connsiteY439" fmla="*/ 274351 h 285416"/>
              <a:gd name="connsiteX440" fmla="*/ 1937903 w 12252764"/>
              <a:gd name="connsiteY440" fmla="*/ 279791 h 285416"/>
              <a:gd name="connsiteX441" fmla="*/ 1934511 w 12252764"/>
              <a:gd name="connsiteY441" fmla="*/ 279791 h 285416"/>
              <a:gd name="connsiteX442" fmla="*/ 1924412 w 12252764"/>
              <a:gd name="connsiteY442" fmla="*/ 274984 h 285416"/>
              <a:gd name="connsiteX443" fmla="*/ 1918550 w 12252764"/>
              <a:gd name="connsiteY443" fmla="*/ 261398 h 285416"/>
              <a:gd name="connsiteX444" fmla="*/ 1916131 w 12252764"/>
              <a:gd name="connsiteY444" fmla="*/ 29227 h 285416"/>
              <a:gd name="connsiteX445" fmla="*/ 1936296 w 12252764"/>
              <a:gd name="connsiteY445" fmla="*/ 6425 h 285416"/>
              <a:gd name="connsiteX446" fmla="*/ 564696 w 12252764"/>
              <a:gd name="connsiteY446" fmla="*/ 6425 h 285416"/>
              <a:gd name="connsiteX447" fmla="*/ 581998 w 12252764"/>
              <a:gd name="connsiteY447" fmla="*/ 10975 h 285416"/>
              <a:gd name="connsiteX448" fmla="*/ 604156 w 12252764"/>
              <a:gd name="connsiteY448" fmla="*/ 26897 h 285416"/>
              <a:gd name="connsiteX449" fmla="*/ 754266 w 12252764"/>
              <a:gd name="connsiteY449" fmla="*/ 199680 h 285416"/>
              <a:gd name="connsiteX450" fmla="*/ 751456 w 12252764"/>
              <a:gd name="connsiteY450" fmla="*/ 26097 h 285416"/>
              <a:gd name="connsiteX451" fmla="*/ 772025 w 12252764"/>
              <a:gd name="connsiteY451" fmla="*/ 7628 h 285416"/>
              <a:gd name="connsiteX452" fmla="*/ 775416 w 12252764"/>
              <a:gd name="connsiteY452" fmla="*/ 7628 h 285416"/>
              <a:gd name="connsiteX453" fmla="*/ 785541 w 12252764"/>
              <a:gd name="connsiteY453" fmla="*/ 12690 h 285416"/>
              <a:gd name="connsiteX454" fmla="*/ 790494 w 12252764"/>
              <a:gd name="connsiteY454" fmla="*/ 22098 h 285416"/>
              <a:gd name="connsiteX455" fmla="*/ 795806 w 12252764"/>
              <a:gd name="connsiteY455" fmla="*/ 240337 h 285416"/>
              <a:gd name="connsiteX456" fmla="*/ 795402 w 12252764"/>
              <a:gd name="connsiteY456" fmla="*/ 253648 h 285416"/>
              <a:gd name="connsiteX457" fmla="*/ 779736 w 12252764"/>
              <a:gd name="connsiteY457" fmla="*/ 269346 h 285416"/>
              <a:gd name="connsiteX458" fmla="*/ 774002 w 12252764"/>
              <a:gd name="connsiteY458" fmla="*/ 268937 h 285416"/>
              <a:gd name="connsiteX459" fmla="*/ 583658 w 12252764"/>
              <a:gd name="connsiteY459" fmla="*/ 56393 h 285416"/>
              <a:gd name="connsiteX460" fmla="*/ 586013 w 12252764"/>
              <a:gd name="connsiteY460" fmla="*/ 265097 h 285416"/>
              <a:gd name="connsiteX461" fmla="*/ 581143 w 12252764"/>
              <a:gd name="connsiteY461" fmla="*/ 274351 h 285416"/>
              <a:gd name="connsiteX462" fmla="*/ 566303 w 12252764"/>
              <a:gd name="connsiteY462" fmla="*/ 279791 h 285416"/>
              <a:gd name="connsiteX463" fmla="*/ 562911 w 12252764"/>
              <a:gd name="connsiteY463" fmla="*/ 279791 h 285416"/>
              <a:gd name="connsiteX464" fmla="*/ 552812 w 12252764"/>
              <a:gd name="connsiteY464" fmla="*/ 274984 h 285416"/>
              <a:gd name="connsiteX465" fmla="*/ 546950 w 12252764"/>
              <a:gd name="connsiteY465" fmla="*/ 261398 h 285416"/>
              <a:gd name="connsiteX466" fmla="*/ 544531 w 12252764"/>
              <a:gd name="connsiteY466" fmla="*/ 29227 h 285416"/>
              <a:gd name="connsiteX467" fmla="*/ 564696 w 12252764"/>
              <a:gd name="connsiteY467" fmla="*/ 6425 h 285416"/>
              <a:gd name="connsiteX468" fmla="*/ 11027919 w 12252764"/>
              <a:gd name="connsiteY468" fmla="*/ 2406 h 285416"/>
              <a:gd name="connsiteX469" fmla="*/ 11062361 w 12252764"/>
              <a:gd name="connsiteY469" fmla="*/ 3046 h 285416"/>
              <a:gd name="connsiteX470" fmla="*/ 11119993 w 12252764"/>
              <a:gd name="connsiteY470" fmla="*/ 10866 h 285416"/>
              <a:gd name="connsiteX471" fmla="*/ 11177240 w 12252764"/>
              <a:gd name="connsiteY471" fmla="*/ 37498 h 285416"/>
              <a:gd name="connsiteX472" fmla="*/ 11203313 w 12252764"/>
              <a:gd name="connsiteY472" fmla="*/ 74568 h 285416"/>
              <a:gd name="connsiteX473" fmla="*/ 11205591 w 12252764"/>
              <a:gd name="connsiteY473" fmla="*/ 96499 h 285416"/>
              <a:gd name="connsiteX474" fmla="*/ 11204104 w 12252764"/>
              <a:gd name="connsiteY474" fmla="*/ 113878 h 285416"/>
              <a:gd name="connsiteX475" fmla="*/ 11197239 w 12252764"/>
              <a:gd name="connsiteY475" fmla="*/ 135252 h 285416"/>
              <a:gd name="connsiteX476" fmla="*/ 11164521 w 12252764"/>
              <a:gd name="connsiteY476" fmla="*/ 167727 h 285416"/>
              <a:gd name="connsiteX477" fmla="*/ 11094936 w 12252764"/>
              <a:gd name="connsiteY477" fmla="*/ 193156 h 285416"/>
              <a:gd name="connsiteX478" fmla="*/ 11015139 w 12252764"/>
              <a:gd name="connsiteY478" fmla="*/ 196218 h 285416"/>
              <a:gd name="connsiteX479" fmla="*/ 11019561 w 12252764"/>
              <a:gd name="connsiteY479" fmla="*/ 261686 h 285416"/>
              <a:gd name="connsiteX480" fmla="*/ 11015133 w 12252764"/>
              <a:gd name="connsiteY480" fmla="*/ 271561 h 285416"/>
              <a:gd name="connsiteX481" fmla="*/ 11000195 w 12252764"/>
              <a:gd name="connsiteY481" fmla="*/ 276578 h 285416"/>
              <a:gd name="connsiteX482" fmla="*/ 10996407 w 12252764"/>
              <a:gd name="connsiteY482" fmla="*/ 276578 h 285416"/>
              <a:gd name="connsiteX483" fmla="*/ 10986660 w 12252764"/>
              <a:gd name="connsiteY483" fmla="*/ 271964 h 285416"/>
              <a:gd name="connsiteX484" fmla="*/ 10978021 w 12252764"/>
              <a:gd name="connsiteY484" fmla="*/ 234869 h 285416"/>
              <a:gd name="connsiteX485" fmla="*/ 10972799 w 12252764"/>
              <a:gd name="connsiteY485" fmla="*/ 31083 h 285416"/>
              <a:gd name="connsiteX486" fmla="*/ 10985714 w 12252764"/>
              <a:gd name="connsiteY486" fmla="*/ 5164 h 285416"/>
              <a:gd name="connsiteX487" fmla="*/ 11027919 w 12252764"/>
              <a:gd name="connsiteY487" fmla="*/ 2406 h 285416"/>
              <a:gd name="connsiteX488" fmla="*/ 9665844 w 12252764"/>
              <a:gd name="connsiteY488" fmla="*/ 2406 h 285416"/>
              <a:gd name="connsiteX489" fmla="*/ 9700288 w 12252764"/>
              <a:gd name="connsiteY489" fmla="*/ 3046 h 285416"/>
              <a:gd name="connsiteX490" fmla="*/ 9757919 w 12252764"/>
              <a:gd name="connsiteY490" fmla="*/ 10866 h 285416"/>
              <a:gd name="connsiteX491" fmla="*/ 9815167 w 12252764"/>
              <a:gd name="connsiteY491" fmla="*/ 37498 h 285416"/>
              <a:gd name="connsiteX492" fmla="*/ 9841238 w 12252764"/>
              <a:gd name="connsiteY492" fmla="*/ 74568 h 285416"/>
              <a:gd name="connsiteX493" fmla="*/ 9843517 w 12252764"/>
              <a:gd name="connsiteY493" fmla="*/ 96499 h 285416"/>
              <a:gd name="connsiteX494" fmla="*/ 9842029 w 12252764"/>
              <a:gd name="connsiteY494" fmla="*/ 113878 h 285416"/>
              <a:gd name="connsiteX495" fmla="*/ 9835165 w 12252764"/>
              <a:gd name="connsiteY495" fmla="*/ 135252 h 285416"/>
              <a:gd name="connsiteX496" fmla="*/ 9802448 w 12252764"/>
              <a:gd name="connsiteY496" fmla="*/ 167727 h 285416"/>
              <a:gd name="connsiteX497" fmla="*/ 9732861 w 12252764"/>
              <a:gd name="connsiteY497" fmla="*/ 193156 h 285416"/>
              <a:gd name="connsiteX498" fmla="*/ 9653065 w 12252764"/>
              <a:gd name="connsiteY498" fmla="*/ 196218 h 285416"/>
              <a:gd name="connsiteX499" fmla="*/ 9657487 w 12252764"/>
              <a:gd name="connsiteY499" fmla="*/ 261686 h 285416"/>
              <a:gd name="connsiteX500" fmla="*/ 9653058 w 12252764"/>
              <a:gd name="connsiteY500" fmla="*/ 271561 h 285416"/>
              <a:gd name="connsiteX501" fmla="*/ 9638122 w 12252764"/>
              <a:gd name="connsiteY501" fmla="*/ 276578 h 285416"/>
              <a:gd name="connsiteX502" fmla="*/ 9634333 w 12252764"/>
              <a:gd name="connsiteY502" fmla="*/ 276578 h 285416"/>
              <a:gd name="connsiteX503" fmla="*/ 9624586 w 12252764"/>
              <a:gd name="connsiteY503" fmla="*/ 271964 h 285416"/>
              <a:gd name="connsiteX504" fmla="*/ 9615947 w 12252764"/>
              <a:gd name="connsiteY504" fmla="*/ 234869 h 285416"/>
              <a:gd name="connsiteX505" fmla="*/ 9610724 w 12252764"/>
              <a:gd name="connsiteY505" fmla="*/ 31083 h 285416"/>
              <a:gd name="connsiteX506" fmla="*/ 9623639 w 12252764"/>
              <a:gd name="connsiteY506" fmla="*/ 5164 h 285416"/>
              <a:gd name="connsiteX507" fmla="*/ 9665844 w 12252764"/>
              <a:gd name="connsiteY507" fmla="*/ 2406 h 285416"/>
              <a:gd name="connsiteX508" fmla="*/ 8294244 w 12252764"/>
              <a:gd name="connsiteY508" fmla="*/ 2406 h 285416"/>
              <a:gd name="connsiteX509" fmla="*/ 8328687 w 12252764"/>
              <a:gd name="connsiteY509" fmla="*/ 3046 h 285416"/>
              <a:gd name="connsiteX510" fmla="*/ 8386318 w 12252764"/>
              <a:gd name="connsiteY510" fmla="*/ 10866 h 285416"/>
              <a:gd name="connsiteX511" fmla="*/ 8443566 w 12252764"/>
              <a:gd name="connsiteY511" fmla="*/ 37498 h 285416"/>
              <a:gd name="connsiteX512" fmla="*/ 8469638 w 12252764"/>
              <a:gd name="connsiteY512" fmla="*/ 74568 h 285416"/>
              <a:gd name="connsiteX513" fmla="*/ 8471917 w 12252764"/>
              <a:gd name="connsiteY513" fmla="*/ 96499 h 285416"/>
              <a:gd name="connsiteX514" fmla="*/ 8470428 w 12252764"/>
              <a:gd name="connsiteY514" fmla="*/ 113878 h 285416"/>
              <a:gd name="connsiteX515" fmla="*/ 8463565 w 12252764"/>
              <a:gd name="connsiteY515" fmla="*/ 135252 h 285416"/>
              <a:gd name="connsiteX516" fmla="*/ 8430847 w 12252764"/>
              <a:gd name="connsiteY516" fmla="*/ 167727 h 285416"/>
              <a:gd name="connsiteX517" fmla="*/ 8361261 w 12252764"/>
              <a:gd name="connsiteY517" fmla="*/ 193156 h 285416"/>
              <a:gd name="connsiteX518" fmla="*/ 8281464 w 12252764"/>
              <a:gd name="connsiteY518" fmla="*/ 196218 h 285416"/>
              <a:gd name="connsiteX519" fmla="*/ 8285886 w 12252764"/>
              <a:gd name="connsiteY519" fmla="*/ 261686 h 285416"/>
              <a:gd name="connsiteX520" fmla="*/ 8281458 w 12252764"/>
              <a:gd name="connsiteY520" fmla="*/ 271561 h 285416"/>
              <a:gd name="connsiteX521" fmla="*/ 8266521 w 12252764"/>
              <a:gd name="connsiteY521" fmla="*/ 276578 h 285416"/>
              <a:gd name="connsiteX522" fmla="*/ 8262733 w 12252764"/>
              <a:gd name="connsiteY522" fmla="*/ 276578 h 285416"/>
              <a:gd name="connsiteX523" fmla="*/ 8252986 w 12252764"/>
              <a:gd name="connsiteY523" fmla="*/ 271964 h 285416"/>
              <a:gd name="connsiteX524" fmla="*/ 8244346 w 12252764"/>
              <a:gd name="connsiteY524" fmla="*/ 234869 h 285416"/>
              <a:gd name="connsiteX525" fmla="*/ 8239125 w 12252764"/>
              <a:gd name="connsiteY525" fmla="*/ 31083 h 285416"/>
              <a:gd name="connsiteX526" fmla="*/ 8252039 w 12252764"/>
              <a:gd name="connsiteY526" fmla="*/ 5164 h 285416"/>
              <a:gd name="connsiteX527" fmla="*/ 8294244 w 12252764"/>
              <a:gd name="connsiteY527" fmla="*/ 2406 h 285416"/>
              <a:gd name="connsiteX528" fmla="*/ 6922645 w 12252764"/>
              <a:gd name="connsiteY528" fmla="*/ 2406 h 285416"/>
              <a:gd name="connsiteX529" fmla="*/ 6957087 w 12252764"/>
              <a:gd name="connsiteY529" fmla="*/ 3046 h 285416"/>
              <a:gd name="connsiteX530" fmla="*/ 7014720 w 12252764"/>
              <a:gd name="connsiteY530" fmla="*/ 10866 h 285416"/>
              <a:gd name="connsiteX531" fmla="*/ 7071966 w 12252764"/>
              <a:gd name="connsiteY531" fmla="*/ 37498 h 285416"/>
              <a:gd name="connsiteX532" fmla="*/ 7098039 w 12252764"/>
              <a:gd name="connsiteY532" fmla="*/ 74568 h 285416"/>
              <a:gd name="connsiteX533" fmla="*/ 7100316 w 12252764"/>
              <a:gd name="connsiteY533" fmla="*/ 96499 h 285416"/>
              <a:gd name="connsiteX534" fmla="*/ 7098830 w 12252764"/>
              <a:gd name="connsiteY534" fmla="*/ 113878 h 285416"/>
              <a:gd name="connsiteX535" fmla="*/ 7091965 w 12252764"/>
              <a:gd name="connsiteY535" fmla="*/ 135252 h 285416"/>
              <a:gd name="connsiteX536" fmla="*/ 7059247 w 12252764"/>
              <a:gd name="connsiteY536" fmla="*/ 167727 h 285416"/>
              <a:gd name="connsiteX537" fmla="*/ 6989661 w 12252764"/>
              <a:gd name="connsiteY537" fmla="*/ 193156 h 285416"/>
              <a:gd name="connsiteX538" fmla="*/ 6909864 w 12252764"/>
              <a:gd name="connsiteY538" fmla="*/ 196218 h 285416"/>
              <a:gd name="connsiteX539" fmla="*/ 6914286 w 12252764"/>
              <a:gd name="connsiteY539" fmla="*/ 261686 h 285416"/>
              <a:gd name="connsiteX540" fmla="*/ 6909859 w 12252764"/>
              <a:gd name="connsiteY540" fmla="*/ 271561 h 285416"/>
              <a:gd name="connsiteX541" fmla="*/ 6894921 w 12252764"/>
              <a:gd name="connsiteY541" fmla="*/ 276578 h 285416"/>
              <a:gd name="connsiteX542" fmla="*/ 6891133 w 12252764"/>
              <a:gd name="connsiteY542" fmla="*/ 276578 h 285416"/>
              <a:gd name="connsiteX543" fmla="*/ 6881386 w 12252764"/>
              <a:gd name="connsiteY543" fmla="*/ 271964 h 285416"/>
              <a:gd name="connsiteX544" fmla="*/ 6872747 w 12252764"/>
              <a:gd name="connsiteY544" fmla="*/ 234869 h 285416"/>
              <a:gd name="connsiteX545" fmla="*/ 6867524 w 12252764"/>
              <a:gd name="connsiteY545" fmla="*/ 31083 h 285416"/>
              <a:gd name="connsiteX546" fmla="*/ 6880438 w 12252764"/>
              <a:gd name="connsiteY546" fmla="*/ 5164 h 285416"/>
              <a:gd name="connsiteX547" fmla="*/ 6922645 w 12252764"/>
              <a:gd name="connsiteY547" fmla="*/ 2406 h 285416"/>
              <a:gd name="connsiteX548" fmla="*/ 5560570 w 12252764"/>
              <a:gd name="connsiteY548" fmla="*/ 2406 h 285416"/>
              <a:gd name="connsiteX549" fmla="*/ 5595012 w 12252764"/>
              <a:gd name="connsiteY549" fmla="*/ 3046 h 285416"/>
              <a:gd name="connsiteX550" fmla="*/ 5652645 w 12252764"/>
              <a:gd name="connsiteY550" fmla="*/ 10866 h 285416"/>
              <a:gd name="connsiteX551" fmla="*/ 5709891 w 12252764"/>
              <a:gd name="connsiteY551" fmla="*/ 37498 h 285416"/>
              <a:gd name="connsiteX552" fmla="*/ 5735964 w 12252764"/>
              <a:gd name="connsiteY552" fmla="*/ 74568 h 285416"/>
              <a:gd name="connsiteX553" fmla="*/ 5738242 w 12252764"/>
              <a:gd name="connsiteY553" fmla="*/ 96499 h 285416"/>
              <a:gd name="connsiteX554" fmla="*/ 5736754 w 12252764"/>
              <a:gd name="connsiteY554" fmla="*/ 113878 h 285416"/>
              <a:gd name="connsiteX555" fmla="*/ 5729892 w 12252764"/>
              <a:gd name="connsiteY555" fmla="*/ 135252 h 285416"/>
              <a:gd name="connsiteX556" fmla="*/ 5697173 w 12252764"/>
              <a:gd name="connsiteY556" fmla="*/ 167727 h 285416"/>
              <a:gd name="connsiteX557" fmla="*/ 5627586 w 12252764"/>
              <a:gd name="connsiteY557" fmla="*/ 193156 h 285416"/>
              <a:gd name="connsiteX558" fmla="*/ 5547790 w 12252764"/>
              <a:gd name="connsiteY558" fmla="*/ 196218 h 285416"/>
              <a:gd name="connsiteX559" fmla="*/ 5552211 w 12252764"/>
              <a:gd name="connsiteY559" fmla="*/ 261686 h 285416"/>
              <a:gd name="connsiteX560" fmla="*/ 5547784 w 12252764"/>
              <a:gd name="connsiteY560" fmla="*/ 271561 h 285416"/>
              <a:gd name="connsiteX561" fmla="*/ 5532846 w 12252764"/>
              <a:gd name="connsiteY561" fmla="*/ 276578 h 285416"/>
              <a:gd name="connsiteX562" fmla="*/ 5529058 w 12252764"/>
              <a:gd name="connsiteY562" fmla="*/ 276578 h 285416"/>
              <a:gd name="connsiteX563" fmla="*/ 5519313 w 12252764"/>
              <a:gd name="connsiteY563" fmla="*/ 271964 h 285416"/>
              <a:gd name="connsiteX564" fmla="*/ 5510672 w 12252764"/>
              <a:gd name="connsiteY564" fmla="*/ 234869 h 285416"/>
              <a:gd name="connsiteX565" fmla="*/ 5505450 w 12252764"/>
              <a:gd name="connsiteY565" fmla="*/ 31083 h 285416"/>
              <a:gd name="connsiteX566" fmla="*/ 5518364 w 12252764"/>
              <a:gd name="connsiteY566" fmla="*/ 5164 h 285416"/>
              <a:gd name="connsiteX567" fmla="*/ 5560570 w 12252764"/>
              <a:gd name="connsiteY567" fmla="*/ 2406 h 285416"/>
              <a:gd name="connsiteX568" fmla="*/ 4188970 w 12252764"/>
              <a:gd name="connsiteY568" fmla="*/ 2406 h 285416"/>
              <a:gd name="connsiteX569" fmla="*/ 4223413 w 12252764"/>
              <a:gd name="connsiteY569" fmla="*/ 3046 h 285416"/>
              <a:gd name="connsiteX570" fmla="*/ 4281045 w 12252764"/>
              <a:gd name="connsiteY570" fmla="*/ 10866 h 285416"/>
              <a:gd name="connsiteX571" fmla="*/ 4338293 w 12252764"/>
              <a:gd name="connsiteY571" fmla="*/ 37498 h 285416"/>
              <a:gd name="connsiteX572" fmla="*/ 4364364 w 12252764"/>
              <a:gd name="connsiteY572" fmla="*/ 74568 h 285416"/>
              <a:gd name="connsiteX573" fmla="*/ 4366643 w 12252764"/>
              <a:gd name="connsiteY573" fmla="*/ 96499 h 285416"/>
              <a:gd name="connsiteX574" fmla="*/ 4365155 w 12252764"/>
              <a:gd name="connsiteY574" fmla="*/ 113878 h 285416"/>
              <a:gd name="connsiteX575" fmla="*/ 4358291 w 12252764"/>
              <a:gd name="connsiteY575" fmla="*/ 135252 h 285416"/>
              <a:gd name="connsiteX576" fmla="*/ 4325573 w 12252764"/>
              <a:gd name="connsiteY576" fmla="*/ 167727 h 285416"/>
              <a:gd name="connsiteX577" fmla="*/ 4255988 w 12252764"/>
              <a:gd name="connsiteY577" fmla="*/ 193156 h 285416"/>
              <a:gd name="connsiteX578" fmla="*/ 4176190 w 12252764"/>
              <a:gd name="connsiteY578" fmla="*/ 196218 h 285416"/>
              <a:gd name="connsiteX579" fmla="*/ 4180612 w 12252764"/>
              <a:gd name="connsiteY579" fmla="*/ 261686 h 285416"/>
              <a:gd name="connsiteX580" fmla="*/ 4176183 w 12252764"/>
              <a:gd name="connsiteY580" fmla="*/ 271561 h 285416"/>
              <a:gd name="connsiteX581" fmla="*/ 4161247 w 12252764"/>
              <a:gd name="connsiteY581" fmla="*/ 276578 h 285416"/>
              <a:gd name="connsiteX582" fmla="*/ 4157459 w 12252764"/>
              <a:gd name="connsiteY582" fmla="*/ 276578 h 285416"/>
              <a:gd name="connsiteX583" fmla="*/ 4147712 w 12252764"/>
              <a:gd name="connsiteY583" fmla="*/ 271964 h 285416"/>
              <a:gd name="connsiteX584" fmla="*/ 4139072 w 12252764"/>
              <a:gd name="connsiteY584" fmla="*/ 234869 h 285416"/>
              <a:gd name="connsiteX585" fmla="*/ 4133850 w 12252764"/>
              <a:gd name="connsiteY585" fmla="*/ 31083 h 285416"/>
              <a:gd name="connsiteX586" fmla="*/ 4146764 w 12252764"/>
              <a:gd name="connsiteY586" fmla="*/ 5164 h 285416"/>
              <a:gd name="connsiteX587" fmla="*/ 4188970 w 12252764"/>
              <a:gd name="connsiteY587" fmla="*/ 2406 h 285416"/>
              <a:gd name="connsiteX588" fmla="*/ 2817370 w 12252764"/>
              <a:gd name="connsiteY588" fmla="*/ 2406 h 285416"/>
              <a:gd name="connsiteX589" fmla="*/ 2851813 w 12252764"/>
              <a:gd name="connsiteY589" fmla="*/ 3046 h 285416"/>
              <a:gd name="connsiteX590" fmla="*/ 2909444 w 12252764"/>
              <a:gd name="connsiteY590" fmla="*/ 10866 h 285416"/>
              <a:gd name="connsiteX591" fmla="*/ 2966692 w 12252764"/>
              <a:gd name="connsiteY591" fmla="*/ 37498 h 285416"/>
              <a:gd name="connsiteX592" fmla="*/ 2992764 w 12252764"/>
              <a:gd name="connsiteY592" fmla="*/ 74568 h 285416"/>
              <a:gd name="connsiteX593" fmla="*/ 2995042 w 12252764"/>
              <a:gd name="connsiteY593" fmla="*/ 96499 h 285416"/>
              <a:gd name="connsiteX594" fmla="*/ 2993555 w 12252764"/>
              <a:gd name="connsiteY594" fmla="*/ 113878 h 285416"/>
              <a:gd name="connsiteX595" fmla="*/ 2986690 w 12252764"/>
              <a:gd name="connsiteY595" fmla="*/ 135252 h 285416"/>
              <a:gd name="connsiteX596" fmla="*/ 2953973 w 12252764"/>
              <a:gd name="connsiteY596" fmla="*/ 167727 h 285416"/>
              <a:gd name="connsiteX597" fmla="*/ 2884387 w 12252764"/>
              <a:gd name="connsiteY597" fmla="*/ 193156 h 285416"/>
              <a:gd name="connsiteX598" fmla="*/ 2804590 w 12252764"/>
              <a:gd name="connsiteY598" fmla="*/ 196218 h 285416"/>
              <a:gd name="connsiteX599" fmla="*/ 2809012 w 12252764"/>
              <a:gd name="connsiteY599" fmla="*/ 261686 h 285416"/>
              <a:gd name="connsiteX600" fmla="*/ 2804583 w 12252764"/>
              <a:gd name="connsiteY600" fmla="*/ 271561 h 285416"/>
              <a:gd name="connsiteX601" fmla="*/ 2789647 w 12252764"/>
              <a:gd name="connsiteY601" fmla="*/ 276578 h 285416"/>
              <a:gd name="connsiteX602" fmla="*/ 2785858 w 12252764"/>
              <a:gd name="connsiteY602" fmla="*/ 276578 h 285416"/>
              <a:gd name="connsiteX603" fmla="*/ 2776112 w 12252764"/>
              <a:gd name="connsiteY603" fmla="*/ 271964 h 285416"/>
              <a:gd name="connsiteX604" fmla="*/ 2767472 w 12252764"/>
              <a:gd name="connsiteY604" fmla="*/ 234869 h 285416"/>
              <a:gd name="connsiteX605" fmla="*/ 2762250 w 12252764"/>
              <a:gd name="connsiteY605" fmla="*/ 31083 h 285416"/>
              <a:gd name="connsiteX606" fmla="*/ 2775165 w 12252764"/>
              <a:gd name="connsiteY606" fmla="*/ 5164 h 285416"/>
              <a:gd name="connsiteX607" fmla="*/ 2817370 w 12252764"/>
              <a:gd name="connsiteY607" fmla="*/ 2406 h 285416"/>
              <a:gd name="connsiteX608" fmla="*/ 1455295 w 12252764"/>
              <a:gd name="connsiteY608" fmla="*/ 2406 h 285416"/>
              <a:gd name="connsiteX609" fmla="*/ 1489738 w 12252764"/>
              <a:gd name="connsiteY609" fmla="*/ 3046 h 285416"/>
              <a:gd name="connsiteX610" fmla="*/ 1547369 w 12252764"/>
              <a:gd name="connsiteY610" fmla="*/ 10866 h 285416"/>
              <a:gd name="connsiteX611" fmla="*/ 1604617 w 12252764"/>
              <a:gd name="connsiteY611" fmla="*/ 37498 h 285416"/>
              <a:gd name="connsiteX612" fmla="*/ 1630689 w 12252764"/>
              <a:gd name="connsiteY612" fmla="*/ 74568 h 285416"/>
              <a:gd name="connsiteX613" fmla="*/ 1632967 w 12252764"/>
              <a:gd name="connsiteY613" fmla="*/ 96499 h 285416"/>
              <a:gd name="connsiteX614" fmla="*/ 1631479 w 12252764"/>
              <a:gd name="connsiteY614" fmla="*/ 113878 h 285416"/>
              <a:gd name="connsiteX615" fmla="*/ 1624616 w 12252764"/>
              <a:gd name="connsiteY615" fmla="*/ 135252 h 285416"/>
              <a:gd name="connsiteX616" fmla="*/ 1591898 w 12252764"/>
              <a:gd name="connsiteY616" fmla="*/ 167727 h 285416"/>
              <a:gd name="connsiteX617" fmla="*/ 1522312 w 12252764"/>
              <a:gd name="connsiteY617" fmla="*/ 193156 h 285416"/>
              <a:gd name="connsiteX618" fmla="*/ 1442515 w 12252764"/>
              <a:gd name="connsiteY618" fmla="*/ 196218 h 285416"/>
              <a:gd name="connsiteX619" fmla="*/ 1446937 w 12252764"/>
              <a:gd name="connsiteY619" fmla="*/ 261686 h 285416"/>
              <a:gd name="connsiteX620" fmla="*/ 1442508 w 12252764"/>
              <a:gd name="connsiteY620" fmla="*/ 271561 h 285416"/>
              <a:gd name="connsiteX621" fmla="*/ 1427572 w 12252764"/>
              <a:gd name="connsiteY621" fmla="*/ 276578 h 285416"/>
              <a:gd name="connsiteX622" fmla="*/ 1423783 w 12252764"/>
              <a:gd name="connsiteY622" fmla="*/ 276578 h 285416"/>
              <a:gd name="connsiteX623" fmla="*/ 1414036 w 12252764"/>
              <a:gd name="connsiteY623" fmla="*/ 271964 h 285416"/>
              <a:gd name="connsiteX624" fmla="*/ 1405397 w 12252764"/>
              <a:gd name="connsiteY624" fmla="*/ 234869 h 285416"/>
              <a:gd name="connsiteX625" fmla="*/ 1400175 w 12252764"/>
              <a:gd name="connsiteY625" fmla="*/ 31083 h 285416"/>
              <a:gd name="connsiteX626" fmla="*/ 1413089 w 12252764"/>
              <a:gd name="connsiteY626" fmla="*/ 5164 h 285416"/>
              <a:gd name="connsiteX627" fmla="*/ 1455295 w 12252764"/>
              <a:gd name="connsiteY627" fmla="*/ 2406 h 285416"/>
              <a:gd name="connsiteX628" fmla="*/ 55120 w 12252764"/>
              <a:gd name="connsiteY628" fmla="*/ 2406 h 285416"/>
              <a:gd name="connsiteX629" fmla="*/ 89562 w 12252764"/>
              <a:gd name="connsiteY629" fmla="*/ 3046 h 285416"/>
              <a:gd name="connsiteX630" fmla="*/ 147194 w 12252764"/>
              <a:gd name="connsiteY630" fmla="*/ 10866 h 285416"/>
              <a:gd name="connsiteX631" fmla="*/ 204442 w 12252764"/>
              <a:gd name="connsiteY631" fmla="*/ 37498 h 285416"/>
              <a:gd name="connsiteX632" fmla="*/ 230514 w 12252764"/>
              <a:gd name="connsiteY632" fmla="*/ 74568 h 285416"/>
              <a:gd name="connsiteX633" fmla="*/ 232792 w 12252764"/>
              <a:gd name="connsiteY633" fmla="*/ 96499 h 285416"/>
              <a:gd name="connsiteX634" fmla="*/ 231304 w 12252764"/>
              <a:gd name="connsiteY634" fmla="*/ 113878 h 285416"/>
              <a:gd name="connsiteX635" fmla="*/ 224441 w 12252764"/>
              <a:gd name="connsiteY635" fmla="*/ 135252 h 285416"/>
              <a:gd name="connsiteX636" fmla="*/ 191723 w 12252764"/>
              <a:gd name="connsiteY636" fmla="*/ 167727 h 285416"/>
              <a:gd name="connsiteX637" fmla="*/ 122136 w 12252764"/>
              <a:gd name="connsiteY637" fmla="*/ 193156 h 285416"/>
              <a:gd name="connsiteX638" fmla="*/ 42340 w 12252764"/>
              <a:gd name="connsiteY638" fmla="*/ 196218 h 285416"/>
              <a:gd name="connsiteX639" fmla="*/ 46762 w 12252764"/>
              <a:gd name="connsiteY639" fmla="*/ 261686 h 285416"/>
              <a:gd name="connsiteX640" fmla="*/ 42333 w 12252764"/>
              <a:gd name="connsiteY640" fmla="*/ 271561 h 285416"/>
              <a:gd name="connsiteX641" fmla="*/ 27397 w 12252764"/>
              <a:gd name="connsiteY641" fmla="*/ 276578 h 285416"/>
              <a:gd name="connsiteX642" fmla="*/ 23608 w 12252764"/>
              <a:gd name="connsiteY642" fmla="*/ 276578 h 285416"/>
              <a:gd name="connsiteX643" fmla="*/ 13861 w 12252764"/>
              <a:gd name="connsiteY643" fmla="*/ 271964 h 285416"/>
              <a:gd name="connsiteX644" fmla="*/ 5222 w 12252764"/>
              <a:gd name="connsiteY644" fmla="*/ 234869 h 285416"/>
              <a:gd name="connsiteX645" fmla="*/ 0 w 12252764"/>
              <a:gd name="connsiteY645" fmla="*/ 31083 h 285416"/>
              <a:gd name="connsiteX646" fmla="*/ 12914 w 12252764"/>
              <a:gd name="connsiteY646" fmla="*/ 5164 h 285416"/>
              <a:gd name="connsiteX647" fmla="*/ 55120 w 12252764"/>
              <a:gd name="connsiteY647" fmla="*/ 2406 h 285416"/>
              <a:gd name="connsiteX648" fmla="*/ 12193777 w 12252764"/>
              <a:gd name="connsiteY648" fmla="*/ 1203 h 285416"/>
              <a:gd name="connsiteX649" fmla="*/ 12208560 w 12252764"/>
              <a:gd name="connsiteY649" fmla="*/ 8697 h 285416"/>
              <a:gd name="connsiteX650" fmla="*/ 12252764 w 12252764"/>
              <a:gd name="connsiteY650" fmla="*/ 103283 h 285416"/>
              <a:gd name="connsiteX651" fmla="*/ 12252764 w 12252764"/>
              <a:gd name="connsiteY651" fmla="*/ 200894 h 285416"/>
              <a:gd name="connsiteX652" fmla="*/ 12240539 w 12252764"/>
              <a:gd name="connsiteY652" fmla="*/ 173320 h 285416"/>
              <a:gd name="connsiteX653" fmla="*/ 12128654 w 12252764"/>
              <a:gd name="connsiteY653" fmla="*/ 178030 h 285416"/>
              <a:gd name="connsiteX654" fmla="*/ 12114317 w 12252764"/>
              <a:gd name="connsiteY654" fmla="*/ 219020 h 285416"/>
              <a:gd name="connsiteX655" fmla="*/ 12098731 w 12252764"/>
              <a:gd name="connsiteY655" fmla="*/ 264924 h 285416"/>
              <a:gd name="connsiteX656" fmla="*/ 12083685 w 12252764"/>
              <a:gd name="connsiteY656" fmla="*/ 270550 h 285416"/>
              <a:gd name="connsiteX657" fmla="*/ 12080204 w 12252764"/>
              <a:gd name="connsiteY657" fmla="*/ 270550 h 285416"/>
              <a:gd name="connsiteX658" fmla="*/ 12070815 w 12252764"/>
              <a:gd name="connsiteY658" fmla="*/ 265609 h 285416"/>
              <a:gd name="connsiteX659" fmla="*/ 12064722 w 12252764"/>
              <a:gd name="connsiteY659" fmla="*/ 247114 h 285416"/>
              <a:gd name="connsiteX660" fmla="*/ 12173689 w 12252764"/>
              <a:gd name="connsiteY660" fmla="*/ 11397 h 285416"/>
              <a:gd name="connsiteX661" fmla="*/ 12193777 w 12252764"/>
              <a:gd name="connsiteY661" fmla="*/ 1203 h 285416"/>
              <a:gd name="connsiteX662" fmla="*/ 11346053 w 12252764"/>
              <a:gd name="connsiteY662" fmla="*/ 1203 h 285416"/>
              <a:gd name="connsiteX663" fmla="*/ 11360836 w 12252764"/>
              <a:gd name="connsiteY663" fmla="*/ 8697 h 285416"/>
              <a:gd name="connsiteX664" fmla="*/ 11419492 w 12252764"/>
              <a:gd name="connsiteY664" fmla="*/ 134206 h 285416"/>
              <a:gd name="connsiteX665" fmla="*/ 11468273 w 12252764"/>
              <a:gd name="connsiteY665" fmla="*/ 257731 h 285416"/>
              <a:gd name="connsiteX666" fmla="*/ 11463805 w 12252764"/>
              <a:gd name="connsiteY666" fmla="*/ 268418 h 285416"/>
              <a:gd name="connsiteX667" fmla="*/ 11447302 w 12252764"/>
              <a:gd name="connsiteY667" fmla="*/ 273769 h 285416"/>
              <a:gd name="connsiteX668" fmla="*/ 11445010 w 12252764"/>
              <a:gd name="connsiteY668" fmla="*/ 273769 h 285416"/>
              <a:gd name="connsiteX669" fmla="*/ 11435168 w 12252764"/>
              <a:gd name="connsiteY669" fmla="*/ 268847 h 285416"/>
              <a:gd name="connsiteX670" fmla="*/ 11392814 w 12252764"/>
              <a:gd name="connsiteY670" fmla="*/ 173320 h 285416"/>
              <a:gd name="connsiteX671" fmla="*/ 11280931 w 12252764"/>
              <a:gd name="connsiteY671" fmla="*/ 178030 h 285416"/>
              <a:gd name="connsiteX672" fmla="*/ 11266592 w 12252764"/>
              <a:gd name="connsiteY672" fmla="*/ 219020 h 285416"/>
              <a:gd name="connsiteX673" fmla="*/ 11251006 w 12252764"/>
              <a:gd name="connsiteY673" fmla="*/ 264924 h 285416"/>
              <a:gd name="connsiteX674" fmla="*/ 11235960 w 12252764"/>
              <a:gd name="connsiteY674" fmla="*/ 270550 h 285416"/>
              <a:gd name="connsiteX675" fmla="*/ 11232479 w 12252764"/>
              <a:gd name="connsiteY675" fmla="*/ 270550 h 285416"/>
              <a:gd name="connsiteX676" fmla="*/ 11223091 w 12252764"/>
              <a:gd name="connsiteY676" fmla="*/ 265609 h 285416"/>
              <a:gd name="connsiteX677" fmla="*/ 11216998 w 12252764"/>
              <a:gd name="connsiteY677" fmla="*/ 247114 h 285416"/>
              <a:gd name="connsiteX678" fmla="*/ 11325965 w 12252764"/>
              <a:gd name="connsiteY678" fmla="*/ 11397 h 285416"/>
              <a:gd name="connsiteX679" fmla="*/ 11346053 w 12252764"/>
              <a:gd name="connsiteY679" fmla="*/ 1203 h 285416"/>
              <a:gd name="connsiteX680" fmla="*/ 10831703 w 12252764"/>
              <a:gd name="connsiteY680" fmla="*/ 1203 h 285416"/>
              <a:gd name="connsiteX681" fmla="*/ 10846486 w 12252764"/>
              <a:gd name="connsiteY681" fmla="*/ 8697 h 285416"/>
              <a:gd name="connsiteX682" fmla="*/ 10905142 w 12252764"/>
              <a:gd name="connsiteY682" fmla="*/ 134206 h 285416"/>
              <a:gd name="connsiteX683" fmla="*/ 10953923 w 12252764"/>
              <a:gd name="connsiteY683" fmla="*/ 257731 h 285416"/>
              <a:gd name="connsiteX684" fmla="*/ 10949455 w 12252764"/>
              <a:gd name="connsiteY684" fmla="*/ 268418 h 285416"/>
              <a:gd name="connsiteX685" fmla="*/ 10932951 w 12252764"/>
              <a:gd name="connsiteY685" fmla="*/ 273769 h 285416"/>
              <a:gd name="connsiteX686" fmla="*/ 10930660 w 12252764"/>
              <a:gd name="connsiteY686" fmla="*/ 273769 h 285416"/>
              <a:gd name="connsiteX687" fmla="*/ 10920818 w 12252764"/>
              <a:gd name="connsiteY687" fmla="*/ 268847 h 285416"/>
              <a:gd name="connsiteX688" fmla="*/ 10878464 w 12252764"/>
              <a:gd name="connsiteY688" fmla="*/ 173320 h 285416"/>
              <a:gd name="connsiteX689" fmla="*/ 10766581 w 12252764"/>
              <a:gd name="connsiteY689" fmla="*/ 178030 h 285416"/>
              <a:gd name="connsiteX690" fmla="*/ 10752242 w 12252764"/>
              <a:gd name="connsiteY690" fmla="*/ 219020 h 285416"/>
              <a:gd name="connsiteX691" fmla="*/ 10736656 w 12252764"/>
              <a:gd name="connsiteY691" fmla="*/ 264924 h 285416"/>
              <a:gd name="connsiteX692" fmla="*/ 10721610 w 12252764"/>
              <a:gd name="connsiteY692" fmla="*/ 270550 h 285416"/>
              <a:gd name="connsiteX693" fmla="*/ 10718129 w 12252764"/>
              <a:gd name="connsiteY693" fmla="*/ 270550 h 285416"/>
              <a:gd name="connsiteX694" fmla="*/ 10708741 w 12252764"/>
              <a:gd name="connsiteY694" fmla="*/ 265609 h 285416"/>
              <a:gd name="connsiteX695" fmla="*/ 10702648 w 12252764"/>
              <a:gd name="connsiteY695" fmla="*/ 247114 h 285416"/>
              <a:gd name="connsiteX696" fmla="*/ 10811615 w 12252764"/>
              <a:gd name="connsiteY696" fmla="*/ 11397 h 285416"/>
              <a:gd name="connsiteX697" fmla="*/ 10831703 w 12252764"/>
              <a:gd name="connsiteY697" fmla="*/ 1203 h 285416"/>
              <a:gd name="connsiteX698" fmla="*/ 9983978 w 12252764"/>
              <a:gd name="connsiteY698" fmla="*/ 1203 h 285416"/>
              <a:gd name="connsiteX699" fmla="*/ 9998761 w 12252764"/>
              <a:gd name="connsiteY699" fmla="*/ 8697 h 285416"/>
              <a:gd name="connsiteX700" fmla="*/ 10057417 w 12252764"/>
              <a:gd name="connsiteY700" fmla="*/ 134206 h 285416"/>
              <a:gd name="connsiteX701" fmla="*/ 10106198 w 12252764"/>
              <a:gd name="connsiteY701" fmla="*/ 257731 h 285416"/>
              <a:gd name="connsiteX702" fmla="*/ 10101730 w 12252764"/>
              <a:gd name="connsiteY702" fmla="*/ 268418 h 285416"/>
              <a:gd name="connsiteX703" fmla="*/ 10085226 w 12252764"/>
              <a:gd name="connsiteY703" fmla="*/ 273769 h 285416"/>
              <a:gd name="connsiteX704" fmla="*/ 10082935 w 12252764"/>
              <a:gd name="connsiteY704" fmla="*/ 273769 h 285416"/>
              <a:gd name="connsiteX705" fmla="*/ 10073093 w 12252764"/>
              <a:gd name="connsiteY705" fmla="*/ 268847 h 285416"/>
              <a:gd name="connsiteX706" fmla="*/ 10030739 w 12252764"/>
              <a:gd name="connsiteY706" fmla="*/ 173320 h 285416"/>
              <a:gd name="connsiteX707" fmla="*/ 9918856 w 12252764"/>
              <a:gd name="connsiteY707" fmla="*/ 178030 h 285416"/>
              <a:gd name="connsiteX708" fmla="*/ 9904517 w 12252764"/>
              <a:gd name="connsiteY708" fmla="*/ 219020 h 285416"/>
              <a:gd name="connsiteX709" fmla="*/ 9888931 w 12252764"/>
              <a:gd name="connsiteY709" fmla="*/ 264924 h 285416"/>
              <a:gd name="connsiteX710" fmla="*/ 9873885 w 12252764"/>
              <a:gd name="connsiteY710" fmla="*/ 270550 h 285416"/>
              <a:gd name="connsiteX711" fmla="*/ 9870404 w 12252764"/>
              <a:gd name="connsiteY711" fmla="*/ 270550 h 285416"/>
              <a:gd name="connsiteX712" fmla="*/ 9861016 w 12252764"/>
              <a:gd name="connsiteY712" fmla="*/ 265609 h 285416"/>
              <a:gd name="connsiteX713" fmla="*/ 9854923 w 12252764"/>
              <a:gd name="connsiteY713" fmla="*/ 247114 h 285416"/>
              <a:gd name="connsiteX714" fmla="*/ 9963889 w 12252764"/>
              <a:gd name="connsiteY714" fmla="*/ 11397 h 285416"/>
              <a:gd name="connsiteX715" fmla="*/ 9983978 w 12252764"/>
              <a:gd name="connsiteY715" fmla="*/ 1203 h 285416"/>
              <a:gd name="connsiteX716" fmla="*/ 9460103 w 12252764"/>
              <a:gd name="connsiteY716" fmla="*/ 1203 h 285416"/>
              <a:gd name="connsiteX717" fmla="*/ 9474886 w 12252764"/>
              <a:gd name="connsiteY717" fmla="*/ 8697 h 285416"/>
              <a:gd name="connsiteX718" fmla="*/ 9533541 w 12252764"/>
              <a:gd name="connsiteY718" fmla="*/ 134206 h 285416"/>
              <a:gd name="connsiteX719" fmla="*/ 9582322 w 12252764"/>
              <a:gd name="connsiteY719" fmla="*/ 257731 h 285416"/>
              <a:gd name="connsiteX720" fmla="*/ 9577855 w 12252764"/>
              <a:gd name="connsiteY720" fmla="*/ 268418 h 285416"/>
              <a:gd name="connsiteX721" fmla="*/ 9561351 w 12252764"/>
              <a:gd name="connsiteY721" fmla="*/ 273769 h 285416"/>
              <a:gd name="connsiteX722" fmla="*/ 9559060 w 12252764"/>
              <a:gd name="connsiteY722" fmla="*/ 273769 h 285416"/>
              <a:gd name="connsiteX723" fmla="*/ 9549217 w 12252764"/>
              <a:gd name="connsiteY723" fmla="*/ 268847 h 285416"/>
              <a:gd name="connsiteX724" fmla="*/ 9506864 w 12252764"/>
              <a:gd name="connsiteY724" fmla="*/ 173320 h 285416"/>
              <a:gd name="connsiteX725" fmla="*/ 9394980 w 12252764"/>
              <a:gd name="connsiteY725" fmla="*/ 178030 h 285416"/>
              <a:gd name="connsiteX726" fmla="*/ 9380642 w 12252764"/>
              <a:gd name="connsiteY726" fmla="*/ 219020 h 285416"/>
              <a:gd name="connsiteX727" fmla="*/ 9365056 w 12252764"/>
              <a:gd name="connsiteY727" fmla="*/ 264924 h 285416"/>
              <a:gd name="connsiteX728" fmla="*/ 9350010 w 12252764"/>
              <a:gd name="connsiteY728" fmla="*/ 270550 h 285416"/>
              <a:gd name="connsiteX729" fmla="*/ 9346529 w 12252764"/>
              <a:gd name="connsiteY729" fmla="*/ 270550 h 285416"/>
              <a:gd name="connsiteX730" fmla="*/ 9337141 w 12252764"/>
              <a:gd name="connsiteY730" fmla="*/ 265609 h 285416"/>
              <a:gd name="connsiteX731" fmla="*/ 9331048 w 12252764"/>
              <a:gd name="connsiteY731" fmla="*/ 247114 h 285416"/>
              <a:gd name="connsiteX732" fmla="*/ 9440014 w 12252764"/>
              <a:gd name="connsiteY732" fmla="*/ 11397 h 285416"/>
              <a:gd name="connsiteX733" fmla="*/ 9460103 w 12252764"/>
              <a:gd name="connsiteY733" fmla="*/ 1203 h 285416"/>
              <a:gd name="connsiteX734" fmla="*/ 8612378 w 12252764"/>
              <a:gd name="connsiteY734" fmla="*/ 1203 h 285416"/>
              <a:gd name="connsiteX735" fmla="*/ 8627161 w 12252764"/>
              <a:gd name="connsiteY735" fmla="*/ 8697 h 285416"/>
              <a:gd name="connsiteX736" fmla="*/ 8685816 w 12252764"/>
              <a:gd name="connsiteY736" fmla="*/ 134206 h 285416"/>
              <a:gd name="connsiteX737" fmla="*/ 8734597 w 12252764"/>
              <a:gd name="connsiteY737" fmla="*/ 257731 h 285416"/>
              <a:gd name="connsiteX738" fmla="*/ 8730130 w 12252764"/>
              <a:gd name="connsiteY738" fmla="*/ 268418 h 285416"/>
              <a:gd name="connsiteX739" fmla="*/ 8713626 w 12252764"/>
              <a:gd name="connsiteY739" fmla="*/ 273769 h 285416"/>
              <a:gd name="connsiteX740" fmla="*/ 8711335 w 12252764"/>
              <a:gd name="connsiteY740" fmla="*/ 273769 h 285416"/>
              <a:gd name="connsiteX741" fmla="*/ 8701492 w 12252764"/>
              <a:gd name="connsiteY741" fmla="*/ 268847 h 285416"/>
              <a:gd name="connsiteX742" fmla="*/ 8659139 w 12252764"/>
              <a:gd name="connsiteY742" fmla="*/ 173320 h 285416"/>
              <a:gd name="connsiteX743" fmla="*/ 8547255 w 12252764"/>
              <a:gd name="connsiteY743" fmla="*/ 178030 h 285416"/>
              <a:gd name="connsiteX744" fmla="*/ 8532917 w 12252764"/>
              <a:gd name="connsiteY744" fmla="*/ 219020 h 285416"/>
              <a:gd name="connsiteX745" fmla="*/ 8517331 w 12252764"/>
              <a:gd name="connsiteY745" fmla="*/ 264924 h 285416"/>
              <a:gd name="connsiteX746" fmla="*/ 8502285 w 12252764"/>
              <a:gd name="connsiteY746" fmla="*/ 270550 h 285416"/>
              <a:gd name="connsiteX747" fmla="*/ 8498804 w 12252764"/>
              <a:gd name="connsiteY747" fmla="*/ 270550 h 285416"/>
              <a:gd name="connsiteX748" fmla="*/ 8489416 w 12252764"/>
              <a:gd name="connsiteY748" fmla="*/ 265609 h 285416"/>
              <a:gd name="connsiteX749" fmla="*/ 8483323 w 12252764"/>
              <a:gd name="connsiteY749" fmla="*/ 247114 h 285416"/>
              <a:gd name="connsiteX750" fmla="*/ 8592289 w 12252764"/>
              <a:gd name="connsiteY750" fmla="*/ 11397 h 285416"/>
              <a:gd name="connsiteX751" fmla="*/ 8612378 w 12252764"/>
              <a:gd name="connsiteY751" fmla="*/ 1203 h 285416"/>
              <a:gd name="connsiteX752" fmla="*/ 8088504 w 12252764"/>
              <a:gd name="connsiteY752" fmla="*/ 1203 h 285416"/>
              <a:gd name="connsiteX753" fmla="*/ 8103286 w 12252764"/>
              <a:gd name="connsiteY753" fmla="*/ 8697 h 285416"/>
              <a:gd name="connsiteX754" fmla="*/ 8161942 w 12252764"/>
              <a:gd name="connsiteY754" fmla="*/ 134206 h 285416"/>
              <a:gd name="connsiteX755" fmla="*/ 8210723 w 12252764"/>
              <a:gd name="connsiteY755" fmla="*/ 257731 h 285416"/>
              <a:gd name="connsiteX756" fmla="*/ 8206256 w 12252764"/>
              <a:gd name="connsiteY756" fmla="*/ 268418 h 285416"/>
              <a:gd name="connsiteX757" fmla="*/ 8189752 w 12252764"/>
              <a:gd name="connsiteY757" fmla="*/ 273769 h 285416"/>
              <a:gd name="connsiteX758" fmla="*/ 8187460 w 12252764"/>
              <a:gd name="connsiteY758" fmla="*/ 273769 h 285416"/>
              <a:gd name="connsiteX759" fmla="*/ 8177618 w 12252764"/>
              <a:gd name="connsiteY759" fmla="*/ 268847 h 285416"/>
              <a:gd name="connsiteX760" fmla="*/ 8135265 w 12252764"/>
              <a:gd name="connsiteY760" fmla="*/ 173320 h 285416"/>
              <a:gd name="connsiteX761" fmla="*/ 8023381 w 12252764"/>
              <a:gd name="connsiteY761" fmla="*/ 178030 h 285416"/>
              <a:gd name="connsiteX762" fmla="*/ 8009043 w 12252764"/>
              <a:gd name="connsiteY762" fmla="*/ 219020 h 285416"/>
              <a:gd name="connsiteX763" fmla="*/ 7993457 w 12252764"/>
              <a:gd name="connsiteY763" fmla="*/ 264924 h 285416"/>
              <a:gd name="connsiteX764" fmla="*/ 7978411 w 12252764"/>
              <a:gd name="connsiteY764" fmla="*/ 270550 h 285416"/>
              <a:gd name="connsiteX765" fmla="*/ 7974930 w 12252764"/>
              <a:gd name="connsiteY765" fmla="*/ 270550 h 285416"/>
              <a:gd name="connsiteX766" fmla="*/ 7965541 w 12252764"/>
              <a:gd name="connsiteY766" fmla="*/ 265609 h 285416"/>
              <a:gd name="connsiteX767" fmla="*/ 7959449 w 12252764"/>
              <a:gd name="connsiteY767" fmla="*/ 247114 h 285416"/>
              <a:gd name="connsiteX768" fmla="*/ 8068415 w 12252764"/>
              <a:gd name="connsiteY768" fmla="*/ 11397 h 285416"/>
              <a:gd name="connsiteX769" fmla="*/ 8088504 w 12252764"/>
              <a:gd name="connsiteY769" fmla="*/ 1203 h 285416"/>
              <a:gd name="connsiteX770" fmla="*/ 7240779 w 12252764"/>
              <a:gd name="connsiteY770" fmla="*/ 1203 h 285416"/>
              <a:gd name="connsiteX771" fmla="*/ 7255561 w 12252764"/>
              <a:gd name="connsiteY771" fmla="*/ 8697 h 285416"/>
              <a:gd name="connsiteX772" fmla="*/ 7314217 w 12252764"/>
              <a:gd name="connsiteY772" fmla="*/ 134206 h 285416"/>
              <a:gd name="connsiteX773" fmla="*/ 7362998 w 12252764"/>
              <a:gd name="connsiteY773" fmla="*/ 257731 h 285416"/>
              <a:gd name="connsiteX774" fmla="*/ 7358531 w 12252764"/>
              <a:gd name="connsiteY774" fmla="*/ 268418 h 285416"/>
              <a:gd name="connsiteX775" fmla="*/ 7342027 w 12252764"/>
              <a:gd name="connsiteY775" fmla="*/ 273769 h 285416"/>
              <a:gd name="connsiteX776" fmla="*/ 7339735 w 12252764"/>
              <a:gd name="connsiteY776" fmla="*/ 273769 h 285416"/>
              <a:gd name="connsiteX777" fmla="*/ 7329893 w 12252764"/>
              <a:gd name="connsiteY777" fmla="*/ 268847 h 285416"/>
              <a:gd name="connsiteX778" fmla="*/ 7287540 w 12252764"/>
              <a:gd name="connsiteY778" fmla="*/ 173320 h 285416"/>
              <a:gd name="connsiteX779" fmla="*/ 7175656 w 12252764"/>
              <a:gd name="connsiteY779" fmla="*/ 178030 h 285416"/>
              <a:gd name="connsiteX780" fmla="*/ 7161319 w 12252764"/>
              <a:gd name="connsiteY780" fmla="*/ 219020 h 285416"/>
              <a:gd name="connsiteX781" fmla="*/ 7145732 w 12252764"/>
              <a:gd name="connsiteY781" fmla="*/ 264924 h 285416"/>
              <a:gd name="connsiteX782" fmla="*/ 7130687 w 12252764"/>
              <a:gd name="connsiteY782" fmla="*/ 270550 h 285416"/>
              <a:gd name="connsiteX783" fmla="*/ 7127204 w 12252764"/>
              <a:gd name="connsiteY783" fmla="*/ 270550 h 285416"/>
              <a:gd name="connsiteX784" fmla="*/ 7117817 w 12252764"/>
              <a:gd name="connsiteY784" fmla="*/ 265609 h 285416"/>
              <a:gd name="connsiteX785" fmla="*/ 7111724 w 12252764"/>
              <a:gd name="connsiteY785" fmla="*/ 247114 h 285416"/>
              <a:gd name="connsiteX786" fmla="*/ 7220691 w 12252764"/>
              <a:gd name="connsiteY786" fmla="*/ 11397 h 285416"/>
              <a:gd name="connsiteX787" fmla="*/ 7240779 w 12252764"/>
              <a:gd name="connsiteY787" fmla="*/ 1203 h 285416"/>
              <a:gd name="connsiteX788" fmla="*/ 6726429 w 12252764"/>
              <a:gd name="connsiteY788" fmla="*/ 1203 h 285416"/>
              <a:gd name="connsiteX789" fmla="*/ 6741211 w 12252764"/>
              <a:gd name="connsiteY789" fmla="*/ 8697 h 285416"/>
              <a:gd name="connsiteX790" fmla="*/ 6799867 w 12252764"/>
              <a:gd name="connsiteY790" fmla="*/ 134206 h 285416"/>
              <a:gd name="connsiteX791" fmla="*/ 6848648 w 12252764"/>
              <a:gd name="connsiteY791" fmla="*/ 257731 h 285416"/>
              <a:gd name="connsiteX792" fmla="*/ 6844181 w 12252764"/>
              <a:gd name="connsiteY792" fmla="*/ 268418 h 285416"/>
              <a:gd name="connsiteX793" fmla="*/ 6827678 w 12252764"/>
              <a:gd name="connsiteY793" fmla="*/ 273769 h 285416"/>
              <a:gd name="connsiteX794" fmla="*/ 6825386 w 12252764"/>
              <a:gd name="connsiteY794" fmla="*/ 273769 h 285416"/>
              <a:gd name="connsiteX795" fmla="*/ 6815542 w 12252764"/>
              <a:gd name="connsiteY795" fmla="*/ 268847 h 285416"/>
              <a:gd name="connsiteX796" fmla="*/ 6773191 w 12252764"/>
              <a:gd name="connsiteY796" fmla="*/ 173320 h 285416"/>
              <a:gd name="connsiteX797" fmla="*/ 6661306 w 12252764"/>
              <a:gd name="connsiteY797" fmla="*/ 178030 h 285416"/>
              <a:gd name="connsiteX798" fmla="*/ 6646967 w 12252764"/>
              <a:gd name="connsiteY798" fmla="*/ 219020 h 285416"/>
              <a:gd name="connsiteX799" fmla="*/ 6631381 w 12252764"/>
              <a:gd name="connsiteY799" fmla="*/ 264924 h 285416"/>
              <a:gd name="connsiteX800" fmla="*/ 6616335 w 12252764"/>
              <a:gd name="connsiteY800" fmla="*/ 270550 h 285416"/>
              <a:gd name="connsiteX801" fmla="*/ 6612856 w 12252764"/>
              <a:gd name="connsiteY801" fmla="*/ 270550 h 285416"/>
              <a:gd name="connsiteX802" fmla="*/ 6603466 w 12252764"/>
              <a:gd name="connsiteY802" fmla="*/ 265609 h 285416"/>
              <a:gd name="connsiteX803" fmla="*/ 6597374 w 12252764"/>
              <a:gd name="connsiteY803" fmla="*/ 247114 h 285416"/>
              <a:gd name="connsiteX804" fmla="*/ 6706340 w 12252764"/>
              <a:gd name="connsiteY804" fmla="*/ 11397 h 285416"/>
              <a:gd name="connsiteX805" fmla="*/ 6726429 w 12252764"/>
              <a:gd name="connsiteY805" fmla="*/ 1203 h 285416"/>
              <a:gd name="connsiteX806" fmla="*/ 5878705 w 12252764"/>
              <a:gd name="connsiteY806" fmla="*/ 1203 h 285416"/>
              <a:gd name="connsiteX807" fmla="*/ 5893486 w 12252764"/>
              <a:gd name="connsiteY807" fmla="*/ 8697 h 285416"/>
              <a:gd name="connsiteX808" fmla="*/ 5952143 w 12252764"/>
              <a:gd name="connsiteY808" fmla="*/ 134206 h 285416"/>
              <a:gd name="connsiteX809" fmla="*/ 6000923 w 12252764"/>
              <a:gd name="connsiteY809" fmla="*/ 257731 h 285416"/>
              <a:gd name="connsiteX810" fmla="*/ 5996457 w 12252764"/>
              <a:gd name="connsiteY810" fmla="*/ 268418 h 285416"/>
              <a:gd name="connsiteX811" fmla="*/ 5979952 w 12252764"/>
              <a:gd name="connsiteY811" fmla="*/ 273769 h 285416"/>
              <a:gd name="connsiteX812" fmla="*/ 5977660 w 12252764"/>
              <a:gd name="connsiteY812" fmla="*/ 273769 h 285416"/>
              <a:gd name="connsiteX813" fmla="*/ 5967818 w 12252764"/>
              <a:gd name="connsiteY813" fmla="*/ 268847 h 285416"/>
              <a:gd name="connsiteX814" fmla="*/ 5925465 w 12252764"/>
              <a:gd name="connsiteY814" fmla="*/ 173320 h 285416"/>
              <a:gd name="connsiteX815" fmla="*/ 5813582 w 12252764"/>
              <a:gd name="connsiteY815" fmla="*/ 178030 h 285416"/>
              <a:gd name="connsiteX816" fmla="*/ 5799242 w 12252764"/>
              <a:gd name="connsiteY816" fmla="*/ 219020 h 285416"/>
              <a:gd name="connsiteX817" fmla="*/ 5783657 w 12252764"/>
              <a:gd name="connsiteY817" fmla="*/ 264924 h 285416"/>
              <a:gd name="connsiteX818" fmla="*/ 5768611 w 12252764"/>
              <a:gd name="connsiteY818" fmla="*/ 270550 h 285416"/>
              <a:gd name="connsiteX819" fmla="*/ 5765130 w 12252764"/>
              <a:gd name="connsiteY819" fmla="*/ 270550 h 285416"/>
              <a:gd name="connsiteX820" fmla="*/ 5755741 w 12252764"/>
              <a:gd name="connsiteY820" fmla="*/ 265609 h 285416"/>
              <a:gd name="connsiteX821" fmla="*/ 5749649 w 12252764"/>
              <a:gd name="connsiteY821" fmla="*/ 247114 h 285416"/>
              <a:gd name="connsiteX822" fmla="*/ 5858615 w 12252764"/>
              <a:gd name="connsiteY822" fmla="*/ 11397 h 285416"/>
              <a:gd name="connsiteX823" fmla="*/ 5878705 w 12252764"/>
              <a:gd name="connsiteY823" fmla="*/ 1203 h 285416"/>
              <a:gd name="connsiteX824" fmla="*/ 5354828 w 12252764"/>
              <a:gd name="connsiteY824" fmla="*/ 1203 h 285416"/>
              <a:gd name="connsiteX825" fmla="*/ 5369612 w 12252764"/>
              <a:gd name="connsiteY825" fmla="*/ 8697 h 285416"/>
              <a:gd name="connsiteX826" fmla="*/ 5428268 w 12252764"/>
              <a:gd name="connsiteY826" fmla="*/ 134206 h 285416"/>
              <a:gd name="connsiteX827" fmla="*/ 5477049 w 12252764"/>
              <a:gd name="connsiteY827" fmla="*/ 257731 h 285416"/>
              <a:gd name="connsiteX828" fmla="*/ 5472581 w 12252764"/>
              <a:gd name="connsiteY828" fmla="*/ 268418 h 285416"/>
              <a:gd name="connsiteX829" fmla="*/ 5456077 w 12252764"/>
              <a:gd name="connsiteY829" fmla="*/ 273769 h 285416"/>
              <a:gd name="connsiteX830" fmla="*/ 5453785 w 12252764"/>
              <a:gd name="connsiteY830" fmla="*/ 273769 h 285416"/>
              <a:gd name="connsiteX831" fmla="*/ 5443943 w 12252764"/>
              <a:gd name="connsiteY831" fmla="*/ 268847 h 285416"/>
              <a:gd name="connsiteX832" fmla="*/ 5401590 w 12252764"/>
              <a:gd name="connsiteY832" fmla="*/ 173320 h 285416"/>
              <a:gd name="connsiteX833" fmla="*/ 5289705 w 12252764"/>
              <a:gd name="connsiteY833" fmla="*/ 178030 h 285416"/>
              <a:gd name="connsiteX834" fmla="*/ 5275368 w 12252764"/>
              <a:gd name="connsiteY834" fmla="*/ 219020 h 285416"/>
              <a:gd name="connsiteX835" fmla="*/ 5259782 w 12252764"/>
              <a:gd name="connsiteY835" fmla="*/ 264924 h 285416"/>
              <a:gd name="connsiteX836" fmla="*/ 5244736 w 12252764"/>
              <a:gd name="connsiteY836" fmla="*/ 270550 h 285416"/>
              <a:gd name="connsiteX837" fmla="*/ 5241255 w 12252764"/>
              <a:gd name="connsiteY837" fmla="*/ 270550 h 285416"/>
              <a:gd name="connsiteX838" fmla="*/ 5231866 w 12252764"/>
              <a:gd name="connsiteY838" fmla="*/ 265609 h 285416"/>
              <a:gd name="connsiteX839" fmla="*/ 5225773 w 12252764"/>
              <a:gd name="connsiteY839" fmla="*/ 247114 h 285416"/>
              <a:gd name="connsiteX840" fmla="*/ 5334740 w 12252764"/>
              <a:gd name="connsiteY840" fmla="*/ 11397 h 285416"/>
              <a:gd name="connsiteX841" fmla="*/ 5354828 w 12252764"/>
              <a:gd name="connsiteY841" fmla="*/ 1203 h 285416"/>
              <a:gd name="connsiteX842" fmla="*/ 4507104 w 12252764"/>
              <a:gd name="connsiteY842" fmla="*/ 1203 h 285416"/>
              <a:gd name="connsiteX843" fmla="*/ 4521888 w 12252764"/>
              <a:gd name="connsiteY843" fmla="*/ 8697 h 285416"/>
              <a:gd name="connsiteX844" fmla="*/ 4580543 w 12252764"/>
              <a:gd name="connsiteY844" fmla="*/ 134206 h 285416"/>
              <a:gd name="connsiteX845" fmla="*/ 4629323 w 12252764"/>
              <a:gd name="connsiteY845" fmla="*/ 257731 h 285416"/>
              <a:gd name="connsiteX846" fmla="*/ 4624857 w 12252764"/>
              <a:gd name="connsiteY846" fmla="*/ 268418 h 285416"/>
              <a:gd name="connsiteX847" fmla="*/ 4608353 w 12252764"/>
              <a:gd name="connsiteY847" fmla="*/ 273769 h 285416"/>
              <a:gd name="connsiteX848" fmla="*/ 4606061 w 12252764"/>
              <a:gd name="connsiteY848" fmla="*/ 273769 h 285416"/>
              <a:gd name="connsiteX849" fmla="*/ 4596219 w 12252764"/>
              <a:gd name="connsiteY849" fmla="*/ 268847 h 285416"/>
              <a:gd name="connsiteX850" fmla="*/ 4553866 w 12252764"/>
              <a:gd name="connsiteY850" fmla="*/ 173320 h 285416"/>
              <a:gd name="connsiteX851" fmla="*/ 4441981 w 12252764"/>
              <a:gd name="connsiteY851" fmla="*/ 178030 h 285416"/>
              <a:gd name="connsiteX852" fmla="*/ 4427644 w 12252764"/>
              <a:gd name="connsiteY852" fmla="*/ 219020 h 285416"/>
              <a:gd name="connsiteX853" fmla="*/ 4412057 w 12252764"/>
              <a:gd name="connsiteY853" fmla="*/ 264924 h 285416"/>
              <a:gd name="connsiteX854" fmla="*/ 4397012 w 12252764"/>
              <a:gd name="connsiteY854" fmla="*/ 270550 h 285416"/>
              <a:gd name="connsiteX855" fmla="*/ 4393530 w 12252764"/>
              <a:gd name="connsiteY855" fmla="*/ 270550 h 285416"/>
              <a:gd name="connsiteX856" fmla="*/ 4384142 w 12252764"/>
              <a:gd name="connsiteY856" fmla="*/ 265609 h 285416"/>
              <a:gd name="connsiteX857" fmla="*/ 4378049 w 12252764"/>
              <a:gd name="connsiteY857" fmla="*/ 247114 h 285416"/>
              <a:gd name="connsiteX858" fmla="*/ 4487016 w 12252764"/>
              <a:gd name="connsiteY858" fmla="*/ 11397 h 285416"/>
              <a:gd name="connsiteX859" fmla="*/ 4507104 w 12252764"/>
              <a:gd name="connsiteY859" fmla="*/ 1203 h 285416"/>
              <a:gd name="connsiteX860" fmla="*/ 3983229 w 12252764"/>
              <a:gd name="connsiteY860" fmla="*/ 1203 h 285416"/>
              <a:gd name="connsiteX861" fmla="*/ 3998012 w 12252764"/>
              <a:gd name="connsiteY861" fmla="*/ 8697 h 285416"/>
              <a:gd name="connsiteX862" fmla="*/ 4056667 w 12252764"/>
              <a:gd name="connsiteY862" fmla="*/ 134206 h 285416"/>
              <a:gd name="connsiteX863" fmla="*/ 4105448 w 12252764"/>
              <a:gd name="connsiteY863" fmla="*/ 257731 h 285416"/>
              <a:gd name="connsiteX864" fmla="*/ 4100981 w 12252764"/>
              <a:gd name="connsiteY864" fmla="*/ 268418 h 285416"/>
              <a:gd name="connsiteX865" fmla="*/ 4084477 w 12252764"/>
              <a:gd name="connsiteY865" fmla="*/ 273769 h 285416"/>
              <a:gd name="connsiteX866" fmla="*/ 4082186 w 12252764"/>
              <a:gd name="connsiteY866" fmla="*/ 273769 h 285416"/>
              <a:gd name="connsiteX867" fmla="*/ 4072343 w 12252764"/>
              <a:gd name="connsiteY867" fmla="*/ 268847 h 285416"/>
              <a:gd name="connsiteX868" fmla="*/ 4029991 w 12252764"/>
              <a:gd name="connsiteY868" fmla="*/ 173320 h 285416"/>
              <a:gd name="connsiteX869" fmla="*/ 3918106 w 12252764"/>
              <a:gd name="connsiteY869" fmla="*/ 178030 h 285416"/>
              <a:gd name="connsiteX870" fmla="*/ 3903768 w 12252764"/>
              <a:gd name="connsiteY870" fmla="*/ 219020 h 285416"/>
              <a:gd name="connsiteX871" fmla="*/ 3888181 w 12252764"/>
              <a:gd name="connsiteY871" fmla="*/ 264924 h 285416"/>
              <a:gd name="connsiteX872" fmla="*/ 3873136 w 12252764"/>
              <a:gd name="connsiteY872" fmla="*/ 270550 h 285416"/>
              <a:gd name="connsiteX873" fmla="*/ 3869655 w 12252764"/>
              <a:gd name="connsiteY873" fmla="*/ 270550 h 285416"/>
              <a:gd name="connsiteX874" fmla="*/ 3860266 w 12252764"/>
              <a:gd name="connsiteY874" fmla="*/ 265609 h 285416"/>
              <a:gd name="connsiteX875" fmla="*/ 3854174 w 12252764"/>
              <a:gd name="connsiteY875" fmla="*/ 247114 h 285416"/>
              <a:gd name="connsiteX876" fmla="*/ 3963140 w 12252764"/>
              <a:gd name="connsiteY876" fmla="*/ 11397 h 285416"/>
              <a:gd name="connsiteX877" fmla="*/ 3983229 w 12252764"/>
              <a:gd name="connsiteY877" fmla="*/ 1203 h 285416"/>
              <a:gd name="connsiteX878" fmla="*/ 3135503 w 12252764"/>
              <a:gd name="connsiteY878" fmla="*/ 1203 h 285416"/>
              <a:gd name="connsiteX879" fmla="*/ 3150287 w 12252764"/>
              <a:gd name="connsiteY879" fmla="*/ 8697 h 285416"/>
              <a:gd name="connsiteX880" fmla="*/ 3208942 w 12252764"/>
              <a:gd name="connsiteY880" fmla="*/ 134206 h 285416"/>
              <a:gd name="connsiteX881" fmla="*/ 3257723 w 12252764"/>
              <a:gd name="connsiteY881" fmla="*/ 257731 h 285416"/>
              <a:gd name="connsiteX882" fmla="*/ 3253256 w 12252764"/>
              <a:gd name="connsiteY882" fmla="*/ 268418 h 285416"/>
              <a:gd name="connsiteX883" fmla="*/ 3236752 w 12252764"/>
              <a:gd name="connsiteY883" fmla="*/ 273769 h 285416"/>
              <a:gd name="connsiteX884" fmla="*/ 3234461 w 12252764"/>
              <a:gd name="connsiteY884" fmla="*/ 273769 h 285416"/>
              <a:gd name="connsiteX885" fmla="*/ 3224618 w 12252764"/>
              <a:gd name="connsiteY885" fmla="*/ 268847 h 285416"/>
              <a:gd name="connsiteX886" fmla="*/ 3182265 w 12252764"/>
              <a:gd name="connsiteY886" fmla="*/ 173320 h 285416"/>
              <a:gd name="connsiteX887" fmla="*/ 3070381 w 12252764"/>
              <a:gd name="connsiteY887" fmla="*/ 178030 h 285416"/>
              <a:gd name="connsiteX888" fmla="*/ 3056043 w 12252764"/>
              <a:gd name="connsiteY888" fmla="*/ 219020 h 285416"/>
              <a:gd name="connsiteX889" fmla="*/ 3040457 w 12252764"/>
              <a:gd name="connsiteY889" fmla="*/ 264924 h 285416"/>
              <a:gd name="connsiteX890" fmla="*/ 3025411 w 12252764"/>
              <a:gd name="connsiteY890" fmla="*/ 270550 h 285416"/>
              <a:gd name="connsiteX891" fmla="*/ 3021930 w 12252764"/>
              <a:gd name="connsiteY891" fmla="*/ 270550 h 285416"/>
              <a:gd name="connsiteX892" fmla="*/ 3012541 w 12252764"/>
              <a:gd name="connsiteY892" fmla="*/ 265609 h 285416"/>
              <a:gd name="connsiteX893" fmla="*/ 3006449 w 12252764"/>
              <a:gd name="connsiteY893" fmla="*/ 247114 h 285416"/>
              <a:gd name="connsiteX894" fmla="*/ 3115415 w 12252764"/>
              <a:gd name="connsiteY894" fmla="*/ 11397 h 285416"/>
              <a:gd name="connsiteX895" fmla="*/ 3135503 w 12252764"/>
              <a:gd name="connsiteY895" fmla="*/ 1203 h 285416"/>
              <a:gd name="connsiteX896" fmla="*/ 2621153 w 12252764"/>
              <a:gd name="connsiteY896" fmla="*/ 1203 h 285416"/>
              <a:gd name="connsiteX897" fmla="*/ 2635936 w 12252764"/>
              <a:gd name="connsiteY897" fmla="*/ 8697 h 285416"/>
              <a:gd name="connsiteX898" fmla="*/ 2694592 w 12252764"/>
              <a:gd name="connsiteY898" fmla="*/ 134206 h 285416"/>
              <a:gd name="connsiteX899" fmla="*/ 2743373 w 12252764"/>
              <a:gd name="connsiteY899" fmla="*/ 257731 h 285416"/>
              <a:gd name="connsiteX900" fmla="*/ 2738906 w 12252764"/>
              <a:gd name="connsiteY900" fmla="*/ 268418 h 285416"/>
              <a:gd name="connsiteX901" fmla="*/ 2722402 w 12252764"/>
              <a:gd name="connsiteY901" fmla="*/ 273769 h 285416"/>
              <a:gd name="connsiteX902" fmla="*/ 2720111 w 12252764"/>
              <a:gd name="connsiteY902" fmla="*/ 273769 h 285416"/>
              <a:gd name="connsiteX903" fmla="*/ 2710268 w 12252764"/>
              <a:gd name="connsiteY903" fmla="*/ 268847 h 285416"/>
              <a:gd name="connsiteX904" fmla="*/ 2667915 w 12252764"/>
              <a:gd name="connsiteY904" fmla="*/ 173320 h 285416"/>
              <a:gd name="connsiteX905" fmla="*/ 2556031 w 12252764"/>
              <a:gd name="connsiteY905" fmla="*/ 178030 h 285416"/>
              <a:gd name="connsiteX906" fmla="*/ 2541693 w 12252764"/>
              <a:gd name="connsiteY906" fmla="*/ 219020 h 285416"/>
              <a:gd name="connsiteX907" fmla="*/ 2526107 w 12252764"/>
              <a:gd name="connsiteY907" fmla="*/ 264924 h 285416"/>
              <a:gd name="connsiteX908" fmla="*/ 2511061 w 12252764"/>
              <a:gd name="connsiteY908" fmla="*/ 270550 h 285416"/>
              <a:gd name="connsiteX909" fmla="*/ 2507580 w 12252764"/>
              <a:gd name="connsiteY909" fmla="*/ 270550 h 285416"/>
              <a:gd name="connsiteX910" fmla="*/ 2498191 w 12252764"/>
              <a:gd name="connsiteY910" fmla="*/ 265609 h 285416"/>
              <a:gd name="connsiteX911" fmla="*/ 2492099 w 12252764"/>
              <a:gd name="connsiteY911" fmla="*/ 247114 h 285416"/>
              <a:gd name="connsiteX912" fmla="*/ 2601065 w 12252764"/>
              <a:gd name="connsiteY912" fmla="*/ 11397 h 285416"/>
              <a:gd name="connsiteX913" fmla="*/ 2621153 w 12252764"/>
              <a:gd name="connsiteY913" fmla="*/ 1203 h 285416"/>
              <a:gd name="connsiteX914" fmla="*/ 1773428 w 12252764"/>
              <a:gd name="connsiteY914" fmla="*/ 1203 h 285416"/>
              <a:gd name="connsiteX915" fmla="*/ 1788212 w 12252764"/>
              <a:gd name="connsiteY915" fmla="*/ 8697 h 285416"/>
              <a:gd name="connsiteX916" fmla="*/ 1846867 w 12252764"/>
              <a:gd name="connsiteY916" fmla="*/ 134206 h 285416"/>
              <a:gd name="connsiteX917" fmla="*/ 1895648 w 12252764"/>
              <a:gd name="connsiteY917" fmla="*/ 257731 h 285416"/>
              <a:gd name="connsiteX918" fmla="*/ 1891181 w 12252764"/>
              <a:gd name="connsiteY918" fmla="*/ 268418 h 285416"/>
              <a:gd name="connsiteX919" fmla="*/ 1874677 w 12252764"/>
              <a:gd name="connsiteY919" fmla="*/ 273769 h 285416"/>
              <a:gd name="connsiteX920" fmla="*/ 1872386 w 12252764"/>
              <a:gd name="connsiteY920" fmla="*/ 273769 h 285416"/>
              <a:gd name="connsiteX921" fmla="*/ 1862543 w 12252764"/>
              <a:gd name="connsiteY921" fmla="*/ 268847 h 285416"/>
              <a:gd name="connsiteX922" fmla="*/ 1820190 w 12252764"/>
              <a:gd name="connsiteY922" fmla="*/ 173320 h 285416"/>
              <a:gd name="connsiteX923" fmla="*/ 1708306 w 12252764"/>
              <a:gd name="connsiteY923" fmla="*/ 178030 h 285416"/>
              <a:gd name="connsiteX924" fmla="*/ 1693968 w 12252764"/>
              <a:gd name="connsiteY924" fmla="*/ 219020 h 285416"/>
              <a:gd name="connsiteX925" fmla="*/ 1678382 w 12252764"/>
              <a:gd name="connsiteY925" fmla="*/ 264924 h 285416"/>
              <a:gd name="connsiteX926" fmla="*/ 1663336 w 12252764"/>
              <a:gd name="connsiteY926" fmla="*/ 270550 h 285416"/>
              <a:gd name="connsiteX927" fmla="*/ 1659855 w 12252764"/>
              <a:gd name="connsiteY927" fmla="*/ 270550 h 285416"/>
              <a:gd name="connsiteX928" fmla="*/ 1650466 w 12252764"/>
              <a:gd name="connsiteY928" fmla="*/ 265609 h 285416"/>
              <a:gd name="connsiteX929" fmla="*/ 1644374 w 12252764"/>
              <a:gd name="connsiteY929" fmla="*/ 247114 h 285416"/>
              <a:gd name="connsiteX930" fmla="*/ 1753340 w 12252764"/>
              <a:gd name="connsiteY930" fmla="*/ 11397 h 285416"/>
              <a:gd name="connsiteX931" fmla="*/ 1773428 w 12252764"/>
              <a:gd name="connsiteY931" fmla="*/ 1203 h 285416"/>
              <a:gd name="connsiteX932" fmla="*/ 1249554 w 12252764"/>
              <a:gd name="connsiteY932" fmla="*/ 1203 h 285416"/>
              <a:gd name="connsiteX933" fmla="*/ 1264337 w 12252764"/>
              <a:gd name="connsiteY933" fmla="*/ 8697 h 285416"/>
              <a:gd name="connsiteX934" fmla="*/ 1322992 w 12252764"/>
              <a:gd name="connsiteY934" fmla="*/ 134206 h 285416"/>
              <a:gd name="connsiteX935" fmla="*/ 1371773 w 12252764"/>
              <a:gd name="connsiteY935" fmla="*/ 257731 h 285416"/>
              <a:gd name="connsiteX936" fmla="*/ 1367306 w 12252764"/>
              <a:gd name="connsiteY936" fmla="*/ 268418 h 285416"/>
              <a:gd name="connsiteX937" fmla="*/ 1350802 w 12252764"/>
              <a:gd name="connsiteY937" fmla="*/ 273769 h 285416"/>
              <a:gd name="connsiteX938" fmla="*/ 1348510 w 12252764"/>
              <a:gd name="connsiteY938" fmla="*/ 273769 h 285416"/>
              <a:gd name="connsiteX939" fmla="*/ 1338668 w 12252764"/>
              <a:gd name="connsiteY939" fmla="*/ 268847 h 285416"/>
              <a:gd name="connsiteX940" fmla="*/ 1296316 w 12252764"/>
              <a:gd name="connsiteY940" fmla="*/ 173320 h 285416"/>
              <a:gd name="connsiteX941" fmla="*/ 1184431 w 12252764"/>
              <a:gd name="connsiteY941" fmla="*/ 178030 h 285416"/>
              <a:gd name="connsiteX942" fmla="*/ 1170093 w 12252764"/>
              <a:gd name="connsiteY942" fmla="*/ 219020 h 285416"/>
              <a:gd name="connsiteX943" fmla="*/ 1154506 w 12252764"/>
              <a:gd name="connsiteY943" fmla="*/ 264924 h 285416"/>
              <a:gd name="connsiteX944" fmla="*/ 1139461 w 12252764"/>
              <a:gd name="connsiteY944" fmla="*/ 270550 h 285416"/>
              <a:gd name="connsiteX945" fmla="*/ 1135980 w 12252764"/>
              <a:gd name="connsiteY945" fmla="*/ 270550 h 285416"/>
              <a:gd name="connsiteX946" fmla="*/ 1126591 w 12252764"/>
              <a:gd name="connsiteY946" fmla="*/ 265609 h 285416"/>
              <a:gd name="connsiteX947" fmla="*/ 1120499 w 12252764"/>
              <a:gd name="connsiteY947" fmla="*/ 247114 h 285416"/>
              <a:gd name="connsiteX948" fmla="*/ 1229465 w 12252764"/>
              <a:gd name="connsiteY948" fmla="*/ 11397 h 285416"/>
              <a:gd name="connsiteX949" fmla="*/ 1249554 w 12252764"/>
              <a:gd name="connsiteY949" fmla="*/ 1203 h 285416"/>
              <a:gd name="connsiteX950" fmla="*/ 392303 w 12252764"/>
              <a:gd name="connsiteY950" fmla="*/ 1203 h 285416"/>
              <a:gd name="connsiteX951" fmla="*/ 407086 w 12252764"/>
              <a:gd name="connsiteY951" fmla="*/ 8697 h 285416"/>
              <a:gd name="connsiteX952" fmla="*/ 465742 w 12252764"/>
              <a:gd name="connsiteY952" fmla="*/ 134206 h 285416"/>
              <a:gd name="connsiteX953" fmla="*/ 514523 w 12252764"/>
              <a:gd name="connsiteY953" fmla="*/ 257731 h 285416"/>
              <a:gd name="connsiteX954" fmla="*/ 510056 w 12252764"/>
              <a:gd name="connsiteY954" fmla="*/ 268418 h 285416"/>
              <a:gd name="connsiteX955" fmla="*/ 493552 w 12252764"/>
              <a:gd name="connsiteY955" fmla="*/ 273769 h 285416"/>
              <a:gd name="connsiteX956" fmla="*/ 491260 w 12252764"/>
              <a:gd name="connsiteY956" fmla="*/ 273769 h 285416"/>
              <a:gd name="connsiteX957" fmla="*/ 481418 w 12252764"/>
              <a:gd name="connsiteY957" fmla="*/ 268847 h 285416"/>
              <a:gd name="connsiteX958" fmla="*/ 439065 w 12252764"/>
              <a:gd name="connsiteY958" fmla="*/ 173320 h 285416"/>
              <a:gd name="connsiteX959" fmla="*/ 327181 w 12252764"/>
              <a:gd name="connsiteY959" fmla="*/ 178030 h 285416"/>
              <a:gd name="connsiteX960" fmla="*/ 312843 w 12252764"/>
              <a:gd name="connsiteY960" fmla="*/ 219020 h 285416"/>
              <a:gd name="connsiteX961" fmla="*/ 297256 w 12252764"/>
              <a:gd name="connsiteY961" fmla="*/ 264924 h 285416"/>
              <a:gd name="connsiteX962" fmla="*/ 282211 w 12252764"/>
              <a:gd name="connsiteY962" fmla="*/ 270550 h 285416"/>
              <a:gd name="connsiteX963" fmla="*/ 278729 w 12252764"/>
              <a:gd name="connsiteY963" fmla="*/ 270550 h 285416"/>
              <a:gd name="connsiteX964" fmla="*/ 269341 w 12252764"/>
              <a:gd name="connsiteY964" fmla="*/ 265609 h 285416"/>
              <a:gd name="connsiteX965" fmla="*/ 263249 w 12252764"/>
              <a:gd name="connsiteY965" fmla="*/ 247114 h 285416"/>
              <a:gd name="connsiteX966" fmla="*/ 372215 w 12252764"/>
              <a:gd name="connsiteY966" fmla="*/ 11397 h 285416"/>
              <a:gd name="connsiteX967" fmla="*/ 392303 w 12252764"/>
              <a:gd name="connsiteY967" fmla="*/ 1203 h 285416"/>
              <a:gd name="connsiteX968" fmla="*/ 11850169 w 12252764"/>
              <a:gd name="connsiteY968" fmla="*/ 0 h 285416"/>
              <a:gd name="connsiteX969" fmla="*/ 11917570 w 12252764"/>
              <a:gd name="connsiteY969" fmla="*/ 6335 h 285416"/>
              <a:gd name="connsiteX970" fmla="*/ 11988039 w 12252764"/>
              <a:gd name="connsiteY970" fmla="*/ 32545 h 285416"/>
              <a:gd name="connsiteX971" fmla="*/ 12028597 w 12252764"/>
              <a:gd name="connsiteY971" fmla="*/ 76801 h 285416"/>
              <a:gd name="connsiteX972" fmla="*/ 12042700 w 12252764"/>
              <a:gd name="connsiteY972" fmla="*/ 129445 h 285416"/>
              <a:gd name="connsiteX973" fmla="*/ 12040430 w 12252764"/>
              <a:gd name="connsiteY973" fmla="*/ 158540 h 285416"/>
              <a:gd name="connsiteX974" fmla="*/ 12031694 w 12252764"/>
              <a:gd name="connsiteY974" fmla="*/ 193815 h 285416"/>
              <a:gd name="connsiteX975" fmla="*/ 11993625 w 12252764"/>
              <a:gd name="connsiteY975" fmla="*/ 240247 h 285416"/>
              <a:gd name="connsiteX976" fmla="*/ 11919195 w 12252764"/>
              <a:gd name="connsiteY976" fmla="*/ 275458 h 285416"/>
              <a:gd name="connsiteX977" fmla="*/ 11832685 w 12252764"/>
              <a:gd name="connsiteY977" fmla="*/ 285416 h 285416"/>
              <a:gd name="connsiteX978" fmla="*/ 11812344 w 12252764"/>
              <a:gd name="connsiteY978" fmla="*/ 272706 h 285416"/>
              <a:gd name="connsiteX979" fmla="*/ 11801071 w 12252764"/>
              <a:gd name="connsiteY979" fmla="*/ 30257 h 285416"/>
              <a:gd name="connsiteX980" fmla="*/ 11810904 w 12252764"/>
              <a:gd name="connsiteY980" fmla="*/ 2713 h 285416"/>
              <a:gd name="connsiteX981" fmla="*/ 11850169 w 12252764"/>
              <a:gd name="connsiteY981" fmla="*/ 0 h 285416"/>
              <a:gd name="connsiteX982" fmla="*/ 10488094 w 12252764"/>
              <a:gd name="connsiteY982" fmla="*/ 0 h 285416"/>
              <a:gd name="connsiteX983" fmla="*/ 10555495 w 12252764"/>
              <a:gd name="connsiteY983" fmla="*/ 6335 h 285416"/>
              <a:gd name="connsiteX984" fmla="*/ 10625965 w 12252764"/>
              <a:gd name="connsiteY984" fmla="*/ 32545 h 285416"/>
              <a:gd name="connsiteX985" fmla="*/ 10666522 w 12252764"/>
              <a:gd name="connsiteY985" fmla="*/ 76801 h 285416"/>
              <a:gd name="connsiteX986" fmla="*/ 10680627 w 12252764"/>
              <a:gd name="connsiteY986" fmla="*/ 129445 h 285416"/>
              <a:gd name="connsiteX987" fmla="*/ 10678355 w 12252764"/>
              <a:gd name="connsiteY987" fmla="*/ 158540 h 285416"/>
              <a:gd name="connsiteX988" fmla="*/ 10669619 w 12252764"/>
              <a:gd name="connsiteY988" fmla="*/ 193815 h 285416"/>
              <a:gd name="connsiteX989" fmla="*/ 10631552 w 12252764"/>
              <a:gd name="connsiteY989" fmla="*/ 240247 h 285416"/>
              <a:gd name="connsiteX990" fmla="*/ 10557120 w 12252764"/>
              <a:gd name="connsiteY990" fmla="*/ 275458 h 285416"/>
              <a:gd name="connsiteX991" fmla="*/ 10470610 w 12252764"/>
              <a:gd name="connsiteY991" fmla="*/ 285416 h 285416"/>
              <a:gd name="connsiteX992" fmla="*/ 10450270 w 12252764"/>
              <a:gd name="connsiteY992" fmla="*/ 272706 h 285416"/>
              <a:gd name="connsiteX993" fmla="*/ 10438996 w 12252764"/>
              <a:gd name="connsiteY993" fmla="*/ 30257 h 285416"/>
              <a:gd name="connsiteX994" fmla="*/ 10448829 w 12252764"/>
              <a:gd name="connsiteY994" fmla="*/ 2713 h 285416"/>
              <a:gd name="connsiteX995" fmla="*/ 10488094 w 12252764"/>
              <a:gd name="connsiteY995" fmla="*/ 0 h 285416"/>
              <a:gd name="connsiteX996" fmla="*/ 9116494 w 12252764"/>
              <a:gd name="connsiteY996" fmla="*/ 0 h 285416"/>
              <a:gd name="connsiteX997" fmla="*/ 9183895 w 12252764"/>
              <a:gd name="connsiteY997" fmla="*/ 6335 h 285416"/>
              <a:gd name="connsiteX998" fmla="*/ 9254364 w 12252764"/>
              <a:gd name="connsiteY998" fmla="*/ 32545 h 285416"/>
              <a:gd name="connsiteX999" fmla="*/ 9294922 w 12252764"/>
              <a:gd name="connsiteY999" fmla="*/ 76801 h 285416"/>
              <a:gd name="connsiteX1000" fmla="*/ 9309026 w 12252764"/>
              <a:gd name="connsiteY1000" fmla="*/ 129445 h 285416"/>
              <a:gd name="connsiteX1001" fmla="*/ 9306755 w 12252764"/>
              <a:gd name="connsiteY1001" fmla="*/ 158540 h 285416"/>
              <a:gd name="connsiteX1002" fmla="*/ 9298019 w 12252764"/>
              <a:gd name="connsiteY1002" fmla="*/ 193815 h 285416"/>
              <a:gd name="connsiteX1003" fmla="*/ 9259951 w 12252764"/>
              <a:gd name="connsiteY1003" fmla="*/ 240247 h 285416"/>
              <a:gd name="connsiteX1004" fmla="*/ 9185520 w 12252764"/>
              <a:gd name="connsiteY1004" fmla="*/ 275458 h 285416"/>
              <a:gd name="connsiteX1005" fmla="*/ 9099010 w 12252764"/>
              <a:gd name="connsiteY1005" fmla="*/ 285416 h 285416"/>
              <a:gd name="connsiteX1006" fmla="*/ 9078669 w 12252764"/>
              <a:gd name="connsiteY1006" fmla="*/ 272706 h 285416"/>
              <a:gd name="connsiteX1007" fmla="*/ 9067396 w 12252764"/>
              <a:gd name="connsiteY1007" fmla="*/ 30257 h 285416"/>
              <a:gd name="connsiteX1008" fmla="*/ 9077229 w 12252764"/>
              <a:gd name="connsiteY1008" fmla="*/ 2713 h 285416"/>
              <a:gd name="connsiteX1009" fmla="*/ 9116494 w 12252764"/>
              <a:gd name="connsiteY1009" fmla="*/ 0 h 285416"/>
              <a:gd name="connsiteX1010" fmla="*/ 7744894 w 12252764"/>
              <a:gd name="connsiteY1010" fmla="*/ 0 h 285416"/>
              <a:gd name="connsiteX1011" fmla="*/ 7812295 w 12252764"/>
              <a:gd name="connsiteY1011" fmla="*/ 6335 h 285416"/>
              <a:gd name="connsiteX1012" fmla="*/ 7882764 w 12252764"/>
              <a:gd name="connsiteY1012" fmla="*/ 32545 h 285416"/>
              <a:gd name="connsiteX1013" fmla="*/ 7923321 w 12252764"/>
              <a:gd name="connsiteY1013" fmla="*/ 76801 h 285416"/>
              <a:gd name="connsiteX1014" fmla="*/ 7937426 w 12252764"/>
              <a:gd name="connsiteY1014" fmla="*/ 129445 h 285416"/>
              <a:gd name="connsiteX1015" fmla="*/ 7935154 w 12252764"/>
              <a:gd name="connsiteY1015" fmla="*/ 158540 h 285416"/>
              <a:gd name="connsiteX1016" fmla="*/ 7926419 w 12252764"/>
              <a:gd name="connsiteY1016" fmla="*/ 193815 h 285416"/>
              <a:gd name="connsiteX1017" fmla="*/ 7888351 w 12252764"/>
              <a:gd name="connsiteY1017" fmla="*/ 240247 h 285416"/>
              <a:gd name="connsiteX1018" fmla="*/ 7813920 w 12252764"/>
              <a:gd name="connsiteY1018" fmla="*/ 275458 h 285416"/>
              <a:gd name="connsiteX1019" fmla="*/ 7727410 w 12252764"/>
              <a:gd name="connsiteY1019" fmla="*/ 285416 h 285416"/>
              <a:gd name="connsiteX1020" fmla="*/ 7707069 w 12252764"/>
              <a:gd name="connsiteY1020" fmla="*/ 272706 h 285416"/>
              <a:gd name="connsiteX1021" fmla="*/ 7695796 w 12252764"/>
              <a:gd name="connsiteY1021" fmla="*/ 30257 h 285416"/>
              <a:gd name="connsiteX1022" fmla="*/ 7705629 w 12252764"/>
              <a:gd name="connsiteY1022" fmla="*/ 2713 h 285416"/>
              <a:gd name="connsiteX1023" fmla="*/ 7744894 w 12252764"/>
              <a:gd name="connsiteY1023" fmla="*/ 0 h 285416"/>
              <a:gd name="connsiteX1024" fmla="*/ 6382819 w 12252764"/>
              <a:gd name="connsiteY1024" fmla="*/ 0 h 285416"/>
              <a:gd name="connsiteX1025" fmla="*/ 6450220 w 12252764"/>
              <a:gd name="connsiteY1025" fmla="*/ 6335 h 285416"/>
              <a:gd name="connsiteX1026" fmla="*/ 6520689 w 12252764"/>
              <a:gd name="connsiteY1026" fmla="*/ 32545 h 285416"/>
              <a:gd name="connsiteX1027" fmla="*/ 6561247 w 12252764"/>
              <a:gd name="connsiteY1027" fmla="*/ 76801 h 285416"/>
              <a:gd name="connsiteX1028" fmla="*/ 6575351 w 12252764"/>
              <a:gd name="connsiteY1028" fmla="*/ 129445 h 285416"/>
              <a:gd name="connsiteX1029" fmla="*/ 6573079 w 12252764"/>
              <a:gd name="connsiteY1029" fmla="*/ 158540 h 285416"/>
              <a:gd name="connsiteX1030" fmla="*/ 6564344 w 12252764"/>
              <a:gd name="connsiteY1030" fmla="*/ 193815 h 285416"/>
              <a:gd name="connsiteX1031" fmla="*/ 6526276 w 12252764"/>
              <a:gd name="connsiteY1031" fmla="*/ 240247 h 285416"/>
              <a:gd name="connsiteX1032" fmla="*/ 6451846 w 12252764"/>
              <a:gd name="connsiteY1032" fmla="*/ 275458 h 285416"/>
              <a:gd name="connsiteX1033" fmla="*/ 6365336 w 12252764"/>
              <a:gd name="connsiteY1033" fmla="*/ 285416 h 285416"/>
              <a:gd name="connsiteX1034" fmla="*/ 6344995 w 12252764"/>
              <a:gd name="connsiteY1034" fmla="*/ 272706 h 285416"/>
              <a:gd name="connsiteX1035" fmla="*/ 6333721 w 12252764"/>
              <a:gd name="connsiteY1035" fmla="*/ 30257 h 285416"/>
              <a:gd name="connsiteX1036" fmla="*/ 6343555 w 12252764"/>
              <a:gd name="connsiteY1036" fmla="*/ 2713 h 285416"/>
              <a:gd name="connsiteX1037" fmla="*/ 6382819 w 12252764"/>
              <a:gd name="connsiteY1037" fmla="*/ 0 h 285416"/>
              <a:gd name="connsiteX1038" fmla="*/ 5011219 w 12252764"/>
              <a:gd name="connsiteY1038" fmla="*/ 0 h 285416"/>
              <a:gd name="connsiteX1039" fmla="*/ 5078621 w 12252764"/>
              <a:gd name="connsiteY1039" fmla="*/ 6335 h 285416"/>
              <a:gd name="connsiteX1040" fmla="*/ 5149089 w 12252764"/>
              <a:gd name="connsiteY1040" fmla="*/ 32545 h 285416"/>
              <a:gd name="connsiteX1041" fmla="*/ 5189647 w 12252764"/>
              <a:gd name="connsiteY1041" fmla="*/ 76801 h 285416"/>
              <a:gd name="connsiteX1042" fmla="*/ 5203752 w 12252764"/>
              <a:gd name="connsiteY1042" fmla="*/ 129445 h 285416"/>
              <a:gd name="connsiteX1043" fmla="*/ 5201481 w 12252764"/>
              <a:gd name="connsiteY1043" fmla="*/ 158540 h 285416"/>
              <a:gd name="connsiteX1044" fmla="*/ 5192744 w 12252764"/>
              <a:gd name="connsiteY1044" fmla="*/ 193815 h 285416"/>
              <a:gd name="connsiteX1045" fmla="*/ 5154677 w 12252764"/>
              <a:gd name="connsiteY1045" fmla="*/ 240247 h 285416"/>
              <a:gd name="connsiteX1046" fmla="*/ 5080246 w 12252764"/>
              <a:gd name="connsiteY1046" fmla="*/ 275458 h 285416"/>
              <a:gd name="connsiteX1047" fmla="*/ 4993736 w 12252764"/>
              <a:gd name="connsiteY1047" fmla="*/ 285416 h 285416"/>
              <a:gd name="connsiteX1048" fmla="*/ 4973395 w 12252764"/>
              <a:gd name="connsiteY1048" fmla="*/ 272706 h 285416"/>
              <a:gd name="connsiteX1049" fmla="*/ 4962123 w 12252764"/>
              <a:gd name="connsiteY1049" fmla="*/ 30257 h 285416"/>
              <a:gd name="connsiteX1050" fmla="*/ 4971954 w 12252764"/>
              <a:gd name="connsiteY1050" fmla="*/ 2713 h 285416"/>
              <a:gd name="connsiteX1051" fmla="*/ 5011219 w 12252764"/>
              <a:gd name="connsiteY1051" fmla="*/ 0 h 285416"/>
              <a:gd name="connsiteX1052" fmla="*/ 3639619 w 12252764"/>
              <a:gd name="connsiteY1052" fmla="*/ 0 h 285416"/>
              <a:gd name="connsiteX1053" fmla="*/ 3707020 w 12252764"/>
              <a:gd name="connsiteY1053" fmla="*/ 6335 h 285416"/>
              <a:gd name="connsiteX1054" fmla="*/ 3777490 w 12252764"/>
              <a:gd name="connsiteY1054" fmla="*/ 32545 h 285416"/>
              <a:gd name="connsiteX1055" fmla="*/ 3818047 w 12252764"/>
              <a:gd name="connsiteY1055" fmla="*/ 76801 h 285416"/>
              <a:gd name="connsiteX1056" fmla="*/ 3832152 w 12252764"/>
              <a:gd name="connsiteY1056" fmla="*/ 129445 h 285416"/>
              <a:gd name="connsiteX1057" fmla="*/ 3829879 w 12252764"/>
              <a:gd name="connsiteY1057" fmla="*/ 158540 h 285416"/>
              <a:gd name="connsiteX1058" fmla="*/ 3821144 w 12252764"/>
              <a:gd name="connsiteY1058" fmla="*/ 193815 h 285416"/>
              <a:gd name="connsiteX1059" fmla="*/ 3783076 w 12252764"/>
              <a:gd name="connsiteY1059" fmla="*/ 240247 h 285416"/>
              <a:gd name="connsiteX1060" fmla="*/ 3708646 w 12252764"/>
              <a:gd name="connsiteY1060" fmla="*/ 275458 h 285416"/>
              <a:gd name="connsiteX1061" fmla="*/ 3622136 w 12252764"/>
              <a:gd name="connsiteY1061" fmla="*/ 285416 h 285416"/>
              <a:gd name="connsiteX1062" fmla="*/ 3601795 w 12252764"/>
              <a:gd name="connsiteY1062" fmla="*/ 272706 h 285416"/>
              <a:gd name="connsiteX1063" fmla="*/ 3590522 w 12252764"/>
              <a:gd name="connsiteY1063" fmla="*/ 30257 h 285416"/>
              <a:gd name="connsiteX1064" fmla="*/ 3600355 w 12252764"/>
              <a:gd name="connsiteY1064" fmla="*/ 2713 h 285416"/>
              <a:gd name="connsiteX1065" fmla="*/ 3639619 w 12252764"/>
              <a:gd name="connsiteY1065" fmla="*/ 0 h 285416"/>
              <a:gd name="connsiteX1066" fmla="*/ 2277544 w 12252764"/>
              <a:gd name="connsiteY1066" fmla="*/ 0 h 285416"/>
              <a:gd name="connsiteX1067" fmla="*/ 2344945 w 12252764"/>
              <a:gd name="connsiteY1067" fmla="*/ 6335 h 285416"/>
              <a:gd name="connsiteX1068" fmla="*/ 2415415 w 12252764"/>
              <a:gd name="connsiteY1068" fmla="*/ 32545 h 285416"/>
              <a:gd name="connsiteX1069" fmla="*/ 2455972 w 12252764"/>
              <a:gd name="connsiteY1069" fmla="*/ 76801 h 285416"/>
              <a:gd name="connsiteX1070" fmla="*/ 2470077 w 12252764"/>
              <a:gd name="connsiteY1070" fmla="*/ 129445 h 285416"/>
              <a:gd name="connsiteX1071" fmla="*/ 2467805 w 12252764"/>
              <a:gd name="connsiteY1071" fmla="*/ 158540 h 285416"/>
              <a:gd name="connsiteX1072" fmla="*/ 2459070 w 12252764"/>
              <a:gd name="connsiteY1072" fmla="*/ 193815 h 285416"/>
              <a:gd name="connsiteX1073" fmla="*/ 2421002 w 12252764"/>
              <a:gd name="connsiteY1073" fmla="*/ 240247 h 285416"/>
              <a:gd name="connsiteX1074" fmla="*/ 2346571 w 12252764"/>
              <a:gd name="connsiteY1074" fmla="*/ 275458 h 285416"/>
              <a:gd name="connsiteX1075" fmla="*/ 2260061 w 12252764"/>
              <a:gd name="connsiteY1075" fmla="*/ 285416 h 285416"/>
              <a:gd name="connsiteX1076" fmla="*/ 2239720 w 12252764"/>
              <a:gd name="connsiteY1076" fmla="*/ 272706 h 285416"/>
              <a:gd name="connsiteX1077" fmla="*/ 2228447 w 12252764"/>
              <a:gd name="connsiteY1077" fmla="*/ 30257 h 285416"/>
              <a:gd name="connsiteX1078" fmla="*/ 2238280 w 12252764"/>
              <a:gd name="connsiteY1078" fmla="*/ 2713 h 285416"/>
              <a:gd name="connsiteX1079" fmla="*/ 2277544 w 12252764"/>
              <a:gd name="connsiteY1079" fmla="*/ 0 h 285416"/>
              <a:gd name="connsiteX1080" fmla="*/ 905944 w 12252764"/>
              <a:gd name="connsiteY1080" fmla="*/ 0 h 285416"/>
              <a:gd name="connsiteX1081" fmla="*/ 973345 w 12252764"/>
              <a:gd name="connsiteY1081" fmla="*/ 6335 h 285416"/>
              <a:gd name="connsiteX1082" fmla="*/ 1043814 w 12252764"/>
              <a:gd name="connsiteY1082" fmla="*/ 32545 h 285416"/>
              <a:gd name="connsiteX1083" fmla="*/ 1084372 w 12252764"/>
              <a:gd name="connsiteY1083" fmla="*/ 76801 h 285416"/>
              <a:gd name="connsiteX1084" fmla="*/ 1098477 w 12252764"/>
              <a:gd name="connsiteY1084" fmla="*/ 129445 h 285416"/>
              <a:gd name="connsiteX1085" fmla="*/ 1096205 w 12252764"/>
              <a:gd name="connsiteY1085" fmla="*/ 158540 h 285416"/>
              <a:gd name="connsiteX1086" fmla="*/ 1087469 w 12252764"/>
              <a:gd name="connsiteY1086" fmla="*/ 193815 h 285416"/>
              <a:gd name="connsiteX1087" fmla="*/ 1049402 w 12252764"/>
              <a:gd name="connsiteY1087" fmla="*/ 240247 h 285416"/>
              <a:gd name="connsiteX1088" fmla="*/ 974971 w 12252764"/>
              <a:gd name="connsiteY1088" fmla="*/ 275458 h 285416"/>
              <a:gd name="connsiteX1089" fmla="*/ 888461 w 12252764"/>
              <a:gd name="connsiteY1089" fmla="*/ 285416 h 285416"/>
              <a:gd name="connsiteX1090" fmla="*/ 868120 w 12252764"/>
              <a:gd name="connsiteY1090" fmla="*/ 272706 h 285416"/>
              <a:gd name="connsiteX1091" fmla="*/ 856847 w 12252764"/>
              <a:gd name="connsiteY1091" fmla="*/ 30257 h 285416"/>
              <a:gd name="connsiteX1092" fmla="*/ 866680 w 12252764"/>
              <a:gd name="connsiteY1092" fmla="*/ 2713 h 285416"/>
              <a:gd name="connsiteX1093" fmla="*/ 905944 w 12252764"/>
              <a:gd name="connsiteY1093" fmla="*/ 0 h 28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Lst>
            <a:rect l="l" t="t" r="r" b="b"/>
            <a:pathLst>
              <a:path w="12252764" h="285416">
                <a:moveTo>
                  <a:pt x="12190994" y="49565"/>
                </a:moveTo>
                <a:cubicBezTo>
                  <a:pt x="12185328" y="64723"/>
                  <a:pt x="12169941" y="94405"/>
                  <a:pt x="12144834" y="138609"/>
                </a:cubicBezTo>
                <a:lnTo>
                  <a:pt x="12227446" y="134539"/>
                </a:lnTo>
                <a:cubicBezTo>
                  <a:pt x="12216124" y="106850"/>
                  <a:pt x="12203972" y="78525"/>
                  <a:pt x="12190994" y="49565"/>
                </a:cubicBezTo>
                <a:close/>
                <a:moveTo>
                  <a:pt x="11343269" y="49565"/>
                </a:moveTo>
                <a:cubicBezTo>
                  <a:pt x="11337603" y="64723"/>
                  <a:pt x="11322216" y="94405"/>
                  <a:pt x="11297109" y="138609"/>
                </a:cubicBezTo>
                <a:lnTo>
                  <a:pt x="11379721" y="134539"/>
                </a:lnTo>
                <a:cubicBezTo>
                  <a:pt x="11368399" y="106850"/>
                  <a:pt x="11356248" y="78525"/>
                  <a:pt x="11343269" y="49565"/>
                </a:cubicBezTo>
                <a:close/>
                <a:moveTo>
                  <a:pt x="10828919" y="49565"/>
                </a:moveTo>
                <a:cubicBezTo>
                  <a:pt x="10823253" y="64723"/>
                  <a:pt x="10807866" y="94405"/>
                  <a:pt x="10782759" y="138609"/>
                </a:cubicBezTo>
                <a:lnTo>
                  <a:pt x="10865371" y="134539"/>
                </a:lnTo>
                <a:cubicBezTo>
                  <a:pt x="10854047" y="106850"/>
                  <a:pt x="10841897" y="78525"/>
                  <a:pt x="10828919" y="49565"/>
                </a:cubicBezTo>
                <a:close/>
                <a:moveTo>
                  <a:pt x="9981194" y="49565"/>
                </a:moveTo>
                <a:cubicBezTo>
                  <a:pt x="9975528" y="64723"/>
                  <a:pt x="9960141" y="94405"/>
                  <a:pt x="9935034" y="138609"/>
                </a:cubicBezTo>
                <a:lnTo>
                  <a:pt x="10017646" y="134539"/>
                </a:lnTo>
                <a:cubicBezTo>
                  <a:pt x="10006322" y="106850"/>
                  <a:pt x="9994172" y="78525"/>
                  <a:pt x="9981194" y="49565"/>
                </a:cubicBezTo>
                <a:close/>
                <a:moveTo>
                  <a:pt x="9457319" y="49565"/>
                </a:moveTo>
                <a:cubicBezTo>
                  <a:pt x="9451653" y="64723"/>
                  <a:pt x="9436266" y="94405"/>
                  <a:pt x="9411158" y="138609"/>
                </a:cubicBezTo>
                <a:lnTo>
                  <a:pt x="9493771" y="134539"/>
                </a:lnTo>
                <a:cubicBezTo>
                  <a:pt x="9482447" y="106850"/>
                  <a:pt x="9470297" y="78525"/>
                  <a:pt x="9457319" y="49565"/>
                </a:cubicBezTo>
                <a:close/>
                <a:moveTo>
                  <a:pt x="8609594" y="49565"/>
                </a:moveTo>
                <a:cubicBezTo>
                  <a:pt x="8603928" y="64723"/>
                  <a:pt x="8588541" y="94405"/>
                  <a:pt x="8563433" y="138609"/>
                </a:cubicBezTo>
                <a:lnTo>
                  <a:pt x="8646046" y="134539"/>
                </a:lnTo>
                <a:cubicBezTo>
                  <a:pt x="8634722" y="106850"/>
                  <a:pt x="8622572" y="78525"/>
                  <a:pt x="8609594" y="49565"/>
                </a:cubicBezTo>
                <a:close/>
                <a:moveTo>
                  <a:pt x="8085720" y="49565"/>
                </a:moveTo>
                <a:cubicBezTo>
                  <a:pt x="8080054" y="64723"/>
                  <a:pt x="8064666" y="94405"/>
                  <a:pt x="8039559" y="138609"/>
                </a:cubicBezTo>
                <a:lnTo>
                  <a:pt x="8122172" y="134539"/>
                </a:lnTo>
                <a:cubicBezTo>
                  <a:pt x="8110848" y="106850"/>
                  <a:pt x="8098698" y="78525"/>
                  <a:pt x="8085720" y="49565"/>
                </a:cubicBezTo>
                <a:close/>
                <a:moveTo>
                  <a:pt x="7237996" y="49565"/>
                </a:moveTo>
                <a:cubicBezTo>
                  <a:pt x="7232329" y="64723"/>
                  <a:pt x="7216941" y="94405"/>
                  <a:pt x="7191834" y="138609"/>
                </a:cubicBezTo>
                <a:lnTo>
                  <a:pt x="7274447" y="134539"/>
                </a:lnTo>
                <a:cubicBezTo>
                  <a:pt x="7263123" y="106850"/>
                  <a:pt x="7250973" y="78525"/>
                  <a:pt x="7237996" y="49565"/>
                </a:cubicBezTo>
                <a:close/>
                <a:moveTo>
                  <a:pt x="6723645" y="49565"/>
                </a:moveTo>
                <a:cubicBezTo>
                  <a:pt x="6717978" y="64723"/>
                  <a:pt x="6702592" y="94405"/>
                  <a:pt x="6677485" y="138609"/>
                </a:cubicBezTo>
                <a:lnTo>
                  <a:pt x="6760097" y="134539"/>
                </a:lnTo>
                <a:cubicBezTo>
                  <a:pt x="6748773" y="106850"/>
                  <a:pt x="6736623" y="78525"/>
                  <a:pt x="6723645" y="49565"/>
                </a:cubicBezTo>
                <a:close/>
                <a:moveTo>
                  <a:pt x="5875921" y="49565"/>
                </a:moveTo>
                <a:cubicBezTo>
                  <a:pt x="5870254" y="64723"/>
                  <a:pt x="5854868" y="94405"/>
                  <a:pt x="5829759" y="138609"/>
                </a:cubicBezTo>
                <a:lnTo>
                  <a:pt x="5912371" y="134539"/>
                </a:lnTo>
                <a:cubicBezTo>
                  <a:pt x="5901049" y="106850"/>
                  <a:pt x="5888899" y="78525"/>
                  <a:pt x="5875921" y="49565"/>
                </a:cubicBezTo>
                <a:close/>
                <a:moveTo>
                  <a:pt x="5352044" y="49565"/>
                </a:moveTo>
                <a:cubicBezTo>
                  <a:pt x="5346379" y="64723"/>
                  <a:pt x="5330992" y="94405"/>
                  <a:pt x="5305884" y="138609"/>
                </a:cubicBezTo>
                <a:lnTo>
                  <a:pt x="5388496" y="134539"/>
                </a:lnTo>
                <a:cubicBezTo>
                  <a:pt x="5377174" y="106850"/>
                  <a:pt x="5365022" y="78525"/>
                  <a:pt x="5352044" y="49565"/>
                </a:cubicBezTo>
                <a:close/>
                <a:moveTo>
                  <a:pt x="4504320" y="49565"/>
                </a:moveTo>
                <a:cubicBezTo>
                  <a:pt x="4498654" y="64723"/>
                  <a:pt x="4483267" y="94405"/>
                  <a:pt x="4458160" y="138609"/>
                </a:cubicBezTo>
                <a:lnTo>
                  <a:pt x="4540773" y="134539"/>
                </a:lnTo>
                <a:cubicBezTo>
                  <a:pt x="4529449" y="106850"/>
                  <a:pt x="4517298" y="78525"/>
                  <a:pt x="4504320" y="49565"/>
                </a:cubicBezTo>
                <a:close/>
                <a:moveTo>
                  <a:pt x="3980445" y="49565"/>
                </a:moveTo>
                <a:cubicBezTo>
                  <a:pt x="3974779" y="64723"/>
                  <a:pt x="3959392" y="94405"/>
                  <a:pt x="3934284" y="138609"/>
                </a:cubicBezTo>
                <a:lnTo>
                  <a:pt x="4016897" y="134539"/>
                </a:lnTo>
                <a:cubicBezTo>
                  <a:pt x="4005574" y="106850"/>
                  <a:pt x="3993423" y="78525"/>
                  <a:pt x="3980445" y="49565"/>
                </a:cubicBezTo>
                <a:close/>
                <a:moveTo>
                  <a:pt x="3132720" y="49565"/>
                </a:moveTo>
                <a:cubicBezTo>
                  <a:pt x="3127054" y="64723"/>
                  <a:pt x="3111667" y="94405"/>
                  <a:pt x="3086559" y="138609"/>
                </a:cubicBezTo>
                <a:lnTo>
                  <a:pt x="3169172" y="134539"/>
                </a:lnTo>
                <a:cubicBezTo>
                  <a:pt x="3157849" y="106850"/>
                  <a:pt x="3145698" y="78525"/>
                  <a:pt x="3132720" y="49565"/>
                </a:cubicBezTo>
                <a:close/>
                <a:moveTo>
                  <a:pt x="2618370" y="49565"/>
                </a:moveTo>
                <a:cubicBezTo>
                  <a:pt x="2612704" y="64723"/>
                  <a:pt x="2597317" y="94405"/>
                  <a:pt x="2572209" y="138609"/>
                </a:cubicBezTo>
                <a:lnTo>
                  <a:pt x="2654822" y="134539"/>
                </a:lnTo>
                <a:cubicBezTo>
                  <a:pt x="2643499" y="106850"/>
                  <a:pt x="2631348" y="78525"/>
                  <a:pt x="2618370" y="49565"/>
                </a:cubicBezTo>
                <a:close/>
                <a:moveTo>
                  <a:pt x="1770645" y="49565"/>
                </a:moveTo>
                <a:cubicBezTo>
                  <a:pt x="1764979" y="64723"/>
                  <a:pt x="1749592" y="94405"/>
                  <a:pt x="1724484" y="138609"/>
                </a:cubicBezTo>
                <a:lnTo>
                  <a:pt x="1807097" y="134539"/>
                </a:lnTo>
                <a:cubicBezTo>
                  <a:pt x="1795774" y="106850"/>
                  <a:pt x="1783623" y="78525"/>
                  <a:pt x="1770645" y="49565"/>
                </a:cubicBezTo>
                <a:close/>
                <a:moveTo>
                  <a:pt x="1246770" y="49565"/>
                </a:moveTo>
                <a:cubicBezTo>
                  <a:pt x="1241104" y="64723"/>
                  <a:pt x="1225717" y="94405"/>
                  <a:pt x="1200609" y="138609"/>
                </a:cubicBezTo>
                <a:lnTo>
                  <a:pt x="1283222" y="134539"/>
                </a:lnTo>
                <a:cubicBezTo>
                  <a:pt x="1271899" y="106850"/>
                  <a:pt x="1259748" y="78525"/>
                  <a:pt x="1246770" y="49565"/>
                </a:cubicBezTo>
                <a:close/>
                <a:moveTo>
                  <a:pt x="389520" y="49565"/>
                </a:moveTo>
                <a:cubicBezTo>
                  <a:pt x="383854" y="64723"/>
                  <a:pt x="368467" y="94405"/>
                  <a:pt x="343359" y="138609"/>
                </a:cubicBezTo>
                <a:lnTo>
                  <a:pt x="425972" y="134539"/>
                </a:lnTo>
                <a:cubicBezTo>
                  <a:pt x="414649" y="106850"/>
                  <a:pt x="402498" y="78525"/>
                  <a:pt x="389520" y="49565"/>
                </a:cubicBezTo>
                <a:close/>
                <a:moveTo>
                  <a:pt x="11037966" y="41130"/>
                </a:moveTo>
                <a:cubicBezTo>
                  <a:pt x="11028453" y="41130"/>
                  <a:pt x="11019772" y="41328"/>
                  <a:pt x="11011926" y="41725"/>
                </a:cubicBezTo>
                <a:lnTo>
                  <a:pt x="11014205" y="157097"/>
                </a:lnTo>
                <a:cubicBezTo>
                  <a:pt x="11048148" y="157097"/>
                  <a:pt x="11073540" y="156314"/>
                  <a:pt x="11090379" y="154749"/>
                </a:cubicBezTo>
                <a:cubicBezTo>
                  <a:pt x="11107219" y="153183"/>
                  <a:pt x="11123075" y="149251"/>
                  <a:pt x="11137947" y="142954"/>
                </a:cubicBezTo>
                <a:lnTo>
                  <a:pt x="11156891" y="125189"/>
                </a:lnTo>
                <a:cubicBezTo>
                  <a:pt x="11163806" y="118751"/>
                  <a:pt x="11167264" y="110525"/>
                  <a:pt x="11167264" y="100512"/>
                </a:cubicBezTo>
                <a:cubicBezTo>
                  <a:pt x="11167264" y="98980"/>
                  <a:pt x="11166834" y="94639"/>
                  <a:pt x="11165971" y="87489"/>
                </a:cubicBezTo>
                <a:cubicBezTo>
                  <a:pt x="11165110" y="80338"/>
                  <a:pt x="11158040" y="70907"/>
                  <a:pt x="11144763" y="59196"/>
                </a:cubicBezTo>
                <a:cubicBezTo>
                  <a:pt x="11124613" y="47152"/>
                  <a:pt x="11089014" y="41130"/>
                  <a:pt x="11037966" y="41130"/>
                </a:cubicBezTo>
                <a:close/>
                <a:moveTo>
                  <a:pt x="9675893" y="41130"/>
                </a:moveTo>
                <a:cubicBezTo>
                  <a:pt x="9666378" y="41130"/>
                  <a:pt x="9657698" y="41328"/>
                  <a:pt x="9649852" y="41725"/>
                </a:cubicBezTo>
                <a:lnTo>
                  <a:pt x="9652130" y="157097"/>
                </a:lnTo>
                <a:cubicBezTo>
                  <a:pt x="9686073" y="157097"/>
                  <a:pt x="9711465" y="156314"/>
                  <a:pt x="9728304" y="154749"/>
                </a:cubicBezTo>
                <a:cubicBezTo>
                  <a:pt x="9745144" y="153183"/>
                  <a:pt x="9761000" y="149251"/>
                  <a:pt x="9775872" y="142954"/>
                </a:cubicBezTo>
                <a:lnTo>
                  <a:pt x="9794816" y="125189"/>
                </a:lnTo>
                <a:cubicBezTo>
                  <a:pt x="9801731" y="118751"/>
                  <a:pt x="9805189" y="110525"/>
                  <a:pt x="9805189" y="100512"/>
                </a:cubicBezTo>
                <a:cubicBezTo>
                  <a:pt x="9805189" y="98980"/>
                  <a:pt x="9804758" y="94639"/>
                  <a:pt x="9803896" y="87489"/>
                </a:cubicBezTo>
                <a:cubicBezTo>
                  <a:pt x="9803035" y="80338"/>
                  <a:pt x="9795965" y="70907"/>
                  <a:pt x="9782688" y="59196"/>
                </a:cubicBezTo>
                <a:cubicBezTo>
                  <a:pt x="9762537" y="47152"/>
                  <a:pt x="9726939" y="41130"/>
                  <a:pt x="9675893" y="41130"/>
                </a:cubicBezTo>
                <a:close/>
                <a:moveTo>
                  <a:pt x="8304291" y="41130"/>
                </a:moveTo>
                <a:cubicBezTo>
                  <a:pt x="8294778" y="41130"/>
                  <a:pt x="8286098" y="41328"/>
                  <a:pt x="8278252" y="41725"/>
                </a:cubicBezTo>
                <a:lnTo>
                  <a:pt x="8280530" y="157097"/>
                </a:lnTo>
                <a:cubicBezTo>
                  <a:pt x="8314473" y="157097"/>
                  <a:pt x="8339865" y="156314"/>
                  <a:pt x="8356704" y="154749"/>
                </a:cubicBezTo>
                <a:cubicBezTo>
                  <a:pt x="8373544" y="153183"/>
                  <a:pt x="8389400" y="149251"/>
                  <a:pt x="8404272" y="142954"/>
                </a:cubicBezTo>
                <a:lnTo>
                  <a:pt x="8423216" y="125189"/>
                </a:lnTo>
                <a:cubicBezTo>
                  <a:pt x="8430131" y="118751"/>
                  <a:pt x="8433589" y="110525"/>
                  <a:pt x="8433589" y="100512"/>
                </a:cubicBezTo>
                <a:cubicBezTo>
                  <a:pt x="8433589" y="98980"/>
                  <a:pt x="8433158" y="94639"/>
                  <a:pt x="8432296" y="87489"/>
                </a:cubicBezTo>
                <a:cubicBezTo>
                  <a:pt x="8431435" y="80338"/>
                  <a:pt x="8424365" y="70907"/>
                  <a:pt x="8411088" y="59196"/>
                </a:cubicBezTo>
                <a:cubicBezTo>
                  <a:pt x="8390938" y="47152"/>
                  <a:pt x="8355339" y="41130"/>
                  <a:pt x="8304291" y="41130"/>
                </a:cubicBezTo>
                <a:close/>
                <a:moveTo>
                  <a:pt x="6932692" y="41130"/>
                </a:moveTo>
                <a:cubicBezTo>
                  <a:pt x="6923178" y="41130"/>
                  <a:pt x="6914497" y="41328"/>
                  <a:pt x="6906652" y="41725"/>
                </a:cubicBezTo>
                <a:lnTo>
                  <a:pt x="6908931" y="157097"/>
                </a:lnTo>
                <a:cubicBezTo>
                  <a:pt x="6942875" y="157097"/>
                  <a:pt x="6968266" y="156314"/>
                  <a:pt x="6985105" y="154749"/>
                </a:cubicBezTo>
                <a:cubicBezTo>
                  <a:pt x="7001944" y="153183"/>
                  <a:pt x="7017801" y="149251"/>
                  <a:pt x="7032674" y="142954"/>
                </a:cubicBezTo>
                <a:lnTo>
                  <a:pt x="7051616" y="125189"/>
                </a:lnTo>
                <a:cubicBezTo>
                  <a:pt x="7058532" y="118751"/>
                  <a:pt x="7061989" y="110525"/>
                  <a:pt x="7061989" y="100512"/>
                </a:cubicBezTo>
                <a:cubicBezTo>
                  <a:pt x="7061989" y="98980"/>
                  <a:pt x="7061559" y="94639"/>
                  <a:pt x="7060698" y="87489"/>
                </a:cubicBezTo>
                <a:cubicBezTo>
                  <a:pt x="7059836" y="80338"/>
                  <a:pt x="7052766" y="70907"/>
                  <a:pt x="7039488" y="59196"/>
                </a:cubicBezTo>
                <a:cubicBezTo>
                  <a:pt x="7019338" y="47152"/>
                  <a:pt x="6983741" y="41130"/>
                  <a:pt x="6932692" y="41130"/>
                </a:cubicBezTo>
                <a:close/>
                <a:moveTo>
                  <a:pt x="5570617" y="41130"/>
                </a:moveTo>
                <a:cubicBezTo>
                  <a:pt x="5561104" y="41130"/>
                  <a:pt x="5552422" y="41328"/>
                  <a:pt x="5544577" y="41725"/>
                </a:cubicBezTo>
                <a:lnTo>
                  <a:pt x="5546856" y="157097"/>
                </a:lnTo>
                <a:cubicBezTo>
                  <a:pt x="5580799" y="157097"/>
                  <a:pt x="5606191" y="156314"/>
                  <a:pt x="5623031" y="154749"/>
                </a:cubicBezTo>
                <a:cubicBezTo>
                  <a:pt x="5639870" y="153183"/>
                  <a:pt x="5655726" y="149251"/>
                  <a:pt x="5670599" y="142954"/>
                </a:cubicBezTo>
                <a:lnTo>
                  <a:pt x="5689542" y="125189"/>
                </a:lnTo>
                <a:cubicBezTo>
                  <a:pt x="5696458" y="118751"/>
                  <a:pt x="5699915" y="110525"/>
                  <a:pt x="5699915" y="100512"/>
                </a:cubicBezTo>
                <a:cubicBezTo>
                  <a:pt x="5699915" y="98980"/>
                  <a:pt x="5699484" y="94639"/>
                  <a:pt x="5698622" y="87489"/>
                </a:cubicBezTo>
                <a:cubicBezTo>
                  <a:pt x="5697759" y="80338"/>
                  <a:pt x="5690691" y="70907"/>
                  <a:pt x="5677414" y="59196"/>
                </a:cubicBezTo>
                <a:cubicBezTo>
                  <a:pt x="5657264" y="47152"/>
                  <a:pt x="5621666" y="41130"/>
                  <a:pt x="5570617" y="41130"/>
                </a:cubicBezTo>
                <a:close/>
                <a:moveTo>
                  <a:pt x="4199018" y="41130"/>
                </a:moveTo>
                <a:cubicBezTo>
                  <a:pt x="4189504" y="41130"/>
                  <a:pt x="4180823" y="41328"/>
                  <a:pt x="4172978" y="41725"/>
                </a:cubicBezTo>
                <a:lnTo>
                  <a:pt x="4175256" y="157097"/>
                </a:lnTo>
                <a:cubicBezTo>
                  <a:pt x="4209200" y="157097"/>
                  <a:pt x="4234590" y="156314"/>
                  <a:pt x="4251430" y="154749"/>
                </a:cubicBezTo>
                <a:cubicBezTo>
                  <a:pt x="4268270" y="153183"/>
                  <a:pt x="4284125" y="149251"/>
                  <a:pt x="4298999" y="142954"/>
                </a:cubicBezTo>
                <a:lnTo>
                  <a:pt x="4317941" y="125189"/>
                </a:lnTo>
                <a:cubicBezTo>
                  <a:pt x="4324858" y="118751"/>
                  <a:pt x="4328316" y="110525"/>
                  <a:pt x="4328316" y="100512"/>
                </a:cubicBezTo>
                <a:cubicBezTo>
                  <a:pt x="4328316" y="98980"/>
                  <a:pt x="4327885" y="94639"/>
                  <a:pt x="4327023" y="87489"/>
                </a:cubicBezTo>
                <a:cubicBezTo>
                  <a:pt x="4326161" y="80338"/>
                  <a:pt x="4319090" y="70907"/>
                  <a:pt x="4305815" y="59196"/>
                </a:cubicBezTo>
                <a:cubicBezTo>
                  <a:pt x="4285664" y="47152"/>
                  <a:pt x="4250065" y="41130"/>
                  <a:pt x="4199018" y="41130"/>
                </a:cubicBezTo>
                <a:close/>
                <a:moveTo>
                  <a:pt x="2827417" y="41130"/>
                </a:moveTo>
                <a:cubicBezTo>
                  <a:pt x="2817903" y="41130"/>
                  <a:pt x="2809223" y="41328"/>
                  <a:pt x="2801377" y="41725"/>
                </a:cubicBezTo>
                <a:lnTo>
                  <a:pt x="2803655" y="157097"/>
                </a:lnTo>
                <a:cubicBezTo>
                  <a:pt x="2837599" y="157097"/>
                  <a:pt x="2862990" y="156314"/>
                  <a:pt x="2879830" y="154749"/>
                </a:cubicBezTo>
                <a:cubicBezTo>
                  <a:pt x="2896670" y="153183"/>
                  <a:pt x="2912526" y="149251"/>
                  <a:pt x="2927398" y="142954"/>
                </a:cubicBezTo>
                <a:lnTo>
                  <a:pt x="2946341" y="125189"/>
                </a:lnTo>
                <a:cubicBezTo>
                  <a:pt x="2953257" y="118751"/>
                  <a:pt x="2956715" y="110525"/>
                  <a:pt x="2956715" y="100512"/>
                </a:cubicBezTo>
                <a:cubicBezTo>
                  <a:pt x="2956715" y="98980"/>
                  <a:pt x="2956284" y="94639"/>
                  <a:pt x="2955422" y="87489"/>
                </a:cubicBezTo>
                <a:cubicBezTo>
                  <a:pt x="2954561" y="80338"/>
                  <a:pt x="2947491" y="70907"/>
                  <a:pt x="2934214" y="59196"/>
                </a:cubicBezTo>
                <a:cubicBezTo>
                  <a:pt x="2914064" y="47152"/>
                  <a:pt x="2878465" y="41130"/>
                  <a:pt x="2827417" y="41130"/>
                </a:cubicBezTo>
                <a:close/>
                <a:moveTo>
                  <a:pt x="1465342" y="41130"/>
                </a:moveTo>
                <a:cubicBezTo>
                  <a:pt x="1455828" y="41130"/>
                  <a:pt x="1447148" y="41328"/>
                  <a:pt x="1439302" y="41725"/>
                </a:cubicBezTo>
                <a:lnTo>
                  <a:pt x="1441581" y="157097"/>
                </a:lnTo>
                <a:cubicBezTo>
                  <a:pt x="1475524" y="157097"/>
                  <a:pt x="1500915" y="156314"/>
                  <a:pt x="1517755" y="154749"/>
                </a:cubicBezTo>
                <a:cubicBezTo>
                  <a:pt x="1534594" y="153183"/>
                  <a:pt x="1550451" y="149251"/>
                  <a:pt x="1565324" y="142954"/>
                </a:cubicBezTo>
                <a:lnTo>
                  <a:pt x="1584266" y="125189"/>
                </a:lnTo>
                <a:cubicBezTo>
                  <a:pt x="1591182" y="118751"/>
                  <a:pt x="1594640" y="110525"/>
                  <a:pt x="1594640" y="100512"/>
                </a:cubicBezTo>
                <a:cubicBezTo>
                  <a:pt x="1594640" y="98980"/>
                  <a:pt x="1594209" y="94639"/>
                  <a:pt x="1593347" y="87489"/>
                </a:cubicBezTo>
                <a:cubicBezTo>
                  <a:pt x="1592485" y="80338"/>
                  <a:pt x="1585416" y="70907"/>
                  <a:pt x="1572139" y="59196"/>
                </a:cubicBezTo>
                <a:cubicBezTo>
                  <a:pt x="1551989" y="47152"/>
                  <a:pt x="1516390" y="41130"/>
                  <a:pt x="1465342" y="41130"/>
                </a:cubicBezTo>
                <a:close/>
                <a:moveTo>
                  <a:pt x="65167" y="41130"/>
                </a:moveTo>
                <a:cubicBezTo>
                  <a:pt x="55653" y="41130"/>
                  <a:pt x="46973" y="41328"/>
                  <a:pt x="39127" y="41725"/>
                </a:cubicBezTo>
                <a:lnTo>
                  <a:pt x="41405" y="157097"/>
                </a:lnTo>
                <a:cubicBezTo>
                  <a:pt x="75349" y="157097"/>
                  <a:pt x="100740" y="156314"/>
                  <a:pt x="117580" y="154749"/>
                </a:cubicBezTo>
                <a:cubicBezTo>
                  <a:pt x="134419" y="153183"/>
                  <a:pt x="150276" y="149251"/>
                  <a:pt x="165148" y="142954"/>
                </a:cubicBezTo>
                <a:lnTo>
                  <a:pt x="184091" y="125189"/>
                </a:lnTo>
                <a:cubicBezTo>
                  <a:pt x="191007" y="118751"/>
                  <a:pt x="194465" y="110525"/>
                  <a:pt x="194465" y="100512"/>
                </a:cubicBezTo>
                <a:cubicBezTo>
                  <a:pt x="194465" y="98980"/>
                  <a:pt x="194034" y="94639"/>
                  <a:pt x="193172" y="87489"/>
                </a:cubicBezTo>
                <a:cubicBezTo>
                  <a:pt x="192310" y="80338"/>
                  <a:pt x="185241" y="70907"/>
                  <a:pt x="171964" y="59196"/>
                </a:cubicBezTo>
                <a:cubicBezTo>
                  <a:pt x="151814" y="47152"/>
                  <a:pt x="116215" y="41130"/>
                  <a:pt x="65167" y="41130"/>
                </a:cubicBezTo>
                <a:close/>
                <a:moveTo>
                  <a:pt x="11861816" y="40727"/>
                </a:moveTo>
                <a:cubicBezTo>
                  <a:pt x="11853458" y="40727"/>
                  <a:pt x="11846252" y="41008"/>
                  <a:pt x="11840198" y="41572"/>
                </a:cubicBezTo>
                <a:lnTo>
                  <a:pt x="11848818" y="244279"/>
                </a:lnTo>
                <a:cubicBezTo>
                  <a:pt x="11891222" y="243537"/>
                  <a:pt x="11927626" y="236090"/>
                  <a:pt x="11958028" y="221938"/>
                </a:cubicBezTo>
                <a:cubicBezTo>
                  <a:pt x="11976485" y="207586"/>
                  <a:pt x="11987143" y="197224"/>
                  <a:pt x="11990004" y="190852"/>
                </a:cubicBezTo>
                <a:cubicBezTo>
                  <a:pt x="11992864" y="184480"/>
                  <a:pt x="11995599" y="178035"/>
                  <a:pt x="11998204" y="171516"/>
                </a:cubicBezTo>
                <a:cubicBezTo>
                  <a:pt x="12001784" y="162313"/>
                  <a:pt x="12003574" y="149360"/>
                  <a:pt x="12003574" y="132657"/>
                </a:cubicBezTo>
                <a:cubicBezTo>
                  <a:pt x="12003574" y="127823"/>
                  <a:pt x="12003259" y="122004"/>
                  <a:pt x="12002626" y="115199"/>
                </a:cubicBezTo>
                <a:cubicBezTo>
                  <a:pt x="12001996" y="108394"/>
                  <a:pt x="11998710" y="101326"/>
                  <a:pt x="11992771" y="93994"/>
                </a:cubicBezTo>
                <a:cubicBezTo>
                  <a:pt x="11986833" y="86662"/>
                  <a:pt x="11980660" y="79793"/>
                  <a:pt x="11974253" y="73387"/>
                </a:cubicBezTo>
                <a:cubicBezTo>
                  <a:pt x="11967848" y="66981"/>
                  <a:pt x="11958474" y="61135"/>
                  <a:pt x="11946131" y="55849"/>
                </a:cubicBezTo>
                <a:cubicBezTo>
                  <a:pt x="11921199" y="45768"/>
                  <a:pt x="11893093" y="40727"/>
                  <a:pt x="11861816" y="40727"/>
                </a:cubicBezTo>
                <a:close/>
                <a:moveTo>
                  <a:pt x="10499741" y="40727"/>
                </a:moveTo>
                <a:cubicBezTo>
                  <a:pt x="10491383" y="40727"/>
                  <a:pt x="10484178" y="41008"/>
                  <a:pt x="10478124" y="41572"/>
                </a:cubicBezTo>
                <a:lnTo>
                  <a:pt x="10486744" y="244279"/>
                </a:lnTo>
                <a:cubicBezTo>
                  <a:pt x="10529147" y="243537"/>
                  <a:pt x="10565550" y="236090"/>
                  <a:pt x="10595954" y="221938"/>
                </a:cubicBezTo>
                <a:cubicBezTo>
                  <a:pt x="10614410" y="207586"/>
                  <a:pt x="10625068" y="197224"/>
                  <a:pt x="10627929" y="190852"/>
                </a:cubicBezTo>
                <a:cubicBezTo>
                  <a:pt x="10630790" y="184480"/>
                  <a:pt x="10633522" y="178035"/>
                  <a:pt x="10636130" y="171516"/>
                </a:cubicBezTo>
                <a:cubicBezTo>
                  <a:pt x="10639709" y="162313"/>
                  <a:pt x="10641499" y="149360"/>
                  <a:pt x="10641499" y="132657"/>
                </a:cubicBezTo>
                <a:cubicBezTo>
                  <a:pt x="10641499" y="127823"/>
                  <a:pt x="10641184" y="122004"/>
                  <a:pt x="10640552" y="115199"/>
                </a:cubicBezTo>
                <a:cubicBezTo>
                  <a:pt x="10639920" y="108394"/>
                  <a:pt x="10636635" y="101326"/>
                  <a:pt x="10630697" y="93994"/>
                </a:cubicBezTo>
                <a:cubicBezTo>
                  <a:pt x="10624758" y="86662"/>
                  <a:pt x="10618585" y="79793"/>
                  <a:pt x="10612180" y="73387"/>
                </a:cubicBezTo>
                <a:cubicBezTo>
                  <a:pt x="10605773" y="66981"/>
                  <a:pt x="10596399" y="61135"/>
                  <a:pt x="10584057" y="55849"/>
                </a:cubicBezTo>
                <a:cubicBezTo>
                  <a:pt x="10559124" y="45768"/>
                  <a:pt x="10531018" y="40727"/>
                  <a:pt x="10499741" y="40727"/>
                </a:cubicBezTo>
                <a:close/>
                <a:moveTo>
                  <a:pt x="9128141" y="40727"/>
                </a:moveTo>
                <a:cubicBezTo>
                  <a:pt x="9119783" y="40727"/>
                  <a:pt x="9112578" y="41008"/>
                  <a:pt x="9106523" y="41572"/>
                </a:cubicBezTo>
                <a:lnTo>
                  <a:pt x="9115144" y="244279"/>
                </a:lnTo>
                <a:cubicBezTo>
                  <a:pt x="9157547" y="243537"/>
                  <a:pt x="9193951" y="236090"/>
                  <a:pt x="9224353" y="221938"/>
                </a:cubicBezTo>
                <a:cubicBezTo>
                  <a:pt x="9242810" y="207586"/>
                  <a:pt x="9253468" y="197224"/>
                  <a:pt x="9256329" y="190852"/>
                </a:cubicBezTo>
                <a:cubicBezTo>
                  <a:pt x="9259189" y="184480"/>
                  <a:pt x="9261922" y="178035"/>
                  <a:pt x="9264530" y="171516"/>
                </a:cubicBezTo>
                <a:cubicBezTo>
                  <a:pt x="9268109" y="162313"/>
                  <a:pt x="9269899" y="149360"/>
                  <a:pt x="9269899" y="132657"/>
                </a:cubicBezTo>
                <a:cubicBezTo>
                  <a:pt x="9269899" y="127823"/>
                  <a:pt x="9269583" y="122004"/>
                  <a:pt x="9268952" y="115199"/>
                </a:cubicBezTo>
                <a:cubicBezTo>
                  <a:pt x="9268321" y="108394"/>
                  <a:pt x="9265035" y="101326"/>
                  <a:pt x="9259096" y="93994"/>
                </a:cubicBezTo>
                <a:cubicBezTo>
                  <a:pt x="9253158" y="86662"/>
                  <a:pt x="9246985" y="79793"/>
                  <a:pt x="9240579" y="73387"/>
                </a:cubicBezTo>
                <a:cubicBezTo>
                  <a:pt x="9234173" y="66981"/>
                  <a:pt x="9224799" y="61135"/>
                  <a:pt x="9212456" y="55849"/>
                </a:cubicBezTo>
                <a:cubicBezTo>
                  <a:pt x="9187524" y="45768"/>
                  <a:pt x="9159419" y="40727"/>
                  <a:pt x="9128141" y="40727"/>
                </a:cubicBezTo>
                <a:close/>
                <a:moveTo>
                  <a:pt x="7756541" y="40727"/>
                </a:moveTo>
                <a:cubicBezTo>
                  <a:pt x="7748183" y="40727"/>
                  <a:pt x="7740977" y="41008"/>
                  <a:pt x="7734923" y="41572"/>
                </a:cubicBezTo>
                <a:lnTo>
                  <a:pt x="7743544" y="244279"/>
                </a:lnTo>
                <a:cubicBezTo>
                  <a:pt x="7785948" y="243537"/>
                  <a:pt x="7822351" y="236090"/>
                  <a:pt x="7852753" y="221938"/>
                </a:cubicBezTo>
                <a:cubicBezTo>
                  <a:pt x="7871209" y="207586"/>
                  <a:pt x="7881868" y="197224"/>
                  <a:pt x="7884729" y="190852"/>
                </a:cubicBezTo>
                <a:cubicBezTo>
                  <a:pt x="7887589" y="184480"/>
                  <a:pt x="7890323" y="178035"/>
                  <a:pt x="7892930" y="171516"/>
                </a:cubicBezTo>
                <a:cubicBezTo>
                  <a:pt x="7896510" y="162313"/>
                  <a:pt x="7898299" y="149360"/>
                  <a:pt x="7898299" y="132657"/>
                </a:cubicBezTo>
                <a:cubicBezTo>
                  <a:pt x="7898299" y="127823"/>
                  <a:pt x="7897984" y="122004"/>
                  <a:pt x="7897352" y="115199"/>
                </a:cubicBezTo>
                <a:cubicBezTo>
                  <a:pt x="7896721" y="108394"/>
                  <a:pt x="7893435" y="101326"/>
                  <a:pt x="7887497" y="93994"/>
                </a:cubicBezTo>
                <a:cubicBezTo>
                  <a:pt x="7881558" y="86662"/>
                  <a:pt x="7875385" y="79793"/>
                  <a:pt x="7868979" y="73387"/>
                </a:cubicBezTo>
                <a:cubicBezTo>
                  <a:pt x="7862573" y="66981"/>
                  <a:pt x="7853199" y="61135"/>
                  <a:pt x="7840856" y="55849"/>
                </a:cubicBezTo>
                <a:cubicBezTo>
                  <a:pt x="7815923" y="45768"/>
                  <a:pt x="7787818" y="40727"/>
                  <a:pt x="7756541" y="40727"/>
                </a:cubicBezTo>
                <a:close/>
                <a:moveTo>
                  <a:pt x="6394467" y="40727"/>
                </a:moveTo>
                <a:cubicBezTo>
                  <a:pt x="6386109" y="40727"/>
                  <a:pt x="6378903" y="41008"/>
                  <a:pt x="6372849" y="41572"/>
                </a:cubicBezTo>
                <a:lnTo>
                  <a:pt x="6381469" y="244279"/>
                </a:lnTo>
                <a:cubicBezTo>
                  <a:pt x="6423874" y="243537"/>
                  <a:pt x="6460276" y="236090"/>
                  <a:pt x="6490678" y="221938"/>
                </a:cubicBezTo>
                <a:cubicBezTo>
                  <a:pt x="6509134" y="207586"/>
                  <a:pt x="6519793" y="197224"/>
                  <a:pt x="6522655" y="190852"/>
                </a:cubicBezTo>
                <a:cubicBezTo>
                  <a:pt x="6525515" y="184480"/>
                  <a:pt x="6528249" y="178035"/>
                  <a:pt x="6530855" y="171516"/>
                </a:cubicBezTo>
                <a:cubicBezTo>
                  <a:pt x="6534434" y="162313"/>
                  <a:pt x="6536225" y="149360"/>
                  <a:pt x="6536225" y="132657"/>
                </a:cubicBezTo>
                <a:cubicBezTo>
                  <a:pt x="6536225" y="127823"/>
                  <a:pt x="6535909" y="122004"/>
                  <a:pt x="6535278" y="115199"/>
                </a:cubicBezTo>
                <a:cubicBezTo>
                  <a:pt x="6534647" y="108394"/>
                  <a:pt x="6531360" y="101326"/>
                  <a:pt x="6525423" y="93994"/>
                </a:cubicBezTo>
                <a:cubicBezTo>
                  <a:pt x="6519483" y="86662"/>
                  <a:pt x="6513310" y="79793"/>
                  <a:pt x="6506904" y="73387"/>
                </a:cubicBezTo>
                <a:cubicBezTo>
                  <a:pt x="6500498" y="66981"/>
                  <a:pt x="6491124" y="61135"/>
                  <a:pt x="6478781" y="55849"/>
                </a:cubicBezTo>
                <a:cubicBezTo>
                  <a:pt x="6453849" y="45768"/>
                  <a:pt x="6425743" y="40727"/>
                  <a:pt x="6394467" y="40727"/>
                </a:cubicBezTo>
                <a:close/>
                <a:moveTo>
                  <a:pt x="5022867" y="40727"/>
                </a:moveTo>
                <a:cubicBezTo>
                  <a:pt x="5014510" y="40727"/>
                  <a:pt x="5007303" y="41008"/>
                  <a:pt x="5001248" y="41572"/>
                </a:cubicBezTo>
                <a:lnTo>
                  <a:pt x="5009870" y="244279"/>
                </a:lnTo>
                <a:cubicBezTo>
                  <a:pt x="5052273" y="243537"/>
                  <a:pt x="5088676" y="236090"/>
                  <a:pt x="5119079" y="221938"/>
                </a:cubicBezTo>
                <a:cubicBezTo>
                  <a:pt x="5137535" y="207586"/>
                  <a:pt x="5148193" y="197224"/>
                  <a:pt x="5151054" y="190852"/>
                </a:cubicBezTo>
                <a:cubicBezTo>
                  <a:pt x="5153915" y="184480"/>
                  <a:pt x="5156648" y="178035"/>
                  <a:pt x="5159256" y="171516"/>
                </a:cubicBezTo>
                <a:cubicBezTo>
                  <a:pt x="5162836" y="162313"/>
                  <a:pt x="5164624" y="149360"/>
                  <a:pt x="5164624" y="132657"/>
                </a:cubicBezTo>
                <a:cubicBezTo>
                  <a:pt x="5164624" y="127823"/>
                  <a:pt x="5164309" y="122004"/>
                  <a:pt x="5163677" y="115199"/>
                </a:cubicBezTo>
                <a:cubicBezTo>
                  <a:pt x="5163047" y="108394"/>
                  <a:pt x="5159761" y="101326"/>
                  <a:pt x="5153822" y="93994"/>
                </a:cubicBezTo>
                <a:cubicBezTo>
                  <a:pt x="5147884" y="86662"/>
                  <a:pt x="5141712" y="79793"/>
                  <a:pt x="5135304" y="73387"/>
                </a:cubicBezTo>
                <a:cubicBezTo>
                  <a:pt x="5128900" y="66981"/>
                  <a:pt x="5119524" y="61135"/>
                  <a:pt x="5107182" y="55849"/>
                </a:cubicBezTo>
                <a:cubicBezTo>
                  <a:pt x="5082249" y="45768"/>
                  <a:pt x="5054143" y="40727"/>
                  <a:pt x="5022867" y="40727"/>
                </a:cubicBezTo>
                <a:close/>
                <a:moveTo>
                  <a:pt x="3651267" y="40727"/>
                </a:moveTo>
                <a:cubicBezTo>
                  <a:pt x="3642909" y="40727"/>
                  <a:pt x="3635703" y="41008"/>
                  <a:pt x="3629649" y="41572"/>
                </a:cubicBezTo>
                <a:lnTo>
                  <a:pt x="3638269" y="244279"/>
                </a:lnTo>
                <a:cubicBezTo>
                  <a:pt x="3680673" y="243537"/>
                  <a:pt x="3717076" y="236090"/>
                  <a:pt x="3747479" y="221938"/>
                </a:cubicBezTo>
                <a:cubicBezTo>
                  <a:pt x="3765935" y="207586"/>
                  <a:pt x="3776594" y="197224"/>
                  <a:pt x="3779454" y="190852"/>
                </a:cubicBezTo>
                <a:cubicBezTo>
                  <a:pt x="3782315" y="184480"/>
                  <a:pt x="3785049" y="178035"/>
                  <a:pt x="3787655" y="171516"/>
                </a:cubicBezTo>
                <a:cubicBezTo>
                  <a:pt x="3791235" y="162313"/>
                  <a:pt x="3793025" y="149360"/>
                  <a:pt x="3793025" y="132657"/>
                </a:cubicBezTo>
                <a:cubicBezTo>
                  <a:pt x="3793025" y="127823"/>
                  <a:pt x="3792709" y="122004"/>
                  <a:pt x="3792078" y="115199"/>
                </a:cubicBezTo>
                <a:cubicBezTo>
                  <a:pt x="3791446" y="108394"/>
                  <a:pt x="3788161" y="101326"/>
                  <a:pt x="3782222" y="93994"/>
                </a:cubicBezTo>
                <a:cubicBezTo>
                  <a:pt x="3776283" y="86662"/>
                  <a:pt x="3770111" y="79793"/>
                  <a:pt x="3763705" y="73387"/>
                </a:cubicBezTo>
                <a:cubicBezTo>
                  <a:pt x="3757299" y="66981"/>
                  <a:pt x="3747925" y="61135"/>
                  <a:pt x="3735582" y="55849"/>
                </a:cubicBezTo>
                <a:cubicBezTo>
                  <a:pt x="3710649" y="45768"/>
                  <a:pt x="3682544" y="40727"/>
                  <a:pt x="3651267" y="40727"/>
                </a:cubicBezTo>
                <a:close/>
                <a:moveTo>
                  <a:pt x="2289192" y="40727"/>
                </a:moveTo>
                <a:cubicBezTo>
                  <a:pt x="2280834" y="40727"/>
                  <a:pt x="2273628" y="41008"/>
                  <a:pt x="2267574" y="41572"/>
                </a:cubicBezTo>
                <a:lnTo>
                  <a:pt x="2276194" y="244279"/>
                </a:lnTo>
                <a:cubicBezTo>
                  <a:pt x="2318598" y="243537"/>
                  <a:pt x="2355001" y="236090"/>
                  <a:pt x="2385404" y="221938"/>
                </a:cubicBezTo>
                <a:cubicBezTo>
                  <a:pt x="2403860" y="207586"/>
                  <a:pt x="2414518" y="197224"/>
                  <a:pt x="2417379" y="190852"/>
                </a:cubicBezTo>
                <a:cubicBezTo>
                  <a:pt x="2420240" y="184480"/>
                  <a:pt x="2422974" y="178035"/>
                  <a:pt x="2425580" y="171516"/>
                </a:cubicBezTo>
                <a:cubicBezTo>
                  <a:pt x="2429160" y="162313"/>
                  <a:pt x="2430950" y="149360"/>
                  <a:pt x="2430950" y="132657"/>
                </a:cubicBezTo>
                <a:cubicBezTo>
                  <a:pt x="2430950" y="127823"/>
                  <a:pt x="2430634" y="122004"/>
                  <a:pt x="2430003" y="115199"/>
                </a:cubicBezTo>
                <a:cubicBezTo>
                  <a:pt x="2429371" y="108394"/>
                  <a:pt x="2426086" y="101326"/>
                  <a:pt x="2420147" y="93994"/>
                </a:cubicBezTo>
                <a:cubicBezTo>
                  <a:pt x="2414209" y="86662"/>
                  <a:pt x="2408036" y="79793"/>
                  <a:pt x="2401630" y="73387"/>
                </a:cubicBezTo>
                <a:cubicBezTo>
                  <a:pt x="2395224" y="66981"/>
                  <a:pt x="2385850" y="61135"/>
                  <a:pt x="2373507" y="55849"/>
                </a:cubicBezTo>
                <a:cubicBezTo>
                  <a:pt x="2348574" y="45768"/>
                  <a:pt x="2320469" y="40727"/>
                  <a:pt x="2289192" y="40727"/>
                </a:cubicBezTo>
                <a:close/>
                <a:moveTo>
                  <a:pt x="917592" y="40727"/>
                </a:moveTo>
                <a:cubicBezTo>
                  <a:pt x="909234" y="40727"/>
                  <a:pt x="902028" y="41008"/>
                  <a:pt x="895974" y="41572"/>
                </a:cubicBezTo>
                <a:lnTo>
                  <a:pt x="904594" y="244279"/>
                </a:lnTo>
                <a:cubicBezTo>
                  <a:pt x="946998" y="243537"/>
                  <a:pt x="983401" y="236090"/>
                  <a:pt x="1013804" y="221938"/>
                </a:cubicBezTo>
                <a:cubicBezTo>
                  <a:pt x="1032260" y="207586"/>
                  <a:pt x="1042918" y="197224"/>
                  <a:pt x="1045779" y="190852"/>
                </a:cubicBezTo>
                <a:cubicBezTo>
                  <a:pt x="1048640" y="184480"/>
                  <a:pt x="1051374" y="178035"/>
                  <a:pt x="1053980" y="171516"/>
                </a:cubicBezTo>
                <a:cubicBezTo>
                  <a:pt x="1057560" y="162313"/>
                  <a:pt x="1059350" y="149360"/>
                  <a:pt x="1059350" y="132657"/>
                </a:cubicBezTo>
                <a:cubicBezTo>
                  <a:pt x="1059350" y="127823"/>
                  <a:pt x="1059034" y="122004"/>
                  <a:pt x="1058402" y="115199"/>
                </a:cubicBezTo>
                <a:cubicBezTo>
                  <a:pt x="1057771" y="108394"/>
                  <a:pt x="1054486" y="101326"/>
                  <a:pt x="1048547" y="93994"/>
                </a:cubicBezTo>
                <a:cubicBezTo>
                  <a:pt x="1042608" y="86662"/>
                  <a:pt x="1036436" y="79793"/>
                  <a:pt x="1030030" y="73387"/>
                </a:cubicBezTo>
                <a:cubicBezTo>
                  <a:pt x="1023624" y="66981"/>
                  <a:pt x="1014249" y="61135"/>
                  <a:pt x="1001907" y="55849"/>
                </a:cubicBezTo>
                <a:cubicBezTo>
                  <a:pt x="976974" y="45768"/>
                  <a:pt x="948869" y="40727"/>
                  <a:pt x="917592" y="40727"/>
                </a:cubicBezTo>
                <a:close/>
                <a:moveTo>
                  <a:pt x="11518445" y="6425"/>
                </a:moveTo>
                <a:cubicBezTo>
                  <a:pt x="11523339" y="6425"/>
                  <a:pt x="11529106" y="7942"/>
                  <a:pt x="11535748" y="10975"/>
                </a:cubicBezTo>
                <a:cubicBezTo>
                  <a:pt x="11542388" y="14008"/>
                  <a:pt x="11549775" y="19316"/>
                  <a:pt x="11557906" y="26897"/>
                </a:cubicBezTo>
                <a:cubicBezTo>
                  <a:pt x="11566038" y="34479"/>
                  <a:pt x="11616074" y="92073"/>
                  <a:pt x="11708015" y="199680"/>
                </a:cubicBezTo>
                <a:lnTo>
                  <a:pt x="11705206" y="26097"/>
                </a:lnTo>
                <a:cubicBezTo>
                  <a:pt x="11705867" y="13784"/>
                  <a:pt x="11712723" y="7628"/>
                  <a:pt x="11725774" y="7628"/>
                </a:cubicBezTo>
                <a:lnTo>
                  <a:pt x="11729166" y="7628"/>
                </a:lnTo>
                <a:lnTo>
                  <a:pt x="11739290" y="12690"/>
                </a:lnTo>
                <a:lnTo>
                  <a:pt x="11744243" y="22098"/>
                </a:lnTo>
                <a:cubicBezTo>
                  <a:pt x="11747785" y="138455"/>
                  <a:pt x="11749554" y="211202"/>
                  <a:pt x="11749554" y="240337"/>
                </a:cubicBezTo>
                <a:cubicBezTo>
                  <a:pt x="11749554" y="249659"/>
                  <a:pt x="11749421" y="254096"/>
                  <a:pt x="11749152" y="253648"/>
                </a:cubicBezTo>
                <a:cubicBezTo>
                  <a:pt x="11747591" y="264114"/>
                  <a:pt x="11742368" y="269346"/>
                  <a:pt x="11733486" y="269346"/>
                </a:cubicBezTo>
                <a:lnTo>
                  <a:pt x="11727751" y="268937"/>
                </a:lnTo>
                <a:cubicBezTo>
                  <a:pt x="11717614" y="268634"/>
                  <a:pt x="11654166" y="197786"/>
                  <a:pt x="11537408" y="56393"/>
                </a:cubicBezTo>
                <a:lnTo>
                  <a:pt x="11539762" y="265097"/>
                </a:lnTo>
                <a:lnTo>
                  <a:pt x="11534893" y="274351"/>
                </a:lnTo>
                <a:cubicBezTo>
                  <a:pt x="11530550" y="277977"/>
                  <a:pt x="11525603" y="279791"/>
                  <a:pt x="11520052" y="279791"/>
                </a:cubicBezTo>
                <a:lnTo>
                  <a:pt x="11516660" y="279791"/>
                </a:lnTo>
                <a:lnTo>
                  <a:pt x="11506562" y="274984"/>
                </a:lnTo>
                <a:cubicBezTo>
                  <a:pt x="11503281" y="270974"/>
                  <a:pt x="11501326" y="266445"/>
                  <a:pt x="11500700" y="261398"/>
                </a:cubicBezTo>
                <a:lnTo>
                  <a:pt x="11498280" y="29227"/>
                </a:lnTo>
                <a:cubicBezTo>
                  <a:pt x="11499228" y="14025"/>
                  <a:pt x="11505949" y="6425"/>
                  <a:pt x="11518445" y="6425"/>
                </a:cubicBezTo>
                <a:close/>
                <a:moveTo>
                  <a:pt x="10146845" y="6425"/>
                </a:moveTo>
                <a:cubicBezTo>
                  <a:pt x="10151739" y="6425"/>
                  <a:pt x="10157506" y="7942"/>
                  <a:pt x="10164146" y="10975"/>
                </a:cubicBezTo>
                <a:cubicBezTo>
                  <a:pt x="10170788" y="14008"/>
                  <a:pt x="10178174" y="19316"/>
                  <a:pt x="10186306" y="26897"/>
                </a:cubicBezTo>
                <a:cubicBezTo>
                  <a:pt x="10194438" y="34479"/>
                  <a:pt x="10244474" y="92073"/>
                  <a:pt x="10336415" y="199680"/>
                </a:cubicBezTo>
                <a:lnTo>
                  <a:pt x="10333605" y="26097"/>
                </a:lnTo>
                <a:cubicBezTo>
                  <a:pt x="10334266" y="13784"/>
                  <a:pt x="10341123" y="7628"/>
                  <a:pt x="10354173" y="7628"/>
                </a:cubicBezTo>
                <a:lnTo>
                  <a:pt x="10357565" y="7628"/>
                </a:lnTo>
                <a:lnTo>
                  <a:pt x="10367690" y="12690"/>
                </a:lnTo>
                <a:lnTo>
                  <a:pt x="10372643" y="22098"/>
                </a:lnTo>
                <a:cubicBezTo>
                  <a:pt x="10376185" y="138455"/>
                  <a:pt x="10377954" y="211202"/>
                  <a:pt x="10377954" y="240337"/>
                </a:cubicBezTo>
                <a:cubicBezTo>
                  <a:pt x="10377954" y="249659"/>
                  <a:pt x="10377821" y="254096"/>
                  <a:pt x="10377551" y="253648"/>
                </a:cubicBezTo>
                <a:cubicBezTo>
                  <a:pt x="10375989" y="264114"/>
                  <a:pt x="10370768" y="269346"/>
                  <a:pt x="10361886" y="269346"/>
                </a:cubicBezTo>
                <a:lnTo>
                  <a:pt x="10356151" y="268937"/>
                </a:lnTo>
                <a:cubicBezTo>
                  <a:pt x="10346014" y="268634"/>
                  <a:pt x="10282567" y="197786"/>
                  <a:pt x="10165808" y="56393"/>
                </a:cubicBezTo>
                <a:lnTo>
                  <a:pt x="10168162" y="265097"/>
                </a:lnTo>
                <a:lnTo>
                  <a:pt x="10163293" y="274351"/>
                </a:lnTo>
                <a:cubicBezTo>
                  <a:pt x="10158949" y="277977"/>
                  <a:pt x="10154003" y="279791"/>
                  <a:pt x="10148452" y="279791"/>
                </a:cubicBezTo>
                <a:lnTo>
                  <a:pt x="10145060" y="279791"/>
                </a:lnTo>
                <a:lnTo>
                  <a:pt x="10134961" y="274984"/>
                </a:lnTo>
                <a:cubicBezTo>
                  <a:pt x="10131681" y="270974"/>
                  <a:pt x="10129726" y="266445"/>
                  <a:pt x="10129100" y="261398"/>
                </a:cubicBezTo>
                <a:lnTo>
                  <a:pt x="10126680" y="29227"/>
                </a:lnTo>
                <a:cubicBezTo>
                  <a:pt x="10127628" y="14025"/>
                  <a:pt x="10134349" y="6425"/>
                  <a:pt x="10146845" y="6425"/>
                </a:cubicBezTo>
                <a:close/>
                <a:moveTo>
                  <a:pt x="8784771" y="6425"/>
                </a:moveTo>
                <a:cubicBezTo>
                  <a:pt x="8789664" y="6425"/>
                  <a:pt x="8795431" y="7942"/>
                  <a:pt x="8802073" y="10975"/>
                </a:cubicBezTo>
                <a:cubicBezTo>
                  <a:pt x="8808713" y="14008"/>
                  <a:pt x="8816099" y="19316"/>
                  <a:pt x="8824231" y="26897"/>
                </a:cubicBezTo>
                <a:cubicBezTo>
                  <a:pt x="8832363" y="34479"/>
                  <a:pt x="8882399" y="92073"/>
                  <a:pt x="8974340" y="199680"/>
                </a:cubicBezTo>
                <a:lnTo>
                  <a:pt x="8971531" y="26097"/>
                </a:lnTo>
                <a:cubicBezTo>
                  <a:pt x="8972191" y="13784"/>
                  <a:pt x="8979048" y="7628"/>
                  <a:pt x="8992099" y="7628"/>
                </a:cubicBezTo>
                <a:lnTo>
                  <a:pt x="8995491" y="7628"/>
                </a:lnTo>
                <a:lnTo>
                  <a:pt x="9005615" y="12690"/>
                </a:lnTo>
                <a:lnTo>
                  <a:pt x="9010569" y="22098"/>
                </a:lnTo>
                <a:cubicBezTo>
                  <a:pt x="9014109" y="138455"/>
                  <a:pt x="9015880" y="211202"/>
                  <a:pt x="9015880" y="240337"/>
                </a:cubicBezTo>
                <a:cubicBezTo>
                  <a:pt x="9015880" y="249659"/>
                  <a:pt x="9015746" y="254096"/>
                  <a:pt x="9015477" y="253648"/>
                </a:cubicBezTo>
                <a:cubicBezTo>
                  <a:pt x="9013916" y="264114"/>
                  <a:pt x="9008693" y="269346"/>
                  <a:pt x="8999811" y="269346"/>
                </a:cubicBezTo>
                <a:lnTo>
                  <a:pt x="8994077" y="268937"/>
                </a:lnTo>
                <a:cubicBezTo>
                  <a:pt x="8983939" y="268634"/>
                  <a:pt x="8920492" y="197786"/>
                  <a:pt x="8803733" y="56393"/>
                </a:cubicBezTo>
                <a:lnTo>
                  <a:pt x="8806088" y="265097"/>
                </a:lnTo>
                <a:lnTo>
                  <a:pt x="8801218" y="274351"/>
                </a:lnTo>
                <a:cubicBezTo>
                  <a:pt x="8796874" y="277977"/>
                  <a:pt x="8791927" y="279791"/>
                  <a:pt x="8786377" y="279791"/>
                </a:cubicBezTo>
                <a:lnTo>
                  <a:pt x="8782985" y="279791"/>
                </a:lnTo>
                <a:lnTo>
                  <a:pt x="8772887" y="274984"/>
                </a:lnTo>
                <a:cubicBezTo>
                  <a:pt x="8769605" y="270974"/>
                  <a:pt x="8767652" y="266445"/>
                  <a:pt x="8767025" y="261398"/>
                </a:cubicBezTo>
                <a:lnTo>
                  <a:pt x="8764606" y="29227"/>
                </a:lnTo>
                <a:cubicBezTo>
                  <a:pt x="8765553" y="14025"/>
                  <a:pt x="8772274" y="6425"/>
                  <a:pt x="8784771" y="6425"/>
                </a:cubicBezTo>
                <a:close/>
                <a:moveTo>
                  <a:pt x="7413171" y="6425"/>
                </a:moveTo>
                <a:cubicBezTo>
                  <a:pt x="7418064" y="6425"/>
                  <a:pt x="7423832" y="7942"/>
                  <a:pt x="7430472" y="10975"/>
                </a:cubicBezTo>
                <a:cubicBezTo>
                  <a:pt x="7437113" y="14008"/>
                  <a:pt x="7444499" y="19316"/>
                  <a:pt x="7452631" y="26897"/>
                </a:cubicBezTo>
                <a:cubicBezTo>
                  <a:pt x="7460762" y="34479"/>
                  <a:pt x="7510799" y="92073"/>
                  <a:pt x="7602740" y="199680"/>
                </a:cubicBezTo>
                <a:lnTo>
                  <a:pt x="7599931" y="26097"/>
                </a:lnTo>
                <a:cubicBezTo>
                  <a:pt x="7600592" y="13784"/>
                  <a:pt x="7607448" y="7628"/>
                  <a:pt x="7620499" y="7628"/>
                </a:cubicBezTo>
                <a:lnTo>
                  <a:pt x="7623891" y="7628"/>
                </a:lnTo>
                <a:lnTo>
                  <a:pt x="7634015" y="12690"/>
                </a:lnTo>
                <a:lnTo>
                  <a:pt x="7638968" y="22098"/>
                </a:lnTo>
                <a:cubicBezTo>
                  <a:pt x="7642510" y="138455"/>
                  <a:pt x="7644280" y="211202"/>
                  <a:pt x="7644280" y="240337"/>
                </a:cubicBezTo>
                <a:cubicBezTo>
                  <a:pt x="7644280" y="249659"/>
                  <a:pt x="7644146" y="254096"/>
                  <a:pt x="7643877" y="253648"/>
                </a:cubicBezTo>
                <a:cubicBezTo>
                  <a:pt x="7642315" y="264114"/>
                  <a:pt x="7637093" y="269346"/>
                  <a:pt x="7628211" y="269346"/>
                </a:cubicBezTo>
                <a:lnTo>
                  <a:pt x="7622477" y="268937"/>
                </a:lnTo>
                <a:cubicBezTo>
                  <a:pt x="7612340" y="268634"/>
                  <a:pt x="7548891" y="197786"/>
                  <a:pt x="7432133" y="56393"/>
                </a:cubicBezTo>
                <a:lnTo>
                  <a:pt x="7434488" y="265097"/>
                </a:lnTo>
                <a:lnTo>
                  <a:pt x="7429618" y="274351"/>
                </a:lnTo>
                <a:cubicBezTo>
                  <a:pt x="7425275" y="277977"/>
                  <a:pt x="7420328" y="279791"/>
                  <a:pt x="7414777" y="279791"/>
                </a:cubicBezTo>
                <a:lnTo>
                  <a:pt x="7411386" y="279791"/>
                </a:lnTo>
                <a:lnTo>
                  <a:pt x="7401287" y="274984"/>
                </a:lnTo>
                <a:cubicBezTo>
                  <a:pt x="7398006" y="270974"/>
                  <a:pt x="7396052" y="266445"/>
                  <a:pt x="7395425" y="261398"/>
                </a:cubicBezTo>
                <a:lnTo>
                  <a:pt x="7393006" y="29227"/>
                </a:lnTo>
                <a:cubicBezTo>
                  <a:pt x="7393953" y="14025"/>
                  <a:pt x="7400675" y="6425"/>
                  <a:pt x="7413171" y="6425"/>
                </a:cubicBezTo>
                <a:close/>
                <a:moveTo>
                  <a:pt x="6041571" y="6425"/>
                </a:moveTo>
                <a:cubicBezTo>
                  <a:pt x="6046465" y="6425"/>
                  <a:pt x="6052231" y="7942"/>
                  <a:pt x="6058873" y="10975"/>
                </a:cubicBezTo>
                <a:cubicBezTo>
                  <a:pt x="6065513" y="14008"/>
                  <a:pt x="6072900" y="19316"/>
                  <a:pt x="6081031" y="26897"/>
                </a:cubicBezTo>
                <a:cubicBezTo>
                  <a:pt x="6089163" y="34479"/>
                  <a:pt x="6139200" y="92073"/>
                  <a:pt x="6231141" y="199680"/>
                </a:cubicBezTo>
                <a:lnTo>
                  <a:pt x="6228331" y="26097"/>
                </a:lnTo>
                <a:cubicBezTo>
                  <a:pt x="6228992" y="13784"/>
                  <a:pt x="6235849" y="7628"/>
                  <a:pt x="6248899" y="7628"/>
                </a:cubicBezTo>
                <a:lnTo>
                  <a:pt x="6252292" y="7628"/>
                </a:lnTo>
                <a:lnTo>
                  <a:pt x="6262415" y="12690"/>
                </a:lnTo>
                <a:lnTo>
                  <a:pt x="6267368" y="22098"/>
                </a:lnTo>
                <a:cubicBezTo>
                  <a:pt x="6270911" y="138455"/>
                  <a:pt x="6272680" y="211202"/>
                  <a:pt x="6272680" y="240337"/>
                </a:cubicBezTo>
                <a:cubicBezTo>
                  <a:pt x="6272680" y="249659"/>
                  <a:pt x="6272546" y="254096"/>
                  <a:pt x="6272278" y="253648"/>
                </a:cubicBezTo>
                <a:cubicBezTo>
                  <a:pt x="6270716" y="264114"/>
                  <a:pt x="6265493" y="269346"/>
                  <a:pt x="6256611" y="269346"/>
                </a:cubicBezTo>
                <a:lnTo>
                  <a:pt x="6250878" y="268937"/>
                </a:lnTo>
                <a:cubicBezTo>
                  <a:pt x="6240741" y="268634"/>
                  <a:pt x="6177293" y="197786"/>
                  <a:pt x="6060534" y="56393"/>
                </a:cubicBezTo>
                <a:lnTo>
                  <a:pt x="6062889" y="265097"/>
                </a:lnTo>
                <a:lnTo>
                  <a:pt x="6058018" y="274351"/>
                </a:lnTo>
                <a:cubicBezTo>
                  <a:pt x="6053676" y="277977"/>
                  <a:pt x="6048729" y="279791"/>
                  <a:pt x="6043178" y="279791"/>
                </a:cubicBezTo>
                <a:lnTo>
                  <a:pt x="6039786" y="279791"/>
                </a:lnTo>
                <a:lnTo>
                  <a:pt x="6029687" y="274984"/>
                </a:lnTo>
                <a:cubicBezTo>
                  <a:pt x="6026407" y="270974"/>
                  <a:pt x="6024453" y="266445"/>
                  <a:pt x="6023825" y="261398"/>
                </a:cubicBezTo>
                <a:lnTo>
                  <a:pt x="6021406" y="29227"/>
                </a:lnTo>
                <a:cubicBezTo>
                  <a:pt x="6022353" y="14025"/>
                  <a:pt x="6029075" y="6425"/>
                  <a:pt x="6041571" y="6425"/>
                </a:cubicBezTo>
                <a:close/>
                <a:moveTo>
                  <a:pt x="4679496" y="6425"/>
                </a:moveTo>
                <a:cubicBezTo>
                  <a:pt x="4684391" y="6425"/>
                  <a:pt x="4690158" y="7942"/>
                  <a:pt x="4696798" y="10975"/>
                </a:cubicBezTo>
                <a:cubicBezTo>
                  <a:pt x="4703438" y="14008"/>
                  <a:pt x="4710825" y="19316"/>
                  <a:pt x="4718956" y="26897"/>
                </a:cubicBezTo>
                <a:cubicBezTo>
                  <a:pt x="4727089" y="34479"/>
                  <a:pt x="4777126" y="92073"/>
                  <a:pt x="4869067" y="199680"/>
                </a:cubicBezTo>
                <a:lnTo>
                  <a:pt x="4866257" y="26097"/>
                </a:lnTo>
                <a:cubicBezTo>
                  <a:pt x="4866917" y="13784"/>
                  <a:pt x="4873773" y="7628"/>
                  <a:pt x="4886824" y="7628"/>
                </a:cubicBezTo>
                <a:lnTo>
                  <a:pt x="4890217" y="7628"/>
                </a:lnTo>
                <a:lnTo>
                  <a:pt x="4900340" y="12690"/>
                </a:lnTo>
                <a:lnTo>
                  <a:pt x="4905293" y="22098"/>
                </a:lnTo>
                <a:cubicBezTo>
                  <a:pt x="4908836" y="138455"/>
                  <a:pt x="4910605" y="211202"/>
                  <a:pt x="4910605" y="240337"/>
                </a:cubicBezTo>
                <a:cubicBezTo>
                  <a:pt x="4910605" y="249659"/>
                  <a:pt x="4910471" y="254096"/>
                  <a:pt x="4910203" y="253648"/>
                </a:cubicBezTo>
                <a:cubicBezTo>
                  <a:pt x="4908640" y="264114"/>
                  <a:pt x="4903419" y="269346"/>
                  <a:pt x="4894536" y="269346"/>
                </a:cubicBezTo>
                <a:lnTo>
                  <a:pt x="4888801" y="268937"/>
                </a:lnTo>
                <a:cubicBezTo>
                  <a:pt x="4878665" y="268634"/>
                  <a:pt x="4815218" y="197786"/>
                  <a:pt x="4698460" y="56393"/>
                </a:cubicBezTo>
                <a:lnTo>
                  <a:pt x="4700815" y="265097"/>
                </a:lnTo>
                <a:lnTo>
                  <a:pt x="4695944" y="274351"/>
                </a:lnTo>
                <a:cubicBezTo>
                  <a:pt x="4691601" y="277977"/>
                  <a:pt x="4686654" y="279791"/>
                  <a:pt x="4681103" y="279791"/>
                </a:cubicBezTo>
                <a:lnTo>
                  <a:pt x="4677711" y="279791"/>
                </a:lnTo>
                <a:lnTo>
                  <a:pt x="4667613" y="274984"/>
                </a:lnTo>
                <a:cubicBezTo>
                  <a:pt x="4664332" y="270974"/>
                  <a:pt x="4662378" y="266445"/>
                  <a:pt x="4661750" y="261398"/>
                </a:cubicBezTo>
                <a:lnTo>
                  <a:pt x="4659332" y="29227"/>
                </a:lnTo>
                <a:cubicBezTo>
                  <a:pt x="4660278" y="14025"/>
                  <a:pt x="4667000" y="6425"/>
                  <a:pt x="4679496" y="6425"/>
                </a:cubicBezTo>
                <a:close/>
                <a:moveTo>
                  <a:pt x="3307896" y="6425"/>
                </a:moveTo>
                <a:cubicBezTo>
                  <a:pt x="3312790" y="6425"/>
                  <a:pt x="3318557" y="7942"/>
                  <a:pt x="3325198" y="10975"/>
                </a:cubicBezTo>
                <a:cubicBezTo>
                  <a:pt x="3331839" y="14008"/>
                  <a:pt x="3339225" y="19316"/>
                  <a:pt x="3347356" y="26897"/>
                </a:cubicBezTo>
                <a:cubicBezTo>
                  <a:pt x="3355489" y="34479"/>
                  <a:pt x="3405525" y="92073"/>
                  <a:pt x="3497466" y="199680"/>
                </a:cubicBezTo>
                <a:lnTo>
                  <a:pt x="3494657" y="26097"/>
                </a:lnTo>
                <a:cubicBezTo>
                  <a:pt x="3495318" y="13784"/>
                  <a:pt x="3502174" y="7628"/>
                  <a:pt x="3515225" y="7628"/>
                </a:cubicBezTo>
                <a:lnTo>
                  <a:pt x="3518617" y="7628"/>
                </a:lnTo>
                <a:lnTo>
                  <a:pt x="3528741" y="12690"/>
                </a:lnTo>
                <a:lnTo>
                  <a:pt x="3533694" y="22098"/>
                </a:lnTo>
                <a:cubicBezTo>
                  <a:pt x="3537235" y="138455"/>
                  <a:pt x="3539006" y="211202"/>
                  <a:pt x="3539006" y="240337"/>
                </a:cubicBezTo>
                <a:cubicBezTo>
                  <a:pt x="3539006" y="249659"/>
                  <a:pt x="3538871" y="254096"/>
                  <a:pt x="3538603" y="253648"/>
                </a:cubicBezTo>
                <a:cubicBezTo>
                  <a:pt x="3537041" y="264114"/>
                  <a:pt x="3531819" y="269346"/>
                  <a:pt x="3522936" y="269346"/>
                </a:cubicBezTo>
                <a:lnTo>
                  <a:pt x="3517202" y="268937"/>
                </a:lnTo>
                <a:cubicBezTo>
                  <a:pt x="3507065" y="268634"/>
                  <a:pt x="3443617" y="197786"/>
                  <a:pt x="3326858" y="56393"/>
                </a:cubicBezTo>
                <a:lnTo>
                  <a:pt x="3329213" y="265097"/>
                </a:lnTo>
                <a:lnTo>
                  <a:pt x="3324344" y="274351"/>
                </a:lnTo>
                <a:cubicBezTo>
                  <a:pt x="3320001" y="277977"/>
                  <a:pt x="3315054" y="279791"/>
                  <a:pt x="3309503" y="279791"/>
                </a:cubicBezTo>
                <a:lnTo>
                  <a:pt x="3306111" y="279791"/>
                </a:lnTo>
                <a:lnTo>
                  <a:pt x="3296013" y="274984"/>
                </a:lnTo>
                <a:cubicBezTo>
                  <a:pt x="3292732" y="270974"/>
                  <a:pt x="3290778" y="266445"/>
                  <a:pt x="3290150" y="261398"/>
                </a:cubicBezTo>
                <a:lnTo>
                  <a:pt x="3287731" y="29227"/>
                </a:lnTo>
                <a:cubicBezTo>
                  <a:pt x="3288679" y="14025"/>
                  <a:pt x="3295400" y="6425"/>
                  <a:pt x="3307896" y="6425"/>
                </a:cubicBezTo>
                <a:close/>
                <a:moveTo>
                  <a:pt x="1936296" y="6425"/>
                </a:moveTo>
                <a:cubicBezTo>
                  <a:pt x="1941190" y="6425"/>
                  <a:pt x="1946957" y="7942"/>
                  <a:pt x="1953598" y="10975"/>
                </a:cubicBezTo>
                <a:cubicBezTo>
                  <a:pt x="1960239" y="14008"/>
                  <a:pt x="1967625" y="19316"/>
                  <a:pt x="1975756" y="26897"/>
                </a:cubicBezTo>
                <a:cubicBezTo>
                  <a:pt x="1983888" y="34479"/>
                  <a:pt x="2033925" y="92073"/>
                  <a:pt x="2125866" y="199680"/>
                </a:cubicBezTo>
                <a:lnTo>
                  <a:pt x="2123056" y="26097"/>
                </a:lnTo>
                <a:cubicBezTo>
                  <a:pt x="2123718" y="13784"/>
                  <a:pt x="2130574" y="7628"/>
                  <a:pt x="2143625" y="7628"/>
                </a:cubicBezTo>
                <a:lnTo>
                  <a:pt x="2147017" y="7628"/>
                </a:lnTo>
                <a:lnTo>
                  <a:pt x="2157141" y="12690"/>
                </a:lnTo>
                <a:lnTo>
                  <a:pt x="2162094" y="22098"/>
                </a:lnTo>
                <a:cubicBezTo>
                  <a:pt x="2165635" y="138455"/>
                  <a:pt x="2167406" y="211202"/>
                  <a:pt x="2167406" y="240337"/>
                </a:cubicBezTo>
                <a:cubicBezTo>
                  <a:pt x="2167406" y="249659"/>
                  <a:pt x="2167271" y="254096"/>
                  <a:pt x="2167003" y="253648"/>
                </a:cubicBezTo>
                <a:cubicBezTo>
                  <a:pt x="2165441" y="264114"/>
                  <a:pt x="2160219" y="269346"/>
                  <a:pt x="2151336" y="269346"/>
                </a:cubicBezTo>
                <a:lnTo>
                  <a:pt x="2145602" y="268937"/>
                </a:lnTo>
                <a:cubicBezTo>
                  <a:pt x="2135465" y="268634"/>
                  <a:pt x="2072018" y="197786"/>
                  <a:pt x="1955259" y="56393"/>
                </a:cubicBezTo>
                <a:lnTo>
                  <a:pt x="1957614" y="265097"/>
                </a:lnTo>
                <a:lnTo>
                  <a:pt x="1952743" y="274351"/>
                </a:lnTo>
                <a:cubicBezTo>
                  <a:pt x="1948400" y="277977"/>
                  <a:pt x="1943453" y="279791"/>
                  <a:pt x="1937903" y="279791"/>
                </a:cubicBezTo>
                <a:lnTo>
                  <a:pt x="1934511" y="279791"/>
                </a:lnTo>
                <a:lnTo>
                  <a:pt x="1924412" y="274984"/>
                </a:lnTo>
                <a:cubicBezTo>
                  <a:pt x="1921131" y="270974"/>
                  <a:pt x="1919178" y="266445"/>
                  <a:pt x="1918550" y="261398"/>
                </a:cubicBezTo>
                <a:lnTo>
                  <a:pt x="1916131" y="29227"/>
                </a:lnTo>
                <a:cubicBezTo>
                  <a:pt x="1917078" y="14025"/>
                  <a:pt x="1923800" y="6425"/>
                  <a:pt x="1936296" y="6425"/>
                </a:cubicBezTo>
                <a:close/>
                <a:moveTo>
                  <a:pt x="564696" y="6425"/>
                </a:moveTo>
                <a:cubicBezTo>
                  <a:pt x="569590" y="6425"/>
                  <a:pt x="575357" y="7942"/>
                  <a:pt x="581998" y="10975"/>
                </a:cubicBezTo>
                <a:cubicBezTo>
                  <a:pt x="588638" y="14008"/>
                  <a:pt x="596024" y="19316"/>
                  <a:pt x="604156" y="26897"/>
                </a:cubicBezTo>
                <a:cubicBezTo>
                  <a:pt x="612288" y="34479"/>
                  <a:pt x="662324" y="92073"/>
                  <a:pt x="754266" y="199680"/>
                </a:cubicBezTo>
                <a:lnTo>
                  <a:pt x="751456" y="26097"/>
                </a:lnTo>
                <a:cubicBezTo>
                  <a:pt x="752117" y="13784"/>
                  <a:pt x="758974" y="7628"/>
                  <a:pt x="772025" y="7628"/>
                </a:cubicBezTo>
                <a:lnTo>
                  <a:pt x="775416" y="7628"/>
                </a:lnTo>
                <a:lnTo>
                  <a:pt x="785541" y="12690"/>
                </a:lnTo>
                <a:lnTo>
                  <a:pt x="790494" y="22098"/>
                </a:lnTo>
                <a:cubicBezTo>
                  <a:pt x="794035" y="138455"/>
                  <a:pt x="795806" y="211202"/>
                  <a:pt x="795806" y="240337"/>
                </a:cubicBezTo>
                <a:cubicBezTo>
                  <a:pt x="795806" y="249659"/>
                  <a:pt x="795671" y="254096"/>
                  <a:pt x="795402" y="253648"/>
                </a:cubicBezTo>
                <a:cubicBezTo>
                  <a:pt x="793841" y="264114"/>
                  <a:pt x="788619" y="269346"/>
                  <a:pt x="779736" y="269346"/>
                </a:cubicBezTo>
                <a:lnTo>
                  <a:pt x="774002" y="268937"/>
                </a:lnTo>
                <a:cubicBezTo>
                  <a:pt x="763865" y="268634"/>
                  <a:pt x="700417" y="197786"/>
                  <a:pt x="583658" y="56393"/>
                </a:cubicBezTo>
                <a:lnTo>
                  <a:pt x="586013" y="265097"/>
                </a:lnTo>
                <a:lnTo>
                  <a:pt x="581143" y="274351"/>
                </a:lnTo>
                <a:cubicBezTo>
                  <a:pt x="576800" y="277977"/>
                  <a:pt x="571853" y="279791"/>
                  <a:pt x="566303" y="279791"/>
                </a:cubicBezTo>
                <a:lnTo>
                  <a:pt x="562911" y="279791"/>
                </a:lnTo>
                <a:lnTo>
                  <a:pt x="552812" y="274984"/>
                </a:lnTo>
                <a:cubicBezTo>
                  <a:pt x="549531" y="270974"/>
                  <a:pt x="547577" y="266445"/>
                  <a:pt x="546950" y="261398"/>
                </a:cubicBezTo>
                <a:lnTo>
                  <a:pt x="544531" y="29227"/>
                </a:lnTo>
                <a:cubicBezTo>
                  <a:pt x="545478" y="14025"/>
                  <a:pt x="552200" y="6425"/>
                  <a:pt x="564696" y="6425"/>
                </a:cubicBezTo>
                <a:close/>
                <a:moveTo>
                  <a:pt x="11027919" y="2406"/>
                </a:moveTo>
                <a:cubicBezTo>
                  <a:pt x="11035705" y="2406"/>
                  <a:pt x="11047187" y="2619"/>
                  <a:pt x="11062361" y="3046"/>
                </a:cubicBezTo>
                <a:cubicBezTo>
                  <a:pt x="11077537" y="3473"/>
                  <a:pt x="11096749" y="6079"/>
                  <a:pt x="11119993" y="10866"/>
                </a:cubicBezTo>
                <a:cubicBezTo>
                  <a:pt x="11143239" y="15653"/>
                  <a:pt x="11162322" y="24530"/>
                  <a:pt x="11177240" y="37498"/>
                </a:cubicBezTo>
                <a:cubicBezTo>
                  <a:pt x="11192160" y="50466"/>
                  <a:pt x="11200852" y="62822"/>
                  <a:pt x="11203313" y="74568"/>
                </a:cubicBezTo>
                <a:cubicBezTo>
                  <a:pt x="11204832" y="82469"/>
                  <a:pt x="11205591" y="89780"/>
                  <a:pt x="11205591" y="96499"/>
                </a:cubicBezTo>
                <a:cubicBezTo>
                  <a:pt x="11205591" y="100574"/>
                  <a:pt x="11205096" y="106367"/>
                  <a:pt x="11204104" y="113878"/>
                </a:cubicBezTo>
                <a:cubicBezTo>
                  <a:pt x="11203111" y="121388"/>
                  <a:pt x="11200824" y="128513"/>
                  <a:pt x="11197239" y="135252"/>
                </a:cubicBezTo>
                <a:cubicBezTo>
                  <a:pt x="11193656" y="141991"/>
                  <a:pt x="11182751" y="152816"/>
                  <a:pt x="11164521" y="167727"/>
                </a:cubicBezTo>
                <a:cubicBezTo>
                  <a:pt x="11146293" y="182638"/>
                  <a:pt x="11123098" y="191114"/>
                  <a:pt x="11094936" y="193156"/>
                </a:cubicBezTo>
                <a:cubicBezTo>
                  <a:pt x="11066773" y="195197"/>
                  <a:pt x="11040174" y="196218"/>
                  <a:pt x="11015139" y="196218"/>
                </a:cubicBezTo>
                <a:lnTo>
                  <a:pt x="11019561" y="261686"/>
                </a:lnTo>
                <a:lnTo>
                  <a:pt x="11015133" y="271561"/>
                </a:lnTo>
                <a:cubicBezTo>
                  <a:pt x="11010666" y="274906"/>
                  <a:pt x="11005687" y="276578"/>
                  <a:pt x="11000195" y="276578"/>
                </a:cubicBezTo>
                <a:lnTo>
                  <a:pt x="10996407" y="276578"/>
                </a:lnTo>
                <a:lnTo>
                  <a:pt x="10986660" y="271964"/>
                </a:lnTo>
                <a:cubicBezTo>
                  <a:pt x="10980901" y="259843"/>
                  <a:pt x="10978021" y="247478"/>
                  <a:pt x="10978021" y="234869"/>
                </a:cubicBezTo>
                <a:cubicBezTo>
                  <a:pt x="10978021" y="222259"/>
                  <a:pt x="10976281" y="154331"/>
                  <a:pt x="10972799" y="31083"/>
                </a:cubicBezTo>
                <a:cubicBezTo>
                  <a:pt x="10973102" y="15399"/>
                  <a:pt x="10977407" y="6760"/>
                  <a:pt x="10985714" y="5164"/>
                </a:cubicBezTo>
                <a:cubicBezTo>
                  <a:pt x="10995812" y="3325"/>
                  <a:pt x="11009881" y="2406"/>
                  <a:pt x="11027919" y="2406"/>
                </a:cubicBezTo>
                <a:close/>
                <a:moveTo>
                  <a:pt x="9665844" y="2406"/>
                </a:moveTo>
                <a:cubicBezTo>
                  <a:pt x="9673631" y="2406"/>
                  <a:pt x="9685112" y="2619"/>
                  <a:pt x="9700288" y="3046"/>
                </a:cubicBezTo>
                <a:cubicBezTo>
                  <a:pt x="9715462" y="3473"/>
                  <a:pt x="9734673" y="6079"/>
                  <a:pt x="9757919" y="10866"/>
                </a:cubicBezTo>
                <a:cubicBezTo>
                  <a:pt x="9781164" y="15653"/>
                  <a:pt x="9800247" y="24530"/>
                  <a:pt x="9815167" y="37498"/>
                </a:cubicBezTo>
                <a:cubicBezTo>
                  <a:pt x="9830085" y="50466"/>
                  <a:pt x="9838777" y="62822"/>
                  <a:pt x="9841238" y="74568"/>
                </a:cubicBezTo>
                <a:cubicBezTo>
                  <a:pt x="9842757" y="82469"/>
                  <a:pt x="9843517" y="89780"/>
                  <a:pt x="9843517" y="96499"/>
                </a:cubicBezTo>
                <a:cubicBezTo>
                  <a:pt x="9843517" y="100574"/>
                  <a:pt x="9843021" y="106367"/>
                  <a:pt x="9842029" y="113878"/>
                </a:cubicBezTo>
                <a:cubicBezTo>
                  <a:pt x="9841037" y="121388"/>
                  <a:pt x="9838749" y="128513"/>
                  <a:pt x="9835165" y="135252"/>
                </a:cubicBezTo>
                <a:cubicBezTo>
                  <a:pt x="9831582" y="141991"/>
                  <a:pt x="9820676" y="152816"/>
                  <a:pt x="9802448" y="167727"/>
                </a:cubicBezTo>
                <a:cubicBezTo>
                  <a:pt x="9784218" y="182638"/>
                  <a:pt x="9761023" y="191114"/>
                  <a:pt x="9732861" y="193156"/>
                </a:cubicBezTo>
                <a:cubicBezTo>
                  <a:pt x="9704699" y="195197"/>
                  <a:pt x="9678101" y="196218"/>
                  <a:pt x="9653065" y="196218"/>
                </a:cubicBezTo>
                <a:lnTo>
                  <a:pt x="9657487" y="261686"/>
                </a:lnTo>
                <a:lnTo>
                  <a:pt x="9653058" y="271561"/>
                </a:lnTo>
                <a:cubicBezTo>
                  <a:pt x="9648592" y="274906"/>
                  <a:pt x="9643612" y="276578"/>
                  <a:pt x="9638122" y="276578"/>
                </a:cubicBezTo>
                <a:lnTo>
                  <a:pt x="9634333" y="276578"/>
                </a:lnTo>
                <a:lnTo>
                  <a:pt x="9624586" y="271964"/>
                </a:lnTo>
                <a:cubicBezTo>
                  <a:pt x="9618826" y="259843"/>
                  <a:pt x="9615947" y="247478"/>
                  <a:pt x="9615947" y="234869"/>
                </a:cubicBezTo>
                <a:cubicBezTo>
                  <a:pt x="9615947" y="222259"/>
                  <a:pt x="9614206" y="154331"/>
                  <a:pt x="9610724" y="31083"/>
                </a:cubicBezTo>
                <a:cubicBezTo>
                  <a:pt x="9611027" y="15399"/>
                  <a:pt x="9615332" y="6760"/>
                  <a:pt x="9623639" y="5164"/>
                </a:cubicBezTo>
                <a:cubicBezTo>
                  <a:pt x="9633738" y="3325"/>
                  <a:pt x="9647806" y="2406"/>
                  <a:pt x="9665844" y="2406"/>
                </a:cubicBezTo>
                <a:close/>
                <a:moveTo>
                  <a:pt x="8294244" y="2406"/>
                </a:moveTo>
                <a:cubicBezTo>
                  <a:pt x="8302030" y="2406"/>
                  <a:pt x="8313511" y="2619"/>
                  <a:pt x="8328687" y="3046"/>
                </a:cubicBezTo>
                <a:cubicBezTo>
                  <a:pt x="8343863" y="3473"/>
                  <a:pt x="8363073" y="6079"/>
                  <a:pt x="8386318" y="10866"/>
                </a:cubicBezTo>
                <a:cubicBezTo>
                  <a:pt x="8409565" y="15653"/>
                  <a:pt x="8428647" y="24530"/>
                  <a:pt x="8443566" y="37498"/>
                </a:cubicBezTo>
                <a:cubicBezTo>
                  <a:pt x="8458486" y="50466"/>
                  <a:pt x="8467177" y="62822"/>
                  <a:pt x="8469638" y="74568"/>
                </a:cubicBezTo>
                <a:cubicBezTo>
                  <a:pt x="8471157" y="82469"/>
                  <a:pt x="8471917" y="89780"/>
                  <a:pt x="8471917" y="96499"/>
                </a:cubicBezTo>
                <a:cubicBezTo>
                  <a:pt x="8471917" y="100574"/>
                  <a:pt x="8471421" y="106367"/>
                  <a:pt x="8470428" y="113878"/>
                </a:cubicBezTo>
                <a:cubicBezTo>
                  <a:pt x="8469437" y="121388"/>
                  <a:pt x="8467149" y="128513"/>
                  <a:pt x="8463565" y="135252"/>
                </a:cubicBezTo>
                <a:cubicBezTo>
                  <a:pt x="8459981" y="141991"/>
                  <a:pt x="8449076" y="152816"/>
                  <a:pt x="8430847" y="167727"/>
                </a:cubicBezTo>
                <a:cubicBezTo>
                  <a:pt x="8412618" y="182638"/>
                  <a:pt x="8389423" y="191114"/>
                  <a:pt x="8361261" y="193156"/>
                </a:cubicBezTo>
                <a:cubicBezTo>
                  <a:pt x="8333098" y="195197"/>
                  <a:pt x="8306499" y="196218"/>
                  <a:pt x="8281464" y="196218"/>
                </a:cubicBezTo>
                <a:lnTo>
                  <a:pt x="8285886" y="261686"/>
                </a:lnTo>
                <a:lnTo>
                  <a:pt x="8281458" y="271561"/>
                </a:lnTo>
                <a:cubicBezTo>
                  <a:pt x="8276991" y="274906"/>
                  <a:pt x="8272012" y="276578"/>
                  <a:pt x="8266521" y="276578"/>
                </a:cubicBezTo>
                <a:lnTo>
                  <a:pt x="8262733" y="276578"/>
                </a:lnTo>
                <a:lnTo>
                  <a:pt x="8252986" y="271964"/>
                </a:lnTo>
                <a:cubicBezTo>
                  <a:pt x="8247227" y="259843"/>
                  <a:pt x="8244346" y="247478"/>
                  <a:pt x="8244346" y="234869"/>
                </a:cubicBezTo>
                <a:cubicBezTo>
                  <a:pt x="8244346" y="222259"/>
                  <a:pt x="8242606" y="154331"/>
                  <a:pt x="8239125" y="31083"/>
                </a:cubicBezTo>
                <a:cubicBezTo>
                  <a:pt x="8239428" y="15399"/>
                  <a:pt x="8243733" y="6760"/>
                  <a:pt x="8252039" y="5164"/>
                </a:cubicBezTo>
                <a:cubicBezTo>
                  <a:pt x="8262138" y="3325"/>
                  <a:pt x="8276206" y="2406"/>
                  <a:pt x="8294244" y="2406"/>
                </a:cubicBezTo>
                <a:close/>
                <a:moveTo>
                  <a:pt x="6922645" y="2406"/>
                </a:moveTo>
                <a:cubicBezTo>
                  <a:pt x="6930431" y="2406"/>
                  <a:pt x="6941913" y="2619"/>
                  <a:pt x="6957087" y="3046"/>
                </a:cubicBezTo>
                <a:cubicBezTo>
                  <a:pt x="6972262" y="3473"/>
                  <a:pt x="6991474" y="6079"/>
                  <a:pt x="7014720" y="10866"/>
                </a:cubicBezTo>
                <a:cubicBezTo>
                  <a:pt x="7037965" y="15653"/>
                  <a:pt x="7057047" y="24530"/>
                  <a:pt x="7071966" y="37498"/>
                </a:cubicBezTo>
                <a:cubicBezTo>
                  <a:pt x="7086886" y="50466"/>
                  <a:pt x="7095578" y="62822"/>
                  <a:pt x="7098039" y="74568"/>
                </a:cubicBezTo>
                <a:cubicBezTo>
                  <a:pt x="7099558" y="82469"/>
                  <a:pt x="7100316" y="89780"/>
                  <a:pt x="7100316" y="96499"/>
                </a:cubicBezTo>
                <a:cubicBezTo>
                  <a:pt x="7100316" y="100574"/>
                  <a:pt x="7099821" y="106367"/>
                  <a:pt x="7098830" y="113878"/>
                </a:cubicBezTo>
                <a:cubicBezTo>
                  <a:pt x="7097837" y="121388"/>
                  <a:pt x="7095549" y="128513"/>
                  <a:pt x="7091965" y="135252"/>
                </a:cubicBezTo>
                <a:cubicBezTo>
                  <a:pt x="7088381" y="141991"/>
                  <a:pt x="7077475" y="152816"/>
                  <a:pt x="7059247" y="167727"/>
                </a:cubicBezTo>
                <a:cubicBezTo>
                  <a:pt x="7041020" y="182638"/>
                  <a:pt x="7017824" y="191114"/>
                  <a:pt x="6989661" y="193156"/>
                </a:cubicBezTo>
                <a:cubicBezTo>
                  <a:pt x="6961499" y="195197"/>
                  <a:pt x="6934900" y="196218"/>
                  <a:pt x="6909864" y="196218"/>
                </a:cubicBezTo>
                <a:lnTo>
                  <a:pt x="6914286" y="261686"/>
                </a:lnTo>
                <a:lnTo>
                  <a:pt x="6909859" y="271561"/>
                </a:lnTo>
                <a:cubicBezTo>
                  <a:pt x="6905391" y="274906"/>
                  <a:pt x="6900412" y="276578"/>
                  <a:pt x="6894921" y="276578"/>
                </a:cubicBezTo>
                <a:lnTo>
                  <a:pt x="6891133" y="276578"/>
                </a:lnTo>
                <a:lnTo>
                  <a:pt x="6881386" y="271964"/>
                </a:lnTo>
                <a:cubicBezTo>
                  <a:pt x="6875626" y="259843"/>
                  <a:pt x="6872747" y="247478"/>
                  <a:pt x="6872747" y="234869"/>
                </a:cubicBezTo>
                <a:cubicBezTo>
                  <a:pt x="6872747" y="222259"/>
                  <a:pt x="6871007" y="154331"/>
                  <a:pt x="6867524" y="31083"/>
                </a:cubicBezTo>
                <a:cubicBezTo>
                  <a:pt x="6867829" y="15399"/>
                  <a:pt x="6872132" y="6760"/>
                  <a:pt x="6880438" y="5164"/>
                </a:cubicBezTo>
                <a:cubicBezTo>
                  <a:pt x="6890538" y="3325"/>
                  <a:pt x="6904607" y="2406"/>
                  <a:pt x="6922645" y="2406"/>
                </a:cubicBezTo>
                <a:close/>
                <a:moveTo>
                  <a:pt x="5560570" y="2406"/>
                </a:moveTo>
                <a:cubicBezTo>
                  <a:pt x="5568356" y="2406"/>
                  <a:pt x="5579837" y="2619"/>
                  <a:pt x="5595012" y="3046"/>
                </a:cubicBezTo>
                <a:cubicBezTo>
                  <a:pt x="5610187" y="3473"/>
                  <a:pt x="5629400" y="6079"/>
                  <a:pt x="5652645" y="10866"/>
                </a:cubicBezTo>
                <a:cubicBezTo>
                  <a:pt x="5675889" y="15653"/>
                  <a:pt x="5694973" y="24530"/>
                  <a:pt x="5709891" y="37498"/>
                </a:cubicBezTo>
                <a:cubicBezTo>
                  <a:pt x="5724811" y="50466"/>
                  <a:pt x="5733501" y="62822"/>
                  <a:pt x="5735964" y="74568"/>
                </a:cubicBezTo>
                <a:cubicBezTo>
                  <a:pt x="5737484" y="82469"/>
                  <a:pt x="5738242" y="89780"/>
                  <a:pt x="5738242" y="96499"/>
                </a:cubicBezTo>
                <a:cubicBezTo>
                  <a:pt x="5738242" y="100574"/>
                  <a:pt x="5737745" y="106367"/>
                  <a:pt x="5736754" y="113878"/>
                </a:cubicBezTo>
                <a:cubicBezTo>
                  <a:pt x="5735762" y="121388"/>
                  <a:pt x="5733475" y="128513"/>
                  <a:pt x="5729892" y="135252"/>
                </a:cubicBezTo>
                <a:cubicBezTo>
                  <a:pt x="5726307" y="141991"/>
                  <a:pt x="5715401" y="152816"/>
                  <a:pt x="5697173" y="167727"/>
                </a:cubicBezTo>
                <a:cubicBezTo>
                  <a:pt x="5678944" y="182638"/>
                  <a:pt x="5655750" y="191114"/>
                  <a:pt x="5627586" y="193156"/>
                </a:cubicBezTo>
                <a:cubicBezTo>
                  <a:pt x="5599425" y="195197"/>
                  <a:pt x="5572825" y="196218"/>
                  <a:pt x="5547790" y="196218"/>
                </a:cubicBezTo>
                <a:lnTo>
                  <a:pt x="5552211" y="261686"/>
                </a:lnTo>
                <a:lnTo>
                  <a:pt x="5547784" y="271561"/>
                </a:lnTo>
                <a:cubicBezTo>
                  <a:pt x="5543316" y="274906"/>
                  <a:pt x="5538337" y="276578"/>
                  <a:pt x="5532846" y="276578"/>
                </a:cubicBezTo>
                <a:lnTo>
                  <a:pt x="5529058" y="276578"/>
                </a:lnTo>
                <a:lnTo>
                  <a:pt x="5519313" y="271964"/>
                </a:lnTo>
                <a:cubicBezTo>
                  <a:pt x="5513552" y="259843"/>
                  <a:pt x="5510672" y="247478"/>
                  <a:pt x="5510672" y="234869"/>
                </a:cubicBezTo>
                <a:cubicBezTo>
                  <a:pt x="5510672" y="222259"/>
                  <a:pt x="5508932" y="154331"/>
                  <a:pt x="5505450" y="31083"/>
                </a:cubicBezTo>
                <a:cubicBezTo>
                  <a:pt x="5505752" y="15399"/>
                  <a:pt x="5510057" y="6760"/>
                  <a:pt x="5518364" y="5164"/>
                </a:cubicBezTo>
                <a:cubicBezTo>
                  <a:pt x="5528462" y="3325"/>
                  <a:pt x="5542532" y="2406"/>
                  <a:pt x="5560570" y="2406"/>
                </a:cubicBezTo>
                <a:close/>
                <a:moveTo>
                  <a:pt x="4188970" y="2406"/>
                </a:moveTo>
                <a:cubicBezTo>
                  <a:pt x="4196756" y="2406"/>
                  <a:pt x="4208237" y="2619"/>
                  <a:pt x="4223413" y="3046"/>
                </a:cubicBezTo>
                <a:cubicBezTo>
                  <a:pt x="4238588" y="3473"/>
                  <a:pt x="4257799" y="6079"/>
                  <a:pt x="4281045" y="10866"/>
                </a:cubicBezTo>
                <a:cubicBezTo>
                  <a:pt x="4304290" y="15653"/>
                  <a:pt x="4323372" y="24530"/>
                  <a:pt x="4338293" y="37498"/>
                </a:cubicBezTo>
                <a:cubicBezTo>
                  <a:pt x="4353213" y="50466"/>
                  <a:pt x="4361903" y="62822"/>
                  <a:pt x="4364364" y="74568"/>
                </a:cubicBezTo>
                <a:cubicBezTo>
                  <a:pt x="4365883" y="82469"/>
                  <a:pt x="4366643" y="89780"/>
                  <a:pt x="4366643" y="96499"/>
                </a:cubicBezTo>
                <a:cubicBezTo>
                  <a:pt x="4366643" y="100574"/>
                  <a:pt x="4366146" y="106367"/>
                  <a:pt x="4365155" y="113878"/>
                </a:cubicBezTo>
                <a:cubicBezTo>
                  <a:pt x="4364164" y="121388"/>
                  <a:pt x="4361875" y="128513"/>
                  <a:pt x="4358291" y="135252"/>
                </a:cubicBezTo>
                <a:cubicBezTo>
                  <a:pt x="4354708" y="141991"/>
                  <a:pt x="4343802" y="152816"/>
                  <a:pt x="4325573" y="167727"/>
                </a:cubicBezTo>
                <a:cubicBezTo>
                  <a:pt x="4307345" y="182638"/>
                  <a:pt x="4284149" y="191114"/>
                  <a:pt x="4255988" y="193156"/>
                </a:cubicBezTo>
                <a:cubicBezTo>
                  <a:pt x="4227824" y="195197"/>
                  <a:pt x="4201225" y="196218"/>
                  <a:pt x="4176190" y="196218"/>
                </a:cubicBezTo>
                <a:lnTo>
                  <a:pt x="4180612" y="261686"/>
                </a:lnTo>
                <a:lnTo>
                  <a:pt x="4176183" y="271561"/>
                </a:lnTo>
                <a:cubicBezTo>
                  <a:pt x="4171717" y="274906"/>
                  <a:pt x="4166738" y="276578"/>
                  <a:pt x="4161247" y="276578"/>
                </a:cubicBezTo>
                <a:lnTo>
                  <a:pt x="4157459" y="276578"/>
                </a:lnTo>
                <a:lnTo>
                  <a:pt x="4147712" y="271964"/>
                </a:lnTo>
                <a:cubicBezTo>
                  <a:pt x="4141952" y="259843"/>
                  <a:pt x="4139072" y="247478"/>
                  <a:pt x="4139072" y="234869"/>
                </a:cubicBezTo>
                <a:cubicBezTo>
                  <a:pt x="4139072" y="222259"/>
                  <a:pt x="4137332" y="154331"/>
                  <a:pt x="4133850" y="31083"/>
                </a:cubicBezTo>
                <a:cubicBezTo>
                  <a:pt x="4134153" y="15399"/>
                  <a:pt x="4138458" y="6760"/>
                  <a:pt x="4146764" y="5164"/>
                </a:cubicBezTo>
                <a:cubicBezTo>
                  <a:pt x="4156864" y="3325"/>
                  <a:pt x="4170931" y="2406"/>
                  <a:pt x="4188970" y="2406"/>
                </a:cubicBezTo>
                <a:close/>
                <a:moveTo>
                  <a:pt x="2817370" y="2406"/>
                </a:moveTo>
                <a:cubicBezTo>
                  <a:pt x="2825156" y="2406"/>
                  <a:pt x="2836637" y="2619"/>
                  <a:pt x="2851813" y="3046"/>
                </a:cubicBezTo>
                <a:cubicBezTo>
                  <a:pt x="2866988" y="3473"/>
                  <a:pt x="2886199" y="6079"/>
                  <a:pt x="2909444" y="10866"/>
                </a:cubicBezTo>
                <a:cubicBezTo>
                  <a:pt x="2932690" y="15653"/>
                  <a:pt x="2951773" y="24530"/>
                  <a:pt x="2966692" y="37498"/>
                </a:cubicBezTo>
                <a:cubicBezTo>
                  <a:pt x="2981612" y="50466"/>
                  <a:pt x="2990302" y="62822"/>
                  <a:pt x="2992764" y="74568"/>
                </a:cubicBezTo>
                <a:cubicBezTo>
                  <a:pt x="2994283" y="82469"/>
                  <a:pt x="2995042" y="89780"/>
                  <a:pt x="2995042" y="96499"/>
                </a:cubicBezTo>
                <a:cubicBezTo>
                  <a:pt x="2995042" y="100574"/>
                  <a:pt x="2994546" y="106367"/>
                  <a:pt x="2993555" y="113878"/>
                </a:cubicBezTo>
                <a:cubicBezTo>
                  <a:pt x="2992562" y="121388"/>
                  <a:pt x="2990275" y="128513"/>
                  <a:pt x="2986690" y="135252"/>
                </a:cubicBezTo>
                <a:cubicBezTo>
                  <a:pt x="2983107" y="141991"/>
                  <a:pt x="2972201" y="152816"/>
                  <a:pt x="2953973" y="167727"/>
                </a:cubicBezTo>
                <a:cubicBezTo>
                  <a:pt x="2935745" y="182638"/>
                  <a:pt x="2912549" y="191114"/>
                  <a:pt x="2884387" y="193156"/>
                </a:cubicBezTo>
                <a:cubicBezTo>
                  <a:pt x="2856224" y="195197"/>
                  <a:pt x="2829625" y="196218"/>
                  <a:pt x="2804590" y="196218"/>
                </a:cubicBezTo>
                <a:lnTo>
                  <a:pt x="2809012" y="261686"/>
                </a:lnTo>
                <a:lnTo>
                  <a:pt x="2804583" y="271561"/>
                </a:lnTo>
                <a:cubicBezTo>
                  <a:pt x="2800117" y="274906"/>
                  <a:pt x="2795138" y="276578"/>
                  <a:pt x="2789647" y="276578"/>
                </a:cubicBezTo>
                <a:lnTo>
                  <a:pt x="2785858" y="276578"/>
                </a:lnTo>
                <a:lnTo>
                  <a:pt x="2776112" y="271964"/>
                </a:lnTo>
                <a:cubicBezTo>
                  <a:pt x="2770352" y="259843"/>
                  <a:pt x="2767472" y="247478"/>
                  <a:pt x="2767472" y="234869"/>
                </a:cubicBezTo>
                <a:cubicBezTo>
                  <a:pt x="2767472" y="222259"/>
                  <a:pt x="2765731" y="154331"/>
                  <a:pt x="2762250" y="31083"/>
                </a:cubicBezTo>
                <a:cubicBezTo>
                  <a:pt x="2762553" y="15399"/>
                  <a:pt x="2766858" y="6760"/>
                  <a:pt x="2775165" y="5164"/>
                </a:cubicBezTo>
                <a:cubicBezTo>
                  <a:pt x="2785263" y="3325"/>
                  <a:pt x="2799332" y="2406"/>
                  <a:pt x="2817370" y="2406"/>
                </a:cubicBezTo>
                <a:close/>
                <a:moveTo>
                  <a:pt x="1455295" y="2406"/>
                </a:moveTo>
                <a:cubicBezTo>
                  <a:pt x="1463081" y="2406"/>
                  <a:pt x="1474562" y="2619"/>
                  <a:pt x="1489738" y="3046"/>
                </a:cubicBezTo>
                <a:cubicBezTo>
                  <a:pt x="1504913" y="3473"/>
                  <a:pt x="1524124" y="6079"/>
                  <a:pt x="1547369" y="10866"/>
                </a:cubicBezTo>
                <a:cubicBezTo>
                  <a:pt x="1570615" y="15653"/>
                  <a:pt x="1589697" y="24530"/>
                  <a:pt x="1604617" y="37498"/>
                </a:cubicBezTo>
                <a:cubicBezTo>
                  <a:pt x="1619537" y="50466"/>
                  <a:pt x="1628227" y="62822"/>
                  <a:pt x="1630689" y="74568"/>
                </a:cubicBezTo>
                <a:cubicBezTo>
                  <a:pt x="1632208" y="82469"/>
                  <a:pt x="1632967" y="89780"/>
                  <a:pt x="1632967" y="96499"/>
                </a:cubicBezTo>
                <a:cubicBezTo>
                  <a:pt x="1632967" y="100574"/>
                  <a:pt x="1632471" y="106367"/>
                  <a:pt x="1631479" y="113878"/>
                </a:cubicBezTo>
                <a:cubicBezTo>
                  <a:pt x="1630488" y="121388"/>
                  <a:pt x="1628199" y="128513"/>
                  <a:pt x="1624616" y="135252"/>
                </a:cubicBezTo>
                <a:cubicBezTo>
                  <a:pt x="1621032" y="141991"/>
                  <a:pt x="1610126" y="152816"/>
                  <a:pt x="1591898" y="167727"/>
                </a:cubicBezTo>
                <a:cubicBezTo>
                  <a:pt x="1573669" y="182638"/>
                  <a:pt x="1550474" y="191114"/>
                  <a:pt x="1522312" y="193156"/>
                </a:cubicBezTo>
                <a:cubicBezTo>
                  <a:pt x="1494149" y="195197"/>
                  <a:pt x="1467550" y="196218"/>
                  <a:pt x="1442515" y="196218"/>
                </a:cubicBezTo>
                <a:lnTo>
                  <a:pt x="1446937" y="261686"/>
                </a:lnTo>
                <a:lnTo>
                  <a:pt x="1442508" y="271561"/>
                </a:lnTo>
                <a:cubicBezTo>
                  <a:pt x="1438041" y="274906"/>
                  <a:pt x="1433062" y="276578"/>
                  <a:pt x="1427572" y="276578"/>
                </a:cubicBezTo>
                <a:lnTo>
                  <a:pt x="1423783" y="276578"/>
                </a:lnTo>
                <a:lnTo>
                  <a:pt x="1414036" y="271964"/>
                </a:lnTo>
                <a:cubicBezTo>
                  <a:pt x="1408277" y="259843"/>
                  <a:pt x="1405397" y="247478"/>
                  <a:pt x="1405397" y="234869"/>
                </a:cubicBezTo>
                <a:cubicBezTo>
                  <a:pt x="1405397" y="222259"/>
                  <a:pt x="1403656" y="154331"/>
                  <a:pt x="1400175" y="31083"/>
                </a:cubicBezTo>
                <a:cubicBezTo>
                  <a:pt x="1400478" y="15399"/>
                  <a:pt x="1404783" y="6760"/>
                  <a:pt x="1413089" y="5164"/>
                </a:cubicBezTo>
                <a:cubicBezTo>
                  <a:pt x="1423188" y="3325"/>
                  <a:pt x="1437257" y="2406"/>
                  <a:pt x="1455295" y="2406"/>
                </a:cubicBezTo>
                <a:close/>
                <a:moveTo>
                  <a:pt x="55120" y="2406"/>
                </a:moveTo>
                <a:cubicBezTo>
                  <a:pt x="62906" y="2406"/>
                  <a:pt x="74387" y="2619"/>
                  <a:pt x="89562" y="3046"/>
                </a:cubicBezTo>
                <a:cubicBezTo>
                  <a:pt x="104738" y="3473"/>
                  <a:pt x="123949" y="6079"/>
                  <a:pt x="147194" y="10866"/>
                </a:cubicBezTo>
                <a:cubicBezTo>
                  <a:pt x="170440" y="15653"/>
                  <a:pt x="189522" y="24530"/>
                  <a:pt x="204442" y="37498"/>
                </a:cubicBezTo>
                <a:cubicBezTo>
                  <a:pt x="219361" y="50466"/>
                  <a:pt x="228052" y="62822"/>
                  <a:pt x="230514" y="74568"/>
                </a:cubicBezTo>
                <a:cubicBezTo>
                  <a:pt x="232033" y="82469"/>
                  <a:pt x="232792" y="89780"/>
                  <a:pt x="232792" y="96499"/>
                </a:cubicBezTo>
                <a:cubicBezTo>
                  <a:pt x="232792" y="100574"/>
                  <a:pt x="232296" y="106367"/>
                  <a:pt x="231304" y="113878"/>
                </a:cubicBezTo>
                <a:cubicBezTo>
                  <a:pt x="230312" y="121388"/>
                  <a:pt x="228024" y="128513"/>
                  <a:pt x="224441" y="135252"/>
                </a:cubicBezTo>
                <a:cubicBezTo>
                  <a:pt x="220857" y="141991"/>
                  <a:pt x="209951" y="152816"/>
                  <a:pt x="191723" y="167727"/>
                </a:cubicBezTo>
                <a:cubicBezTo>
                  <a:pt x="173494" y="182638"/>
                  <a:pt x="150299" y="191114"/>
                  <a:pt x="122136" y="193156"/>
                </a:cubicBezTo>
                <a:cubicBezTo>
                  <a:pt x="93974" y="195197"/>
                  <a:pt x="67375" y="196218"/>
                  <a:pt x="42340" y="196218"/>
                </a:cubicBezTo>
                <a:lnTo>
                  <a:pt x="46762" y="261686"/>
                </a:lnTo>
                <a:lnTo>
                  <a:pt x="42333" y="271561"/>
                </a:lnTo>
                <a:cubicBezTo>
                  <a:pt x="37867" y="274906"/>
                  <a:pt x="32887" y="276578"/>
                  <a:pt x="27397" y="276578"/>
                </a:cubicBezTo>
                <a:lnTo>
                  <a:pt x="23608" y="276578"/>
                </a:lnTo>
                <a:lnTo>
                  <a:pt x="13861" y="271964"/>
                </a:lnTo>
                <a:cubicBezTo>
                  <a:pt x="8102" y="259843"/>
                  <a:pt x="5222" y="247478"/>
                  <a:pt x="5222" y="234869"/>
                </a:cubicBezTo>
                <a:cubicBezTo>
                  <a:pt x="5222" y="222259"/>
                  <a:pt x="3481" y="154331"/>
                  <a:pt x="0" y="31083"/>
                </a:cubicBezTo>
                <a:cubicBezTo>
                  <a:pt x="303" y="15399"/>
                  <a:pt x="4608" y="6760"/>
                  <a:pt x="12914" y="5164"/>
                </a:cubicBezTo>
                <a:cubicBezTo>
                  <a:pt x="23013" y="3325"/>
                  <a:pt x="37081" y="2406"/>
                  <a:pt x="55120" y="2406"/>
                </a:cubicBezTo>
                <a:close/>
                <a:moveTo>
                  <a:pt x="12193777" y="1203"/>
                </a:moveTo>
                <a:cubicBezTo>
                  <a:pt x="12199350" y="1203"/>
                  <a:pt x="12204278" y="3701"/>
                  <a:pt x="12208560" y="8697"/>
                </a:cubicBezTo>
                <a:lnTo>
                  <a:pt x="12252764" y="103283"/>
                </a:lnTo>
                <a:lnTo>
                  <a:pt x="12252764" y="200894"/>
                </a:lnTo>
                <a:lnTo>
                  <a:pt x="12240539" y="173320"/>
                </a:lnTo>
                <a:lnTo>
                  <a:pt x="12128654" y="178030"/>
                </a:lnTo>
                <a:cubicBezTo>
                  <a:pt x="12123458" y="190557"/>
                  <a:pt x="12118679" y="204220"/>
                  <a:pt x="12114317" y="219020"/>
                </a:cubicBezTo>
                <a:cubicBezTo>
                  <a:pt x="12109954" y="233820"/>
                  <a:pt x="12104758" y="249122"/>
                  <a:pt x="12098731" y="264924"/>
                </a:cubicBezTo>
                <a:cubicBezTo>
                  <a:pt x="12094605" y="268674"/>
                  <a:pt x="12089591" y="270550"/>
                  <a:pt x="12083685" y="270550"/>
                </a:cubicBezTo>
                <a:lnTo>
                  <a:pt x="12080204" y="270550"/>
                </a:lnTo>
                <a:lnTo>
                  <a:pt x="12070815" y="265609"/>
                </a:lnTo>
                <a:cubicBezTo>
                  <a:pt x="12066754" y="260195"/>
                  <a:pt x="12064722" y="254030"/>
                  <a:pt x="12064722" y="247114"/>
                </a:cubicBezTo>
                <a:cubicBezTo>
                  <a:pt x="12088209" y="161812"/>
                  <a:pt x="12124531" y="83239"/>
                  <a:pt x="12173689" y="11397"/>
                </a:cubicBezTo>
                <a:cubicBezTo>
                  <a:pt x="12180798" y="4601"/>
                  <a:pt x="12187493" y="1203"/>
                  <a:pt x="12193777" y="1203"/>
                </a:cubicBezTo>
                <a:close/>
                <a:moveTo>
                  <a:pt x="11346053" y="1203"/>
                </a:moveTo>
                <a:cubicBezTo>
                  <a:pt x="11351625" y="1203"/>
                  <a:pt x="11356553" y="3701"/>
                  <a:pt x="11360836" y="8697"/>
                </a:cubicBezTo>
                <a:cubicBezTo>
                  <a:pt x="11385602" y="50964"/>
                  <a:pt x="11405154" y="92800"/>
                  <a:pt x="11419492" y="134206"/>
                </a:cubicBezTo>
                <a:cubicBezTo>
                  <a:pt x="11433828" y="175611"/>
                  <a:pt x="11450089" y="216786"/>
                  <a:pt x="11468273" y="257731"/>
                </a:cubicBezTo>
                <a:lnTo>
                  <a:pt x="11463805" y="268418"/>
                </a:lnTo>
                <a:cubicBezTo>
                  <a:pt x="11458814" y="271985"/>
                  <a:pt x="11453312" y="273769"/>
                  <a:pt x="11447302" y="273769"/>
                </a:cubicBezTo>
                <a:lnTo>
                  <a:pt x="11445010" y="273769"/>
                </a:lnTo>
                <a:lnTo>
                  <a:pt x="11435168" y="268847"/>
                </a:lnTo>
                <a:cubicBezTo>
                  <a:pt x="11417398" y="239968"/>
                  <a:pt x="11403280" y="208126"/>
                  <a:pt x="11392814" y="173320"/>
                </a:cubicBezTo>
                <a:lnTo>
                  <a:pt x="11280931" y="178030"/>
                </a:lnTo>
                <a:cubicBezTo>
                  <a:pt x="11275734" y="190557"/>
                  <a:pt x="11270954" y="204220"/>
                  <a:pt x="11266592" y="219020"/>
                </a:cubicBezTo>
                <a:cubicBezTo>
                  <a:pt x="11262229" y="233820"/>
                  <a:pt x="11257034" y="249122"/>
                  <a:pt x="11251006" y="264924"/>
                </a:cubicBezTo>
                <a:cubicBezTo>
                  <a:pt x="11246880" y="268674"/>
                  <a:pt x="11241866" y="270550"/>
                  <a:pt x="11235960" y="270550"/>
                </a:cubicBezTo>
                <a:lnTo>
                  <a:pt x="11232479" y="270550"/>
                </a:lnTo>
                <a:lnTo>
                  <a:pt x="11223091" y="265609"/>
                </a:lnTo>
                <a:cubicBezTo>
                  <a:pt x="11219029" y="260195"/>
                  <a:pt x="11216998" y="254030"/>
                  <a:pt x="11216998" y="247114"/>
                </a:cubicBezTo>
                <a:cubicBezTo>
                  <a:pt x="11240485" y="161812"/>
                  <a:pt x="11276806" y="83239"/>
                  <a:pt x="11325965" y="11397"/>
                </a:cubicBezTo>
                <a:cubicBezTo>
                  <a:pt x="11333073" y="4601"/>
                  <a:pt x="11339769" y="1203"/>
                  <a:pt x="11346053" y="1203"/>
                </a:cubicBezTo>
                <a:close/>
                <a:moveTo>
                  <a:pt x="10831703" y="1203"/>
                </a:moveTo>
                <a:cubicBezTo>
                  <a:pt x="10837274" y="1203"/>
                  <a:pt x="10842203" y="3701"/>
                  <a:pt x="10846486" y="8697"/>
                </a:cubicBezTo>
                <a:cubicBezTo>
                  <a:pt x="10871252" y="50964"/>
                  <a:pt x="10890804" y="92800"/>
                  <a:pt x="10905142" y="134206"/>
                </a:cubicBezTo>
                <a:cubicBezTo>
                  <a:pt x="10919479" y="175611"/>
                  <a:pt x="10935739" y="216786"/>
                  <a:pt x="10953923" y="257731"/>
                </a:cubicBezTo>
                <a:lnTo>
                  <a:pt x="10949455" y="268418"/>
                </a:lnTo>
                <a:cubicBezTo>
                  <a:pt x="10944464" y="271985"/>
                  <a:pt x="10938962" y="273769"/>
                  <a:pt x="10932951" y="273769"/>
                </a:cubicBezTo>
                <a:lnTo>
                  <a:pt x="10930660" y="273769"/>
                </a:lnTo>
                <a:lnTo>
                  <a:pt x="10920818" y="268847"/>
                </a:lnTo>
                <a:cubicBezTo>
                  <a:pt x="10903048" y="239968"/>
                  <a:pt x="10888930" y="208126"/>
                  <a:pt x="10878464" y="173320"/>
                </a:cubicBezTo>
                <a:lnTo>
                  <a:pt x="10766581" y="178030"/>
                </a:lnTo>
                <a:cubicBezTo>
                  <a:pt x="10761384" y="190557"/>
                  <a:pt x="10756604" y="204220"/>
                  <a:pt x="10752242" y="219020"/>
                </a:cubicBezTo>
                <a:cubicBezTo>
                  <a:pt x="10747879" y="233820"/>
                  <a:pt x="10742684" y="249122"/>
                  <a:pt x="10736656" y="264924"/>
                </a:cubicBezTo>
                <a:cubicBezTo>
                  <a:pt x="10732530" y="268674"/>
                  <a:pt x="10727514" y="270550"/>
                  <a:pt x="10721610" y="270550"/>
                </a:cubicBezTo>
                <a:lnTo>
                  <a:pt x="10718129" y="270550"/>
                </a:lnTo>
                <a:lnTo>
                  <a:pt x="10708741" y="265609"/>
                </a:lnTo>
                <a:cubicBezTo>
                  <a:pt x="10704680" y="260195"/>
                  <a:pt x="10702648" y="254030"/>
                  <a:pt x="10702648" y="247114"/>
                </a:cubicBezTo>
                <a:cubicBezTo>
                  <a:pt x="10726135" y="161812"/>
                  <a:pt x="10762456" y="83239"/>
                  <a:pt x="10811615" y="11397"/>
                </a:cubicBezTo>
                <a:cubicBezTo>
                  <a:pt x="10818722" y="4601"/>
                  <a:pt x="10825419" y="1203"/>
                  <a:pt x="10831703" y="1203"/>
                </a:cubicBezTo>
                <a:close/>
                <a:moveTo>
                  <a:pt x="9983978" y="1203"/>
                </a:moveTo>
                <a:cubicBezTo>
                  <a:pt x="9989549" y="1203"/>
                  <a:pt x="9994478" y="3701"/>
                  <a:pt x="9998761" y="8697"/>
                </a:cubicBezTo>
                <a:cubicBezTo>
                  <a:pt x="10023527" y="50964"/>
                  <a:pt x="10043079" y="92800"/>
                  <a:pt x="10057417" y="134206"/>
                </a:cubicBezTo>
                <a:cubicBezTo>
                  <a:pt x="10071754" y="175611"/>
                  <a:pt x="10088014" y="216786"/>
                  <a:pt x="10106198" y="257731"/>
                </a:cubicBezTo>
                <a:lnTo>
                  <a:pt x="10101730" y="268418"/>
                </a:lnTo>
                <a:cubicBezTo>
                  <a:pt x="10096739" y="271985"/>
                  <a:pt x="10091238" y="273769"/>
                  <a:pt x="10085226" y="273769"/>
                </a:cubicBezTo>
                <a:lnTo>
                  <a:pt x="10082935" y="273769"/>
                </a:lnTo>
                <a:lnTo>
                  <a:pt x="10073093" y="268847"/>
                </a:lnTo>
                <a:cubicBezTo>
                  <a:pt x="10055323" y="239968"/>
                  <a:pt x="10041205" y="208126"/>
                  <a:pt x="10030739" y="173320"/>
                </a:cubicBezTo>
                <a:lnTo>
                  <a:pt x="9918856" y="178030"/>
                </a:lnTo>
                <a:cubicBezTo>
                  <a:pt x="9913659" y="190557"/>
                  <a:pt x="9908879" y="204220"/>
                  <a:pt x="9904517" y="219020"/>
                </a:cubicBezTo>
                <a:cubicBezTo>
                  <a:pt x="9900154" y="233820"/>
                  <a:pt x="9894959" y="249122"/>
                  <a:pt x="9888931" y="264924"/>
                </a:cubicBezTo>
                <a:cubicBezTo>
                  <a:pt x="9884805" y="268674"/>
                  <a:pt x="9879789" y="270550"/>
                  <a:pt x="9873885" y="270550"/>
                </a:cubicBezTo>
                <a:lnTo>
                  <a:pt x="9870404" y="270550"/>
                </a:lnTo>
                <a:lnTo>
                  <a:pt x="9861016" y="265609"/>
                </a:lnTo>
                <a:cubicBezTo>
                  <a:pt x="9856955" y="260195"/>
                  <a:pt x="9854923" y="254030"/>
                  <a:pt x="9854923" y="247114"/>
                </a:cubicBezTo>
                <a:cubicBezTo>
                  <a:pt x="9878410" y="161812"/>
                  <a:pt x="9914731" y="83239"/>
                  <a:pt x="9963889" y="11397"/>
                </a:cubicBezTo>
                <a:cubicBezTo>
                  <a:pt x="9970997" y="4601"/>
                  <a:pt x="9977694" y="1203"/>
                  <a:pt x="9983978" y="1203"/>
                </a:cubicBezTo>
                <a:close/>
                <a:moveTo>
                  <a:pt x="9460103" y="1203"/>
                </a:moveTo>
                <a:cubicBezTo>
                  <a:pt x="9465674" y="1203"/>
                  <a:pt x="9470602" y="3701"/>
                  <a:pt x="9474886" y="8697"/>
                </a:cubicBezTo>
                <a:cubicBezTo>
                  <a:pt x="9499652" y="50964"/>
                  <a:pt x="9519204" y="92800"/>
                  <a:pt x="9533541" y="134206"/>
                </a:cubicBezTo>
                <a:cubicBezTo>
                  <a:pt x="9547879" y="175611"/>
                  <a:pt x="9564139" y="216786"/>
                  <a:pt x="9582322" y="257731"/>
                </a:cubicBezTo>
                <a:lnTo>
                  <a:pt x="9577855" y="268418"/>
                </a:lnTo>
                <a:cubicBezTo>
                  <a:pt x="9572864" y="271985"/>
                  <a:pt x="9567363" y="273769"/>
                  <a:pt x="9561351" y="273769"/>
                </a:cubicBezTo>
                <a:lnTo>
                  <a:pt x="9559060" y="273769"/>
                </a:lnTo>
                <a:lnTo>
                  <a:pt x="9549217" y="268847"/>
                </a:lnTo>
                <a:cubicBezTo>
                  <a:pt x="9531448" y="239968"/>
                  <a:pt x="9517330" y="208126"/>
                  <a:pt x="9506864" y="173320"/>
                </a:cubicBezTo>
                <a:lnTo>
                  <a:pt x="9394980" y="178030"/>
                </a:lnTo>
                <a:cubicBezTo>
                  <a:pt x="9389784" y="190557"/>
                  <a:pt x="9385004" y="204220"/>
                  <a:pt x="9380642" y="219020"/>
                </a:cubicBezTo>
                <a:cubicBezTo>
                  <a:pt x="9376279" y="233820"/>
                  <a:pt x="9371084" y="249122"/>
                  <a:pt x="9365056" y="264924"/>
                </a:cubicBezTo>
                <a:cubicBezTo>
                  <a:pt x="9360930" y="268674"/>
                  <a:pt x="9355914" y="270550"/>
                  <a:pt x="9350010" y="270550"/>
                </a:cubicBezTo>
                <a:lnTo>
                  <a:pt x="9346529" y="270550"/>
                </a:lnTo>
                <a:lnTo>
                  <a:pt x="9337141" y="265609"/>
                </a:lnTo>
                <a:cubicBezTo>
                  <a:pt x="9333079" y="260195"/>
                  <a:pt x="9331048" y="254030"/>
                  <a:pt x="9331048" y="247114"/>
                </a:cubicBezTo>
                <a:cubicBezTo>
                  <a:pt x="9354535" y="161812"/>
                  <a:pt x="9390856" y="83239"/>
                  <a:pt x="9440014" y="11397"/>
                </a:cubicBezTo>
                <a:cubicBezTo>
                  <a:pt x="9447122" y="4601"/>
                  <a:pt x="9453818" y="1203"/>
                  <a:pt x="9460103" y="1203"/>
                </a:cubicBezTo>
                <a:close/>
                <a:moveTo>
                  <a:pt x="8612378" y="1203"/>
                </a:moveTo>
                <a:cubicBezTo>
                  <a:pt x="8617949" y="1203"/>
                  <a:pt x="8622878" y="3701"/>
                  <a:pt x="8627161" y="8697"/>
                </a:cubicBezTo>
                <a:cubicBezTo>
                  <a:pt x="8651927" y="50964"/>
                  <a:pt x="8671479" y="92800"/>
                  <a:pt x="8685816" y="134206"/>
                </a:cubicBezTo>
                <a:cubicBezTo>
                  <a:pt x="8700154" y="175611"/>
                  <a:pt x="8716414" y="216786"/>
                  <a:pt x="8734597" y="257731"/>
                </a:cubicBezTo>
                <a:lnTo>
                  <a:pt x="8730130" y="268418"/>
                </a:lnTo>
                <a:cubicBezTo>
                  <a:pt x="8725139" y="271985"/>
                  <a:pt x="8719638" y="273769"/>
                  <a:pt x="8713626" y="273769"/>
                </a:cubicBezTo>
                <a:lnTo>
                  <a:pt x="8711335" y="273769"/>
                </a:lnTo>
                <a:lnTo>
                  <a:pt x="8701492" y="268847"/>
                </a:lnTo>
                <a:cubicBezTo>
                  <a:pt x="8683723" y="239968"/>
                  <a:pt x="8669605" y="208126"/>
                  <a:pt x="8659139" y="173320"/>
                </a:cubicBezTo>
                <a:lnTo>
                  <a:pt x="8547255" y="178030"/>
                </a:lnTo>
                <a:cubicBezTo>
                  <a:pt x="8542059" y="190557"/>
                  <a:pt x="8537279" y="204220"/>
                  <a:pt x="8532917" y="219020"/>
                </a:cubicBezTo>
                <a:cubicBezTo>
                  <a:pt x="8528554" y="233820"/>
                  <a:pt x="8523359" y="249122"/>
                  <a:pt x="8517331" y="264924"/>
                </a:cubicBezTo>
                <a:cubicBezTo>
                  <a:pt x="8513205" y="268674"/>
                  <a:pt x="8508191" y="270550"/>
                  <a:pt x="8502285" y="270550"/>
                </a:cubicBezTo>
                <a:lnTo>
                  <a:pt x="8498804" y="270550"/>
                </a:lnTo>
                <a:lnTo>
                  <a:pt x="8489416" y="265609"/>
                </a:lnTo>
                <a:cubicBezTo>
                  <a:pt x="8485354" y="260195"/>
                  <a:pt x="8483323" y="254030"/>
                  <a:pt x="8483323" y="247114"/>
                </a:cubicBezTo>
                <a:cubicBezTo>
                  <a:pt x="8506810" y="161812"/>
                  <a:pt x="8543132" y="83239"/>
                  <a:pt x="8592289" y="11397"/>
                </a:cubicBezTo>
                <a:cubicBezTo>
                  <a:pt x="8599397" y="4601"/>
                  <a:pt x="8606093" y="1203"/>
                  <a:pt x="8612378" y="1203"/>
                </a:cubicBezTo>
                <a:close/>
                <a:moveTo>
                  <a:pt x="8088504" y="1203"/>
                </a:moveTo>
                <a:cubicBezTo>
                  <a:pt x="8094075" y="1203"/>
                  <a:pt x="8099003" y="3701"/>
                  <a:pt x="8103286" y="8697"/>
                </a:cubicBezTo>
                <a:cubicBezTo>
                  <a:pt x="8128053" y="50964"/>
                  <a:pt x="8147605" y="92800"/>
                  <a:pt x="8161942" y="134206"/>
                </a:cubicBezTo>
                <a:cubicBezTo>
                  <a:pt x="8176279" y="175611"/>
                  <a:pt x="8192539" y="216786"/>
                  <a:pt x="8210723" y="257731"/>
                </a:cubicBezTo>
                <a:lnTo>
                  <a:pt x="8206256" y="268418"/>
                </a:lnTo>
                <a:cubicBezTo>
                  <a:pt x="8201264" y="271985"/>
                  <a:pt x="8195762" y="273769"/>
                  <a:pt x="8189752" y="273769"/>
                </a:cubicBezTo>
                <a:lnTo>
                  <a:pt x="8187460" y="273769"/>
                </a:lnTo>
                <a:lnTo>
                  <a:pt x="8177618" y="268847"/>
                </a:lnTo>
                <a:cubicBezTo>
                  <a:pt x="8159848" y="239968"/>
                  <a:pt x="8145730" y="208126"/>
                  <a:pt x="8135265" y="173320"/>
                </a:cubicBezTo>
                <a:lnTo>
                  <a:pt x="8023381" y="178030"/>
                </a:lnTo>
                <a:cubicBezTo>
                  <a:pt x="8018185" y="190557"/>
                  <a:pt x="8013405" y="204220"/>
                  <a:pt x="8009043" y="219020"/>
                </a:cubicBezTo>
                <a:cubicBezTo>
                  <a:pt x="8004680" y="233820"/>
                  <a:pt x="7999485" y="249122"/>
                  <a:pt x="7993457" y="264924"/>
                </a:cubicBezTo>
                <a:cubicBezTo>
                  <a:pt x="7989330" y="268674"/>
                  <a:pt x="7984315" y="270550"/>
                  <a:pt x="7978411" y="270550"/>
                </a:cubicBezTo>
                <a:lnTo>
                  <a:pt x="7974930" y="270550"/>
                </a:lnTo>
                <a:lnTo>
                  <a:pt x="7965541" y="265609"/>
                </a:lnTo>
                <a:cubicBezTo>
                  <a:pt x="7961479" y="260195"/>
                  <a:pt x="7959449" y="254030"/>
                  <a:pt x="7959449" y="247114"/>
                </a:cubicBezTo>
                <a:cubicBezTo>
                  <a:pt x="7982936" y="161812"/>
                  <a:pt x="8019257" y="83239"/>
                  <a:pt x="8068415" y="11397"/>
                </a:cubicBezTo>
                <a:cubicBezTo>
                  <a:pt x="8075522" y="4601"/>
                  <a:pt x="8082219" y="1203"/>
                  <a:pt x="8088504" y="1203"/>
                </a:cubicBezTo>
                <a:close/>
                <a:moveTo>
                  <a:pt x="7240779" y="1203"/>
                </a:moveTo>
                <a:cubicBezTo>
                  <a:pt x="7246350" y="1203"/>
                  <a:pt x="7251278" y="3701"/>
                  <a:pt x="7255561" y="8697"/>
                </a:cubicBezTo>
                <a:cubicBezTo>
                  <a:pt x="7280328" y="50964"/>
                  <a:pt x="7299880" y="92800"/>
                  <a:pt x="7314217" y="134206"/>
                </a:cubicBezTo>
                <a:cubicBezTo>
                  <a:pt x="7328554" y="175611"/>
                  <a:pt x="7344814" y="216786"/>
                  <a:pt x="7362998" y="257731"/>
                </a:cubicBezTo>
                <a:lnTo>
                  <a:pt x="7358531" y="268418"/>
                </a:lnTo>
                <a:cubicBezTo>
                  <a:pt x="7353539" y="271985"/>
                  <a:pt x="7348037" y="273769"/>
                  <a:pt x="7342027" y="273769"/>
                </a:cubicBezTo>
                <a:lnTo>
                  <a:pt x="7339735" y="273769"/>
                </a:lnTo>
                <a:lnTo>
                  <a:pt x="7329893" y="268847"/>
                </a:lnTo>
                <a:cubicBezTo>
                  <a:pt x="7312123" y="239968"/>
                  <a:pt x="7298005" y="208126"/>
                  <a:pt x="7287540" y="173320"/>
                </a:cubicBezTo>
                <a:lnTo>
                  <a:pt x="7175656" y="178030"/>
                </a:lnTo>
                <a:cubicBezTo>
                  <a:pt x="7170460" y="190557"/>
                  <a:pt x="7165680" y="204220"/>
                  <a:pt x="7161319" y="219020"/>
                </a:cubicBezTo>
                <a:cubicBezTo>
                  <a:pt x="7156956" y="233820"/>
                  <a:pt x="7151761" y="249122"/>
                  <a:pt x="7145732" y="264924"/>
                </a:cubicBezTo>
                <a:cubicBezTo>
                  <a:pt x="7141605" y="268674"/>
                  <a:pt x="7136591" y="270550"/>
                  <a:pt x="7130687" y="270550"/>
                </a:cubicBezTo>
                <a:lnTo>
                  <a:pt x="7127204" y="270550"/>
                </a:lnTo>
                <a:lnTo>
                  <a:pt x="7117817" y="265609"/>
                </a:lnTo>
                <a:cubicBezTo>
                  <a:pt x="7113754" y="260195"/>
                  <a:pt x="7111724" y="254030"/>
                  <a:pt x="7111724" y="247114"/>
                </a:cubicBezTo>
                <a:cubicBezTo>
                  <a:pt x="7135211" y="161812"/>
                  <a:pt x="7171532" y="83239"/>
                  <a:pt x="7220691" y="11397"/>
                </a:cubicBezTo>
                <a:cubicBezTo>
                  <a:pt x="7227797" y="4601"/>
                  <a:pt x="7234494" y="1203"/>
                  <a:pt x="7240779" y="1203"/>
                </a:cubicBezTo>
                <a:close/>
                <a:moveTo>
                  <a:pt x="6726429" y="1203"/>
                </a:moveTo>
                <a:cubicBezTo>
                  <a:pt x="6732000" y="1203"/>
                  <a:pt x="6736928" y="3701"/>
                  <a:pt x="6741211" y="8697"/>
                </a:cubicBezTo>
                <a:cubicBezTo>
                  <a:pt x="6765978" y="50964"/>
                  <a:pt x="6785530" y="92800"/>
                  <a:pt x="6799867" y="134206"/>
                </a:cubicBezTo>
                <a:cubicBezTo>
                  <a:pt x="6814204" y="175611"/>
                  <a:pt x="6830464" y="216786"/>
                  <a:pt x="6848648" y="257731"/>
                </a:cubicBezTo>
                <a:lnTo>
                  <a:pt x="6844181" y="268418"/>
                </a:lnTo>
                <a:cubicBezTo>
                  <a:pt x="6839189" y="271985"/>
                  <a:pt x="6833688" y="273769"/>
                  <a:pt x="6827678" y="273769"/>
                </a:cubicBezTo>
                <a:lnTo>
                  <a:pt x="6825386" y="273769"/>
                </a:lnTo>
                <a:lnTo>
                  <a:pt x="6815542" y="268847"/>
                </a:lnTo>
                <a:cubicBezTo>
                  <a:pt x="6797774" y="239968"/>
                  <a:pt x="6783656" y="208126"/>
                  <a:pt x="6773191" y="173320"/>
                </a:cubicBezTo>
                <a:lnTo>
                  <a:pt x="6661306" y="178030"/>
                </a:lnTo>
                <a:cubicBezTo>
                  <a:pt x="6656109" y="190557"/>
                  <a:pt x="6651330" y="204220"/>
                  <a:pt x="6646967" y="219020"/>
                </a:cubicBezTo>
                <a:cubicBezTo>
                  <a:pt x="6642605" y="233820"/>
                  <a:pt x="6637411" y="249122"/>
                  <a:pt x="6631381" y="264924"/>
                </a:cubicBezTo>
                <a:cubicBezTo>
                  <a:pt x="6627256" y="268674"/>
                  <a:pt x="6622241" y="270550"/>
                  <a:pt x="6616335" y="270550"/>
                </a:cubicBezTo>
                <a:lnTo>
                  <a:pt x="6612856" y="270550"/>
                </a:lnTo>
                <a:lnTo>
                  <a:pt x="6603466" y="265609"/>
                </a:lnTo>
                <a:cubicBezTo>
                  <a:pt x="6599405" y="260195"/>
                  <a:pt x="6597374" y="254030"/>
                  <a:pt x="6597374" y="247114"/>
                </a:cubicBezTo>
                <a:cubicBezTo>
                  <a:pt x="6620861" y="161812"/>
                  <a:pt x="6657182" y="83239"/>
                  <a:pt x="6706340" y="11397"/>
                </a:cubicBezTo>
                <a:cubicBezTo>
                  <a:pt x="6713448" y="4601"/>
                  <a:pt x="6720144" y="1203"/>
                  <a:pt x="6726429" y="1203"/>
                </a:cubicBezTo>
                <a:close/>
                <a:moveTo>
                  <a:pt x="5878705" y="1203"/>
                </a:moveTo>
                <a:cubicBezTo>
                  <a:pt x="5884275" y="1203"/>
                  <a:pt x="5889202" y="3701"/>
                  <a:pt x="5893486" y="8697"/>
                </a:cubicBezTo>
                <a:cubicBezTo>
                  <a:pt x="5918252" y="50964"/>
                  <a:pt x="5937804" y="92800"/>
                  <a:pt x="5952143" y="134206"/>
                </a:cubicBezTo>
                <a:cubicBezTo>
                  <a:pt x="5966480" y="175611"/>
                  <a:pt x="5982741" y="216786"/>
                  <a:pt x="6000923" y="257731"/>
                </a:cubicBezTo>
                <a:lnTo>
                  <a:pt x="5996457" y="268418"/>
                </a:lnTo>
                <a:cubicBezTo>
                  <a:pt x="5991465" y="271985"/>
                  <a:pt x="5985963" y="273769"/>
                  <a:pt x="5979952" y="273769"/>
                </a:cubicBezTo>
                <a:lnTo>
                  <a:pt x="5977660" y="273769"/>
                </a:lnTo>
                <a:lnTo>
                  <a:pt x="5967818" y="268847"/>
                </a:lnTo>
                <a:cubicBezTo>
                  <a:pt x="5950048" y="239968"/>
                  <a:pt x="5935930" y="208126"/>
                  <a:pt x="5925465" y="173320"/>
                </a:cubicBezTo>
                <a:lnTo>
                  <a:pt x="5813582" y="178030"/>
                </a:lnTo>
                <a:cubicBezTo>
                  <a:pt x="5808385" y="190557"/>
                  <a:pt x="5803604" y="204220"/>
                  <a:pt x="5799242" y="219020"/>
                </a:cubicBezTo>
                <a:cubicBezTo>
                  <a:pt x="5794881" y="233820"/>
                  <a:pt x="5789685" y="249122"/>
                  <a:pt x="5783657" y="264924"/>
                </a:cubicBezTo>
                <a:cubicBezTo>
                  <a:pt x="5779530" y="268674"/>
                  <a:pt x="5774517" y="270550"/>
                  <a:pt x="5768611" y="270550"/>
                </a:cubicBezTo>
                <a:lnTo>
                  <a:pt x="5765130" y="270550"/>
                </a:lnTo>
                <a:lnTo>
                  <a:pt x="5755741" y="265609"/>
                </a:lnTo>
                <a:cubicBezTo>
                  <a:pt x="5751679" y="260195"/>
                  <a:pt x="5749649" y="254030"/>
                  <a:pt x="5749649" y="247114"/>
                </a:cubicBezTo>
                <a:cubicBezTo>
                  <a:pt x="5773135" y="161812"/>
                  <a:pt x="5809457" y="83239"/>
                  <a:pt x="5858615" y="11397"/>
                </a:cubicBezTo>
                <a:cubicBezTo>
                  <a:pt x="5865722" y="4601"/>
                  <a:pt x="5872420" y="1203"/>
                  <a:pt x="5878705" y="1203"/>
                </a:cubicBezTo>
                <a:close/>
                <a:moveTo>
                  <a:pt x="5354828" y="1203"/>
                </a:moveTo>
                <a:cubicBezTo>
                  <a:pt x="5360401" y="1203"/>
                  <a:pt x="5365328" y="3701"/>
                  <a:pt x="5369612" y="8697"/>
                </a:cubicBezTo>
                <a:cubicBezTo>
                  <a:pt x="5394377" y="50964"/>
                  <a:pt x="5413931" y="92800"/>
                  <a:pt x="5428268" y="134206"/>
                </a:cubicBezTo>
                <a:cubicBezTo>
                  <a:pt x="5442605" y="175611"/>
                  <a:pt x="5458864" y="216786"/>
                  <a:pt x="5477049" y="257731"/>
                </a:cubicBezTo>
                <a:lnTo>
                  <a:pt x="5472581" y="268418"/>
                </a:lnTo>
                <a:cubicBezTo>
                  <a:pt x="5467589" y="271985"/>
                  <a:pt x="5462089" y="273769"/>
                  <a:pt x="5456077" y="273769"/>
                </a:cubicBezTo>
                <a:lnTo>
                  <a:pt x="5453785" y="273769"/>
                </a:lnTo>
                <a:lnTo>
                  <a:pt x="5443943" y="268847"/>
                </a:lnTo>
                <a:cubicBezTo>
                  <a:pt x="5426174" y="239968"/>
                  <a:pt x="5412057" y="208126"/>
                  <a:pt x="5401590" y="173320"/>
                </a:cubicBezTo>
                <a:lnTo>
                  <a:pt x="5289705" y="178030"/>
                </a:lnTo>
                <a:cubicBezTo>
                  <a:pt x="5284510" y="190557"/>
                  <a:pt x="5279730" y="204220"/>
                  <a:pt x="5275368" y="219020"/>
                </a:cubicBezTo>
                <a:cubicBezTo>
                  <a:pt x="5271005" y="233820"/>
                  <a:pt x="5265810" y="249122"/>
                  <a:pt x="5259782" y="264924"/>
                </a:cubicBezTo>
                <a:cubicBezTo>
                  <a:pt x="5255656" y="268674"/>
                  <a:pt x="5250640" y="270550"/>
                  <a:pt x="5244736" y="270550"/>
                </a:cubicBezTo>
                <a:lnTo>
                  <a:pt x="5241255" y="270550"/>
                </a:lnTo>
                <a:lnTo>
                  <a:pt x="5231866" y="265609"/>
                </a:lnTo>
                <a:cubicBezTo>
                  <a:pt x="5227804" y="260195"/>
                  <a:pt x="5225773" y="254030"/>
                  <a:pt x="5225773" y="247114"/>
                </a:cubicBezTo>
                <a:cubicBezTo>
                  <a:pt x="5249260" y="161812"/>
                  <a:pt x="5285583" y="83239"/>
                  <a:pt x="5334740" y="11397"/>
                </a:cubicBezTo>
                <a:cubicBezTo>
                  <a:pt x="5341847" y="4601"/>
                  <a:pt x="5348545" y="1203"/>
                  <a:pt x="5354828" y="1203"/>
                </a:cubicBezTo>
                <a:close/>
                <a:moveTo>
                  <a:pt x="4507104" y="1203"/>
                </a:moveTo>
                <a:cubicBezTo>
                  <a:pt x="4512677" y="1203"/>
                  <a:pt x="4517603" y="3701"/>
                  <a:pt x="4521888" y="8697"/>
                </a:cubicBezTo>
                <a:cubicBezTo>
                  <a:pt x="4546653" y="50964"/>
                  <a:pt x="4566205" y="92800"/>
                  <a:pt x="4580543" y="134206"/>
                </a:cubicBezTo>
                <a:cubicBezTo>
                  <a:pt x="4594879" y="175611"/>
                  <a:pt x="4611140" y="216786"/>
                  <a:pt x="4629323" y="257731"/>
                </a:cubicBezTo>
                <a:lnTo>
                  <a:pt x="4624857" y="268418"/>
                </a:lnTo>
                <a:cubicBezTo>
                  <a:pt x="4619865" y="271985"/>
                  <a:pt x="4614363" y="273769"/>
                  <a:pt x="4608353" y="273769"/>
                </a:cubicBezTo>
                <a:lnTo>
                  <a:pt x="4606061" y="273769"/>
                </a:lnTo>
                <a:lnTo>
                  <a:pt x="4596219" y="268847"/>
                </a:lnTo>
                <a:cubicBezTo>
                  <a:pt x="4578449" y="239968"/>
                  <a:pt x="4564331" y="208126"/>
                  <a:pt x="4553866" y="173320"/>
                </a:cubicBezTo>
                <a:lnTo>
                  <a:pt x="4441981" y="178030"/>
                </a:lnTo>
                <a:cubicBezTo>
                  <a:pt x="4436785" y="190557"/>
                  <a:pt x="4432005" y="204220"/>
                  <a:pt x="4427644" y="219020"/>
                </a:cubicBezTo>
                <a:cubicBezTo>
                  <a:pt x="4423281" y="233820"/>
                  <a:pt x="4418086" y="249122"/>
                  <a:pt x="4412057" y="264924"/>
                </a:cubicBezTo>
                <a:cubicBezTo>
                  <a:pt x="4407931" y="268674"/>
                  <a:pt x="4402916" y="270550"/>
                  <a:pt x="4397012" y="270550"/>
                </a:cubicBezTo>
                <a:lnTo>
                  <a:pt x="4393530" y="270550"/>
                </a:lnTo>
                <a:lnTo>
                  <a:pt x="4384142" y="265609"/>
                </a:lnTo>
                <a:cubicBezTo>
                  <a:pt x="4380080" y="260195"/>
                  <a:pt x="4378049" y="254030"/>
                  <a:pt x="4378049" y="247114"/>
                </a:cubicBezTo>
                <a:cubicBezTo>
                  <a:pt x="4401536" y="161812"/>
                  <a:pt x="4437859" y="83239"/>
                  <a:pt x="4487016" y="11397"/>
                </a:cubicBezTo>
                <a:cubicBezTo>
                  <a:pt x="4494124" y="4601"/>
                  <a:pt x="4500819" y="1203"/>
                  <a:pt x="4507104" y="1203"/>
                </a:cubicBezTo>
                <a:close/>
                <a:moveTo>
                  <a:pt x="3983229" y="1203"/>
                </a:moveTo>
                <a:cubicBezTo>
                  <a:pt x="3988801" y="1203"/>
                  <a:pt x="3993728" y="3701"/>
                  <a:pt x="3998012" y="8697"/>
                </a:cubicBezTo>
                <a:cubicBezTo>
                  <a:pt x="4022778" y="50964"/>
                  <a:pt x="4042330" y="92800"/>
                  <a:pt x="4056667" y="134206"/>
                </a:cubicBezTo>
                <a:cubicBezTo>
                  <a:pt x="4071005" y="175611"/>
                  <a:pt x="4087265" y="216786"/>
                  <a:pt x="4105448" y="257731"/>
                </a:cubicBezTo>
                <a:lnTo>
                  <a:pt x="4100981" y="268418"/>
                </a:lnTo>
                <a:cubicBezTo>
                  <a:pt x="4095990" y="271985"/>
                  <a:pt x="4090488" y="273769"/>
                  <a:pt x="4084477" y="273769"/>
                </a:cubicBezTo>
                <a:lnTo>
                  <a:pt x="4082186" y="273769"/>
                </a:lnTo>
                <a:lnTo>
                  <a:pt x="4072343" y="268847"/>
                </a:lnTo>
                <a:cubicBezTo>
                  <a:pt x="4054574" y="239968"/>
                  <a:pt x="4040456" y="208126"/>
                  <a:pt x="4029991" y="173320"/>
                </a:cubicBezTo>
                <a:lnTo>
                  <a:pt x="3918106" y="178030"/>
                </a:lnTo>
                <a:cubicBezTo>
                  <a:pt x="3912910" y="190557"/>
                  <a:pt x="3908130" y="204220"/>
                  <a:pt x="3903768" y="219020"/>
                </a:cubicBezTo>
                <a:cubicBezTo>
                  <a:pt x="3899405" y="233820"/>
                  <a:pt x="3894210" y="249122"/>
                  <a:pt x="3888181" y="264924"/>
                </a:cubicBezTo>
                <a:cubicBezTo>
                  <a:pt x="3884056" y="268674"/>
                  <a:pt x="3879041" y="270550"/>
                  <a:pt x="3873136" y="270550"/>
                </a:cubicBezTo>
                <a:lnTo>
                  <a:pt x="3869655" y="270550"/>
                </a:lnTo>
                <a:lnTo>
                  <a:pt x="3860266" y="265609"/>
                </a:lnTo>
                <a:cubicBezTo>
                  <a:pt x="3856205" y="260195"/>
                  <a:pt x="3854174" y="254030"/>
                  <a:pt x="3854174" y="247114"/>
                </a:cubicBezTo>
                <a:cubicBezTo>
                  <a:pt x="3877661" y="161812"/>
                  <a:pt x="3913983" y="83239"/>
                  <a:pt x="3963140" y="11397"/>
                </a:cubicBezTo>
                <a:cubicBezTo>
                  <a:pt x="3970248" y="4601"/>
                  <a:pt x="3976944" y="1203"/>
                  <a:pt x="3983229" y="1203"/>
                </a:cubicBezTo>
                <a:close/>
                <a:moveTo>
                  <a:pt x="3135503" y="1203"/>
                </a:moveTo>
                <a:cubicBezTo>
                  <a:pt x="3141076" y="1203"/>
                  <a:pt x="3146003" y="3701"/>
                  <a:pt x="3150287" y="8697"/>
                </a:cubicBezTo>
                <a:cubicBezTo>
                  <a:pt x="3175053" y="50964"/>
                  <a:pt x="3194605" y="92800"/>
                  <a:pt x="3208942" y="134206"/>
                </a:cubicBezTo>
                <a:cubicBezTo>
                  <a:pt x="3223279" y="175611"/>
                  <a:pt x="3239540" y="216786"/>
                  <a:pt x="3257723" y="257731"/>
                </a:cubicBezTo>
                <a:lnTo>
                  <a:pt x="3253256" y="268418"/>
                </a:lnTo>
                <a:cubicBezTo>
                  <a:pt x="3248265" y="271985"/>
                  <a:pt x="3242763" y="273769"/>
                  <a:pt x="3236752" y="273769"/>
                </a:cubicBezTo>
                <a:lnTo>
                  <a:pt x="3234461" y="273769"/>
                </a:lnTo>
                <a:lnTo>
                  <a:pt x="3224618" y="268847"/>
                </a:lnTo>
                <a:cubicBezTo>
                  <a:pt x="3206849" y="239968"/>
                  <a:pt x="3192731" y="208126"/>
                  <a:pt x="3182265" y="173320"/>
                </a:cubicBezTo>
                <a:lnTo>
                  <a:pt x="3070381" y="178030"/>
                </a:lnTo>
                <a:cubicBezTo>
                  <a:pt x="3065185" y="190557"/>
                  <a:pt x="3060405" y="204220"/>
                  <a:pt x="3056043" y="219020"/>
                </a:cubicBezTo>
                <a:cubicBezTo>
                  <a:pt x="3051680" y="233820"/>
                  <a:pt x="3046485" y="249122"/>
                  <a:pt x="3040457" y="264924"/>
                </a:cubicBezTo>
                <a:cubicBezTo>
                  <a:pt x="3036331" y="268674"/>
                  <a:pt x="3031316" y="270550"/>
                  <a:pt x="3025411" y="270550"/>
                </a:cubicBezTo>
                <a:lnTo>
                  <a:pt x="3021930" y="270550"/>
                </a:lnTo>
                <a:lnTo>
                  <a:pt x="3012541" y="265609"/>
                </a:lnTo>
                <a:cubicBezTo>
                  <a:pt x="3008480" y="260195"/>
                  <a:pt x="3006449" y="254030"/>
                  <a:pt x="3006449" y="247114"/>
                </a:cubicBezTo>
                <a:cubicBezTo>
                  <a:pt x="3029936" y="161812"/>
                  <a:pt x="3066257" y="83239"/>
                  <a:pt x="3115415" y="11397"/>
                </a:cubicBezTo>
                <a:cubicBezTo>
                  <a:pt x="3122523" y="4601"/>
                  <a:pt x="3129219" y="1203"/>
                  <a:pt x="3135503" y="1203"/>
                </a:cubicBezTo>
                <a:close/>
                <a:moveTo>
                  <a:pt x="2621153" y="1203"/>
                </a:moveTo>
                <a:cubicBezTo>
                  <a:pt x="2626725" y="1203"/>
                  <a:pt x="2631653" y="3701"/>
                  <a:pt x="2635936" y="8697"/>
                </a:cubicBezTo>
                <a:cubicBezTo>
                  <a:pt x="2660703" y="50964"/>
                  <a:pt x="2680255" y="92800"/>
                  <a:pt x="2694592" y="134206"/>
                </a:cubicBezTo>
                <a:cubicBezTo>
                  <a:pt x="2708929" y="175611"/>
                  <a:pt x="2725190" y="216786"/>
                  <a:pt x="2743373" y="257731"/>
                </a:cubicBezTo>
                <a:lnTo>
                  <a:pt x="2738906" y="268418"/>
                </a:lnTo>
                <a:cubicBezTo>
                  <a:pt x="2733914" y="271985"/>
                  <a:pt x="2728413" y="273769"/>
                  <a:pt x="2722402" y="273769"/>
                </a:cubicBezTo>
                <a:lnTo>
                  <a:pt x="2720111" y="273769"/>
                </a:lnTo>
                <a:lnTo>
                  <a:pt x="2710268" y="268847"/>
                </a:lnTo>
                <a:cubicBezTo>
                  <a:pt x="2692499" y="239968"/>
                  <a:pt x="2678381" y="208126"/>
                  <a:pt x="2667915" y="173320"/>
                </a:cubicBezTo>
                <a:lnTo>
                  <a:pt x="2556031" y="178030"/>
                </a:lnTo>
                <a:cubicBezTo>
                  <a:pt x="2550835" y="190557"/>
                  <a:pt x="2546055" y="204220"/>
                  <a:pt x="2541693" y="219020"/>
                </a:cubicBezTo>
                <a:cubicBezTo>
                  <a:pt x="2537330" y="233820"/>
                  <a:pt x="2532135" y="249122"/>
                  <a:pt x="2526107" y="264924"/>
                </a:cubicBezTo>
                <a:cubicBezTo>
                  <a:pt x="2521981" y="268674"/>
                  <a:pt x="2516966" y="270550"/>
                  <a:pt x="2511061" y="270550"/>
                </a:cubicBezTo>
                <a:lnTo>
                  <a:pt x="2507580" y="270550"/>
                </a:lnTo>
                <a:lnTo>
                  <a:pt x="2498191" y="265609"/>
                </a:lnTo>
                <a:cubicBezTo>
                  <a:pt x="2494130" y="260195"/>
                  <a:pt x="2492099" y="254030"/>
                  <a:pt x="2492099" y="247114"/>
                </a:cubicBezTo>
                <a:cubicBezTo>
                  <a:pt x="2515585" y="161812"/>
                  <a:pt x="2551908" y="83239"/>
                  <a:pt x="2601065" y="11397"/>
                </a:cubicBezTo>
                <a:cubicBezTo>
                  <a:pt x="2608173" y="4601"/>
                  <a:pt x="2614869" y="1203"/>
                  <a:pt x="2621153" y="1203"/>
                </a:cubicBezTo>
                <a:close/>
                <a:moveTo>
                  <a:pt x="1773428" y="1203"/>
                </a:moveTo>
                <a:cubicBezTo>
                  <a:pt x="1779001" y="1203"/>
                  <a:pt x="1783928" y="3701"/>
                  <a:pt x="1788212" y="8697"/>
                </a:cubicBezTo>
                <a:cubicBezTo>
                  <a:pt x="1812978" y="50964"/>
                  <a:pt x="1832530" y="92800"/>
                  <a:pt x="1846867" y="134206"/>
                </a:cubicBezTo>
                <a:cubicBezTo>
                  <a:pt x="1861204" y="175611"/>
                  <a:pt x="1877465" y="216786"/>
                  <a:pt x="1895648" y="257731"/>
                </a:cubicBezTo>
                <a:lnTo>
                  <a:pt x="1891181" y="268418"/>
                </a:lnTo>
                <a:cubicBezTo>
                  <a:pt x="1886190" y="271985"/>
                  <a:pt x="1880688" y="273769"/>
                  <a:pt x="1874677" y="273769"/>
                </a:cubicBezTo>
                <a:lnTo>
                  <a:pt x="1872386" y="273769"/>
                </a:lnTo>
                <a:lnTo>
                  <a:pt x="1862543" y="268847"/>
                </a:lnTo>
                <a:cubicBezTo>
                  <a:pt x="1844773" y="239968"/>
                  <a:pt x="1830656" y="208126"/>
                  <a:pt x="1820190" y="173320"/>
                </a:cubicBezTo>
                <a:lnTo>
                  <a:pt x="1708306" y="178030"/>
                </a:lnTo>
                <a:cubicBezTo>
                  <a:pt x="1703109" y="190557"/>
                  <a:pt x="1698330" y="204220"/>
                  <a:pt x="1693968" y="219020"/>
                </a:cubicBezTo>
                <a:cubicBezTo>
                  <a:pt x="1689605" y="233820"/>
                  <a:pt x="1684410" y="249122"/>
                  <a:pt x="1678382" y="264924"/>
                </a:cubicBezTo>
                <a:cubicBezTo>
                  <a:pt x="1674256" y="268674"/>
                  <a:pt x="1669241" y="270550"/>
                  <a:pt x="1663336" y="270550"/>
                </a:cubicBezTo>
                <a:lnTo>
                  <a:pt x="1659855" y="270550"/>
                </a:lnTo>
                <a:lnTo>
                  <a:pt x="1650466" y="265609"/>
                </a:lnTo>
                <a:cubicBezTo>
                  <a:pt x="1646405" y="260195"/>
                  <a:pt x="1644374" y="254030"/>
                  <a:pt x="1644374" y="247114"/>
                </a:cubicBezTo>
                <a:cubicBezTo>
                  <a:pt x="1667860" y="161812"/>
                  <a:pt x="1704182" y="83239"/>
                  <a:pt x="1753340" y="11397"/>
                </a:cubicBezTo>
                <a:cubicBezTo>
                  <a:pt x="1760448" y="4601"/>
                  <a:pt x="1767144" y="1203"/>
                  <a:pt x="1773428" y="1203"/>
                </a:cubicBezTo>
                <a:close/>
                <a:moveTo>
                  <a:pt x="1249554" y="1203"/>
                </a:moveTo>
                <a:cubicBezTo>
                  <a:pt x="1255125" y="1203"/>
                  <a:pt x="1260053" y="3701"/>
                  <a:pt x="1264337" y="8697"/>
                </a:cubicBezTo>
                <a:cubicBezTo>
                  <a:pt x="1289103" y="50964"/>
                  <a:pt x="1308655" y="92800"/>
                  <a:pt x="1322992" y="134206"/>
                </a:cubicBezTo>
                <a:cubicBezTo>
                  <a:pt x="1337330" y="175611"/>
                  <a:pt x="1353590" y="216786"/>
                  <a:pt x="1371773" y="257731"/>
                </a:cubicBezTo>
                <a:lnTo>
                  <a:pt x="1367306" y="268418"/>
                </a:lnTo>
                <a:cubicBezTo>
                  <a:pt x="1362315" y="271985"/>
                  <a:pt x="1356813" y="273769"/>
                  <a:pt x="1350802" y="273769"/>
                </a:cubicBezTo>
                <a:lnTo>
                  <a:pt x="1348510" y="273769"/>
                </a:lnTo>
                <a:lnTo>
                  <a:pt x="1338668" y="268847"/>
                </a:lnTo>
                <a:cubicBezTo>
                  <a:pt x="1320898" y="239968"/>
                  <a:pt x="1306781" y="208126"/>
                  <a:pt x="1296316" y="173320"/>
                </a:cubicBezTo>
                <a:lnTo>
                  <a:pt x="1184431" y="178030"/>
                </a:lnTo>
                <a:cubicBezTo>
                  <a:pt x="1179234" y="190557"/>
                  <a:pt x="1174455" y="204220"/>
                  <a:pt x="1170093" y="219020"/>
                </a:cubicBezTo>
                <a:cubicBezTo>
                  <a:pt x="1165730" y="233820"/>
                  <a:pt x="1160535" y="249122"/>
                  <a:pt x="1154506" y="264924"/>
                </a:cubicBezTo>
                <a:cubicBezTo>
                  <a:pt x="1150381" y="268674"/>
                  <a:pt x="1145366" y="270550"/>
                  <a:pt x="1139461" y="270550"/>
                </a:cubicBezTo>
                <a:lnTo>
                  <a:pt x="1135980" y="270550"/>
                </a:lnTo>
                <a:lnTo>
                  <a:pt x="1126591" y="265609"/>
                </a:lnTo>
                <a:cubicBezTo>
                  <a:pt x="1122530" y="260195"/>
                  <a:pt x="1120499" y="254030"/>
                  <a:pt x="1120499" y="247114"/>
                </a:cubicBezTo>
                <a:cubicBezTo>
                  <a:pt x="1143986" y="161812"/>
                  <a:pt x="1180308" y="83239"/>
                  <a:pt x="1229465" y="11397"/>
                </a:cubicBezTo>
                <a:cubicBezTo>
                  <a:pt x="1236573" y="4601"/>
                  <a:pt x="1243269" y="1203"/>
                  <a:pt x="1249554" y="1203"/>
                </a:cubicBezTo>
                <a:close/>
                <a:moveTo>
                  <a:pt x="392303" y="1203"/>
                </a:moveTo>
                <a:cubicBezTo>
                  <a:pt x="397875" y="1203"/>
                  <a:pt x="402803" y="3701"/>
                  <a:pt x="407086" y="8697"/>
                </a:cubicBezTo>
                <a:cubicBezTo>
                  <a:pt x="431853" y="50964"/>
                  <a:pt x="451405" y="92800"/>
                  <a:pt x="465742" y="134206"/>
                </a:cubicBezTo>
                <a:cubicBezTo>
                  <a:pt x="480079" y="175611"/>
                  <a:pt x="496340" y="216786"/>
                  <a:pt x="514523" y="257731"/>
                </a:cubicBezTo>
                <a:lnTo>
                  <a:pt x="510056" y="268418"/>
                </a:lnTo>
                <a:cubicBezTo>
                  <a:pt x="505064" y="271985"/>
                  <a:pt x="499563" y="273769"/>
                  <a:pt x="493552" y="273769"/>
                </a:cubicBezTo>
                <a:lnTo>
                  <a:pt x="491260" y="273769"/>
                </a:lnTo>
                <a:lnTo>
                  <a:pt x="481418" y="268847"/>
                </a:lnTo>
                <a:cubicBezTo>
                  <a:pt x="463648" y="239968"/>
                  <a:pt x="449531" y="208126"/>
                  <a:pt x="439065" y="173320"/>
                </a:cubicBezTo>
                <a:lnTo>
                  <a:pt x="327181" y="178030"/>
                </a:lnTo>
                <a:cubicBezTo>
                  <a:pt x="321985" y="190557"/>
                  <a:pt x="317205" y="204220"/>
                  <a:pt x="312843" y="219020"/>
                </a:cubicBezTo>
                <a:cubicBezTo>
                  <a:pt x="308480" y="233820"/>
                  <a:pt x="303285" y="249122"/>
                  <a:pt x="297256" y="264924"/>
                </a:cubicBezTo>
                <a:cubicBezTo>
                  <a:pt x="293131" y="268674"/>
                  <a:pt x="288116" y="270550"/>
                  <a:pt x="282211" y="270550"/>
                </a:cubicBezTo>
                <a:lnTo>
                  <a:pt x="278729" y="270550"/>
                </a:lnTo>
                <a:lnTo>
                  <a:pt x="269341" y="265609"/>
                </a:lnTo>
                <a:cubicBezTo>
                  <a:pt x="265280" y="260195"/>
                  <a:pt x="263249" y="254030"/>
                  <a:pt x="263249" y="247114"/>
                </a:cubicBezTo>
                <a:cubicBezTo>
                  <a:pt x="286735" y="161812"/>
                  <a:pt x="323058" y="83239"/>
                  <a:pt x="372215" y="11397"/>
                </a:cubicBezTo>
                <a:cubicBezTo>
                  <a:pt x="379323" y="4601"/>
                  <a:pt x="386019" y="1203"/>
                  <a:pt x="392303" y="1203"/>
                </a:cubicBezTo>
                <a:close/>
                <a:moveTo>
                  <a:pt x="11850169" y="0"/>
                </a:moveTo>
                <a:cubicBezTo>
                  <a:pt x="11867170" y="0"/>
                  <a:pt x="11889638" y="2112"/>
                  <a:pt x="11917570" y="6335"/>
                </a:cubicBezTo>
                <a:cubicBezTo>
                  <a:pt x="11945502" y="10559"/>
                  <a:pt x="11968992" y="19296"/>
                  <a:pt x="11988039" y="32545"/>
                </a:cubicBezTo>
                <a:cubicBezTo>
                  <a:pt x="12007086" y="45794"/>
                  <a:pt x="12020605" y="60546"/>
                  <a:pt x="12028597" y="76801"/>
                </a:cubicBezTo>
                <a:cubicBezTo>
                  <a:pt x="12038000" y="95889"/>
                  <a:pt x="12042700" y="113437"/>
                  <a:pt x="12042700" y="129445"/>
                </a:cubicBezTo>
                <a:cubicBezTo>
                  <a:pt x="12042700" y="137273"/>
                  <a:pt x="12041945" y="146972"/>
                  <a:pt x="12040430" y="158540"/>
                </a:cubicBezTo>
                <a:cubicBezTo>
                  <a:pt x="12038915" y="170109"/>
                  <a:pt x="12036003" y="181867"/>
                  <a:pt x="12031694" y="193815"/>
                </a:cubicBezTo>
                <a:cubicBezTo>
                  <a:pt x="12027384" y="205763"/>
                  <a:pt x="12014695" y="221241"/>
                  <a:pt x="11993625" y="240247"/>
                </a:cubicBezTo>
                <a:cubicBezTo>
                  <a:pt x="11972556" y="259254"/>
                  <a:pt x="11947746" y="270991"/>
                  <a:pt x="11919195" y="275458"/>
                </a:cubicBezTo>
                <a:cubicBezTo>
                  <a:pt x="11890643" y="279925"/>
                  <a:pt x="11861808" y="283244"/>
                  <a:pt x="11832685" y="285416"/>
                </a:cubicBezTo>
                <a:cubicBezTo>
                  <a:pt x="11821003" y="284140"/>
                  <a:pt x="11814224" y="279904"/>
                  <a:pt x="11812344" y="272706"/>
                </a:cubicBezTo>
                <a:cubicBezTo>
                  <a:pt x="11810465" y="265509"/>
                  <a:pt x="11806708" y="184692"/>
                  <a:pt x="11801071" y="30257"/>
                </a:cubicBezTo>
                <a:cubicBezTo>
                  <a:pt x="11801374" y="13703"/>
                  <a:pt x="11804651" y="4522"/>
                  <a:pt x="11810904" y="2713"/>
                </a:cubicBezTo>
                <a:cubicBezTo>
                  <a:pt x="11817156" y="904"/>
                  <a:pt x="11830245" y="0"/>
                  <a:pt x="11850169" y="0"/>
                </a:cubicBezTo>
                <a:close/>
                <a:moveTo>
                  <a:pt x="10488094" y="0"/>
                </a:moveTo>
                <a:cubicBezTo>
                  <a:pt x="10505095" y="0"/>
                  <a:pt x="10527563" y="2112"/>
                  <a:pt x="10555495" y="6335"/>
                </a:cubicBezTo>
                <a:cubicBezTo>
                  <a:pt x="10583427" y="10559"/>
                  <a:pt x="10606917" y="19296"/>
                  <a:pt x="10625965" y="32545"/>
                </a:cubicBezTo>
                <a:cubicBezTo>
                  <a:pt x="10645011" y="45794"/>
                  <a:pt x="10658530" y="60546"/>
                  <a:pt x="10666522" y="76801"/>
                </a:cubicBezTo>
                <a:cubicBezTo>
                  <a:pt x="10675925" y="95889"/>
                  <a:pt x="10680627" y="113437"/>
                  <a:pt x="10680627" y="129445"/>
                </a:cubicBezTo>
                <a:cubicBezTo>
                  <a:pt x="10680627" y="137273"/>
                  <a:pt x="10679868" y="146972"/>
                  <a:pt x="10678355" y="158540"/>
                </a:cubicBezTo>
                <a:cubicBezTo>
                  <a:pt x="10676840" y="170109"/>
                  <a:pt x="10673928" y="181867"/>
                  <a:pt x="10669619" y="193815"/>
                </a:cubicBezTo>
                <a:cubicBezTo>
                  <a:pt x="10665310" y="205763"/>
                  <a:pt x="10652620" y="221241"/>
                  <a:pt x="10631552" y="240247"/>
                </a:cubicBezTo>
                <a:cubicBezTo>
                  <a:pt x="10610481" y="259254"/>
                  <a:pt x="10585671" y="270991"/>
                  <a:pt x="10557120" y="275458"/>
                </a:cubicBezTo>
                <a:cubicBezTo>
                  <a:pt x="10528570" y="279925"/>
                  <a:pt x="10499733" y="283244"/>
                  <a:pt x="10470610" y="285416"/>
                </a:cubicBezTo>
                <a:cubicBezTo>
                  <a:pt x="10458928" y="284140"/>
                  <a:pt x="10452149" y="279904"/>
                  <a:pt x="10450270" y="272706"/>
                </a:cubicBezTo>
                <a:cubicBezTo>
                  <a:pt x="10448390" y="265509"/>
                  <a:pt x="10444632" y="184692"/>
                  <a:pt x="10438996" y="30257"/>
                </a:cubicBezTo>
                <a:cubicBezTo>
                  <a:pt x="10439298" y="13703"/>
                  <a:pt x="10442577" y="4522"/>
                  <a:pt x="10448829" y="2713"/>
                </a:cubicBezTo>
                <a:cubicBezTo>
                  <a:pt x="10455082" y="904"/>
                  <a:pt x="10468170" y="0"/>
                  <a:pt x="10488094" y="0"/>
                </a:cubicBezTo>
                <a:close/>
                <a:moveTo>
                  <a:pt x="9116494" y="0"/>
                </a:moveTo>
                <a:cubicBezTo>
                  <a:pt x="9133495" y="0"/>
                  <a:pt x="9155963" y="2112"/>
                  <a:pt x="9183895" y="6335"/>
                </a:cubicBezTo>
                <a:cubicBezTo>
                  <a:pt x="9211827" y="10559"/>
                  <a:pt x="9235317" y="19296"/>
                  <a:pt x="9254364" y="32545"/>
                </a:cubicBezTo>
                <a:cubicBezTo>
                  <a:pt x="9273412" y="45794"/>
                  <a:pt x="9286931" y="60546"/>
                  <a:pt x="9294922" y="76801"/>
                </a:cubicBezTo>
                <a:cubicBezTo>
                  <a:pt x="9304325" y="95889"/>
                  <a:pt x="9309026" y="113437"/>
                  <a:pt x="9309026" y="129445"/>
                </a:cubicBezTo>
                <a:cubicBezTo>
                  <a:pt x="9309026" y="137273"/>
                  <a:pt x="9308268" y="146972"/>
                  <a:pt x="9306755" y="158540"/>
                </a:cubicBezTo>
                <a:cubicBezTo>
                  <a:pt x="9305240" y="170109"/>
                  <a:pt x="9302328" y="181867"/>
                  <a:pt x="9298019" y="193815"/>
                </a:cubicBezTo>
                <a:cubicBezTo>
                  <a:pt x="9293709" y="205763"/>
                  <a:pt x="9281021" y="221241"/>
                  <a:pt x="9259951" y="240247"/>
                </a:cubicBezTo>
                <a:cubicBezTo>
                  <a:pt x="9238881" y="259254"/>
                  <a:pt x="9214071" y="270991"/>
                  <a:pt x="9185520" y="275458"/>
                </a:cubicBezTo>
                <a:cubicBezTo>
                  <a:pt x="9156969" y="279925"/>
                  <a:pt x="9128132" y="283244"/>
                  <a:pt x="9099010" y="285416"/>
                </a:cubicBezTo>
                <a:cubicBezTo>
                  <a:pt x="9087328" y="284140"/>
                  <a:pt x="9080548" y="279904"/>
                  <a:pt x="9078669" y="272706"/>
                </a:cubicBezTo>
                <a:cubicBezTo>
                  <a:pt x="9076790" y="265509"/>
                  <a:pt x="9073032" y="184692"/>
                  <a:pt x="9067396" y="30257"/>
                </a:cubicBezTo>
                <a:cubicBezTo>
                  <a:pt x="9067699" y="13703"/>
                  <a:pt x="9070977" y="4522"/>
                  <a:pt x="9077229" y="2713"/>
                </a:cubicBezTo>
                <a:cubicBezTo>
                  <a:pt x="9083482" y="904"/>
                  <a:pt x="9096570" y="0"/>
                  <a:pt x="9116494" y="0"/>
                </a:cubicBezTo>
                <a:close/>
                <a:moveTo>
                  <a:pt x="7744894" y="0"/>
                </a:moveTo>
                <a:cubicBezTo>
                  <a:pt x="7761895" y="0"/>
                  <a:pt x="7784363" y="2112"/>
                  <a:pt x="7812295" y="6335"/>
                </a:cubicBezTo>
                <a:cubicBezTo>
                  <a:pt x="7840226" y="10559"/>
                  <a:pt x="7863717" y="19296"/>
                  <a:pt x="7882764" y="32545"/>
                </a:cubicBezTo>
                <a:cubicBezTo>
                  <a:pt x="7901812" y="45794"/>
                  <a:pt x="7915330" y="60546"/>
                  <a:pt x="7923321" y="76801"/>
                </a:cubicBezTo>
                <a:cubicBezTo>
                  <a:pt x="7932725" y="95889"/>
                  <a:pt x="7937426" y="113437"/>
                  <a:pt x="7937426" y="129445"/>
                </a:cubicBezTo>
                <a:cubicBezTo>
                  <a:pt x="7937426" y="137273"/>
                  <a:pt x="7936669" y="146972"/>
                  <a:pt x="7935154" y="158540"/>
                </a:cubicBezTo>
                <a:cubicBezTo>
                  <a:pt x="7933640" y="170109"/>
                  <a:pt x="7930728" y="181867"/>
                  <a:pt x="7926419" y="193815"/>
                </a:cubicBezTo>
                <a:cubicBezTo>
                  <a:pt x="7922110" y="205763"/>
                  <a:pt x="7909421" y="221241"/>
                  <a:pt x="7888351" y="240247"/>
                </a:cubicBezTo>
                <a:cubicBezTo>
                  <a:pt x="7867281" y="259254"/>
                  <a:pt x="7842471" y="270991"/>
                  <a:pt x="7813920" y="275458"/>
                </a:cubicBezTo>
                <a:cubicBezTo>
                  <a:pt x="7785369" y="279925"/>
                  <a:pt x="7756533" y="283244"/>
                  <a:pt x="7727410" y="285416"/>
                </a:cubicBezTo>
                <a:cubicBezTo>
                  <a:pt x="7715729" y="284140"/>
                  <a:pt x="7708949" y="279904"/>
                  <a:pt x="7707069" y="272706"/>
                </a:cubicBezTo>
                <a:cubicBezTo>
                  <a:pt x="7705190" y="265509"/>
                  <a:pt x="7701432" y="184692"/>
                  <a:pt x="7695796" y="30257"/>
                </a:cubicBezTo>
                <a:cubicBezTo>
                  <a:pt x="7696099" y="13703"/>
                  <a:pt x="7699377" y="4522"/>
                  <a:pt x="7705629" y="2713"/>
                </a:cubicBezTo>
                <a:cubicBezTo>
                  <a:pt x="7711881" y="904"/>
                  <a:pt x="7724971" y="0"/>
                  <a:pt x="7744894" y="0"/>
                </a:cubicBezTo>
                <a:close/>
                <a:moveTo>
                  <a:pt x="6382819" y="0"/>
                </a:moveTo>
                <a:cubicBezTo>
                  <a:pt x="6399822" y="0"/>
                  <a:pt x="6422287" y="2112"/>
                  <a:pt x="6450220" y="6335"/>
                </a:cubicBezTo>
                <a:cubicBezTo>
                  <a:pt x="6478152" y="10559"/>
                  <a:pt x="6501642" y="19296"/>
                  <a:pt x="6520689" y="32545"/>
                </a:cubicBezTo>
                <a:cubicBezTo>
                  <a:pt x="6539737" y="45794"/>
                  <a:pt x="6553256" y="60546"/>
                  <a:pt x="6561247" y="76801"/>
                </a:cubicBezTo>
                <a:cubicBezTo>
                  <a:pt x="6570650" y="95889"/>
                  <a:pt x="6575351" y="113437"/>
                  <a:pt x="6575351" y="129445"/>
                </a:cubicBezTo>
                <a:cubicBezTo>
                  <a:pt x="6575351" y="137273"/>
                  <a:pt x="6574594" y="146972"/>
                  <a:pt x="6573079" y="158540"/>
                </a:cubicBezTo>
                <a:cubicBezTo>
                  <a:pt x="6571565" y="170109"/>
                  <a:pt x="6568653" y="181867"/>
                  <a:pt x="6564344" y="193815"/>
                </a:cubicBezTo>
                <a:cubicBezTo>
                  <a:pt x="6560035" y="205763"/>
                  <a:pt x="6547347" y="221241"/>
                  <a:pt x="6526276" y="240247"/>
                </a:cubicBezTo>
                <a:cubicBezTo>
                  <a:pt x="6505207" y="259254"/>
                  <a:pt x="6480396" y="270991"/>
                  <a:pt x="6451846" y="275458"/>
                </a:cubicBezTo>
                <a:cubicBezTo>
                  <a:pt x="6423296" y="279925"/>
                  <a:pt x="6394459" y="283244"/>
                  <a:pt x="6365336" y="285416"/>
                </a:cubicBezTo>
                <a:cubicBezTo>
                  <a:pt x="6353654" y="284140"/>
                  <a:pt x="6346875" y="279904"/>
                  <a:pt x="6344995" y="272706"/>
                </a:cubicBezTo>
                <a:cubicBezTo>
                  <a:pt x="6343116" y="265509"/>
                  <a:pt x="6339357" y="184692"/>
                  <a:pt x="6333721" y="30257"/>
                </a:cubicBezTo>
                <a:cubicBezTo>
                  <a:pt x="6334024" y="13703"/>
                  <a:pt x="6337302" y="4522"/>
                  <a:pt x="6343555" y="2713"/>
                </a:cubicBezTo>
                <a:cubicBezTo>
                  <a:pt x="6349808" y="904"/>
                  <a:pt x="6362895" y="0"/>
                  <a:pt x="6382819" y="0"/>
                </a:cubicBezTo>
                <a:close/>
                <a:moveTo>
                  <a:pt x="5011219" y="0"/>
                </a:moveTo>
                <a:cubicBezTo>
                  <a:pt x="5028221" y="0"/>
                  <a:pt x="5050688" y="2112"/>
                  <a:pt x="5078621" y="6335"/>
                </a:cubicBezTo>
                <a:cubicBezTo>
                  <a:pt x="5106553" y="10559"/>
                  <a:pt x="5130043" y="19296"/>
                  <a:pt x="5149089" y="32545"/>
                </a:cubicBezTo>
                <a:cubicBezTo>
                  <a:pt x="5168138" y="45794"/>
                  <a:pt x="5181655" y="60546"/>
                  <a:pt x="5189647" y="76801"/>
                </a:cubicBezTo>
                <a:cubicBezTo>
                  <a:pt x="5199050" y="95889"/>
                  <a:pt x="5203752" y="113437"/>
                  <a:pt x="5203752" y="129445"/>
                </a:cubicBezTo>
                <a:cubicBezTo>
                  <a:pt x="5203752" y="137273"/>
                  <a:pt x="5202995" y="146972"/>
                  <a:pt x="5201481" y="158540"/>
                </a:cubicBezTo>
                <a:cubicBezTo>
                  <a:pt x="5199965" y="170109"/>
                  <a:pt x="5197054" y="181867"/>
                  <a:pt x="5192744" y="193815"/>
                </a:cubicBezTo>
                <a:cubicBezTo>
                  <a:pt x="5188435" y="205763"/>
                  <a:pt x="5175746" y="221241"/>
                  <a:pt x="5154677" y="240247"/>
                </a:cubicBezTo>
                <a:cubicBezTo>
                  <a:pt x="5133608" y="259254"/>
                  <a:pt x="5108796" y="270991"/>
                  <a:pt x="5080246" y="275458"/>
                </a:cubicBezTo>
                <a:cubicBezTo>
                  <a:pt x="5051695" y="279925"/>
                  <a:pt x="5022858" y="283244"/>
                  <a:pt x="4993736" y="285416"/>
                </a:cubicBezTo>
                <a:cubicBezTo>
                  <a:pt x="4982054" y="284140"/>
                  <a:pt x="4975274" y="279904"/>
                  <a:pt x="4973395" y="272706"/>
                </a:cubicBezTo>
                <a:cubicBezTo>
                  <a:pt x="4971515" y="265509"/>
                  <a:pt x="4967757" y="184692"/>
                  <a:pt x="4962123" y="30257"/>
                </a:cubicBezTo>
                <a:cubicBezTo>
                  <a:pt x="4962425" y="13703"/>
                  <a:pt x="4965703" y="4522"/>
                  <a:pt x="4971954" y="2713"/>
                </a:cubicBezTo>
                <a:cubicBezTo>
                  <a:pt x="4978207" y="904"/>
                  <a:pt x="4991296" y="0"/>
                  <a:pt x="5011219" y="0"/>
                </a:cubicBezTo>
                <a:close/>
                <a:moveTo>
                  <a:pt x="3639619" y="0"/>
                </a:moveTo>
                <a:cubicBezTo>
                  <a:pt x="3656621" y="0"/>
                  <a:pt x="3679088" y="2112"/>
                  <a:pt x="3707020" y="6335"/>
                </a:cubicBezTo>
                <a:cubicBezTo>
                  <a:pt x="3734952" y="10559"/>
                  <a:pt x="3758442" y="19296"/>
                  <a:pt x="3777490" y="32545"/>
                </a:cubicBezTo>
                <a:cubicBezTo>
                  <a:pt x="3796537" y="45794"/>
                  <a:pt x="3810056" y="60546"/>
                  <a:pt x="3818047" y="76801"/>
                </a:cubicBezTo>
                <a:cubicBezTo>
                  <a:pt x="3827450" y="95889"/>
                  <a:pt x="3832152" y="113437"/>
                  <a:pt x="3832152" y="129445"/>
                </a:cubicBezTo>
                <a:cubicBezTo>
                  <a:pt x="3832152" y="137273"/>
                  <a:pt x="3831395" y="146972"/>
                  <a:pt x="3829879" y="158540"/>
                </a:cubicBezTo>
                <a:cubicBezTo>
                  <a:pt x="3828366" y="170109"/>
                  <a:pt x="3825454" y="181867"/>
                  <a:pt x="3821144" y="193815"/>
                </a:cubicBezTo>
                <a:cubicBezTo>
                  <a:pt x="3816836" y="205763"/>
                  <a:pt x="3804146" y="221241"/>
                  <a:pt x="3783076" y="240247"/>
                </a:cubicBezTo>
                <a:cubicBezTo>
                  <a:pt x="3762007" y="259254"/>
                  <a:pt x="3737197" y="270991"/>
                  <a:pt x="3708646" y="275458"/>
                </a:cubicBezTo>
                <a:cubicBezTo>
                  <a:pt x="3680095" y="279925"/>
                  <a:pt x="3651259" y="283244"/>
                  <a:pt x="3622136" y="285416"/>
                </a:cubicBezTo>
                <a:cubicBezTo>
                  <a:pt x="3610455" y="284140"/>
                  <a:pt x="3603674" y="279904"/>
                  <a:pt x="3601795" y="272706"/>
                </a:cubicBezTo>
                <a:cubicBezTo>
                  <a:pt x="3599916" y="265509"/>
                  <a:pt x="3596158" y="184692"/>
                  <a:pt x="3590522" y="30257"/>
                </a:cubicBezTo>
                <a:cubicBezTo>
                  <a:pt x="3590825" y="13703"/>
                  <a:pt x="3594102" y="4522"/>
                  <a:pt x="3600355" y="2713"/>
                </a:cubicBezTo>
                <a:cubicBezTo>
                  <a:pt x="3606607" y="904"/>
                  <a:pt x="3619695" y="0"/>
                  <a:pt x="3639619" y="0"/>
                </a:cubicBezTo>
                <a:close/>
                <a:moveTo>
                  <a:pt x="2277544" y="0"/>
                </a:moveTo>
                <a:cubicBezTo>
                  <a:pt x="2294546" y="0"/>
                  <a:pt x="2317013" y="2112"/>
                  <a:pt x="2344945" y="6335"/>
                </a:cubicBezTo>
                <a:cubicBezTo>
                  <a:pt x="2372877" y="10559"/>
                  <a:pt x="2396367" y="19296"/>
                  <a:pt x="2415415" y="32545"/>
                </a:cubicBezTo>
                <a:cubicBezTo>
                  <a:pt x="2434462" y="45794"/>
                  <a:pt x="2447981" y="60546"/>
                  <a:pt x="2455972" y="76801"/>
                </a:cubicBezTo>
                <a:cubicBezTo>
                  <a:pt x="2465375" y="95889"/>
                  <a:pt x="2470077" y="113437"/>
                  <a:pt x="2470077" y="129445"/>
                </a:cubicBezTo>
                <a:cubicBezTo>
                  <a:pt x="2470077" y="137273"/>
                  <a:pt x="2469320" y="146972"/>
                  <a:pt x="2467805" y="158540"/>
                </a:cubicBezTo>
                <a:cubicBezTo>
                  <a:pt x="2466290" y="170109"/>
                  <a:pt x="2463379" y="181867"/>
                  <a:pt x="2459070" y="193815"/>
                </a:cubicBezTo>
                <a:cubicBezTo>
                  <a:pt x="2454760" y="205763"/>
                  <a:pt x="2442071" y="221241"/>
                  <a:pt x="2421002" y="240247"/>
                </a:cubicBezTo>
                <a:cubicBezTo>
                  <a:pt x="2399932" y="259254"/>
                  <a:pt x="2375122" y="270991"/>
                  <a:pt x="2346571" y="275458"/>
                </a:cubicBezTo>
                <a:cubicBezTo>
                  <a:pt x="2318020" y="279925"/>
                  <a:pt x="2289184" y="283244"/>
                  <a:pt x="2260061" y="285416"/>
                </a:cubicBezTo>
                <a:cubicBezTo>
                  <a:pt x="2248379" y="284140"/>
                  <a:pt x="2241599" y="279904"/>
                  <a:pt x="2239720" y="272706"/>
                </a:cubicBezTo>
                <a:cubicBezTo>
                  <a:pt x="2237840" y="265509"/>
                  <a:pt x="2234083" y="184692"/>
                  <a:pt x="2228447" y="30257"/>
                </a:cubicBezTo>
                <a:cubicBezTo>
                  <a:pt x="2228750" y="13703"/>
                  <a:pt x="2232028" y="4522"/>
                  <a:pt x="2238280" y="2713"/>
                </a:cubicBezTo>
                <a:cubicBezTo>
                  <a:pt x="2244532" y="904"/>
                  <a:pt x="2257621" y="0"/>
                  <a:pt x="2277544" y="0"/>
                </a:cubicBezTo>
                <a:close/>
                <a:moveTo>
                  <a:pt x="905944" y="0"/>
                </a:moveTo>
                <a:cubicBezTo>
                  <a:pt x="922946" y="0"/>
                  <a:pt x="945413" y="2112"/>
                  <a:pt x="973345" y="6335"/>
                </a:cubicBezTo>
                <a:cubicBezTo>
                  <a:pt x="1001277" y="10559"/>
                  <a:pt x="1024767" y="19296"/>
                  <a:pt x="1043814" y="32545"/>
                </a:cubicBezTo>
                <a:cubicBezTo>
                  <a:pt x="1062862" y="45794"/>
                  <a:pt x="1076381" y="60546"/>
                  <a:pt x="1084372" y="76801"/>
                </a:cubicBezTo>
                <a:cubicBezTo>
                  <a:pt x="1093775" y="95889"/>
                  <a:pt x="1098477" y="113437"/>
                  <a:pt x="1098477" y="129445"/>
                </a:cubicBezTo>
                <a:cubicBezTo>
                  <a:pt x="1098477" y="137273"/>
                  <a:pt x="1097720" y="146972"/>
                  <a:pt x="1096205" y="158540"/>
                </a:cubicBezTo>
                <a:cubicBezTo>
                  <a:pt x="1094690" y="170109"/>
                  <a:pt x="1091779" y="181867"/>
                  <a:pt x="1087469" y="193815"/>
                </a:cubicBezTo>
                <a:cubicBezTo>
                  <a:pt x="1083160" y="205763"/>
                  <a:pt x="1070471" y="221241"/>
                  <a:pt x="1049402" y="240247"/>
                </a:cubicBezTo>
                <a:cubicBezTo>
                  <a:pt x="1028332" y="259254"/>
                  <a:pt x="1003521" y="270991"/>
                  <a:pt x="974971" y="275458"/>
                </a:cubicBezTo>
                <a:cubicBezTo>
                  <a:pt x="946420" y="279925"/>
                  <a:pt x="917583" y="283244"/>
                  <a:pt x="888461" y="285416"/>
                </a:cubicBezTo>
                <a:cubicBezTo>
                  <a:pt x="876779" y="284140"/>
                  <a:pt x="869999" y="279904"/>
                  <a:pt x="868120" y="272706"/>
                </a:cubicBezTo>
                <a:cubicBezTo>
                  <a:pt x="866240" y="265509"/>
                  <a:pt x="862483" y="184692"/>
                  <a:pt x="856847" y="30257"/>
                </a:cubicBezTo>
                <a:cubicBezTo>
                  <a:pt x="857150" y="13703"/>
                  <a:pt x="860427" y="4522"/>
                  <a:pt x="866680" y="2713"/>
                </a:cubicBezTo>
                <a:cubicBezTo>
                  <a:pt x="872932" y="904"/>
                  <a:pt x="886020" y="0"/>
                  <a:pt x="90594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3200" b="1" dirty="0">
              <a:solidFill>
                <a:schemeClr val="accent1"/>
              </a:solidFill>
            </a:endParaRPr>
          </a:p>
        </p:txBody>
      </p:sp>
      <p:sp>
        <p:nvSpPr>
          <p:cNvPr id="10" name="矩形 9">
            <a:extLst>
              <a:ext uri="{FF2B5EF4-FFF2-40B4-BE49-F238E27FC236}">
                <a16:creationId xmlns:a16="http://schemas.microsoft.com/office/drawing/2014/main" id="{A6E9D755-A102-2A88-5ED6-2E54838A947B}"/>
              </a:ext>
            </a:extLst>
          </p:cNvPr>
          <p:cNvSpPr/>
          <p:nvPr userDrawn="1"/>
        </p:nvSpPr>
        <p:spPr>
          <a:xfrm>
            <a:off x="-10162" y="6256020"/>
            <a:ext cx="12202162" cy="4571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1EE778B4-AB54-FD1A-393F-780F53C20FF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3093" r="50686"/>
          <a:stretch/>
        </p:blipFill>
        <p:spPr>
          <a:xfrm>
            <a:off x="10398760" y="5539310"/>
            <a:ext cx="1673194" cy="1029215"/>
          </a:xfrm>
          <a:prstGeom prst="rect">
            <a:avLst/>
          </a:prstGeom>
        </p:spPr>
      </p:pic>
      <p:pic>
        <p:nvPicPr>
          <p:cNvPr id="11" name="图片 10">
            <a:extLst>
              <a:ext uri="{FF2B5EF4-FFF2-40B4-BE49-F238E27FC236}">
                <a16:creationId xmlns:a16="http://schemas.microsoft.com/office/drawing/2014/main" id="{DAF32FF0-B735-48B2-BFC8-A24F57E9C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4616" t="34036" b="34364"/>
          <a:stretch/>
        </p:blipFill>
        <p:spPr>
          <a:xfrm rot="15918781" flipH="1">
            <a:off x="11417306" y="-371178"/>
            <a:ext cx="741716" cy="1374726"/>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Tree>
    <p:extLst>
      <p:ext uri="{BB962C8B-B14F-4D97-AF65-F5344CB8AC3E}">
        <p14:creationId xmlns:p14="http://schemas.microsoft.com/office/powerpoint/2010/main" val="2470697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3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C0573F-B5B1-59BB-1F77-7288C760D2D5}"/>
              </a:ext>
            </a:extLst>
          </p:cNvPr>
          <p:cNvSpPr>
            <a:spLocks noGrp="1"/>
          </p:cNvSpPr>
          <p:nvPr>
            <p:ph type="title"/>
          </p:nvPr>
        </p:nvSpPr>
        <p:spPr>
          <a:xfrm>
            <a:off x="838200" y="365125"/>
            <a:ext cx="10515600" cy="765175"/>
          </a:xfrm>
        </p:spPr>
        <p:txBody>
          <a:bodyPr/>
          <a:lstStyle>
            <a:lvl1pPr>
              <a:defRPr b="1">
                <a:solidFill>
                  <a:schemeClr val="accent2"/>
                </a:solidFill>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65A4B5FD-D8EE-2593-C459-A485F72F8029}"/>
              </a:ext>
            </a:extLst>
          </p:cNvPr>
          <p:cNvSpPr>
            <a:spLocks noGrp="1"/>
          </p:cNvSpPr>
          <p:nvPr>
            <p:ph type="dt" sz="half" idx="10"/>
          </p:nvPr>
        </p:nvSpPr>
        <p:spPr>
          <a:xfrm>
            <a:off x="838200" y="6431254"/>
            <a:ext cx="2743200" cy="365125"/>
          </a:xfrm>
        </p:spPr>
        <p:txBody>
          <a:bodyPr/>
          <a:lstStyle/>
          <a:p>
            <a:fld id="{A36C98F6-78E9-489B-A566-EDA1C8642079}" type="datetimeFigureOut">
              <a:rPr lang="zh-CN" altLang="en-US" smtClean="0"/>
              <a:t>2023/9/25</a:t>
            </a:fld>
            <a:endParaRPr lang="zh-CN" altLang="en-US"/>
          </a:p>
        </p:txBody>
      </p:sp>
      <p:sp>
        <p:nvSpPr>
          <p:cNvPr id="4" name="页脚占位符 3">
            <a:extLst>
              <a:ext uri="{FF2B5EF4-FFF2-40B4-BE49-F238E27FC236}">
                <a16:creationId xmlns:a16="http://schemas.microsoft.com/office/drawing/2014/main" id="{F44BB015-B9D9-6CAD-46F4-7B3F5B6C4148}"/>
              </a:ext>
            </a:extLst>
          </p:cNvPr>
          <p:cNvSpPr>
            <a:spLocks noGrp="1"/>
          </p:cNvSpPr>
          <p:nvPr>
            <p:ph type="ftr" sz="quarter" idx="11"/>
          </p:nvPr>
        </p:nvSpPr>
        <p:spPr>
          <a:xfrm>
            <a:off x="4038600" y="6431254"/>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id="{81A203A9-1CA9-4E94-68D5-9EDA6CBB710D}"/>
              </a:ext>
            </a:extLst>
          </p:cNvPr>
          <p:cNvSpPr>
            <a:spLocks noGrp="1"/>
          </p:cNvSpPr>
          <p:nvPr>
            <p:ph type="sldNum" sz="quarter" idx="12"/>
          </p:nvPr>
        </p:nvSpPr>
        <p:spPr>
          <a:xfrm>
            <a:off x="8610600" y="6431254"/>
            <a:ext cx="2743200" cy="365125"/>
          </a:xfrm>
        </p:spPr>
        <p:txBody>
          <a:bodyPr/>
          <a:lstStyle/>
          <a:p>
            <a:fld id="{ABF74C4F-AB27-4329-8048-5DE00E99320E}" type="slidenum">
              <a:rPr lang="zh-CN" altLang="en-US" smtClean="0"/>
              <a:t>‹#›</a:t>
            </a:fld>
            <a:endParaRPr lang="zh-CN" altLang="en-US"/>
          </a:p>
        </p:txBody>
      </p:sp>
      <p:pic>
        <p:nvPicPr>
          <p:cNvPr id="7" name="图片 6">
            <a:extLst>
              <a:ext uri="{FF2B5EF4-FFF2-40B4-BE49-F238E27FC236}">
                <a16:creationId xmlns:a16="http://schemas.microsoft.com/office/drawing/2014/main" id="{084B503E-7412-E13D-68E2-7B64BC5F944E}"/>
              </a:ext>
            </a:extLst>
          </p:cNvPr>
          <p:cNvPicPr>
            <a:picLocks noChangeAspect="1"/>
          </p:cNvPicPr>
          <p:nvPr userDrawn="1"/>
        </p:nvPicPr>
        <p:blipFill>
          <a:blip r:embed="rId2">
            <a:extLst>
              <a:ext uri="{28A0092B-C50C-407E-A947-70E740481C1C}">
                <a14:useLocalDpi xmlns:a14="http://schemas.microsoft.com/office/drawing/2010/main" val="0"/>
              </a:ext>
            </a:extLst>
          </a:blip>
          <a:srcRect l="41200" t="14163" r="54096" b="80119"/>
          <a:stretch>
            <a:fillRect/>
          </a:stretch>
        </p:blipFill>
        <p:spPr>
          <a:xfrm rot="18328527">
            <a:off x="140459" y="215568"/>
            <a:ext cx="764322" cy="763768"/>
          </a:xfrm>
          <a:prstGeom prst="rect">
            <a:avLst/>
          </a:prstGeom>
        </p:spPr>
      </p:pic>
      <p:sp>
        <p:nvSpPr>
          <p:cNvPr id="8" name="矩形 7">
            <a:extLst>
              <a:ext uri="{FF2B5EF4-FFF2-40B4-BE49-F238E27FC236}">
                <a16:creationId xmlns:a16="http://schemas.microsoft.com/office/drawing/2014/main" id="{01202C46-5514-A91F-CF6E-0DED4557C6C3}"/>
              </a:ext>
            </a:extLst>
          </p:cNvPr>
          <p:cNvSpPr/>
          <p:nvPr userDrawn="1"/>
        </p:nvSpPr>
        <p:spPr>
          <a:xfrm>
            <a:off x="-10162" y="6356349"/>
            <a:ext cx="12202162" cy="51493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5069D8F-7483-B973-039D-34ED95138FD7}"/>
              </a:ext>
            </a:extLst>
          </p:cNvPr>
          <p:cNvSpPr txBox="1"/>
          <p:nvPr userDrawn="1"/>
        </p:nvSpPr>
        <p:spPr>
          <a:xfrm>
            <a:off x="-60764" y="6471108"/>
            <a:ext cx="12252764" cy="285416"/>
          </a:xfrm>
          <a:custGeom>
            <a:avLst/>
            <a:gdLst>
              <a:gd name="connsiteX0" fmla="*/ 12190994 w 12252764"/>
              <a:gd name="connsiteY0" fmla="*/ 49565 h 285416"/>
              <a:gd name="connsiteX1" fmla="*/ 12144834 w 12252764"/>
              <a:gd name="connsiteY1" fmla="*/ 138609 h 285416"/>
              <a:gd name="connsiteX2" fmla="*/ 12227446 w 12252764"/>
              <a:gd name="connsiteY2" fmla="*/ 134539 h 285416"/>
              <a:gd name="connsiteX3" fmla="*/ 12190994 w 12252764"/>
              <a:gd name="connsiteY3" fmla="*/ 49565 h 285416"/>
              <a:gd name="connsiteX4" fmla="*/ 11343269 w 12252764"/>
              <a:gd name="connsiteY4" fmla="*/ 49565 h 285416"/>
              <a:gd name="connsiteX5" fmla="*/ 11297109 w 12252764"/>
              <a:gd name="connsiteY5" fmla="*/ 138609 h 285416"/>
              <a:gd name="connsiteX6" fmla="*/ 11379721 w 12252764"/>
              <a:gd name="connsiteY6" fmla="*/ 134539 h 285416"/>
              <a:gd name="connsiteX7" fmla="*/ 11343269 w 12252764"/>
              <a:gd name="connsiteY7" fmla="*/ 49565 h 285416"/>
              <a:gd name="connsiteX8" fmla="*/ 10828919 w 12252764"/>
              <a:gd name="connsiteY8" fmla="*/ 49565 h 285416"/>
              <a:gd name="connsiteX9" fmla="*/ 10782759 w 12252764"/>
              <a:gd name="connsiteY9" fmla="*/ 138609 h 285416"/>
              <a:gd name="connsiteX10" fmla="*/ 10865371 w 12252764"/>
              <a:gd name="connsiteY10" fmla="*/ 134539 h 285416"/>
              <a:gd name="connsiteX11" fmla="*/ 10828919 w 12252764"/>
              <a:gd name="connsiteY11" fmla="*/ 49565 h 285416"/>
              <a:gd name="connsiteX12" fmla="*/ 9981194 w 12252764"/>
              <a:gd name="connsiteY12" fmla="*/ 49565 h 285416"/>
              <a:gd name="connsiteX13" fmla="*/ 9935034 w 12252764"/>
              <a:gd name="connsiteY13" fmla="*/ 138609 h 285416"/>
              <a:gd name="connsiteX14" fmla="*/ 10017646 w 12252764"/>
              <a:gd name="connsiteY14" fmla="*/ 134539 h 285416"/>
              <a:gd name="connsiteX15" fmla="*/ 9981194 w 12252764"/>
              <a:gd name="connsiteY15" fmla="*/ 49565 h 285416"/>
              <a:gd name="connsiteX16" fmla="*/ 9457319 w 12252764"/>
              <a:gd name="connsiteY16" fmla="*/ 49565 h 285416"/>
              <a:gd name="connsiteX17" fmla="*/ 9411158 w 12252764"/>
              <a:gd name="connsiteY17" fmla="*/ 138609 h 285416"/>
              <a:gd name="connsiteX18" fmla="*/ 9493771 w 12252764"/>
              <a:gd name="connsiteY18" fmla="*/ 134539 h 285416"/>
              <a:gd name="connsiteX19" fmla="*/ 9457319 w 12252764"/>
              <a:gd name="connsiteY19" fmla="*/ 49565 h 285416"/>
              <a:gd name="connsiteX20" fmla="*/ 8609594 w 12252764"/>
              <a:gd name="connsiteY20" fmla="*/ 49565 h 285416"/>
              <a:gd name="connsiteX21" fmla="*/ 8563433 w 12252764"/>
              <a:gd name="connsiteY21" fmla="*/ 138609 h 285416"/>
              <a:gd name="connsiteX22" fmla="*/ 8646046 w 12252764"/>
              <a:gd name="connsiteY22" fmla="*/ 134539 h 285416"/>
              <a:gd name="connsiteX23" fmla="*/ 8609594 w 12252764"/>
              <a:gd name="connsiteY23" fmla="*/ 49565 h 285416"/>
              <a:gd name="connsiteX24" fmla="*/ 8085720 w 12252764"/>
              <a:gd name="connsiteY24" fmla="*/ 49565 h 285416"/>
              <a:gd name="connsiteX25" fmla="*/ 8039559 w 12252764"/>
              <a:gd name="connsiteY25" fmla="*/ 138609 h 285416"/>
              <a:gd name="connsiteX26" fmla="*/ 8122172 w 12252764"/>
              <a:gd name="connsiteY26" fmla="*/ 134539 h 285416"/>
              <a:gd name="connsiteX27" fmla="*/ 8085720 w 12252764"/>
              <a:gd name="connsiteY27" fmla="*/ 49565 h 285416"/>
              <a:gd name="connsiteX28" fmla="*/ 7237996 w 12252764"/>
              <a:gd name="connsiteY28" fmla="*/ 49565 h 285416"/>
              <a:gd name="connsiteX29" fmla="*/ 7191834 w 12252764"/>
              <a:gd name="connsiteY29" fmla="*/ 138609 h 285416"/>
              <a:gd name="connsiteX30" fmla="*/ 7274447 w 12252764"/>
              <a:gd name="connsiteY30" fmla="*/ 134539 h 285416"/>
              <a:gd name="connsiteX31" fmla="*/ 7237996 w 12252764"/>
              <a:gd name="connsiteY31" fmla="*/ 49565 h 285416"/>
              <a:gd name="connsiteX32" fmla="*/ 6723645 w 12252764"/>
              <a:gd name="connsiteY32" fmla="*/ 49565 h 285416"/>
              <a:gd name="connsiteX33" fmla="*/ 6677485 w 12252764"/>
              <a:gd name="connsiteY33" fmla="*/ 138609 h 285416"/>
              <a:gd name="connsiteX34" fmla="*/ 6760097 w 12252764"/>
              <a:gd name="connsiteY34" fmla="*/ 134539 h 285416"/>
              <a:gd name="connsiteX35" fmla="*/ 6723645 w 12252764"/>
              <a:gd name="connsiteY35" fmla="*/ 49565 h 285416"/>
              <a:gd name="connsiteX36" fmla="*/ 5875921 w 12252764"/>
              <a:gd name="connsiteY36" fmla="*/ 49565 h 285416"/>
              <a:gd name="connsiteX37" fmla="*/ 5829759 w 12252764"/>
              <a:gd name="connsiteY37" fmla="*/ 138609 h 285416"/>
              <a:gd name="connsiteX38" fmla="*/ 5912371 w 12252764"/>
              <a:gd name="connsiteY38" fmla="*/ 134539 h 285416"/>
              <a:gd name="connsiteX39" fmla="*/ 5875921 w 12252764"/>
              <a:gd name="connsiteY39" fmla="*/ 49565 h 285416"/>
              <a:gd name="connsiteX40" fmla="*/ 5352044 w 12252764"/>
              <a:gd name="connsiteY40" fmla="*/ 49565 h 285416"/>
              <a:gd name="connsiteX41" fmla="*/ 5305884 w 12252764"/>
              <a:gd name="connsiteY41" fmla="*/ 138609 h 285416"/>
              <a:gd name="connsiteX42" fmla="*/ 5388496 w 12252764"/>
              <a:gd name="connsiteY42" fmla="*/ 134539 h 285416"/>
              <a:gd name="connsiteX43" fmla="*/ 5352044 w 12252764"/>
              <a:gd name="connsiteY43" fmla="*/ 49565 h 285416"/>
              <a:gd name="connsiteX44" fmla="*/ 4504320 w 12252764"/>
              <a:gd name="connsiteY44" fmla="*/ 49565 h 285416"/>
              <a:gd name="connsiteX45" fmla="*/ 4458160 w 12252764"/>
              <a:gd name="connsiteY45" fmla="*/ 138609 h 285416"/>
              <a:gd name="connsiteX46" fmla="*/ 4540773 w 12252764"/>
              <a:gd name="connsiteY46" fmla="*/ 134539 h 285416"/>
              <a:gd name="connsiteX47" fmla="*/ 4504320 w 12252764"/>
              <a:gd name="connsiteY47" fmla="*/ 49565 h 285416"/>
              <a:gd name="connsiteX48" fmla="*/ 3980445 w 12252764"/>
              <a:gd name="connsiteY48" fmla="*/ 49565 h 285416"/>
              <a:gd name="connsiteX49" fmla="*/ 3934284 w 12252764"/>
              <a:gd name="connsiteY49" fmla="*/ 138609 h 285416"/>
              <a:gd name="connsiteX50" fmla="*/ 4016897 w 12252764"/>
              <a:gd name="connsiteY50" fmla="*/ 134539 h 285416"/>
              <a:gd name="connsiteX51" fmla="*/ 3980445 w 12252764"/>
              <a:gd name="connsiteY51" fmla="*/ 49565 h 285416"/>
              <a:gd name="connsiteX52" fmla="*/ 3132720 w 12252764"/>
              <a:gd name="connsiteY52" fmla="*/ 49565 h 285416"/>
              <a:gd name="connsiteX53" fmla="*/ 3086559 w 12252764"/>
              <a:gd name="connsiteY53" fmla="*/ 138609 h 285416"/>
              <a:gd name="connsiteX54" fmla="*/ 3169172 w 12252764"/>
              <a:gd name="connsiteY54" fmla="*/ 134539 h 285416"/>
              <a:gd name="connsiteX55" fmla="*/ 3132720 w 12252764"/>
              <a:gd name="connsiteY55" fmla="*/ 49565 h 285416"/>
              <a:gd name="connsiteX56" fmla="*/ 2618370 w 12252764"/>
              <a:gd name="connsiteY56" fmla="*/ 49565 h 285416"/>
              <a:gd name="connsiteX57" fmla="*/ 2572209 w 12252764"/>
              <a:gd name="connsiteY57" fmla="*/ 138609 h 285416"/>
              <a:gd name="connsiteX58" fmla="*/ 2654822 w 12252764"/>
              <a:gd name="connsiteY58" fmla="*/ 134539 h 285416"/>
              <a:gd name="connsiteX59" fmla="*/ 2618370 w 12252764"/>
              <a:gd name="connsiteY59" fmla="*/ 49565 h 285416"/>
              <a:gd name="connsiteX60" fmla="*/ 1770645 w 12252764"/>
              <a:gd name="connsiteY60" fmla="*/ 49565 h 285416"/>
              <a:gd name="connsiteX61" fmla="*/ 1724484 w 12252764"/>
              <a:gd name="connsiteY61" fmla="*/ 138609 h 285416"/>
              <a:gd name="connsiteX62" fmla="*/ 1807097 w 12252764"/>
              <a:gd name="connsiteY62" fmla="*/ 134539 h 285416"/>
              <a:gd name="connsiteX63" fmla="*/ 1770645 w 12252764"/>
              <a:gd name="connsiteY63" fmla="*/ 49565 h 285416"/>
              <a:gd name="connsiteX64" fmla="*/ 1246770 w 12252764"/>
              <a:gd name="connsiteY64" fmla="*/ 49565 h 285416"/>
              <a:gd name="connsiteX65" fmla="*/ 1200609 w 12252764"/>
              <a:gd name="connsiteY65" fmla="*/ 138609 h 285416"/>
              <a:gd name="connsiteX66" fmla="*/ 1283222 w 12252764"/>
              <a:gd name="connsiteY66" fmla="*/ 134539 h 285416"/>
              <a:gd name="connsiteX67" fmla="*/ 1246770 w 12252764"/>
              <a:gd name="connsiteY67" fmla="*/ 49565 h 285416"/>
              <a:gd name="connsiteX68" fmla="*/ 389520 w 12252764"/>
              <a:gd name="connsiteY68" fmla="*/ 49565 h 285416"/>
              <a:gd name="connsiteX69" fmla="*/ 343359 w 12252764"/>
              <a:gd name="connsiteY69" fmla="*/ 138609 h 285416"/>
              <a:gd name="connsiteX70" fmla="*/ 425972 w 12252764"/>
              <a:gd name="connsiteY70" fmla="*/ 134539 h 285416"/>
              <a:gd name="connsiteX71" fmla="*/ 389520 w 12252764"/>
              <a:gd name="connsiteY71" fmla="*/ 49565 h 285416"/>
              <a:gd name="connsiteX72" fmla="*/ 11037966 w 12252764"/>
              <a:gd name="connsiteY72" fmla="*/ 41130 h 285416"/>
              <a:gd name="connsiteX73" fmla="*/ 11011926 w 12252764"/>
              <a:gd name="connsiteY73" fmla="*/ 41725 h 285416"/>
              <a:gd name="connsiteX74" fmla="*/ 11014205 w 12252764"/>
              <a:gd name="connsiteY74" fmla="*/ 157097 h 285416"/>
              <a:gd name="connsiteX75" fmla="*/ 11090379 w 12252764"/>
              <a:gd name="connsiteY75" fmla="*/ 154749 h 285416"/>
              <a:gd name="connsiteX76" fmla="*/ 11137947 w 12252764"/>
              <a:gd name="connsiteY76" fmla="*/ 142954 h 285416"/>
              <a:gd name="connsiteX77" fmla="*/ 11156891 w 12252764"/>
              <a:gd name="connsiteY77" fmla="*/ 125189 h 285416"/>
              <a:gd name="connsiteX78" fmla="*/ 11167264 w 12252764"/>
              <a:gd name="connsiteY78" fmla="*/ 100512 h 285416"/>
              <a:gd name="connsiteX79" fmla="*/ 11165971 w 12252764"/>
              <a:gd name="connsiteY79" fmla="*/ 87489 h 285416"/>
              <a:gd name="connsiteX80" fmla="*/ 11144763 w 12252764"/>
              <a:gd name="connsiteY80" fmla="*/ 59196 h 285416"/>
              <a:gd name="connsiteX81" fmla="*/ 11037966 w 12252764"/>
              <a:gd name="connsiteY81" fmla="*/ 41130 h 285416"/>
              <a:gd name="connsiteX82" fmla="*/ 9675893 w 12252764"/>
              <a:gd name="connsiteY82" fmla="*/ 41130 h 285416"/>
              <a:gd name="connsiteX83" fmla="*/ 9649852 w 12252764"/>
              <a:gd name="connsiteY83" fmla="*/ 41725 h 285416"/>
              <a:gd name="connsiteX84" fmla="*/ 9652130 w 12252764"/>
              <a:gd name="connsiteY84" fmla="*/ 157097 h 285416"/>
              <a:gd name="connsiteX85" fmla="*/ 9728304 w 12252764"/>
              <a:gd name="connsiteY85" fmla="*/ 154749 h 285416"/>
              <a:gd name="connsiteX86" fmla="*/ 9775872 w 12252764"/>
              <a:gd name="connsiteY86" fmla="*/ 142954 h 285416"/>
              <a:gd name="connsiteX87" fmla="*/ 9794816 w 12252764"/>
              <a:gd name="connsiteY87" fmla="*/ 125189 h 285416"/>
              <a:gd name="connsiteX88" fmla="*/ 9805189 w 12252764"/>
              <a:gd name="connsiteY88" fmla="*/ 100512 h 285416"/>
              <a:gd name="connsiteX89" fmla="*/ 9803896 w 12252764"/>
              <a:gd name="connsiteY89" fmla="*/ 87489 h 285416"/>
              <a:gd name="connsiteX90" fmla="*/ 9782688 w 12252764"/>
              <a:gd name="connsiteY90" fmla="*/ 59196 h 285416"/>
              <a:gd name="connsiteX91" fmla="*/ 9675893 w 12252764"/>
              <a:gd name="connsiteY91" fmla="*/ 41130 h 285416"/>
              <a:gd name="connsiteX92" fmla="*/ 8304291 w 12252764"/>
              <a:gd name="connsiteY92" fmla="*/ 41130 h 285416"/>
              <a:gd name="connsiteX93" fmla="*/ 8278252 w 12252764"/>
              <a:gd name="connsiteY93" fmla="*/ 41725 h 285416"/>
              <a:gd name="connsiteX94" fmla="*/ 8280530 w 12252764"/>
              <a:gd name="connsiteY94" fmla="*/ 157097 h 285416"/>
              <a:gd name="connsiteX95" fmla="*/ 8356704 w 12252764"/>
              <a:gd name="connsiteY95" fmla="*/ 154749 h 285416"/>
              <a:gd name="connsiteX96" fmla="*/ 8404272 w 12252764"/>
              <a:gd name="connsiteY96" fmla="*/ 142954 h 285416"/>
              <a:gd name="connsiteX97" fmla="*/ 8423216 w 12252764"/>
              <a:gd name="connsiteY97" fmla="*/ 125189 h 285416"/>
              <a:gd name="connsiteX98" fmla="*/ 8433589 w 12252764"/>
              <a:gd name="connsiteY98" fmla="*/ 100512 h 285416"/>
              <a:gd name="connsiteX99" fmla="*/ 8432296 w 12252764"/>
              <a:gd name="connsiteY99" fmla="*/ 87489 h 285416"/>
              <a:gd name="connsiteX100" fmla="*/ 8411088 w 12252764"/>
              <a:gd name="connsiteY100" fmla="*/ 59196 h 285416"/>
              <a:gd name="connsiteX101" fmla="*/ 8304291 w 12252764"/>
              <a:gd name="connsiteY101" fmla="*/ 41130 h 285416"/>
              <a:gd name="connsiteX102" fmla="*/ 6932692 w 12252764"/>
              <a:gd name="connsiteY102" fmla="*/ 41130 h 285416"/>
              <a:gd name="connsiteX103" fmla="*/ 6906652 w 12252764"/>
              <a:gd name="connsiteY103" fmla="*/ 41725 h 285416"/>
              <a:gd name="connsiteX104" fmla="*/ 6908931 w 12252764"/>
              <a:gd name="connsiteY104" fmla="*/ 157097 h 285416"/>
              <a:gd name="connsiteX105" fmla="*/ 6985105 w 12252764"/>
              <a:gd name="connsiteY105" fmla="*/ 154749 h 285416"/>
              <a:gd name="connsiteX106" fmla="*/ 7032674 w 12252764"/>
              <a:gd name="connsiteY106" fmla="*/ 142954 h 285416"/>
              <a:gd name="connsiteX107" fmla="*/ 7051616 w 12252764"/>
              <a:gd name="connsiteY107" fmla="*/ 125189 h 285416"/>
              <a:gd name="connsiteX108" fmla="*/ 7061989 w 12252764"/>
              <a:gd name="connsiteY108" fmla="*/ 100512 h 285416"/>
              <a:gd name="connsiteX109" fmla="*/ 7060698 w 12252764"/>
              <a:gd name="connsiteY109" fmla="*/ 87489 h 285416"/>
              <a:gd name="connsiteX110" fmla="*/ 7039488 w 12252764"/>
              <a:gd name="connsiteY110" fmla="*/ 59196 h 285416"/>
              <a:gd name="connsiteX111" fmla="*/ 6932692 w 12252764"/>
              <a:gd name="connsiteY111" fmla="*/ 41130 h 285416"/>
              <a:gd name="connsiteX112" fmla="*/ 5570617 w 12252764"/>
              <a:gd name="connsiteY112" fmla="*/ 41130 h 285416"/>
              <a:gd name="connsiteX113" fmla="*/ 5544577 w 12252764"/>
              <a:gd name="connsiteY113" fmla="*/ 41725 h 285416"/>
              <a:gd name="connsiteX114" fmla="*/ 5546856 w 12252764"/>
              <a:gd name="connsiteY114" fmla="*/ 157097 h 285416"/>
              <a:gd name="connsiteX115" fmla="*/ 5623031 w 12252764"/>
              <a:gd name="connsiteY115" fmla="*/ 154749 h 285416"/>
              <a:gd name="connsiteX116" fmla="*/ 5670599 w 12252764"/>
              <a:gd name="connsiteY116" fmla="*/ 142954 h 285416"/>
              <a:gd name="connsiteX117" fmla="*/ 5689542 w 12252764"/>
              <a:gd name="connsiteY117" fmla="*/ 125189 h 285416"/>
              <a:gd name="connsiteX118" fmla="*/ 5699915 w 12252764"/>
              <a:gd name="connsiteY118" fmla="*/ 100512 h 285416"/>
              <a:gd name="connsiteX119" fmla="*/ 5698622 w 12252764"/>
              <a:gd name="connsiteY119" fmla="*/ 87489 h 285416"/>
              <a:gd name="connsiteX120" fmla="*/ 5677414 w 12252764"/>
              <a:gd name="connsiteY120" fmla="*/ 59196 h 285416"/>
              <a:gd name="connsiteX121" fmla="*/ 5570617 w 12252764"/>
              <a:gd name="connsiteY121" fmla="*/ 41130 h 285416"/>
              <a:gd name="connsiteX122" fmla="*/ 4199018 w 12252764"/>
              <a:gd name="connsiteY122" fmla="*/ 41130 h 285416"/>
              <a:gd name="connsiteX123" fmla="*/ 4172978 w 12252764"/>
              <a:gd name="connsiteY123" fmla="*/ 41725 h 285416"/>
              <a:gd name="connsiteX124" fmla="*/ 4175256 w 12252764"/>
              <a:gd name="connsiteY124" fmla="*/ 157097 h 285416"/>
              <a:gd name="connsiteX125" fmla="*/ 4251430 w 12252764"/>
              <a:gd name="connsiteY125" fmla="*/ 154749 h 285416"/>
              <a:gd name="connsiteX126" fmla="*/ 4298999 w 12252764"/>
              <a:gd name="connsiteY126" fmla="*/ 142954 h 285416"/>
              <a:gd name="connsiteX127" fmla="*/ 4317941 w 12252764"/>
              <a:gd name="connsiteY127" fmla="*/ 125189 h 285416"/>
              <a:gd name="connsiteX128" fmla="*/ 4328316 w 12252764"/>
              <a:gd name="connsiteY128" fmla="*/ 100512 h 285416"/>
              <a:gd name="connsiteX129" fmla="*/ 4327023 w 12252764"/>
              <a:gd name="connsiteY129" fmla="*/ 87489 h 285416"/>
              <a:gd name="connsiteX130" fmla="*/ 4305815 w 12252764"/>
              <a:gd name="connsiteY130" fmla="*/ 59196 h 285416"/>
              <a:gd name="connsiteX131" fmla="*/ 4199018 w 12252764"/>
              <a:gd name="connsiteY131" fmla="*/ 41130 h 285416"/>
              <a:gd name="connsiteX132" fmla="*/ 2827417 w 12252764"/>
              <a:gd name="connsiteY132" fmla="*/ 41130 h 285416"/>
              <a:gd name="connsiteX133" fmla="*/ 2801377 w 12252764"/>
              <a:gd name="connsiteY133" fmla="*/ 41725 h 285416"/>
              <a:gd name="connsiteX134" fmla="*/ 2803655 w 12252764"/>
              <a:gd name="connsiteY134" fmla="*/ 157097 h 285416"/>
              <a:gd name="connsiteX135" fmla="*/ 2879830 w 12252764"/>
              <a:gd name="connsiteY135" fmla="*/ 154749 h 285416"/>
              <a:gd name="connsiteX136" fmla="*/ 2927398 w 12252764"/>
              <a:gd name="connsiteY136" fmla="*/ 142954 h 285416"/>
              <a:gd name="connsiteX137" fmla="*/ 2946341 w 12252764"/>
              <a:gd name="connsiteY137" fmla="*/ 125189 h 285416"/>
              <a:gd name="connsiteX138" fmla="*/ 2956715 w 12252764"/>
              <a:gd name="connsiteY138" fmla="*/ 100512 h 285416"/>
              <a:gd name="connsiteX139" fmla="*/ 2955422 w 12252764"/>
              <a:gd name="connsiteY139" fmla="*/ 87489 h 285416"/>
              <a:gd name="connsiteX140" fmla="*/ 2934214 w 12252764"/>
              <a:gd name="connsiteY140" fmla="*/ 59196 h 285416"/>
              <a:gd name="connsiteX141" fmla="*/ 2827417 w 12252764"/>
              <a:gd name="connsiteY141" fmla="*/ 41130 h 285416"/>
              <a:gd name="connsiteX142" fmla="*/ 1465342 w 12252764"/>
              <a:gd name="connsiteY142" fmla="*/ 41130 h 285416"/>
              <a:gd name="connsiteX143" fmla="*/ 1439302 w 12252764"/>
              <a:gd name="connsiteY143" fmla="*/ 41725 h 285416"/>
              <a:gd name="connsiteX144" fmla="*/ 1441581 w 12252764"/>
              <a:gd name="connsiteY144" fmla="*/ 157097 h 285416"/>
              <a:gd name="connsiteX145" fmla="*/ 1517755 w 12252764"/>
              <a:gd name="connsiteY145" fmla="*/ 154749 h 285416"/>
              <a:gd name="connsiteX146" fmla="*/ 1565324 w 12252764"/>
              <a:gd name="connsiteY146" fmla="*/ 142954 h 285416"/>
              <a:gd name="connsiteX147" fmla="*/ 1584266 w 12252764"/>
              <a:gd name="connsiteY147" fmla="*/ 125189 h 285416"/>
              <a:gd name="connsiteX148" fmla="*/ 1594640 w 12252764"/>
              <a:gd name="connsiteY148" fmla="*/ 100512 h 285416"/>
              <a:gd name="connsiteX149" fmla="*/ 1593347 w 12252764"/>
              <a:gd name="connsiteY149" fmla="*/ 87489 h 285416"/>
              <a:gd name="connsiteX150" fmla="*/ 1572139 w 12252764"/>
              <a:gd name="connsiteY150" fmla="*/ 59196 h 285416"/>
              <a:gd name="connsiteX151" fmla="*/ 1465342 w 12252764"/>
              <a:gd name="connsiteY151" fmla="*/ 41130 h 285416"/>
              <a:gd name="connsiteX152" fmla="*/ 65167 w 12252764"/>
              <a:gd name="connsiteY152" fmla="*/ 41130 h 285416"/>
              <a:gd name="connsiteX153" fmla="*/ 39127 w 12252764"/>
              <a:gd name="connsiteY153" fmla="*/ 41725 h 285416"/>
              <a:gd name="connsiteX154" fmla="*/ 41405 w 12252764"/>
              <a:gd name="connsiteY154" fmla="*/ 157097 h 285416"/>
              <a:gd name="connsiteX155" fmla="*/ 117580 w 12252764"/>
              <a:gd name="connsiteY155" fmla="*/ 154749 h 285416"/>
              <a:gd name="connsiteX156" fmla="*/ 165148 w 12252764"/>
              <a:gd name="connsiteY156" fmla="*/ 142954 h 285416"/>
              <a:gd name="connsiteX157" fmla="*/ 184091 w 12252764"/>
              <a:gd name="connsiteY157" fmla="*/ 125189 h 285416"/>
              <a:gd name="connsiteX158" fmla="*/ 194465 w 12252764"/>
              <a:gd name="connsiteY158" fmla="*/ 100512 h 285416"/>
              <a:gd name="connsiteX159" fmla="*/ 193172 w 12252764"/>
              <a:gd name="connsiteY159" fmla="*/ 87489 h 285416"/>
              <a:gd name="connsiteX160" fmla="*/ 171964 w 12252764"/>
              <a:gd name="connsiteY160" fmla="*/ 59196 h 285416"/>
              <a:gd name="connsiteX161" fmla="*/ 65167 w 12252764"/>
              <a:gd name="connsiteY161" fmla="*/ 41130 h 285416"/>
              <a:gd name="connsiteX162" fmla="*/ 11861816 w 12252764"/>
              <a:gd name="connsiteY162" fmla="*/ 40727 h 285416"/>
              <a:gd name="connsiteX163" fmla="*/ 11840198 w 12252764"/>
              <a:gd name="connsiteY163" fmla="*/ 41572 h 285416"/>
              <a:gd name="connsiteX164" fmla="*/ 11848818 w 12252764"/>
              <a:gd name="connsiteY164" fmla="*/ 244279 h 285416"/>
              <a:gd name="connsiteX165" fmla="*/ 11958028 w 12252764"/>
              <a:gd name="connsiteY165" fmla="*/ 221938 h 285416"/>
              <a:gd name="connsiteX166" fmla="*/ 11990004 w 12252764"/>
              <a:gd name="connsiteY166" fmla="*/ 190852 h 285416"/>
              <a:gd name="connsiteX167" fmla="*/ 11998204 w 12252764"/>
              <a:gd name="connsiteY167" fmla="*/ 171516 h 285416"/>
              <a:gd name="connsiteX168" fmla="*/ 12003574 w 12252764"/>
              <a:gd name="connsiteY168" fmla="*/ 132657 h 285416"/>
              <a:gd name="connsiteX169" fmla="*/ 12002626 w 12252764"/>
              <a:gd name="connsiteY169" fmla="*/ 115199 h 285416"/>
              <a:gd name="connsiteX170" fmla="*/ 11992771 w 12252764"/>
              <a:gd name="connsiteY170" fmla="*/ 93994 h 285416"/>
              <a:gd name="connsiteX171" fmla="*/ 11974253 w 12252764"/>
              <a:gd name="connsiteY171" fmla="*/ 73387 h 285416"/>
              <a:gd name="connsiteX172" fmla="*/ 11946131 w 12252764"/>
              <a:gd name="connsiteY172" fmla="*/ 55849 h 285416"/>
              <a:gd name="connsiteX173" fmla="*/ 11861816 w 12252764"/>
              <a:gd name="connsiteY173" fmla="*/ 40727 h 285416"/>
              <a:gd name="connsiteX174" fmla="*/ 10499741 w 12252764"/>
              <a:gd name="connsiteY174" fmla="*/ 40727 h 285416"/>
              <a:gd name="connsiteX175" fmla="*/ 10478124 w 12252764"/>
              <a:gd name="connsiteY175" fmla="*/ 41572 h 285416"/>
              <a:gd name="connsiteX176" fmla="*/ 10486744 w 12252764"/>
              <a:gd name="connsiteY176" fmla="*/ 244279 h 285416"/>
              <a:gd name="connsiteX177" fmla="*/ 10595954 w 12252764"/>
              <a:gd name="connsiteY177" fmla="*/ 221938 h 285416"/>
              <a:gd name="connsiteX178" fmla="*/ 10627929 w 12252764"/>
              <a:gd name="connsiteY178" fmla="*/ 190852 h 285416"/>
              <a:gd name="connsiteX179" fmla="*/ 10636130 w 12252764"/>
              <a:gd name="connsiteY179" fmla="*/ 171516 h 285416"/>
              <a:gd name="connsiteX180" fmla="*/ 10641499 w 12252764"/>
              <a:gd name="connsiteY180" fmla="*/ 132657 h 285416"/>
              <a:gd name="connsiteX181" fmla="*/ 10640552 w 12252764"/>
              <a:gd name="connsiteY181" fmla="*/ 115199 h 285416"/>
              <a:gd name="connsiteX182" fmla="*/ 10630697 w 12252764"/>
              <a:gd name="connsiteY182" fmla="*/ 93994 h 285416"/>
              <a:gd name="connsiteX183" fmla="*/ 10612180 w 12252764"/>
              <a:gd name="connsiteY183" fmla="*/ 73387 h 285416"/>
              <a:gd name="connsiteX184" fmla="*/ 10584057 w 12252764"/>
              <a:gd name="connsiteY184" fmla="*/ 55849 h 285416"/>
              <a:gd name="connsiteX185" fmla="*/ 10499741 w 12252764"/>
              <a:gd name="connsiteY185" fmla="*/ 40727 h 285416"/>
              <a:gd name="connsiteX186" fmla="*/ 9128141 w 12252764"/>
              <a:gd name="connsiteY186" fmla="*/ 40727 h 285416"/>
              <a:gd name="connsiteX187" fmla="*/ 9106523 w 12252764"/>
              <a:gd name="connsiteY187" fmla="*/ 41572 h 285416"/>
              <a:gd name="connsiteX188" fmla="*/ 9115144 w 12252764"/>
              <a:gd name="connsiteY188" fmla="*/ 244279 h 285416"/>
              <a:gd name="connsiteX189" fmla="*/ 9224353 w 12252764"/>
              <a:gd name="connsiteY189" fmla="*/ 221938 h 285416"/>
              <a:gd name="connsiteX190" fmla="*/ 9256329 w 12252764"/>
              <a:gd name="connsiteY190" fmla="*/ 190852 h 285416"/>
              <a:gd name="connsiteX191" fmla="*/ 9264530 w 12252764"/>
              <a:gd name="connsiteY191" fmla="*/ 171516 h 285416"/>
              <a:gd name="connsiteX192" fmla="*/ 9269899 w 12252764"/>
              <a:gd name="connsiteY192" fmla="*/ 132657 h 285416"/>
              <a:gd name="connsiteX193" fmla="*/ 9268952 w 12252764"/>
              <a:gd name="connsiteY193" fmla="*/ 115199 h 285416"/>
              <a:gd name="connsiteX194" fmla="*/ 9259096 w 12252764"/>
              <a:gd name="connsiteY194" fmla="*/ 93994 h 285416"/>
              <a:gd name="connsiteX195" fmla="*/ 9240579 w 12252764"/>
              <a:gd name="connsiteY195" fmla="*/ 73387 h 285416"/>
              <a:gd name="connsiteX196" fmla="*/ 9212456 w 12252764"/>
              <a:gd name="connsiteY196" fmla="*/ 55849 h 285416"/>
              <a:gd name="connsiteX197" fmla="*/ 9128141 w 12252764"/>
              <a:gd name="connsiteY197" fmla="*/ 40727 h 285416"/>
              <a:gd name="connsiteX198" fmla="*/ 7756541 w 12252764"/>
              <a:gd name="connsiteY198" fmla="*/ 40727 h 285416"/>
              <a:gd name="connsiteX199" fmla="*/ 7734923 w 12252764"/>
              <a:gd name="connsiteY199" fmla="*/ 41572 h 285416"/>
              <a:gd name="connsiteX200" fmla="*/ 7743544 w 12252764"/>
              <a:gd name="connsiteY200" fmla="*/ 244279 h 285416"/>
              <a:gd name="connsiteX201" fmla="*/ 7852753 w 12252764"/>
              <a:gd name="connsiteY201" fmla="*/ 221938 h 285416"/>
              <a:gd name="connsiteX202" fmla="*/ 7884729 w 12252764"/>
              <a:gd name="connsiteY202" fmla="*/ 190852 h 285416"/>
              <a:gd name="connsiteX203" fmla="*/ 7892930 w 12252764"/>
              <a:gd name="connsiteY203" fmla="*/ 171516 h 285416"/>
              <a:gd name="connsiteX204" fmla="*/ 7898299 w 12252764"/>
              <a:gd name="connsiteY204" fmla="*/ 132657 h 285416"/>
              <a:gd name="connsiteX205" fmla="*/ 7897352 w 12252764"/>
              <a:gd name="connsiteY205" fmla="*/ 115199 h 285416"/>
              <a:gd name="connsiteX206" fmla="*/ 7887497 w 12252764"/>
              <a:gd name="connsiteY206" fmla="*/ 93994 h 285416"/>
              <a:gd name="connsiteX207" fmla="*/ 7868979 w 12252764"/>
              <a:gd name="connsiteY207" fmla="*/ 73387 h 285416"/>
              <a:gd name="connsiteX208" fmla="*/ 7840856 w 12252764"/>
              <a:gd name="connsiteY208" fmla="*/ 55849 h 285416"/>
              <a:gd name="connsiteX209" fmla="*/ 7756541 w 12252764"/>
              <a:gd name="connsiteY209" fmla="*/ 40727 h 285416"/>
              <a:gd name="connsiteX210" fmla="*/ 6394467 w 12252764"/>
              <a:gd name="connsiteY210" fmla="*/ 40727 h 285416"/>
              <a:gd name="connsiteX211" fmla="*/ 6372849 w 12252764"/>
              <a:gd name="connsiteY211" fmla="*/ 41572 h 285416"/>
              <a:gd name="connsiteX212" fmla="*/ 6381469 w 12252764"/>
              <a:gd name="connsiteY212" fmla="*/ 244279 h 285416"/>
              <a:gd name="connsiteX213" fmla="*/ 6490678 w 12252764"/>
              <a:gd name="connsiteY213" fmla="*/ 221938 h 285416"/>
              <a:gd name="connsiteX214" fmla="*/ 6522655 w 12252764"/>
              <a:gd name="connsiteY214" fmla="*/ 190852 h 285416"/>
              <a:gd name="connsiteX215" fmla="*/ 6530855 w 12252764"/>
              <a:gd name="connsiteY215" fmla="*/ 171516 h 285416"/>
              <a:gd name="connsiteX216" fmla="*/ 6536225 w 12252764"/>
              <a:gd name="connsiteY216" fmla="*/ 132657 h 285416"/>
              <a:gd name="connsiteX217" fmla="*/ 6535278 w 12252764"/>
              <a:gd name="connsiteY217" fmla="*/ 115199 h 285416"/>
              <a:gd name="connsiteX218" fmla="*/ 6525423 w 12252764"/>
              <a:gd name="connsiteY218" fmla="*/ 93994 h 285416"/>
              <a:gd name="connsiteX219" fmla="*/ 6506904 w 12252764"/>
              <a:gd name="connsiteY219" fmla="*/ 73387 h 285416"/>
              <a:gd name="connsiteX220" fmla="*/ 6478781 w 12252764"/>
              <a:gd name="connsiteY220" fmla="*/ 55849 h 285416"/>
              <a:gd name="connsiteX221" fmla="*/ 6394467 w 12252764"/>
              <a:gd name="connsiteY221" fmla="*/ 40727 h 285416"/>
              <a:gd name="connsiteX222" fmla="*/ 5022867 w 12252764"/>
              <a:gd name="connsiteY222" fmla="*/ 40727 h 285416"/>
              <a:gd name="connsiteX223" fmla="*/ 5001248 w 12252764"/>
              <a:gd name="connsiteY223" fmla="*/ 41572 h 285416"/>
              <a:gd name="connsiteX224" fmla="*/ 5009870 w 12252764"/>
              <a:gd name="connsiteY224" fmla="*/ 244279 h 285416"/>
              <a:gd name="connsiteX225" fmla="*/ 5119079 w 12252764"/>
              <a:gd name="connsiteY225" fmla="*/ 221938 h 285416"/>
              <a:gd name="connsiteX226" fmla="*/ 5151054 w 12252764"/>
              <a:gd name="connsiteY226" fmla="*/ 190852 h 285416"/>
              <a:gd name="connsiteX227" fmla="*/ 5159256 w 12252764"/>
              <a:gd name="connsiteY227" fmla="*/ 171516 h 285416"/>
              <a:gd name="connsiteX228" fmla="*/ 5164624 w 12252764"/>
              <a:gd name="connsiteY228" fmla="*/ 132657 h 285416"/>
              <a:gd name="connsiteX229" fmla="*/ 5163677 w 12252764"/>
              <a:gd name="connsiteY229" fmla="*/ 115199 h 285416"/>
              <a:gd name="connsiteX230" fmla="*/ 5153822 w 12252764"/>
              <a:gd name="connsiteY230" fmla="*/ 93994 h 285416"/>
              <a:gd name="connsiteX231" fmla="*/ 5135304 w 12252764"/>
              <a:gd name="connsiteY231" fmla="*/ 73387 h 285416"/>
              <a:gd name="connsiteX232" fmla="*/ 5107182 w 12252764"/>
              <a:gd name="connsiteY232" fmla="*/ 55849 h 285416"/>
              <a:gd name="connsiteX233" fmla="*/ 5022867 w 12252764"/>
              <a:gd name="connsiteY233" fmla="*/ 40727 h 285416"/>
              <a:gd name="connsiteX234" fmla="*/ 3651267 w 12252764"/>
              <a:gd name="connsiteY234" fmla="*/ 40727 h 285416"/>
              <a:gd name="connsiteX235" fmla="*/ 3629649 w 12252764"/>
              <a:gd name="connsiteY235" fmla="*/ 41572 h 285416"/>
              <a:gd name="connsiteX236" fmla="*/ 3638269 w 12252764"/>
              <a:gd name="connsiteY236" fmla="*/ 244279 h 285416"/>
              <a:gd name="connsiteX237" fmla="*/ 3747479 w 12252764"/>
              <a:gd name="connsiteY237" fmla="*/ 221938 h 285416"/>
              <a:gd name="connsiteX238" fmla="*/ 3779454 w 12252764"/>
              <a:gd name="connsiteY238" fmla="*/ 190852 h 285416"/>
              <a:gd name="connsiteX239" fmla="*/ 3787655 w 12252764"/>
              <a:gd name="connsiteY239" fmla="*/ 171516 h 285416"/>
              <a:gd name="connsiteX240" fmla="*/ 3793025 w 12252764"/>
              <a:gd name="connsiteY240" fmla="*/ 132657 h 285416"/>
              <a:gd name="connsiteX241" fmla="*/ 3792078 w 12252764"/>
              <a:gd name="connsiteY241" fmla="*/ 115199 h 285416"/>
              <a:gd name="connsiteX242" fmla="*/ 3782222 w 12252764"/>
              <a:gd name="connsiteY242" fmla="*/ 93994 h 285416"/>
              <a:gd name="connsiteX243" fmla="*/ 3763705 w 12252764"/>
              <a:gd name="connsiteY243" fmla="*/ 73387 h 285416"/>
              <a:gd name="connsiteX244" fmla="*/ 3735582 w 12252764"/>
              <a:gd name="connsiteY244" fmla="*/ 55849 h 285416"/>
              <a:gd name="connsiteX245" fmla="*/ 3651267 w 12252764"/>
              <a:gd name="connsiteY245" fmla="*/ 40727 h 285416"/>
              <a:gd name="connsiteX246" fmla="*/ 2289192 w 12252764"/>
              <a:gd name="connsiteY246" fmla="*/ 40727 h 285416"/>
              <a:gd name="connsiteX247" fmla="*/ 2267574 w 12252764"/>
              <a:gd name="connsiteY247" fmla="*/ 41572 h 285416"/>
              <a:gd name="connsiteX248" fmla="*/ 2276194 w 12252764"/>
              <a:gd name="connsiteY248" fmla="*/ 244279 h 285416"/>
              <a:gd name="connsiteX249" fmla="*/ 2385404 w 12252764"/>
              <a:gd name="connsiteY249" fmla="*/ 221938 h 285416"/>
              <a:gd name="connsiteX250" fmla="*/ 2417379 w 12252764"/>
              <a:gd name="connsiteY250" fmla="*/ 190852 h 285416"/>
              <a:gd name="connsiteX251" fmla="*/ 2425580 w 12252764"/>
              <a:gd name="connsiteY251" fmla="*/ 171516 h 285416"/>
              <a:gd name="connsiteX252" fmla="*/ 2430950 w 12252764"/>
              <a:gd name="connsiteY252" fmla="*/ 132657 h 285416"/>
              <a:gd name="connsiteX253" fmla="*/ 2430003 w 12252764"/>
              <a:gd name="connsiteY253" fmla="*/ 115199 h 285416"/>
              <a:gd name="connsiteX254" fmla="*/ 2420147 w 12252764"/>
              <a:gd name="connsiteY254" fmla="*/ 93994 h 285416"/>
              <a:gd name="connsiteX255" fmla="*/ 2401630 w 12252764"/>
              <a:gd name="connsiteY255" fmla="*/ 73387 h 285416"/>
              <a:gd name="connsiteX256" fmla="*/ 2373507 w 12252764"/>
              <a:gd name="connsiteY256" fmla="*/ 55849 h 285416"/>
              <a:gd name="connsiteX257" fmla="*/ 2289192 w 12252764"/>
              <a:gd name="connsiteY257" fmla="*/ 40727 h 285416"/>
              <a:gd name="connsiteX258" fmla="*/ 917592 w 12252764"/>
              <a:gd name="connsiteY258" fmla="*/ 40727 h 285416"/>
              <a:gd name="connsiteX259" fmla="*/ 895974 w 12252764"/>
              <a:gd name="connsiteY259" fmla="*/ 41572 h 285416"/>
              <a:gd name="connsiteX260" fmla="*/ 904594 w 12252764"/>
              <a:gd name="connsiteY260" fmla="*/ 244279 h 285416"/>
              <a:gd name="connsiteX261" fmla="*/ 1013804 w 12252764"/>
              <a:gd name="connsiteY261" fmla="*/ 221938 h 285416"/>
              <a:gd name="connsiteX262" fmla="*/ 1045779 w 12252764"/>
              <a:gd name="connsiteY262" fmla="*/ 190852 h 285416"/>
              <a:gd name="connsiteX263" fmla="*/ 1053980 w 12252764"/>
              <a:gd name="connsiteY263" fmla="*/ 171516 h 285416"/>
              <a:gd name="connsiteX264" fmla="*/ 1059350 w 12252764"/>
              <a:gd name="connsiteY264" fmla="*/ 132657 h 285416"/>
              <a:gd name="connsiteX265" fmla="*/ 1058402 w 12252764"/>
              <a:gd name="connsiteY265" fmla="*/ 115199 h 285416"/>
              <a:gd name="connsiteX266" fmla="*/ 1048547 w 12252764"/>
              <a:gd name="connsiteY266" fmla="*/ 93994 h 285416"/>
              <a:gd name="connsiteX267" fmla="*/ 1030030 w 12252764"/>
              <a:gd name="connsiteY267" fmla="*/ 73387 h 285416"/>
              <a:gd name="connsiteX268" fmla="*/ 1001907 w 12252764"/>
              <a:gd name="connsiteY268" fmla="*/ 55849 h 285416"/>
              <a:gd name="connsiteX269" fmla="*/ 917592 w 12252764"/>
              <a:gd name="connsiteY269" fmla="*/ 40727 h 285416"/>
              <a:gd name="connsiteX270" fmla="*/ 11518445 w 12252764"/>
              <a:gd name="connsiteY270" fmla="*/ 6425 h 285416"/>
              <a:gd name="connsiteX271" fmla="*/ 11535748 w 12252764"/>
              <a:gd name="connsiteY271" fmla="*/ 10975 h 285416"/>
              <a:gd name="connsiteX272" fmla="*/ 11557906 w 12252764"/>
              <a:gd name="connsiteY272" fmla="*/ 26897 h 285416"/>
              <a:gd name="connsiteX273" fmla="*/ 11708015 w 12252764"/>
              <a:gd name="connsiteY273" fmla="*/ 199680 h 285416"/>
              <a:gd name="connsiteX274" fmla="*/ 11705206 w 12252764"/>
              <a:gd name="connsiteY274" fmla="*/ 26097 h 285416"/>
              <a:gd name="connsiteX275" fmla="*/ 11725774 w 12252764"/>
              <a:gd name="connsiteY275" fmla="*/ 7628 h 285416"/>
              <a:gd name="connsiteX276" fmla="*/ 11729166 w 12252764"/>
              <a:gd name="connsiteY276" fmla="*/ 7628 h 285416"/>
              <a:gd name="connsiteX277" fmla="*/ 11739290 w 12252764"/>
              <a:gd name="connsiteY277" fmla="*/ 12690 h 285416"/>
              <a:gd name="connsiteX278" fmla="*/ 11744243 w 12252764"/>
              <a:gd name="connsiteY278" fmla="*/ 22098 h 285416"/>
              <a:gd name="connsiteX279" fmla="*/ 11749554 w 12252764"/>
              <a:gd name="connsiteY279" fmla="*/ 240337 h 285416"/>
              <a:gd name="connsiteX280" fmla="*/ 11749152 w 12252764"/>
              <a:gd name="connsiteY280" fmla="*/ 253648 h 285416"/>
              <a:gd name="connsiteX281" fmla="*/ 11733486 w 12252764"/>
              <a:gd name="connsiteY281" fmla="*/ 269346 h 285416"/>
              <a:gd name="connsiteX282" fmla="*/ 11727751 w 12252764"/>
              <a:gd name="connsiteY282" fmla="*/ 268937 h 285416"/>
              <a:gd name="connsiteX283" fmla="*/ 11537408 w 12252764"/>
              <a:gd name="connsiteY283" fmla="*/ 56393 h 285416"/>
              <a:gd name="connsiteX284" fmla="*/ 11539762 w 12252764"/>
              <a:gd name="connsiteY284" fmla="*/ 265097 h 285416"/>
              <a:gd name="connsiteX285" fmla="*/ 11534893 w 12252764"/>
              <a:gd name="connsiteY285" fmla="*/ 274351 h 285416"/>
              <a:gd name="connsiteX286" fmla="*/ 11520052 w 12252764"/>
              <a:gd name="connsiteY286" fmla="*/ 279791 h 285416"/>
              <a:gd name="connsiteX287" fmla="*/ 11516660 w 12252764"/>
              <a:gd name="connsiteY287" fmla="*/ 279791 h 285416"/>
              <a:gd name="connsiteX288" fmla="*/ 11506562 w 12252764"/>
              <a:gd name="connsiteY288" fmla="*/ 274984 h 285416"/>
              <a:gd name="connsiteX289" fmla="*/ 11500700 w 12252764"/>
              <a:gd name="connsiteY289" fmla="*/ 261398 h 285416"/>
              <a:gd name="connsiteX290" fmla="*/ 11498280 w 12252764"/>
              <a:gd name="connsiteY290" fmla="*/ 29227 h 285416"/>
              <a:gd name="connsiteX291" fmla="*/ 11518445 w 12252764"/>
              <a:gd name="connsiteY291" fmla="*/ 6425 h 285416"/>
              <a:gd name="connsiteX292" fmla="*/ 10146845 w 12252764"/>
              <a:gd name="connsiteY292" fmla="*/ 6425 h 285416"/>
              <a:gd name="connsiteX293" fmla="*/ 10164146 w 12252764"/>
              <a:gd name="connsiteY293" fmla="*/ 10975 h 285416"/>
              <a:gd name="connsiteX294" fmla="*/ 10186306 w 12252764"/>
              <a:gd name="connsiteY294" fmla="*/ 26897 h 285416"/>
              <a:gd name="connsiteX295" fmla="*/ 10336415 w 12252764"/>
              <a:gd name="connsiteY295" fmla="*/ 199680 h 285416"/>
              <a:gd name="connsiteX296" fmla="*/ 10333605 w 12252764"/>
              <a:gd name="connsiteY296" fmla="*/ 26097 h 285416"/>
              <a:gd name="connsiteX297" fmla="*/ 10354173 w 12252764"/>
              <a:gd name="connsiteY297" fmla="*/ 7628 h 285416"/>
              <a:gd name="connsiteX298" fmla="*/ 10357565 w 12252764"/>
              <a:gd name="connsiteY298" fmla="*/ 7628 h 285416"/>
              <a:gd name="connsiteX299" fmla="*/ 10367690 w 12252764"/>
              <a:gd name="connsiteY299" fmla="*/ 12690 h 285416"/>
              <a:gd name="connsiteX300" fmla="*/ 10372643 w 12252764"/>
              <a:gd name="connsiteY300" fmla="*/ 22098 h 285416"/>
              <a:gd name="connsiteX301" fmla="*/ 10377954 w 12252764"/>
              <a:gd name="connsiteY301" fmla="*/ 240337 h 285416"/>
              <a:gd name="connsiteX302" fmla="*/ 10377551 w 12252764"/>
              <a:gd name="connsiteY302" fmla="*/ 253648 h 285416"/>
              <a:gd name="connsiteX303" fmla="*/ 10361886 w 12252764"/>
              <a:gd name="connsiteY303" fmla="*/ 269346 h 285416"/>
              <a:gd name="connsiteX304" fmla="*/ 10356151 w 12252764"/>
              <a:gd name="connsiteY304" fmla="*/ 268937 h 285416"/>
              <a:gd name="connsiteX305" fmla="*/ 10165808 w 12252764"/>
              <a:gd name="connsiteY305" fmla="*/ 56393 h 285416"/>
              <a:gd name="connsiteX306" fmla="*/ 10168162 w 12252764"/>
              <a:gd name="connsiteY306" fmla="*/ 265097 h 285416"/>
              <a:gd name="connsiteX307" fmla="*/ 10163293 w 12252764"/>
              <a:gd name="connsiteY307" fmla="*/ 274351 h 285416"/>
              <a:gd name="connsiteX308" fmla="*/ 10148452 w 12252764"/>
              <a:gd name="connsiteY308" fmla="*/ 279791 h 285416"/>
              <a:gd name="connsiteX309" fmla="*/ 10145060 w 12252764"/>
              <a:gd name="connsiteY309" fmla="*/ 279791 h 285416"/>
              <a:gd name="connsiteX310" fmla="*/ 10134961 w 12252764"/>
              <a:gd name="connsiteY310" fmla="*/ 274984 h 285416"/>
              <a:gd name="connsiteX311" fmla="*/ 10129100 w 12252764"/>
              <a:gd name="connsiteY311" fmla="*/ 261398 h 285416"/>
              <a:gd name="connsiteX312" fmla="*/ 10126680 w 12252764"/>
              <a:gd name="connsiteY312" fmla="*/ 29227 h 285416"/>
              <a:gd name="connsiteX313" fmla="*/ 10146845 w 12252764"/>
              <a:gd name="connsiteY313" fmla="*/ 6425 h 285416"/>
              <a:gd name="connsiteX314" fmla="*/ 8784771 w 12252764"/>
              <a:gd name="connsiteY314" fmla="*/ 6425 h 285416"/>
              <a:gd name="connsiteX315" fmla="*/ 8802073 w 12252764"/>
              <a:gd name="connsiteY315" fmla="*/ 10975 h 285416"/>
              <a:gd name="connsiteX316" fmla="*/ 8824231 w 12252764"/>
              <a:gd name="connsiteY316" fmla="*/ 26897 h 285416"/>
              <a:gd name="connsiteX317" fmla="*/ 8974340 w 12252764"/>
              <a:gd name="connsiteY317" fmla="*/ 199680 h 285416"/>
              <a:gd name="connsiteX318" fmla="*/ 8971531 w 12252764"/>
              <a:gd name="connsiteY318" fmla="*/ 26097 h 285416"/>
              <a:gd name="connsiteX319" fmla="*/ 8992099 w 12252764"/>
              <a:gd name="connsiteY319" fmla="*/ 7628 h 285416"/>
              <a:gd name="connsiteX320" fmla="*/ 8995491 w 12252764"/>
              <a:gd name="connsiteY320" fmla="*/ 7628 h 285416"/>
              <a:gd name="connsiteX321" fmla="*/ 9005615 w 12252764"/>
              <a:gd name="connsiteY321" fmla="*/ 12690 h 285416"/>
              <a:gd name="connsiteX322" fmla="*/ 9010569 w 12252764"/>
              <a:gd name="connsiteY322" fmla="*/ 22098 h 285416"/>
              <a:gd name="connsiteX323" fmla="*/ 9015880 w 12252764"/>
              <a:gd name="connsiteY323" fmla="*/ 240337 h 285416"/>
              <a:gd name="connsiteX324" fmla="*/ 9015477 w 12252764"/>
              <a:gd name="connsiteY324" fmla="*/ 253648 h 285416"/>
              <a:gd name="connsiteX325" fmla="*/ 8999811 w 12252764"/>
              <a:gd name="connsiteY325" fmla="*/ 269346 h 285416"/>
              <a:gd name="connsiteX326" fmla="*/ 8994077 w 12252764"/>
              <a:gd name="connsiteY326" fmla="*/ 268937 h 285416"/>
              <a:gd name="connsiteX327" fmla="*/ 8803733 w 12252764"/>
              <a:gd name="connsiteY327" fmla="*/ 56393 h 285416"/>
              <a:gd name="connsiteX328" fmla="*/ 8806088 w 12252764"/>
              <a:gd name="connsiteY328" fmla="*/ 265097 h 285416"/>
              <a:gd name="connsiteX329" fmla="*/ 8801218 w 12252764"/>
              <a:gd name="connsiteY329" fmla="*/ 274351 h 285416"/>
              <a:gd name="connsiteX330" fmla="*/ 8786377 w 12252764"/>
              <a:gd name="connsiteY330" fmla="*/ 279791 h 285416"/>
              <a:gd name="connsiteX331" fmla="*/ 8782985 w 12252764"/>
              <a:gd name="connsiteY331" fmla="*/ 279791 h 285416"/>
              <a:gd name="connsiteX332" fmla="*/ 8772887 w 12252764"/>
              <a:gd name="connsiteY332" fmla="*/ 274984 h 285416"/>
              <a:gd name="connsiteX333" fmla="*/ 8767025 w 12252764"/>
              <a:gd name="connsiteY333" fmla="*/ 261398 h 285416"/>
              <a:gd name="connsiteX334" fmla="*/ 8764606 w 12252764"/>
              <a:gd name="connsiteY334" fmla="*/ 29227 h 285416"/>
              <a:gd name="connsiteX335" fmla="*/ 8784771 w 12252764"/>
              <a:gd name="connsiteY335" fmla="*/ 6425 h 285416"/>
              <a:gd name="connsiteX336" fmla="*/ 7413171 w 12252764"/>
              <a:gd name="connsiteY336" fmla="*/ 6425 h 285416"/>
              <a:gd name="connsiteX337" fmla="*/ 7430472 w 12252764"/>
              <a:gd name="connsiteY337" fmla="*/ 10975 h 285416"/>
              <a:gd name="connsiteX338" fmla="*/ 7452631 w 12252764"/>
              <a:gd name="connsiteY338" fmla="*/ 26897 h 285416"/>
              <a:gd name="connsiteX339" fmla="*/ 7602740 w 12252764"/>
              <a:gd name="connsiteY339" fmla="*/ 199680 h 285416"/>
              <a:gd name="connsiteX340" fmla="*/ 7599931 w 12252764"/>
              <a:gd name="connsiteY340" fmla="*/ 26097 h 285416"/>
              <a:gd name="connsiteX341" fmla="*/ 7620499 w 12252764"/>
              <a:gd name="connsiteY341" fmla="*/ 7628 h 285416"/>
              <a:gd name="connsiteX342" fmla="*/ 7623891 w 12252764"/>
              <a:gd name="connsiteY342" fmla="*/ 7628 h 285416"/>
              <a:gd name="connsiteX343" fmla="*/ 7634015 w 12252764"/>
              <a:gd name="connsiteY343" fmla="*/ 12690 h 285416"/>
              <a:gd name="connsiteX344" fmla="*/ 7638968 w 12252764"/>
              <a:gd name="connsiteY344" fmla="*/ 22098 h 285416"/>
              <a:gd name="connsiteX345" fmla="*/ 7644280 w 12252764"/>
              <a:gd name="connsiteY345" fmla="*/ 240337 h 285416"/>
              <a:gd name="connsiteX346" fmla="*/ 7643877 w 12252764"/>
              <a:gd name="connsiteY346" fmla="*/ 253648 h 285416"/>
              <a:gd name="connsiteX347" fmla="*/ 7628211 w 12252764"/>
              <a:gd name="connsiteY347" fmla="*/ 269346 h 285416"/>
              <a:gd name="connsiteX348" fmla="*/ 7622477 w 12252764"/>
              <a:gd name="connsiteY348" fmla="*/ 268937 h 285416"/>
              <a:gd name="connsiteX349" fmla="*/ 7432133 w 12252764"/>
              <a:gd name="connsiteY349" fmla="*/ 56393 h 285416"/>
              <a:gd name="connsiteX350" fmla="*/ 7434488 w 12252764"/>
              <a:gd name="connsiteY350" fmla="*/ 265097 h 285416"/>
              <a:gd name="connsiteX351" fmla="*/ 7429618 w 12252764"/>
              <a:gd name="connsiteY351" fmla="*/ 274351 h 285416"/>
              <a:gd name="connsiteX352" fmla="*/ 7414777 w 12252764"/>
              <a:gd name="connsiteY352" fmla="*/ 279791 h 285416"/>
              <a:gd name="connsiteX353" fmla="*/ 7411386 w 12252764"/>
              <a:gd name="connsiteY353" fmla="*/ 279791 h 285416"/>
              <a:gd name="connsiteX354" fmla="*/ 7401287 w 12252764"/>
              <a:gd name="connsiteY354" fmla="*/ 274984 h 285416"/>
              <a:gd name="connsiteX355" fmla="*/ 7395425 w 12252764"/>
              <a:gd name="connsiteY355" fmla="*/ 261398 h 285416"/>
              <a:gd name="connsiteX356" fmla="*/ 7393006 w 12252764"/>
              <a:gd name="connsiteY356" fmla="*/ 29227 h 285416"/>
              <a:gd name="connsiteX357" fmla="*/ 7413171 w 12252764"/>
              <a:gd name="connsiteY357" fmla="*/ 6425 h 285416"/>
              <a:gd name="connsiteX358" fmla="*/ 6041571 w 12252764"/>
              <a:gd name="connsiteY358" fmla="*/ 6425 h 285416"/>
              <a:gd name="connsiteX359" fmla="*/ 6058873 w 12252764"/>
              <a:gd name="connsiteY359" fmla="*/ 10975 h 285416"/>
              <a:gd name="connsiteX360" fmla="*/ 6081031 w 12252764"/>
              <a:gd name="connsiteY360" fmla="*/ 26897 h 285416"/>
              <a:gd name="connsiteX361" fmla="*/ 6231141 w 12252764"/>
              <a:gd name="connsiteY361" fmla="*/ 199680 h 285416"/>
              <a:gd name="connsiteX362" fmla="*/ 6228331 w 12252764"/>
              <a:gd name="connsiteY362" fmla="*/ 26097 h 285416"/>
              <a:gd name="connsiteX363" fmla="*/ 6248899 w 12252764"/>
              <a:gd name="connsiteY363" fmla="*/ 7628 h 285416"/>
              <a:gd name="connsiteX364" fmla="*/ 6252292 w 12252764"/>
              <a:gd name="connsiteY364" fmla="*/ 7628 h 285416"/>
              <a:gd name="connsiteX365" fmla="*/ 6262415 w 12252764"/>
              <a:gd name="connsiteY365" fmla="*/ 12690 h 285416"/>
              <a:gd name="connsiteX366" fmla="*/ 6267368 w 12252764"/>
              <a:gd name="connsiteY366" fmla="*/ 22098 h 285416"/>
              <a:gd name="connsiteX367" fmla="*/ 6272680 w 12252764"/>
              <a:gd name="connsiteY367" fmla="*/ 240337 h 285416"/>
              <a:gd name="connsiteX368" fmla="*/ 6272278 w 12252764"/>
              <a:gd name="connsiteY368" fmla="*/ 253648 h 285416"/>
              <a:gd name="connsiteX369" fmla="*/ 6256611 w 12252764"/>
              <a:gd name="connsiteY369" fmla="*/ 269346 h 285416"/>
              <a:gd name="connsiteX370" fmla="*/ 6250878 w 12252764"/>
              <a:gd name="connsiteY370" fmla="*/ 268937 h 285416"/>
              <a:gd name="connsiteX371" fmla="*/ 6060534 w 12252764"/>
              <a:gd name="connsiteY371" fmla="*/ 56393 h 285416"/>
              <a:gd name="connsiteX372" fmla="*/ 6062889 w 12252764"/>
              <a:gd name="connsiteY372" fmla="*/ 265097 h 285416"/>
              <a:gd name="connsiteX373" fmla="*/ 6058018 w 12252764"/>
              <a:gd name="connsiteY373" fmla="*/ 274351 h 285416"/>
              <a:gd name="connsiteX374" fmla="*/ 6043178 w 12252764"/>
              <a:gd name="connsiteY374" fmla="*/ 279791 h 285416"/>
              <a:gd name="connsiteX375" fmla="*/ 6039786 w 12252764"/>
              <a:gd name="connsiteY375" fmla="*/ 279791 h 285416"/>
              <a:gd name="connsiteX376" fmla="*/ 6029687 w 12252764"/>
              <a:gd name="connsiteY376" fmla="*/ 274984 h 285416"/>
              <a:gd name="connsiteX377" fmla="*/ 6023825 w 12252764"/>
              <a:gd name="connsiteY377" fmla="*/ 261398 h 285416"/>
              <a:gd name="connsiteX378" fmla="*/ 6021406 w 12252764"/>
              <a:gd name="connsiteY378" fmla="*/ 29227 h 285416"/>
              <a:gd name="connsiteX379" fmla="*/ 6041571 w 12252764"/>
              <a:gd name="connsiteY379" fmla="*/ 6425 h 285416"/>
              <a:gd name="connsiteX380" fmla="*/ 4679496 w 12252764"/>
              <a:gd name="connsiteY380" fmla="*/ 6425 h 285416"/>
              <a:gd name="connsiteX381" fmla="*/ 4696798 w 12252764"/>
              <a:gd name="connsiteY381" fmla="*/ 10975 h 285416"/>
              <a:gd name="connsiteX382" fmla="*/ 4718956 w 12252764"/>
              <a:gd name="connsiteY382" fmla="*/ 26897 h 285416"/>
              <a:gd name="connsiteX383" fmla="*/ 4869067 w 12252764"/>
              <a:gd name="connsiteY383" fmla="*/ 199680 h 285416"/>
              <a:gd name="connsiteX384" fmla="*/ 4866257 w 12252764"/>
              <a:gd name="connsiteY384" fmla="*/ 26097 h 285416"/>
              <a:gd name="connsiteX385" fmla="*/ 4886824 w 12252764"/>
              <a:gd name="connsiteY385" fmla="*/ 7628 h 285416"/>
              <a:gd name="connsiteX386" fmla="*/ 4890217 w 12252764"/>
              <a:gd name="connsiteY386" fmla="*/ 7628 h 285416"/>
              <a:gd name="connsiteX387" fmla="*/ 4900340 w 12252764"/>
              <a:gd name="connsiteY387" fmla="*/ 12690 h 285416"/>
              <a:gd name="connsiteX388" fmla="*/ 4905293 w 12252764"/>
              <a:gd name="connsiteY388" fmla="*/ 22098 h 285416"/>
              <a:gd name="connsiteX389" fmla="*/ 4910605 w 12252764"/>
              <a:gd name="connsiteY389" fmla="*/ 240337 h 285416"/>
              <a:gd name="connsiteX390" fmla="*/ 4910203 w 12252764"/>
              <a:gd name="connsiteY390" fmla="*/ 253648 h 285416"/>
              <a:gd name="connsiteX391" fmla="*/ 4894536 w 12252764"/>
              <a:gd name="connsiteY391" fmla="*/ 269346 h 285416"/>
              <a:gd name="connsiteX392" fmla="*/ 4888801 w 12252764"/>
              <a:gd name="connsiteY392" fmla="*/ 268937 h 285416"/>
              <a:gd name="connsiteX393" fmla="*/ 4698460 w 12252764"/>
              <a:gd name="connsiteY393" fmla="*/ 56393 h 285416"/>
              <a:gd name="connsiteX394" fmla="*/ 4700815 w 12252764"/>
              <a:gd name="connsiteY394" fmla="*/ 265097 h 285416"/>
              <a:gd name="connsiteX395" fmla="*/ 4695944 w 12252764"/>
              <a:gd name="connsiteY395" fmla="*/ 274351 h 285416"/>
              <a:gd name="connsiteX396" fmla="*/ 4681103 w 12252764"/>
              <a:gd name="connsiteY396" fmla="*/ 279791 h 285416"/>
              <a:gd name="connsiteX397" fmla="*/ 4677711 w 12252764"/>
              <a:gd name="connsiteY397" fmla="*/ 279791 h 285416"/>
              <a:gd name="connsiteX398" fmla="*/ 4667613 w 12252764"/>
              <a:gd name="connsiteY398" fmla="*/ 274984 h 285416"/>
              <a:gd name="connsiteX399" fmla="*/ 4661750 w 12252764"/>
              <a:gd name="connsiteY399" fmla="*/ 261398 h 285416"/>
              <a:gd name="connsiteX400" fmla="*/ 4659332 w 12252764"/>
              <a:gd name="connsiteY400" fmla="*/ 29227 h 285416"/>
              <a:gd name="connsiteX401" fmla="*/ 4679496 w 12252764"/>
              <a:gd name="connsiteY401" fmla="*/ 6425 h 285416"/>
              <a:gd name="connsiteX402" fmla="*/ 3307896 w 12252764"/>
              <a:gd name="connsiteY402" fmla="*/ 6425 h 285416"/>
              <a:gd name="connsiteX403" fmla="*/ 3325198 w 12252764"/>
              <a:gd name="connsiteY403" fmla="*/ 10975 h 285416"/>
              <a:gd name="connsiteX404" fmla="*/ 3347356 w 12252764"/>
              <a:gd name="connsiteY404" fmla="*/ 26897 h 285416"/>
              <a:gd name="connsiteX405" fmla="*/ 3497466 w 12252764"/>
              <a:gd name="connsiteY405" fmla="*/ 199680 h 285416"/>
              <a:gd name="connsiteX406" fmla="*/ 3494657 w 12252764"/>
              <a:gd name="connsiteY406" fmla="*/ 26097 h 285416"/>
              <a:gd name="connsiteX407" fmla="*/ 3515225 w 12252764"/>
              <a:gd name="connsiteY407" fmla="*/ 7628 h 285416"/>
              <a:gd name="connsiteX408" fmla="*/ 3518617 w 12252764"/>
              <a:gd name="connsiteY408" fmla="*/ 7628 h 285416"/>
              <a:gd name="connsiteX409" fmla="*/ 3528741 w 12252764"/>
              <a:gd name="connsiteY409" fmla="*/ 12690 h 285416"/>
              <a:gd name="connsiteX410" fmla="*/ 3533694 w 12252764"/>
              <a:gd name="connsiteY410" fmla="*/ 22098 h 285416"/>
              <a:gd name="connsiteX411" fmla="*/ 3539006 w 12252764"/>
              <a:gd name="connsiteY411" fmla="*/ 240337 h 285416"/>
              <a:gd name="connsiteX412" fmla="*/ 3538603 w 12252764"/>
              <a:gd name="connsiteY412" fmla="*/ 253648 h 285416"/>
              <a:gd name="connsiteX413" fmla="*/ 3522936 w 12252764"/>
              <a:gd name="connsiteY413" fmla="*/ 269346 h 285416"/>
              <a:gd name="connsiteX414" fmla="*/ 3517202 w 12252764"/>
              <a:gd name="connsiteY414" fmla="*/ 268937 h 285416"/>
              <a:gd name="connsiteX415" fmla="*/ 3326858 w 12252764"/>
              <a:gd name="connsiteY415" fmla="*/ 56393 h 285416"/>
              <a:gd name="connsiteX416" fmla="*/ 3329213 w 12252764"/>
              <a:gd name="connsiteY416" fmla="*/ 265097 h 285416"/>
              <a:gd name="connsiteX417" fmla="*/ 3324344 w 12252764"/>
              <a:gd name="connsiteY417" fmla="*/ 274351 h 285416"/>
              <a:gd name="connsiteX418" fmla="*/ 3309503 w 12252764"/>
              <a:gd name="connsiteY418" fmla="*/ 279791 h 285416"/>
              <a:gd name="connsiteX419" fmla="*/ 3306111 w 12252764"/>
              <a:gd name="connsiteY419" fmla="*/ 279791 h 285416"/>
              <a:gd name="connsiteX420" fmla="*/ 3296013 w 12252764"/>
              <a:gd name="connsiteY420" fmla="*/ 274984 h 285416"/>
              <a:gd name="connsiteX421" fmla="*/ 3290150 w 12252764"/>
              <a:gd name="connsiteY421" fmla="*/ 261398 h 285416"/>
              <a:gd name="connsiteX422" fmla="*/ 3287731 w 12252764"/>
              <a:gd name="connsiteY422" fmla="*/ 29227 h 285416"/>
              <a:gd name="connsiteX423" fmla="*/ 3307896 w 12252764"/>
              <a:gd name="connsiteY423" fmla="*/ 6425 h 285416"/>
              <a:gd name="connsiteX424" fmla="*/ 1936296 w 12252764"/>
              <a:gd name="connsiteY424" fmla="*/ 6425 h 285416"/>
              <a:gd name="connsiteX425" fmla="*/ 1953598 w 12252764"/>
              <a:gd name="connsiteY425" fmla="*/ 10975 h 285416"/>
              <a:gd name="connsiteX426" fmla="*/ 1975756 w 12252764"/>
              <a:gd name="connsiteY426" fmla="*/ 26897 h 285416"/>
              <a:gd name="connsiteX427" fmla="*/ 2125866 w 12252764"/>
              <a:gd name="connsiteY427" fmla="*/ 199680 h 285416"/>
              <a:gd name="connsiteX428" fmla="*/ 2123056 w 12252764"/>
              <a:gd name="connsiteY428" fmla="*/ 26097 h 285416"/>
              <a:gd name="connsiteX429" fmla="*/ 2143625 w 12252764"/>
              <a:gd name="connsiteY429" fmla="*/ 7628 h 285416"/>
              <a:gd name="connsiteX430" fmla="*/ 2147017 w 12252764"/>
              <a:gd name="connsiteY430" fmla="*/ 7628 h 285416"/>
              <a:gd name="connsiteX431" fmla="*/ 2157141 w 12252764"/>
              <a:gd name="connsiteY431" fmla="*/ 12690 h 285416"/>
              <a:gd name="connsiteX432" fmla="*/ 2162094 w 12252764"/>
              <a:gd name="connsiteY432" fmla="*/ 22098 h 285416"/>
              <a:gd name="connsiteX433" fmla="*/ 2167406 w 12252764"/>
              <a:gd name="connsiteY433" fmla="*/ 240337 h 285416"/>
              <a:gd name="connsiteX434" fmla="*/ 2167003 w 12252764"/>
              <a:gd name="connsiteY434" fmla="*/ 253648 h 285416"/>
              <a:gd name="connsiteX435" fmla="*/ 2151336 w 12252764"/>
              <a:gd name="connsiteY435" fmla="*/ 269346 h 285416"/>
              <a:gd name="connsiteX436" fmla="*/ 2145602 w 12252764"/>
              <a:gd name="connsiteY436" fmla="*/ 268937 h 285416"/>
              <a:gd name="connsiteX437" fmla="*/ 1955259 w 12252764"/>
              <a:gd name="connsiteY437" fmla="*/ 56393 h 285416"/>
              <a:gd name="connsiteX438" fmla="*/ 1957614 w 12252764"/>
              <a:gd name="connsiteY438" fmla="*/ 265097 h 285416"/>
              <a:gd name="connsiteX439" fmla="*/ 1952743 w 12252764"/>
              <a:gd name="connsiteY439" fmla="*/ 274351 h 285416"/>
              <a:gd name="connsiteX440" fmla="*/ 1937903 w 12252764"/>
              <a:gd name="connsiteY440" fmla="*/ 279791 h 285416"/>
              <a:gd name="connsiteX441" fmla="*/ 1934511 w 12252764"/>
              <a:gd name="connsiteY441" fmla="*/ 279791 h 285416"/>
              <a:gd name="connsiteX442" fmla="*/ 1924412 w 12252764"/>
              <a:gd name="connsiteY442" fmla="*/ 274984 h 285416"/>
              <a:gd name="connsiteX443" fmla="*/ 1918550 w 12252764"/>
              <a:gd name="connsiteY443" fmla="*/ 261398 h 285416"/>
              <a:gd name="connsiteX444" fmla="*/ 1916131 w 12252764"/>
              <a:gd name="connsiteY444" fmla="*/ 29227 h 285416"/>
              <a:gd name="connsiteX445" fmla="*/ 1936296 w 12252764"/>
              <a:gd name="connsiteY445" fmla="*/ 6425 h 285416"/>
              <a:gd name="connsiteX446" fmla="*/ 564696 w 12252764"/>
              <a:gd name="connsiteY446" fmla="*/ 6425 h 285416"/>
              <a:gd name="connsiteX447" fmla="*/ 581998 w 12252764"/>
              <a:gd name="connsiteY447" fmla="*/ 10975 h 285416"/>
              <a:gd name="connsiteX448" fmla="*/ 604156 w 12252764"/>
              <a:gd name="connsiteY448" fmla="*/ 26897 h 285416"/>
              <a:gd name="connsiteX449" fmla="*/ 754266 w 12252764"/>
              <a:gd name="connsiteY449" fmla="*/ 199680 h 285416"/>
              <a:gd name="connsiteX450" fmla="*/ 751456 w 12252764"/>
              <a:gd name="connsiteY450" fmla="*/ 26097 h 285416"/>
              <a:gd name="connsiteX451" fmla="*/ 772025 w 12252764"/>
              <a:gd name="connsiteY451" fmla="*/ 7628 h 285416"/>
              <a:gd name="connsiteX452" fmla="*/ 775416 w 12252764"/>
              <a:gd name="connsiteY452" fmla="*/ 7628 h 285416"/>
              <a:gd name="connsiteX453" fmla="*/ 785541 w 12252764"/>
              <a:gd name="connsiteY453" fmla="*/ 12690 h 285416"/>
              <a:gd name="connsiteX454" fmla="*/ 790494 w 12252764"/>
              <a:gd name="connsiteY454" fmla="*/ 22098 h 285416"/>
              <a:gd name="connsiteX455" fmla="*/ 795806 w 12252764"/>
              <a:gd name="connsiteY455" fmla="*/ 240337 h 285416"/>
              <a:gd name="connsiteX456" fmla="*/ 795402 w 12252764"/>
              <a:gd name="connsiteY456" fmla="*/ 253648 h 285416"/>
              <a:gd name="connsiteX457" fmla="*/ 779736 w 12252764"/>
              <a:gd name="connsiteY457" fmla="*/ 269346 h 285416"/>
              <a:gd name="connsiteX458" fmla="*/ 774002 w 12252764"/>
              <a:gd name="connsiteY458" fmla="*/ 268937 h 285416"/>
              <a:gd name="connsiteX459" fmla="*/ 583658 w 12252764"/>
              <a:gd name="connsiteY459" fmla="*/ 56393 h 285416"/>
              <a:gd name="connsiteX460" fmla="*/ 586013 w 12252764"/>
              <a:gd name="connsiteY460" fmla="*/ 265097 h 285416"/>
              <a:gd name="connsiteX461" fmla="*/ 581143 w 12252764"/>
              <a:gd name="connsiteY461" fmla="*/ 274351 h 285416"/>
              <a:gd name="connsiteX462" fmla="*/ 566303 w 12252764"/>
              <a:gd name="connsiteY462" fmla="*/ 279791 h 285416"/>
              <a:gd name="connsiteX463" fmla="*/ 562911 w 12252764"/>
              <a:gd name="connsiteY463" fmla="*/ 279791 h 285416"/>
              <a:gd name="connsiteX464" fmla="*/ 552812 w 12252764"/>
              <a:gd name="connsiteY464" fmla="*/ 274984 h 285416"/>
              <a:gd name="connsiteX465" fmla="*/ 546950 w 12252764"/>
              <a:gd name="connsiteY465" fmla="*/ 261398 h 285416"/>
              <a:gd name="connsiteX466" fmla="*/ 544531 w 12252764"/>
              <a:gd name="connsiteY466" fmla="*/ 29227 h 285416"/>
              <a:gd name="connsiteX467" fmla="*/ 564696 w 12252764"/>
              <a:gd name="connsiteY467" fmla="*/ 6425 h 285416"/>
              <a:gd name="connsiteX468" fmla="*/ 11027919 w 12252764"/>
              <a:gd name="connsiteY468" fmla="*/ 2406 h 285416"/>
              <a:gd name="connsiteX469" fmla="*/ 11062361 w 12252764"/>
              <a:gd name="connsiteY469" fmla="*/ 3046 h 285416"/>
              <a:gd name="connsiteX470" fmla="*/ 11119993 w 12252764"/>
              <a:gd name="connsiteY470" fmla="*/ 10866 h 285416"/>
              <a:gd name="connsiteX471" fmla="*/ 11177240 w 12252764"/>
              <a:gd name="connsiteY471" fmla="*/ 37498 h 285416"/>
              <a:gd name="connsiteX472" fmla="*/ 11203313 w 12252764"/>
              <a:gd name="connsiteY472" fmla="*/ 74568 h 285416"/>
              <a:gd name="connsiteX473" fmla="*/ 11205591 w 12252764"/>
              <a:gd name="connsiteY473" fmla="*/ 96499 h 285416"/>
              <a:gd name="connsiteX474" fmla="*/ 11204104 w 12252764"/>
              <a:gd name="connsiteY474" fmla="*/ 113878 h 285416"/>
              <a:gd name="connsiteX475" fmla="*/ 11197239 w 12252764"/>
              <a:gd name="connsiteY475" fmla="*/ 135252 h 285416"/>
              <a:gd name="connsiteX476" fmla="*/ 11164521 w 12252764"/>
              <a:gd name="connsiteY476" fmla="*/ 167727 h 285416"/>
              <a:gd name="connsiteX477" fmla="*/ 11094936 w 12252764"/>
              <a:gd name="connsiteY477" fmla="*/ 193156 h 285416"/>
              <a:gd name="connsiteX478" fmla="*/ 11015139 w 12252764"/>
              <a:gd name="connsiteY478" fmla="*/ 196218 h 285416"/>
              <a:gd name="connsiteX479" fmla="*/ 11019561 w 12252764"/>
              <a:gd name="connsiteY479" fmla="*/ 261686 h 285416"/>
              <a:gd name="connsiteX480" fmla="*/ 11015133 w 12252764"/>
              <a:gd name="connsiteY480" fmla="*/ 271561 h 285416"/>
              <a:gd name="connsiteX481" fmla="*/ 11000195 w 12252764"/>
              <a:gd name="connsiteY481" fmla="*/ 276578 h 285416"/>
              <a:gd name="connsiteX482" fmla="*/ 10996407 w 12252764"/>
              <a:gd name="connsiteY482" fmla="*/ 276578 h 285416"/>
              <a:gd name="connsiteX483" fmla="*/ 10986660 w 12252764"/>
              <a:gd name="connsiteY483" fmla="*/ 271964 h 285416"/>
              <a:gd name="connsiteX484" fmla="*/ 10978021 w 12252764"/>
              <a:gd name="connsiteY484" fmla="*/ 234869 h 285416"/>
              <a:gd name="connsiteX485" fmla="*/ 10972799 w 12252764"/>
              <a:gd name="connsiteY485" fmla="*/ 31083 h 285416"/>
              <a:gd name="connsiteX486" fmla="*/ 10985714 w 12252764"/>
              <a:gd name="connsiteY486" fmla="*/ 5164 h 285416"/>
              <a:gd name="connsiteX487" fmla="*/ 11027919 w 12252764"/>
              <a:gd name="connsiteY487" fmla="*/ 2406 h 285416"/>
              <a:gd name="connsiteX488" fmla="*/ 9665844 w 12252764"/>
              <a:gd name="connsiteY488" fmla="*/ 2406 h 285416"/>
              <a:gd name="connsiteX489" fmla="*/ 9700288 w 12252764"/>
              <a:gd name="connsiteY489" fmla="*/ 3046 h 285416"/>
              <a:gd name="connsiteX490" fmla="*/ 9757919 w 12252764"/>
              <a:gd name="connsiteY490" fmla="*/ 10866 h 285416"/>
              <a:gd name="connsiteX491" fmla="*/ 9815167 w 12252764"/>
              <a:gd name="connsiteY491" fmla="*/ 37498 h 285416"/>
              <a:gd name="connsiteX492" fmla="*/ 9841238 w 12252764"/>
              <a:gd name="connsiteY492" fmla="*/ 74568 h 285416"/>
              <a:gd name="connsiteX493" fmla="*/ 9843517 w 12252764"/>
              <a:gd name="connsiteY493" fmla="*/ 96499 h 285416"/>
              <a:gd name="connsiteX494" fmla="*/ 9842029 w 12252764"/>
              <a:gd name="connsiteY494" fmla="*/ 113878 h 285416"/>
              <a:gd name="connsiteX495" fmla="*/ 9835165 w 12252764"/>
              <a:gd name="connsiteY495" fmla="*/ 135252 h 285416"/>
              <a:gd name="connsiteX496" fmla="*/ 9802448 w 12252764"/>
              <a:gd name="connsiteY496" fmla="*/ 167727 h 285416"/>
              <a:gd name="connsiteX497" fmla="*/ 9732861 w 12252764"/>
              <a:gd name="connsiteY497" fmla="*/ 193156 h 285416"/>
              <a:gd name="connsiteX498" fmla="*/ 9653065 w 12252764"/>
              <a:gd name="connsiteY498" fmla="*/ 196218 h 285416"/>
              <a:gd name="connsiteX499" fmla="*/ 9657487 w 12252764"/>
              <a:gd name="connsiteY499" fmla="*/ 261686 h 285416"/>
              <a:gd name="connsiteX500" fmla="*/ 9653058 w 12252764"/>
              <a:gd name="connsiteY500" fmla="*/ 271561 h 285416"/>
              <a:gd name="connsiteX501" fmla="*/ 9638122 w 12252764"/>
              <a:gd name="connsiteY501" fmla="*/ 276578 h 285416"/>
              <a:gd name="connsiteX502" fmla="*/ 9634333 w 12252764"/>
              <a:gd name="connsiteY502" fmla="*/ 276578 h 285416"/>
              <a:gd name="connsiteX503" fmla="*/ 9624586 w 12252764"/>
              <a:gd name="connsiteY503" fmla="*/ 271964 h 285416"/>
              <a:gd name="connsiteX504" fmla="*/ 9615947 w 12252764"/>
              <a:gd name="connsiteY504" fmla="*/ 234869 h 285416"/>
              <a:gd name="connsiteX505" fmla="*/ 9610724 w 12252764"/>
              <a:gd name="connsiteY505" fmla="*/ 31083 h 285416"/>
              <a:gd name="connsiteX506" fmla="*/ 9623639 w 12252764"/>
              <a:gd name="connsiteY506" fmla="*/ 5164 h 285416"/>
              <a:gd name="connsiteX507" fmla="*/ 9665844 w 12252764"/>
              <a:gd name="connsiteY507" fmla="*/ 2406 h 285416"/>
              <a:gd name="connsiteX508" fmla="*/ 8294244 w 12252764"/>
              <a:gd name="connsiteY508" fmla="*/ 2406 h 285416"/>
              <a:gd name="connsiteX509" fmla="*/ 8328687 w 12252764"/>
              <a:gd name="connsiteY509" fmla="*/ 3046 h 285416"/>
              <a:gd name="connsiteX510" fmla="*/ 8386318 w 12252764"/>
              <a:gd name="connsiteY510" fmla="*/ 10866 h 285416"/>
              <a:gd name="connsiteX511" fmla="*/ 8443566 w 12252764"/>
              <a:gd name="connsiteY511" fmla="*/ 37498 h 285416"/>
              <a:gd name="connsiteX512" fmla="*/ 8469638 w 12252764"/>
              <a:gd name="connsiteY512" fmla="*/ 74568 h 285416"/>
              <a:gd name="connsiteX513" fmla="*/ 8471917 w 12252764"/>
              <a:gd name="connsiteY513" fmla="*/ 96499 h 285416"/>
              <a:gd name="connsiteX514" fmla="*/ 8470428 w 12252764"/>
              <a:gd name="connsiteY514" fmla="*/ 113878 h 285416"/>
              <a:gd name="connsiteX515" fmla="*/ 8463565 w 12252764"/>
              <a:gd name="connsiteY515" fmla="*/ 135252 h 285416"/>
              <a:gd name="connsiteX516" fmla="*/ 8430847 w 12252764"/>
              <a:gd name="connsiteY516" fmla="*/ 167727 h 285416"/>
              <a:gd name="connsiteX517" fmla="*/ 8361261 w 12252764"/>
              <a:gd name="connsiteY517" fmla="*/ 193156 h 285416"/>
              <a:gd name="connsiteX518" fmla="*/ 8281464 w 12252764"/>
              <a:gd name="connsiteY518" fmla="*/ 196218 h 285416"/>
              <a:gd name="connsiteX519" fmla="*/ 8285886 w 12252764"/>
              <a:gd name="connsiteY519" fmla="*/ 261686 h 285416"/>
              <a:gd name="connsiteX520" fmla="*/ 8281458 w 12252764"/>
              <a:gd name="connsiteY520" fmla="*/ 271561 h 285416"/>
              <a:gd name="connsiteX521" fmla="*/ 8266521 w 12252764"/>
              <a:gd name="connsiteY521" fmla="*/ 276578 h 285416"/>
              <a:gd name="connsiteX522" fmla="*/ 8262733 w 12252764"/>
              <a:gd name="connsiteY522" fmla="*/ 276578 h 285416"/>
              <a:gd name="connsiteX523" fmla="*/ 8252986 w 12252764"/>
              <a:gd name="connsiteY523" fmla="*/ 271964 h 285416"/>
              <a:gd name="connsiteX524" fmla="*/ 8244346 w 12252764"/>
              <a:gd name="connsiteY524" fmla="*/ 234869 h 285416"/>
              <a:gd name="connsiteX525" fmla="*/ 8239125 w 12252764"/>
              <a:gd name="connsiteY525" fmla="*/ 31083 h 285416"/>
              <a:gd name="connsiteX526" fmla="*/ 8252039 w 12252764"/>
              <a:gd name="connsiteY526" fmla="*/ 5164 h 285416"/>
              <a:gd name="connsiteX527" fmla="*/ 8294244 w 12252764"/>
              <a:gd name="connsiteY527" fmla="*/ 2406 h 285416"/>
              <a:gd name="connsiteX528" fmla="*/ 6922645 w 12252764"/>
              <a:gd name="connsiteY528" fmla="*/ 2406 h 285416"/>
              <a:gd name="connsiteX529" fmla="*/ 6957087 w 12252764"/>
              <a:gd name="connsiteY529" fmla="*/ 3046 h 285416"/>
              <a:gd name="connsiteX530" fmla="*/ 7014720 w 12252764"/>
              <a:gd name="connsiteY530" fmla="*/ 10866 h 285416"/>
              <a:gd name="connsiteX531" fmla="*/ 7071966 w 12252764"/>
              <a:gd name="connsiteY531" fmla="*/ 37498 h 285416"/>
              <a:gd name="connsiteX532" fmla="*/ 7098039 w 12252764"/>
              <a:gd name="connsiteY532" fmla="*/ 74568 h 285416"/>
              <a:gd name="connsiteX533" fmla="*/ 7100316 w 12252764"/>
              <a:gd name="connsiteY533" fmla="*/ 96499 h 285416"/>
              <a:gd name="connsiteX534" fmla="*/ 7098830 w 12252764"/>
              <a:gd name="connsiteY534" fmla="*/ 113878 h 285416"/>
              <a:gd name="connsiteX535" fmla="*/ 7091965 w 12252764"/>
              <a:gd name="connsiteY535" fmla="*/ 135252 h 285416"/>
              <a:gd name="connsiteX536" fmla="*/ 7059247 w 12252764"/>
              <a:gd name="connsiteY536" fmla="*/ 167727 h 285416"/>
              <a:gd name="connsiteX537" fmla="*/ 6989661 w 12252764"/>
              <a:gd name="connsiteY537" fmla="*/ 193156 h 285416"/>
              <a:gd name="connsiteX538" fmla="*/ 6909864 w 12252764"/>
              <a:gd name="connsiteY538" fmla="*/ 196218 h 285416"/>
              <a:gd name="connsiteX539" fmla="*/ 6914286 w 12252764"/>
              <a:gd name="connsiteY539" fmla="*/ 261686 h 285416"/>
              <a:gd name="connsiteX540" fmla="*/ 6909859 w 12252764"/>
              <a:gd name="connsiteY540" fmla="*/ 271561 h 285416"/>
              <a:gd name="connsiteX541" fmla="*/ 6894921 w 12252764"/>
              <a:gd name="connsiteY541" fmla="*/ 276578 h 285416"/>
              <a:gd name="connsiteX542" fmla="*/ 6891133 w 12252764"/>
              <a:gd name="connsiteY542" fmla="*/ 276578 h 285416"/>
              <a:gd name="connsiteX543" fmla="*/ 6881386 w 12252764"/>
              <a:gd name="connsiteY543" fmla="*/ 271964 h 285416"/>
              <a:gd name="connsiteX544" fmla="*/ 6872747 w 12252764"/>
              <a:gd name="connsiteY544" fmla="*/ 234869 h 285416"/>
              <a:gd name="connsiteX545" fmla="*/ 6867524 w 12252764"/>
              <a:gd name="connsiteY545" fmla="*/ 31083 h 285416"/>
              <a:gd name="connsiteX546" fmla="*/ 6880438 w 12252764"/>
              <a:gd name="connsiteY546" fmla="*/ 5164 h 285416"/>
              <a:gd name="connsiteX547" fmla="*/ 6922645 w 12252764"/>
              <a:gd name="connsiteY547" fmla="*/ 2406 h 285416"/>
              <a:gd name="connsiteX548" fmla="*/ 5560570 w 12252764"/>
              <a:gd name="connsiteY548" fmla="*/ 2406 h 285416"/>
              <a:gd name="connsiteX549" fmla="*/ 5595012 w 12252764"/>
              <a:gd name="connsiteY549" fmla="*/ 3046 h 285416"/>
              <a:gd name="connsiteX550" fmla="*/ 5652645 w 12252764"/>
              <a:gd name="connsiteY550" fmla="*/ 10866 h 285416"/>
              <a:gd name="connsiteX551" fmla="*/ 5709891 w 12252764"/>
              <a:gd name="connsiteY551" fmla="*/ 37498 h 285416"/>
              <a:gd name="connsiteX552" fmla="*/ 5735964 w 12252764"/>
              <a:gd name="connsiteY552" fmla="*/ 74568 h 285416"/>
              <a:gd name="connsiteX553" fmla="*/ 5738242 w 12252764"/>
              <a:gd name="connsiteY553" fmla="*/ 96499 h 285416"/>
              <a:gd name="connsiteX554" fmla="*/ 5736754 w 12252764"/>
              <a:gd name="connsiteY554" fmla="*/ 113878 h 285416"/>
              <a:gd name="connsiteX555" fmla="*/ 5729892 w 12252764"/>
              <a:gd name="connsiteY555" fmla="*/ 135252 h 285416"/>
              <a:gd name="connsiteX556" fmla="*/ 5697173 w 12252764"/>
              <a:gd name="connsiteY556" fmla="*/ 167727 h 285416"/>
              <a:gd name="connsiteX557" fmla="*/ 5627586 w 12252764"/>
              <a:gd name="connsiteY557" fmla="*/ 193156 h 285416"/>
              <a:gd name="connsiteX558" fmla="*/ 5547790 w 12252764"/>
              <a:gd name="connsiteY558" fmla="*/ 196218 h 285416"/>
              <a:gd name="connsiteX559" fmla="*/ 5552211 w 12252764"/>
              <a:gd name="connsiteY559" fmla="*/ 261686 h 285416"/>
              <a:gd name="connsiteX560" fmla="*/ 5547784 w 12252764"/>
              <a:gd name="connsiteY560" fmla="*/ 271561 h 285416"/>
              <a:gd name="connsiteX561" fmla="*/ 5532846 w 12252764"/>
              <a:gd name="connsiteY561" fmla="*/ 276578 h 285416"/>
              <a:gd name="connsiteX562" fmla="*/ 5529058 w 12252764"/>
              <a:gd name="connsiteY562" fmla="*/ 276578 h 285416"/>
              <a:gd name="connsiteX563" fmla="*/ 5519313 w 12252764"/>
              <a:gd name="connsiteY563" fmla="*/ 271964 h 285416"/>
              <a:gd name="connsiteX564" fmla="*/ 5510672 w 12252764"/>
              <a:gd name="connsiteY564" fmla="*/ 234869 h 285416"/>
              <a:gd name="connsiteX565" fmla="*/ 5505450 w 12252764"/>
              <a:gd name="connsiteY565" fmla="*/ 31083 h 285416"/>
              <a:gd name="connsiteX566" fmla="*/ 5518364 w 12252764"/>
              <a:gd name="connsiteY566" fmla="*/ 5164 h 285416"/>
              <a:gd name="connsiteX567" fmla="*/ 5560570 w 12252764"/>
              <a:gd name="connsiteY567" fmla="*/ 2406 h 285416"/>
              <a:gd name="connsiteX568" fmla="*/ 4188970 w 12252764"/>
              <a:gd name="connsiteY568" fmla="*/ 2406 h 285416"/>
              <a:gd name="connsiteX569" fmla="*/ 4223413 w 12252764"/>
              <a:gd name="connsiteY569" fmla="*/ 3046 h 285416"/>
              <a:gd name="connsiteX570" fmla="*/ 4281045 w 12252764"/>
              <a:gd name="connsiteY570" fmla="*/ 10866 h 285416"/>
              <a:gd name="connsiteX571" fmla="*/ 4338293 w 12252764"/>
              <a:gd name="connsiteY571" fmla="*/ 37498 h 285416"/>
              <a:gd name="connsiteX572" fmla="*/ 4364364 w 12252764"/>
              <a:gd name="connsiteY572" fmla="*/ 74568 h 285416"/>
              <a:gd name="connsiteX573" fmla="*/ 4366643 w 12252764"/>
              <a:gd name="connsiteY573" fmla="*/ 96499 h 285416"/>
              <a:gd name="connsiteX574" fmla="*/ 4365155 w 12252764"/>
              <a:gd name="connsiteY574" fmla="*/ 113878 h 285416"/>
              <a:gd name="connsiteX575" fmla="*/ 4358291 w 12252764"/>
              <a:gd name="connsiteY575" fmla="*/ 135252 h 285416"/>
              <a:gd name="connsiteX576" fmla="*/ 4325573 w 12252764"/>
              <a:gd name="connsiteY576" fmla="*/ 167727 h 285416"/>
              <a:gd name="connsiteX577" fmla="*/ 4255988 w 12252764"/>
              <a:gd name="connsiteY577" fmla="*/ 193156 h 285416"/>
              <a:gd name="connsiteX578" fmla="*/ 4176190 w 12252764"/>
              <a:gd name="connsiteY578" fmla="*/ 196218 h 285416"/>
              <a:gd name="connsiteX579" fmla="*/ 4180612 w 12252764"/>
              <a:gd name="connsiteY579" fmla="*/ 261686 h 285416"/>
              <a:gd name="connsiteX580" fmla="*/ 4176183 w 12252764"/>
              <a:gd name="connsiteY580" fmla="*/ 271561 h 285416"/>
              <a:gd name="connsiteX581" fmla="*/ 4161247 w 12252764"/>
              <a:gd name="connsiteY581" fmla="*/ 276578 h 285416"/>
              <a:gd name="connsiteX582" fmla="*/ 4157459 w 12252764"/>
              <a:gd name="connsiteY582" fmla="*/ 276578 h 285416"/>
              <a:gd name="connsiteX583" fmla="*/ 4147712 w 12252764"/>
              <a:gd name="connsiteY583" fmla="*/ 271964 h 285416"/>
              <a:gd name="connsiteX584" fmla="*/ 4139072 w 12252764"/>
              <a:gd name="connsiteY584" fmla="*/ 234869 h 285416"/>
              <a:gd name="connsiteX585" fmla="*/ 4133850 w 12252764"/>
              <a:gd name="connsiteY585" fmla="*/ 31083 h 285416"/>
              <a:gd name="connsiteX586" fmla="*/ 4146764 w 12252764"/>
              <a:gd name="connsiteY586" fmla="*/ 5164 h 285416"/>
              <a:gd name="connsiteX587" fmla="*/ 4188970 w 12252764"/>
              <a:gd name="connsiteY587" fmla="*/ 2406 h 285416"/>
              <a:gd name="connsiteX588" fmla="*/ 2817370 w 12252764"/>
              <a:gd name="connsiteY588" fmla="*/ 2406 h 285416"/>
              <a:gd name="connsiteX589" fmla="*/ 2851813 w 12252764"/>
              <a:gd name="connsiteY589" fmla="*/ 3046 h 285416"/>
              <a:gd name="connsiteX590" fmla="*/ 2909444 w 12252764"/>
              <a:gd name="connsiteY590" fmla="*/ 10866 h 285416"/>
              <a:gd name="connsiteX591" fmla="*/ 2966692 w 12252764"/>
              <a:gd name="connsiteY591" fmla="*/ 37498 h 285416"/>
              <a:gd name="connsiteX592" fmla="*/ 2992764 w 12252764"/>
              <a:gd name="connsiteY592" fmla="*/ 74568 h 285416"/>
              <a:gd name="connsiteX593" fmla="*/ 2995042 w 12252764"/>
              <a:gd name="connsiteY593" fmla="*/ 96499 h 285416"/>
              <a:gd name="connsiteX594" fmla="*/ 2993555 w 12252764"/>
              <a:gd name="connsiteY594" fmla="*/ 113878 h 285416"/>
              <a:gd name="connsiteX595" fmla="*/ 2986690 w 12252764"/>
              <a:gd name="connsiteY595" fmla="*/ 135252 h 285416"/>
              <a:gd name="connsiteX596" fmla="*/ 2953973 w 12252764"/>
              <a:gd name="connsiteY596" fmla="*/ 167727 h 285416"/>
              <a:gd name="connsiteX597" fmla="*/ 2884387 w 12252764"/>
              <a:gd name="connsiteY597" fmla="*/ 193156 h 285416"/>
              <a:gd name="connsiteX598" fmla="*/ 2804590 w 12252764"/>
              <a:gd name="connsiteY598" fmla="*/ 196218 h 285416"/>
              <a:gd name="connsiteX599" fmla="*/ 2809012 w 12252764"/>
              <a:gd name="connsiteY599" fmla="*/ 261686 h 285416"/>
              <a:gd name="connsiteX600" fmla="*/ 2804583 w 12252764"/>
              <a:gd name="connsiteY600" fmla="*/ 271561 h 285416"/>
              <a:gd name="connsiteX601" fmla="*/ 2789647 w 12252764"/>
              <a:gd name="connsiteY601" fmla="*/ 276578 h 285416"/>
              <a:gd name="connsiteX602" fmla="*/ 2785858 w 12252764"/>
              <a:gd name="connsiteY602" fmla="*/ 276578 h 285416"/>
              <a:gd name="connsiteX603" fmla="*/ 2776112 w 12252764"/>
              <a:gd name="connsiteY603" fmla="*/ 271964 h 285416"/>
              <a:gd name="connsiteX604" fmla="*/ 2767472 w 12252764"/>
              <a:gd name="connsiteY604" fmla="*/ 234869 h 285416"/>
              <a:gd name="connsiteX605" fmla="*/ 2762250 w 12252764"/>
              <a:gd name="connsiteY605" fmla="*/ 31083 h 285416"/>
              <a:gd name="connsiteX606" fmla="*/ 2775165 w 12252764"/>
              <a:gd name="connsiteY606" fmla="*/ 5164 h 285416"/>
              <a:gd name="connsiteX607" fmla="*/ 2817370 w 12252764"/>
              <a:gd name="connsiteY607" fmla="*/ 2406 h 285416"/>
              <a:gd name="connsiteX608" fmla="*/ 1455295 w 12252764"/>
              <a:gd name="connsiteY608" fmla="*/ 2406 h 285416"/>
              <a:gd name="connsiteX609" fmla="*/ 1489738 w 12252764"/>
              <a:gd name="connsiteY609" fmla="*/ 3046 h 285416"/>
              <a:gd name="connsiteX610" fmla="*/ 1547369 w 12252764"/>
              <a:gd name="connsiteY610" fmla="*/ 10866 h 285416"/>
              <a:gd name="connsiteX611" fmla="*/ 1604617 w 12252764"/>
              <a:gd name="connsiteY611" fmla="*/ 37498 h 285416"/>
              <a:gd name="connsiteX612" fmla="*/ 1630689 w 12252764"/>
              <a:gd name="connsiteY612" fmla="*/ 74568 h 285416"/>
              <a:gd name="connsiteX613" fmla="*/ 1632967 w 12252764"/>
              <a:gd name="connsiteY613" fmla="*/ 96499 h 285416"/>
              <a:gd name="connsiteX614" fmla="*/ 1631479 w 12252764"/>
              <a:gd name="connsiteY614" fmla="*/ 113878 h 285416"/>
              <a:gd name="connsiteX615" fmla="*/ 1624616 w 12252764"/>
              <a:gd name="connsiteY615" fmla="*/ 135252 h 285416"/>
              <a:gd name="connsiteX616" fmla="*/ 1591898 w 12252764"/>
              <a:gd name="connsiteY616" fmla="*/ 167727 h 285416"/>
              <a:gd name="connsiteX617" fmla="*/ 1522312 w 12252764"/>
              <a:gd name="connsiteY617" fmla="*/ 193156 h 285416"/>
              <a:gd name="connsiteX618" fmla="*/ 1442515 w 12252764"/>
              <a:gd name="connsiteY618" fmla="*/ 196218 h 285416"/>
              <a:gd name="connsiteX619" fmla="*/ 1446937 w 12252764"/>
              <a:gd name="connsiteY619" fmla="*/ 261686 h 285416"/>
              <a:gd name="connsiteX620" fmla="*/ 1442508 w 12252764"/>
              <a:gd name="connsiteY620" fmla="*/ 271561 h 285416"/>
              <a:gd name="connsiteX621" fmla="*/ 1427572 w 12252764"/>
              <a:gd name="connsiteY621" fmla="*/ 276578 h 285416"/>
              <a:gd name="connsiteX622" fmla="*/ 1423783 w 12252764"/>
              <a:gd name="connsiteY622" fmla="*/ 276578 h 285416"/>
              <a:gd name="connsiteX623" fmla="*/ 1414036 w 12252764"/>
              <a:gd name="connsiteY623" fmla="*/ 271964 h 285416"/>
              <a:gd name="connsiteX624" fmla="*/ 1405397 w 12252764"/>
              <a:gd name="connsiteY624" fmla="*/ 234869 h 285416"/>
              <a:gd name="connsiteX625" fmla="*/ 1400175 w 12252764"/>
              <a:gd name="connsiteY625" fmla="*/ 31083 h 285416"/>
              <a:gd name="connsiteX626" fmla="*/ 1413089 w 12252764"/>
              <a:gd name="connsiteY626" fmla="*/ 5164 h 285416"/>
              <a:gd name="connsiteX627" fmla="*/ 1455295 w 12252764"/>
              <a:gd name="connsiteY627" fmla="*/ 2406 h 285416"/>
              <a:gd name="connsiteX628" fmla="*/ 55120 w 12252764"/>
              <a:gd name="connsiteY628" fmla="*/ 2406 h 285416"/>
              <a:gd name="connsiteX629" fmla="*/ 89562 w 12252764"/>
              <a:gd name="connsiteY629" fmla="*/ 3046 h 285416"/>
              <a:gd name="connsiteX630" fmla="*/ 147194 w 12252764"/>
              <a:gd name="connsiteY630" fmla="*/ 10866 h 285416"/>
              <a:gd name="connsiteX631" fmla="*/ 204442 w 12252764"/>
              <a:gd name="connsiteY631" fmla="*/ 37498 h 285416"/>
              <a:gd name="connsiteX632" fmla="*/ 230514 w 12252764"/>
              <a:gd name="connsiteY632" fmla="*/ 74568 h 285416"/>
              <a:gd name="connsiteX633" fmla="*/ 232792 w 12252764"/>
              <a:gd name="connsiteY633" fmla="*/ 96499 h 285416"/>
              <a:gd name="connsiteX634" fmla="*/ 231304 w 12252764"/>
              <a:gd name="connsiteY634" fmla="*/ 113878 h 285416"/>
              <a:gd name="connsiteX635" fmla="*/ 224441 w 12252764"/>
              <a:gd name="connsiteY635" fmla="*/ 135252 h 285416"/>
              <a:gd name="connsiteX636" fmla="*/ 191723 w 12252764"/>
              <a:gd name="connsiteY636" fmla="*/ 167727 h 285416"/>
              <a:gd name="connsiteX637" fmla="*/ 122136 w 12252764"/>
              <a:gd name="connsiteY637" fmla="*/ 193156 h 285416"/>
              <a:gd name="connsiteX638" fmla="*/ 42340 w 12252764"/>
              <a:gd name="connsiteY638" fmla="*/ 196218 h 285416"/>
              <a:gd name="connsiteX639" fmla="*/ 46762 w 12252764"/>
              <a:gd name="connsiteY639" fmla="*/ 261686 h 285416"/>
              <a:gd name="connsiteX640" fmla="*/ 42333 w 12252764"/>
              <a:gd name="connsiteY640" fmla="*/ 271561 h 285416"/>
              <a:gd name="connsiteX641" fmla="*/ 27397 w 12252764"/>
              <a:gd name="connsiteY641" fmla="*/ 276578 h 285416"/>
              <a:gd name="connsiteX642" fmla="*/ 23608 w 12252764"/>
              <a:gd name="connsiteY642" fmla="*/ 276578 h 285416"/>
              <a:gd name="connsiteX643" fmla="*/ 13861 w 12252764"/>
              <a:gd name="connsiteY643" fmla="*/ 271964 h 285416"/>
              <a:gd name="connsiteX644" fmla="*/ 5222 w 12252764"/>
              <a:gd name="connsiteY644" fmla="*/ 234869 h 285416"/>
              <a:gd name="connsiteX645" fmla="*/ 0 w 12252764"/>
              <a:gd name="connsiteY645" fmla="*/ 31083 h 285416"/>
              <a:gd name="connsiteX646" fmla="*/ 12914 w 12252764"/>
              <a:gd name="connsiteY646" fmla="*/ 5164 h 285416"/>
              <a:gd name="connsiteX647" fmla="*/ 55120 w 12252764"/>
              <a:gd name="connsiteY647" fmla="*/ 2406 h 285416"/>
              <a:gd name="connsiteX648" fmla="*/ 12193777 w 12252764"/>
              <a:gd name="connsiteY648" fmla="*/ 1203 h 285416"/>
              <a:gd name="connsiteX649" fmla="*/ 12208560 w 12252764"/>
              <a:gd name="connsiteY649" fmla="*/ 8697 h 285416"/>
              <a:gd name="connsiteX650" fmla="*/ 12252764 w 12252764"/>
              <a:gd name="connsiteY650" fmla="*/ 103283 h 285416"/>
              <a:gd name="connsiteX651" fmla="*/ 12252764 w 12252764"/>
              <a:gd name="connsiteY651" fmla="*/ 200894 h 285416"/>
              <a:gd name="connsiteX652" fmla="*/ 12240539 w 12252764"/>
              <a:gd name="connsiteY652" fmla="*/ 173320 h 285416"/>
              <a:gd name="connsiteX653" fmla="*/ 12128654 w 12252764"/>
              <a:gd name="connsiteY653" fmla="*/ 178030 h 285416"/>
              <a:gd name="connsiteX654" fmla="*/ 12114317 w 12252764"/>
              <a:gd name="connsiteY654" fmla="*/ 219020 h 285416"/>
              <a:gd name="connsiteX655" fmla="*/ 12098731 w 12252764"/>
              <a:gd name="connsiteY655" fmla="*/ 264924 h 285416"/>
              <a:gd name="connsiteX656" fmla="*/ 12083685 w 12252764"/>
              <a:gd name="connsiteY656" fmla="*/ 270550 h 285416"/>
              <a:gd name="connsiteX657" fmla="*/ 12080204 w 12252764"/>
              <a:gd name="connsiteY657" fmla="*/ 270550 h 285416"/>
              <a:gd name="connsiteX658" fmla="*/ 12070815 w 12252764"/>
              <a:gd name="connsiteY658" fmla="*/ 265609 h 285416"/>
              <a:gd name="connsiteX659" fmla="*/ 12064722 w 12252764"/>
              <a:gd name="connsiteY659" fmla="*/ 247114 h 285416"/>
              <a:gd name="connsiteX660" fmla="*/ 12173689 w 12252764"/>
              <a:gd name="connsiteY660" fmla="*/ 11397 h 285416"/>
              <a:gd name="connsiteX661" fmla="*/ 12193777 w 12252764"/>
              <a:gd name="connsiteY661" fmla="*/ 1203 h 285416"/>
              <a:gd name="connsiteX662" fmla="*/ 11346053 w 12252764"/>
              <a:gd name="connsiteY662" fmla="*/ 1203 h 285416"/>
              <a:gd name="connsiteX663" fmla="*/ 11360836 w 12252764"/>
              <a:gd name="connsiteY663" fmla="*/ 8697 h 285416"/>
              <a:gd name="connsiteX664" fmla="*/ 11419492 w 12252764"/>
              <a:gd name="connsiteY664" fmla="*/ 134206 h 285416"/>
              <a:gd name="connsiteX665" fmla="*/ 11468273 w 12252764"/>
              <a:gd name="connsiteY665" fmla="*/ 257731 h 285416"/>
              <a:gd name="connsiteX666" fmla="*/ 11463805 w 12252764"/>
              <a:gd name="connsiteY666" fmla="*/ 268418 h 285416"/>
              <a:gd name="connsiteX667" fmla="*/ 11447302 w 12252764"/>
              <a:gd name="connsiteY667" fmla="*/ 273769 h 285416"/>
              <a:gd name="connsiteX668" fmla="*/ 11445010 w 12252764"/>
              <a:gd name="connsiteY668" fmla="*/ 273769 h 285416"/>
              <a:gd name="connsiteX669" fmla="*/ 11435168 w 12252764"/>
              <a:gd name="connsiteY669" fmla="*/ 268847 h 285416"/>
              <a:gd name="connsiteX670" fmla="*/ 11392814 w 12252764"/>
              <a:gd name="connsiteY670" fmla="*/ 173320 h 285416"/>
              <a:gd name="connsiteX671" fmla="*/ 11280931 w 12252764"/>
              <a:gd name="connsiteY671" fmla="*/ 178030 h 285416"/>
              <a:gd name="connsiteX672" fmla="*/ 11266592 w 12252764"/>
              <a:gd name="connsiteY672" fmla="*/ 219020 h 285416"/>
              <a:gd name="connsiteX673" fmla="*/ 11251006 w 12252764"/>
              <a:gd name="connsiteY673" fmla="*/ 264924 h 285416"/>
              <a:gd name="connsiteX674" fmla="*/ 11235960 w 12252764"/>
              <a:gd name="connsiteY674" fmla="*/ 270550 h 285416"/>
              <a:gd name="connsiteX675" fmla="*/ 11232479 w 12252764"/>
              <a:gd name="connsiteY675" fmla="*/ 270550 h 285416"/>
              <a:gd name="connsiteX676" fmla="*/ 11223091 w 12252764"/>
              <a:gd name="connsiteY676" fmla="*/ 265609 h 285416"/>
              <a:gd name="connsiteX677" fmla="*/ 11216998 w 12252764"/>
              <a:gd name="connsiteY677" fmla="*/ 247114 h 285416"/>
              <a:gd name="connsiteX678" fmla="*/ 11325965 w 12252764"/>
              <a:gd name="connsiteY678" fmla="*/ 11397 h 285416"/>
              <a:gd name="connsiteX679" fmla="*/ 11346053 w 12252764"/>
              <a:gd name="connsiteY679" fmla="*/ 1203 h 285416"/>
              <a:gd name="connsiteX680" fmla="*/ 10831703 w 12252764"/>
              <a:gd name="connsiteY680" fmla="*/ 1203 h 285416"/>
              <a:gd name="connsiteX681" fmla="*/ 10846486 w 12252764"/>
              <a:gd name="connsiteY681" fmla="*/ 8697 h 285416"/>
              <a:gd name="connsiteX682" fmla="*/ 10905142 w 12252764"/>
              <a:gd name="connsiteY682" fmla="*/ 134206 h 285416"/>
              <a:gd name="connsiteX683" fmla="*/ 10953923 w 12252764"/>
              <a:gd name="connsiteY683" fmla="*/ 257731 h 285416"/>
              <a:gd name="connsiteX684" fmla="*/ 10949455 w 12252764"/>
              <a:gd name="connsiteY684" fmla="*/ 268418 h 285416"/>
              <a:gd name="connsiteX685" fmla="*/ 10932951 w 12252764"/>
              <a:gd name="connsiteY685" fmla="*/ 273769 h 285416"/>
              <a:gd name="connsiteX686" fmla="*/ 10930660 w 12252764"/>
              <a:gd name="connsiteY686" fmla="*/ 273769 h 285416"/>
              <a:gd name="connsiteX687" fmla="*/ 10920818 w 12252764"/>
              <a:gd name="connsiteY687" fmla="*/ 268847 h 285416"/>
              <a:gd name="connsiteX688" fmla="*/ 10878464 w 12252764"/>
              <a:gd name="connsiteY688" fmla="*/ 173320 h 285416"/>
              <a:gd name="connsiteX689" fmla="*/ 10766581 w 12252764"/>
              <a:gd name="connsiteY689" fmla="*/ 178030 h 285416"/>
              <a:gd name="connsiteX690" fmla="*/ 10752242 w 12252764"/>
              <a:gd name="connsiteY690" fmla="*/ 219020 h 285416"/>
              <a:gd name="connsiteX691" fmla="*/ 10736656 w 12252764"/>
              <a:gd name="connsiteY691" fmla="*/ 264924 h 285416"/>
              <a:gd name="connsiteX692" fmla="*/ 10721610 w 12252764"/>
              <a:gd name="connsiteY692" fmla="*/ 270550 h 285416"/>
              <a:gd name="connsiteX693" fmla="*/ 10718129 w 12252764"/>
              <a:gd name="connsiteY693" fmla="*/ 270550 h 285416"/>
              <a:gd name="connsiteX694" fmla="*/ 10708741 w 12252764"/>
              <a:gd name="connsiteY694" fmla="*/ 265609 h 285416"/>
              <a:gd name="connsiteX695" fmla="*/ 10702648 w 12252764"/>
              <a:gd name="connsiteY695" fmla="*/ 247114 h 285416"/>
              <a:gd name="connsiteX696" fmla="*/ 10811615 w 12252764"/>
              <a:gd name="connsiteY696" fmla="*/ 11397 h 285416"/>
              <a:gd name="connsiteX697" fmla="*/ 10831703 w 12252764"/>
              <a:gd name="connsiteY697" fmla="*/ 1203 h 285416"/>
              <a:gd name="connsiteX698" fmla="*/ 9983978 w 12252764"/>
              <a:gd name="connsiteY698" fmla="*/ 1203 h 285416"/>
              <a:gd name="connsiteX699" fmla="*/ 9998761 w 12252764"/>
              <a:gd name="connsiteY699" fmla="*/ 8697 h 285416"/>
              <a:gd name="connsiteX700" fmla="*/ 10057417 w 12252764"/>
              <a:gd name="connsiteY700" fmla="*/ 134206 h 285416"/>
              <a:gd name="connsiteX701" fmla="*/ 10106198 w 12252764"/>
              <a:gd name="connsiteY701" fmla="*/ 257731 h 285416"/>
              <a:gd name="connsiteX702" fmla="*/ 10101730 w 12252764"/>
              <a:gd name="connsiteY702" fmla="*/ 268418 h 285416"/>
              <a:gd name="connsiteX703" fmla="*/ 10085226 w 12252764"/>
              <a:gd name="connsiteY703" fmla="*/ 273769 h 285416"/>
              <a:gd name="connsiteX704" fmla="*/ 10082935 w 12252764"/>
              <a:gd name="connsiteY704" fmla="*/ 273769 h 285416"/>
              <a:gd name="connsiteX705" fmla="*/ 10073093 w 12252764"/>
              <a:gd name="connsiteY705" fmla="*/ 268847 h 285416"/>
              <a:gd name="connsiteX706" fmla="*/ 10030739 w 12252764"/>
              <a:gd name="connsiteY706" fmla="*/ 173320 h 285416"/>
              <a:gd name="connsiteX707" fmla="*/ 9918856 w 12252764"/>
              <a:gd name="connsiteY707" fmla="*/ 178030 h 285416"/>
              <a:gd name="connsiteX708" fmla="*/ 9904517 w 12252764"/>
              <a:gd name="connsiteY708" fmla="*/ 219020 h 285416"/>
              <a:gd name="connsiteX709" fmla="*/ 9888931 w 12252764"/>
              <a:gd name="connsiteY709" fmla="*/ 264924 h 285416"/>
              <a:gd name="connsiteX710" fmla="*/ 9873885 w 12252764"/>
              <a:gd name="connsiteY710" fmla="*/ 270550 h 285416"/>
              <a:gd name="connsiteX711" fmla="*/ 9870404 w 12252764"/>
              <a:gd name="connsiteY711" fmla="*/ 270550 h 285416"/>
              <a:gd name="connsiteX712" fmla="*/ 9861016 w 12252764"/>
              <a:gd name="connsiteY712" fmla="*/ 265609 h 285416"/>
              <a:gd name="connsiteX713" fmla="*/ 9854923 w 12252764"/>
              <a:gd name="connsiteY713" fmla="*/ 247114 h 285416"/>
              <a:gd name="connsiteX714" fmla="*/ 9963889 w 12252764"/>
              <a:gd name="connsiteY714" fmla="*/ 11397 h 285416"/>
              <a:gd name="connsiteX715" fmla="*/ 9983978 w 12252764"/>
              <a:gd name="connsiteY715" fmla="*/ 1203 h 285416"/>
              <a:gd name="connsiteX716" fmla="*/ 9460103 w 12252764"/>
              <a:gd name="connsiteY716" fmla="*/ 1203 h 285416"/>
              <a:gd name="connsiteX717" fmla="*/ 9474886 w 12252764"/>
              <a:gd name="connsiteY717" fmla="*/ 8697 h 285416"/>
              <a:gd name="connsiteX718" fmla="*/ 9533541 w 12252764"/>
              <a:gd name="connsiteY718" fmla="*/ 134206 h 285416"/>
              <a:gd name="connsiteX719" fmla="*/ 9582322 w 12252764"/>
              <a:gd name="connsiteY719" fmla="*/ 257731 h 285416"/>
              <a:gd name="connsiteX720" fmla="*/ 9577855 w 12252764"/>
              <a:gd name="connsiteY720" fmla="*/ 268418 h 285416"/>
              <a:gd name="connsiteX721" fmla="*/ 9561351 w 12252764"/>
              <a:gd name="connsiteY721" fmla="*/ 273769 h 285416"/>
              <a:gd name="connsiteX722" fmla="*/ 9559060 w 12252764"/>
              <a:gd name="connsiteY722" fmla="*/ 273769 h 285416"/>
              <a:gd name="connsiteX723" fmla="*/ 9549217 w 12252764"/>
              <a:gd name="connsiteY723" fmla="*/ 268847 h 285416"/>
              <a:gd name="connsiteX724" fmla="*/ 9506864 w 12252764"/>
              <a:gd name="connsiteY724" fmla="*/ 173320 h 285416"/>
              <a:gd name="connsiteX725" fmla="*/ 9394980 w 12252764"/>
              <a:gd name="connsiteY725" fmla="*/ 178030 h 285416"/>
              <a:gd name="connsiteX726" fmla="*/ 9380642 w 12252764"/>
              <a:gd name="connsiteY726" fmla="*/ 219020 h 285416"/>
              <a:gd name="connsiteX727" fmla="*/ 9365056 w 12252764"/>
              <a:gd name="connsiteY727" fmla="*/ 264924 h 285416"/>
              <a:gd name="connsiteX728" fmla="*/ 9350010 w 12252764"/>
              <a:gd name="connsiteY728" fmla="*/ 270550 h 285416"/>
              <a:gd name="connsiteX729" fmla="*/ 9346529 w 12252764"/>
              <a:gd name="connsiteY729" fmla="*/ 270550 h 285416"/>
              <a:gd name="connsiteX730" fmla="*/ 9337141 w 12252764"/>
              <a:gd name="connsiteY730" fmla="*/ 265609 h 285416"/>
              <a:gd name="connsiteX731" fmla="*/ 9331048 w 12252764"/>
              <a:gd name="connsiteY731" fmla="*/ 247114 h 285416"/>
              <a:gd name="connsiteX732" fmla="*/ 9440014 w 12252764"/>
              <a:gd name="connsiteY732" fmla="*/ 11397 h 285416"/>
              <a:gd name="connsiteX733" fmla="*/ 9460103 w 12252764"/>
              <a:gd name="connsiteY733" fmla="*/ 1203 h 285416"/>
              <a:gd name="connsiteX734" fmla="*/ 8612378 w 12252764"/>
              <a:gd name="connsiteY734" fmla="*/ 1203 h 285416"/>
              <a:gd name="connsiteX735" fmla="*/ 8627161 w 12252764"/>
              <a:gd name="connsiteY735" fmla="*/ 8697 h 285416"/>
              <a:gd name="connsiteX736" fmla="*/ 8685816 w 12252764"/>
              <a:gd name="connsiteY736" fmla="*/ 134206 h 285416"/>
              <a:gd name="connsiteX737" fmla="*/ 8734597 w 12252764"/>
              <a:gd name="connsiteY737" fmla="*/ 257731 h 285416"/>
              <a:gd name="connsiteX738" fmla="*/ 8730130 w 12252764"/>
              <a:gd name="connsiteY738" fmla="*/ 268418 h 285416"/>
              <a:gd name="connsiteX739" fmla="*/ 8713626 w 12252764"/>
              <a:gd name="connsiteY739" fmla="*/ 273769 h 285416"/>
              <a:gd name="connsiteX740" fmla="*/ 8711335 w 12252764"/>
              <a:gd name="connsiteY740" fmla="*/ 273769 h 285416"/>
              <a:gd name="connsiteX741" fmla="*/ 8701492 w 12252764"/>
              <a:gd name="connsiteY741" fmla="*/ 268847 h 285416"/>
              <a:gd name="connsiteX742" fmla="*/ 8659139 w 12252764"/>
              <a:gd name="connsiteY742" fmla="*/ 173320 h 285416"/>
              <a:gd name="connsiteX743" fmla="*/ 8547255 w 12252764"/>
              <a:gd name="connsiteY743" fmla="*/ 178030 h 285416"/>
              <a:gd name="connsiteX744" fmla="*/ 8532917 w 12252764"/>
              <a:gd name="connsiteY744" fmla="*/ 219020 h 285416"/>
              <a:gd name="connsiteX745" fmla="*/ 8517331 w 12252764"/>
              <a:gd name="connsiteY745" fmla="*/ 264924 h 285416"/>
              <a:gd name="connsiteX746" fmla="*/ 8502285 w 12252764"/>
              <a:gd name="connsiteY746" fmla="*/ 270550 h 285416"/>
              <a:gd name="connsiteX747" fmla="*/ 8498804 w 12252764"/>
              <a:gd name="connsiteY747" fmla="*/ 270550 h 285416"/>
              <a:gd name="connsiteX748" fmla="*/ 8489416 w 12252764"/>
              <a:gd name="connsiteY748" fmla="*/ 265609 h 285416"/>
              <a:gd name="connsiteX749" fmla="*/ 8483323 w 12252764"/>
              <a:gd name="connsiteY749" fmla="*/ 247114 h 285416"/>
              <a:gd name="connsiteX750" fmla="*/ 8592289 w 12252764"/>
              <a:gd name="connsiteY750" fmla="*/ 11397 h 285416"/>
              <a:gd name="connsiteX751" fmla="*/ 8612378 w 12252764"/>
              <a:gd name="connsiteY751" fmla="*/ 1203 h 285416"/>
              <a:gd name="connsiteX752" fmla="*/ 8088504 w 12252764"/>
              <a:gd name="connsiteY752" fmla="*/ 1203 h 285416"/>
              <a:gd name="connsiteX753" fmla="*/ 8103286 w 12252764"/>
              <a:gd name="connsiteY753" fmla="*/ 8697 h 285416"/>
              <a:gd name="connsiteX754" fmla="*/ 8161942 w 12252764"/>
              <a:gd name="connsiteY754" fmla="*/ 134206 h 285416"/>
              <a:gd name="connsiteX755" fmla="*/ 8210723 w 12252764"/>
              <a:gd name="connsiteY755" fmla="*/ 257731 h 285416"/>
              <a:gd name="connsiteX756" fmla="*/ 8206256 w 12252764"/>
              <a:gd name="connsiteY756" fmla="*/ 268418 h 285416"/>
              <a:gd name="connsiteX757" fmla="*/ 8189752 w 12252764"/>
              <a:gd name="connsiteY757" fmla="*/ 273769 h 285416"/>
              <a:gd name="connsiteX758" fmla="*/ 8187460 w 12252764"/>
              <a:gd name="connsiteY758" fmla="*/ 273769 h 285416"/>
              <a:gd name="connsiteX759" fmla="*/ 8177618 w 12252764"/>
              <a:gd name="connsiteY759" fmla="*/ 268847 h 285416"/>
              <a:gd name="connsiteX760" fmla="*/ 8135265 w 12252764"/>
              <a:gd name="connsiteY760" fmla="*/ 173320 h 285416"/>
              <a:gd name="connsiteX761" fmla="*/ 8023381 w 12252764"/>
              <a:gd name="connsiteY761" fmla="*/ 178030 h 285416"/>
              <a:gd name="connsiteX762" fmla="*/ 8009043 w 12252764"/>
              <a:gd name="connsiteY762" fmla="*/ 219020 h 285416"/>
              <a:gd name="connsiteX763" fmla="*/ 7993457 w 12252764"/>
              <a:gd name="connsiteY763" fmla="*/ 264924 h 285416"/>
              <a:gd name="connsiteX764" fmla="*/ 7978411 w 12252764"/>
              <a:gd name="connsiteY764" fmla="*/ 270550 h 285416"/>
              <a:gd name="connsiteX765" fmla="*/ 7974930 w 12252764"/>
              <a:gd name="connsiteY765" fmla="*/ 270550 h 285416"/>
              <a:gd name="connsiteX766" fmla="*/ 7965541 w 12252764"/>
              <a:gd name="connsiteY766" fmla="*/ 265609 h 285416"/>
              <a:gd name="connsiteX767" fmla="*/ 7959449 w 12252764"/>
              <a:gd name="connsiteY767" fmla="*/ 247114 h 285416"/>
              <a:gd name="connsiteX768" fmla="*/ 8068415 w 12252764"/>
              <a:gd name="connsiteY768" fmla="*/ 11397 h 285416"/>
              <a:gd name="connsiteX769" fmla="*/ 8088504 w 12252764"/>
              <a:gd name="connsiteY769" fmla="*/ 1203 h 285416"/>
              <a:gd name="connsiteX770" fmla="*/ 7240779 w 12252764"/>
              <a:gd name="connsiteY770" fmla="*/ 1203 h 285416"/>
              <a:gd name="connsiteX771" fmla="*/ 7255561 w 12252764"/>
              <a:gd name="connsiteY771" fmla="*/ 8697 h 285416"/>
              <a:gd name="connsiteX772" fmla="*/ 7314217 w 12252764"/>
              <a:gd name="connsiteY772" fmla="*/ 134206 h 285416"/>
              <a:gd name="connsiteX773" fmla="*/ 7362998 w 12252764"/>
              <a:gd name="connsiteY773" fmla="*/ 257731 h 285416"/>
              <a:gd name="connsiteX774" fmla="*/ 7358531 w 12252764"/>
              <a:gd name="connsiteY774" fmla="*/ 268418 h 285416"/>
              <a:gd name="connsiteX775" fmla="*/ 7342027 w 12252764"/>
              <a:gd name="connsiteY775" fmla="*/ 273769 h 285416"/>
              <a:gd name="connsiteX776" fmla="*/ 7339735 w 12252764"/>
              <a:gd name="connsiteY776" fmla="*/ 273769 h 285416"/>
              <a:gd name="connsiteX777" fmla="*/ 7329893 w 12252764"/>
              <a:gd name="connsiteY777" fmla="*/ 268847 h 285416"/>
              <a:gd name="connsiteX778" fmla="*/ 7287540 w 12252764"/>
              <a:gd name="connsiteY778" fmla="*/ 173320 h 285416"/>
              <a:gd name="connsiteX779" fmla="*/ 7175656 w 12252764"/>
              <a:gd name="connsiteY779" fmla="*/ 178030 h 285416"/>
              <a:gd name="connsiteX780" fmla="*/ 7161319 w 12252764"/>
              <a:gd name="connsiteY780" fmla="*/ 219020 h 285416"/>
              <a:gd name="connsiteX781" fmla="*/ 7145732 w 12252764"/>
              <a:gd name="connsiteY781" fmla="*/ 264924 h 285416"/>
              <a:gd name="connsiteX782" fmla="*/ 7130687 w 12252764"/>
              <a:gd name="connsiteY782" fmla="*/ 270550 h 285416"/>
              <a:gd name="connsiteX783" fmla="*/ 7127204 w 12252764"/>
              <a:gd name="connsiteY783" fmla="*/ 270550 h 285416"/>
              <a:gd name="connsiteX784" fmla="*/ 7117817 w 12252764"/>
              <a:gd name="connsiteY784" fmla="*/ 265609 h 285416"/>
              <a:gd name="connsiteX785" fmla="*/ 7111724 w 12252764"/>
              <a:gd name="connsiteY785" fmla="*/ 247114 h 285416"/>
              <a:gd name="connsiteX786" fmla="*/ 7220691 w 12252764"/>
              <a:gd name="connsiteY786" fmla="*/ 11397 h 285416"/>
              <a:gd name="connsiteX787" fmla="*/ 7240779 w 12252764"/>
              <a:gd name="connsiteY787" fmla="*/ 1203 h 285416"/>
              <a:gd name="connsiteX788" fmla="*/ 6726429 w 12252764"/>
              <a:gd name="connsiteY788" fmla="*/ 1203 h 285416"/>
              <a:gd name="connsiteX789" fmla="*/ 6741211 w 12252764"/>
              <a:gd name="connsiteY789" fmla="*/ 8697 h 285416"/>
              <a:gd name="connsiteX790" fmla="*/ 6799867 w 12252764"/>
              <a:gd name="connsiteY790" fmla="*/ 134206 h 285416"/>
              <a:gd name="connsiteX791" fmla="*/ 6848648 w 12252764"/>
              <a:gd name="connsiteY791" fmla="*/ 257731 h 285416"/>
              <a:gd name="connsiteX792" fmla="*/ 6844181 w 12252764"/>
              <a:gd name="connsiteY792" fmla="*/ 268418 h 285416"/>
              <a:gd name="connsiteX793" fmla="*/ 6827678 w 12252764"/>
              <a:gd name="connsiteY793" fmla="*/ 273769 h 285416"/>
              <a:gd name="connsiteX794" fmla="*/ 6825386 w 12252764"/>
              <a:gd name="connsiteY794" fmla="*/ 273769 h 285416"/>
              <a:gd name="connsiteX795" fmla="*/ 6815542 w 12252764"/>
              <a:gd name="connsiteY795" fmla="*/ 268847 h 285416"/>
              <a:gd name="connsiteX796" fmla="*/ 6773191 w 12252764"/>
              <a:gd name="connsiteY796" fmla="*/ 173320 h 285416"/>
              <a:gd name="connsiteX797" fmla="*/ 6661306 w 12252764"/>
              <a:gd name="connsiteY797" fmla="*/ 178030 h 285416"/>
              <a:gd name="connsiteX798" fmla="*/ 6646967 w 12252764"/>
              <a:gd name="connsiteY798" fmla="*/ 219020 h 285416"/>
              <a:gd name="connsiteX799" fmla="*/ 6631381 w 12252764"/>
              <a:gd name="connsiteY799" fmla="*/ 264924 h 285416"/>
              <a:gd name="connsiteX800" fmla="*/ 6616335 w 12252764"/>
              <a:gd name="connsiteY800" fmla="*/ 270550 h 285416"/>
              <a:gd name="connsiteX801" fmla="*/ 6612856 w 12252764"/>
              <a:gd name="connsiteY801" fmla="*/ 270550 h 285416"/>
              <a:gd name="connsiteX802" fmla="*/ 6603466 w 12252764"/>
              <a:gd name="connsiteY802" fmla="*/ 265609 h 285416"/>
              <a:gd name="connsiteX803" fmla="*/ 6597374 w 12252764"/>
              <a:gd name="connsiteY803" fmla="*/ 247114 h 285416"/>
              <a:gd name="connsiteX804" fmla="*/ 6706340 w 12252764"/>
              <a:gd name="connsiteY804" fmla="*/ 11397 h 285416"/>
              <a:gd name="connsiteX805" fmla="*/ 6726429 w 12252764"/>
              <a:gd name="connsiteY805" fmla="*/ 1203 h 285416"/>
              <a:gd name="connsiteX806" fmla="*/ 5878705 w 12252764"/>
              <a:gd name="connsiteY806" fmla="*/ 1203 h 285416"/>
              <a:gd name="connsiteX807" fmla="*/ 5893486 w 12252764"/>
              <a:gd name="connsiteY807" fmla="*/ 8697 h 285416"/>
              <a:gd name="connsiteX808" fmla="*/ 5952143 w 12252764"/>
              <a:gd name="connsiteY808" fmla="*/ 134206 h 285416"/>
              <a:gd name="connsiteX809" fmla="*/ 6000923 w 12252764"/>
              <a:gd name="connsiteY809" fmla="*/ 257731 h 285416"/>
              <a:gd name="connsiteX810" fmla="*/ 5996457 w 12252764"/>
              <a:gd name="connsiteY810" fmla="*/ 268418 h 285416"/>
              <a:gd name="connsiteX811" fmla="*/ 5979952 w 12252764"/>
              <a:gd name="connsiteY811" fmla="*/ 273769 h 285416"/>
              <a:gd name="connsiteX812" fmla="*/ 5977660 w 12252764"/>
              <a:gd name="connsiteY812" fmla="*/ 273769 h 285416"/>
              <a:gd name="connsiteX813" fmla="*/ 5967818 w 12252764"/>
              <a:gd name="connsiteY813" fmla="*/ 268847 h 285416"/>
              <a:gd name="connsiteX814" fmla="*/ 5925465 w 12252764"/>
              <a:gd name="connsiteY814" fmla="*/ 173320 h 285416"/>
              <a:gd name="connsiteX815" fmla="*/ 5813582 w 12252764"/>
              <a:gd name="connsiteY815" fmla="*/ 178030 h 285416"/>
              <a:gd name="connsiteX816" fmla="*/ 5799242 w 12252764"/>
              <a:gd name="connsiteY816" fmla="*/ 219020 h 285416"/>
              <a:gd name="connsiteX817" fmla="*/ 5783657 w 12252764"/>
              <a:gd name="connsiteY817" fmla="*/ 264924 h 285416"/>
              <a:gd name="connsiteX818" fmla="*/ 5768611 w 12252764"/>
              <a:gd name="connsiteY818" fmla="*/ 270550 h 285416"/>
              <a:gd name="connsiteX819" fmla="*/ 5765130 w 12252764"/>
              <a:gd name="connsiteY819" fmla="*/ 270550 h 285416"/>
              <a:gd name="connsiteX820" fmla="*/ 5755741 w 12252764"/>
              <a:gd name="connsiteY820" fmla="*/ 265609 h 285416"/>
              <a:gd name="connsiteX821" fmla="*/ 5749649 w 12252764"/>
              <a:gd name="connsiteY821" fmla="*/ 247114 h 285416"/>
              <a:gd name="connsiteX822" fmla="*/ 5858615 w 12252764"/>
              <a:gd name="connsiteY822" fmla="*/ 11397 h 285416"/>
              <a:gd name="connsiteX823" fmla="*/ 5878705 w 12252764"/>
              <a:gd name="connsiteY823" fmla="*/ 1203 h 285416"/>
              <a:gd name="connsiteX824" fmla="*/ 5354828 w 12252764"/>
              <a:gd name="connsiteY824" fmla="*/ 1203 h 285416"/>
              <a:gd name="connsiteX825" fmla="*/ 5369612 w 12252764"/>
              <a:gd name="connsiteY825" fmla="*/ 8697 h 285416"/>
              <a:gd name="connsiteX826" fmla="*/ 5428268 w 12252764"/>
              <a:gd name="connsiteY826" fmla="*/ 134206 h 285416"/>
              <a:gd name="connsiteX827" fmla="*/ 5477049 w 12252764"/>
              <a:gd name="connsiteY827" fmla="*/ 257731 h 285416"/>
              <a:gd name="connsiteX828" fmla="*/ 5472581 w 12252764"/>
              <a:gd name="connsiteY828" fmla="*/ 268418 h 285416"/>
              <a:gd name="connsiteX829" fmla="*/ 5456077 w 12252764"/>
              <a:gd name="connsiteY829" fmla="*/ 273769 h 285416"/>
              <a:gd name="connsiteX830" fmla="*/ 5453785 w 12252764"/>
              <a:gd name="connsiteY830" fmla="*/ 273769 h 285416"/>
              <a:gd name="connsiteX831" fmla="*/ 5443943 w 12252764"/>
              <a:gd name="connsiteY831" fmla="*/ 268847 h 285416"/>
              <a:gd name="connsiteX832" fmla="*/ 5401590 w 12252764"/>
              <a:gd name="connsiteY832" fmla="*/ 173320 h 285416"/>
              <a:gd name="connsiteX833" fmla="*/ 5289705 w 12252764"/>
              <a:gd name="connsiteY833" fmla="*/ 178030 h 285416"/>
              <a:gd name="connsiteX834" fmla="*/ 5275368 w 12252764"/>
              <a:gd name="connsiteY834" fmla="*/ 219020 h 285416"/>
              <a:gd name="connsiteX835" fmla="*/ 5259782 w 12252764"/>
              <a:gd name="connsiteY835" fmla="*/ 264924 h 285416"/>
              <a:gd name="connsiteX836" fmla="*/ 5244736 w 12252764"/>
              <a:gd name="connsiteY836" fmla="*/ 270550 h 285416"/>
              <a:gd name="connsiteX837" fmla="*/ 5241255 w 12252764"/>
              <a:gd name="connsiteY837" fmla="*/ 270550 h 285416"/>
              <a:gd name="connsiteX838" fmla="*/ 5231866 w 12252764"/>
              <a:gd name="connsiteY838" fmla="*/ 265609 h 285416"/>
              <a:gd name="connsiteX839" fmla="*/ 5225773 w 12252764"/>
              <a:gd name="connsiteY839" fmla="*/ 247114 h 285416"/>
              <a:gd name="connsiteX840" fmla="*/ 5334740 w 12252764"/>
              <a:gd name="connsiteY840" fmla="*/ 11397 h 285416"/>
              <a:gd name="connsiteX841" fmla="*/ 5354828 w 12252764"/>
              <a:gd name="connsiteY841" fmla="*/ 1203 h 285416"/>
              <a:gd name="connsiteX842" fmla="*/ 4507104 w 12252764"/>
              <a:gd name="connsiteY842" fmla="*/ 1203 h 285416"/>
              <a:gd name="connsiteX843" fmla="*/ 4521888 w 12252764"/>
              <a:gd name="connsiteY843" fmla="*/ 8697 h 285416"/>
              <a:gd name="connsiteX844" fmla="*/ 4580543 w 12252764"/>
              <a:gd name="connsiteY844" fmla="*/ 134206 h 285416"/>
              <a:gd name="connsiteX845" fmla="*/ 4629323 w 12252764"/>
              <a:gd name="connsiteY845" fmla="*/ 257731 h 285416"/>
              <a:gd name="connsiteX846" fmla="*/ 4624857 w 12252764"/>
              <a:gd name="connsiteY846" fmla="*/ 268418 h 285416"/>
              <a:gd name="connsiteX847" fmla="*/ 4608353 w 12252764"/>
              <a:gd name="connsiteY847" fmla="*/ 273769 h 285416"/>
              <a:gd name="connsiteX848" fmla="*/ 4606061 w 12252764"/>
              <a:gd name="connsiteY848" fmla="*/ 273769 h 285416"/>
              <a:gd name="connsiteX849" fmla="*/ 4596219 w 12252764"/>
              <a:gd name="connsiteY849" fmla="*/ 268847 h 285416"/>
              <a:gd name="connsiteX850" fmla="*/ 4553866 w 12252764"/>
              <a:gd name="connsiteY850" fmla="*/ 173320 h 285416"/>
              <a:gd name="connsiteX851" fmla="*/ 4441981 w 12252764"/>
              <a:gd name="connsiteY851" fmla="*/ 178030 h 285416"/>
              <a:gd name="connsiteX852" fmla="*/ 4427644 w 12252764"/>
              <a:gd name="connsiteY852" fmla="*/ 219020 h 285416"/>
              <a:gd name="connsiteX853" fmla="*/ 4412057 w 12252764"/>
              <a:gd name="connsiteY853" fmla="*/ 264924 h 285416"/>
              <a:gd name="connsiteX854" fmla="*/ 4397012 w 12252764"/>
              <a:gd name="connsiteY854" fmla="*/ 270550 h 285416"/>
              <a:gd name="connsiteX855" fmla="*/ 4393530 w 12252764"/>
              <a:gd name="connsiteY855" fmla="*/ 270550 h 285416"/>
              <a:gd name="connsiteX856" fmla="*/ 4384142 w 12252764"/>
              <a:gd name="connsiteY856" fmla="*/ 265609 h 285416"/>
              <a:gd name="connsiteX857" fmla="*/ 4378049 w 12252764"/>
              <a:gd name="connsiteY857" fmla="*/ 247114 h 285416"/>
              <a:gd name="connsiteX858" fmla="*/ 4487016 w 12252764"/>
              <a:gd name="connsiteY858" fmla="*/ 11397 h 285416"/>
              <a:gd name="connsiteX859" fmla="*/ 4507104 w 12252764"/>
              <a:gd name="connsiteY859" fmla="*/ 1203 h 285416"/>
              <a:gd name="connsiteX860" fmla="*/ 3983229 w 12252764"/>
              <a:gd name="connsiteY860" fmla="*/ 1203 h 285416"/>
              <a:gd name="connsiteX861" fmla="*/ 3998012 w 12252764"/>
              <a:gd name="connsiteY861" fmla="*/ 8697 h 285416"/>
              <a:gd name="connsiteX862" fmla="*/ 4056667 w 12252764"/>
              <a:gd name="connsiteY862" fmla="*/ 134206 h 285416"/>
              <a:gd name="connsiteX863" fmla="*/ 4105448 w 12252764"/>
              <a:gd name="connsiteY863" fmla="*/ 257731 h 285416"/>
              <a:gd name="connsiteX864" fmla="*/ 4100981 w 12252764"/>
              <a:gd name="connsiteY864" fmla="*/ 268418 h 285416"/>
              <a:gd name="connsiteX865" fmla="*/ 4084477 w 12252764"/>
              <a:gd name="connsiteY865" fmla="*/ 273769 h 285416"/>
              <a:gd name="connsiteX866" fmla="*/ 4082186 w 12252764"/>
              <a:gd name="connsiteY866" fmla="*/ 273769 h 285416"/>
              <a:gd name="connsiteX867" fmla="*/ 4072343 w 12252764"/>
              <a:gd name="connsiteY867" fmla="*/ 268847 h 285416"/>
              <a:gd name="connsiteX868" fmla="*/ 4029991 w 12252764"/>
              <a:gd name="connsiteY868" fmla="*/ 173320 h 285416"/>
              <a:gd name="connsiteX869" fmla="*/ 3918106 w 12252764"/>
              <a:gd name="connsiteY869" fmla="*/ 178030 h 285416"/>
              <a:gd name="connsiteX870" fmla="*/ 3903768 w 12252764"/>
              <a:gd name="connsiteY870" fmla="*/ 219020 h 285416"/>
              <a:gd name="connsiteX871" fmla="*/ 3888181 w 12252764"/>
              <a:gd name="connsiteY871" fmla="*/ 264924 h 285416"/>
              <a:gd name="connsiteX872" fmla="*/ 3873136 w 12252764"/>
              <a:gd name="connsiteY872" fmla="*/ 270550 h 285416"/>
              <a:gd name="connsiteX873" fmla="*/ 3869655 w 12252764"/>
              <a:gd name="connsiteY873" fmla="*/ 270550 h 285416"/>
              <a:gd name="connsiteX874" fmla="*/ 3860266 w 12252764"/>
              <a:gd name="connsiteY874" fmla="*/ 265609 h 285416"/>
              <a:gd name="connsiteX875" fmla="*/ 3854174 w 12252764"/>
              <a:gd name="connsiteY875" fmla="*/ 247114 h 285416"/>
              <a:gd name="connsiteX876" fmla="*/ 3963140 w 12252764"/>
              <a:gd name="connsiteY876" fmla="*/ 11397 h 285416"/>
              <a:gd name="connsiteX877" fmla="*/ 3983229 w 12252764"/>
              <a:gd name="connsiteY877" fmla="*/ 1203 h 285416"/>
              <a:gd name="connsiteX878" fmla="*/ 3135503 w 12252764"/>
              <a:gd name="connsiteY878" fmla="*/ 1203 h 285416"/>
              <a:gd name="connsiteX879" fmla="*/ 3150287 w 12252764"/>
              <a:gd name="connsiteY879" fmla="*/ 8697 h 285416"/>
              <a:gd name="connsiteX880" fmla="*/ 3208942 w 12252764"/>
              <a:gd name="connsiteY880" fmla="*/ 134206 h 285416"/>
              <a:gd name="connsiteX881" fmla="*/ 3257723 w 12252764"/>
              <a:gd name="connsiteY881" fmla="*/ 257731 h 285416"/>
              <a:gd name="connsiteX882" fmla="*/ 3253256 w 12252764"/>
              <a:gd name="connsiteY882" fmla="*/ 268418 h 285416"/>
              <a:gd name="connsiteX883" fmla="*/ 3236752 w 12252764"/>
              <a:gd name="connsiteY883" fmla="*/ 273769 h 285416"/>
              <a:gd name="connsiteX884" fmla="*/ 3234461 w 12252764"/>
              <a:gd name="connsiteY884" fmla="*/ 273769 h 285416"/>
              <a:gd name="connsiteX885" fmla="*/ 3224618 w 12252764"/>
              <a:gd name="connsiteY885" fmla="*/ 268847 h 285416"/>
              <a:gd name="connsiteX886" fmla="*/ 3182265 w 12252764"/>
              <a:gd name="connsiteY886" fmla="*/ 173320 h 285416"/>
              <a:gd name="connsiteX887" fmla="*/ 3070381 w 12252764"/>
              <a:gd name="connsiteY887" fmla="*/ 178030 h 285416"/>
              <a:gd name="connsiteX888" fmla="*/ 3056043 w 12252764"/>
              <a:gd name="connsiteY888" fmla="*/ 219020 h 285416"/>
              <a:gd name="connsiteX889" fmla="*/ 3040457 w 12252764"/>
              <a:gd name="connsiteY889" fmla="*/ 264924 h 285416"/>
              <a:gd name="connsiteX890" fmla="*/ 3025411 w 12252764"/>
              <a:gd name="connsiteY890" fmla="*/ 270550 h 285416"/>
              <a:gd name="connsiteX891" fmla="*/ 3021930 w 12252764"/>
              <a:gd name="connsiteY891" fmla="*/ 270550 h 285416"/>
              <a:gd name="connsiteX892" fmla="*/ 3012541 w 12252764"/>
              <a:gd name="connsiteY892" fmla="*/ 265609 h 285416"/>
              <a:gd name="connsiteX893" fmla="*/ 3006449 w 12252764"/>
              <a:gd name="connsiteY893" fmla="*/ 247114 h 285416"/>
              <a:gd name="connsiteX894" fmla="*/ 3115415 w 12252764"/>
              <a:gd name="connsiteY894" fmla="*/ 11397 h 285416"/>
              <a:gd name="connsiteX895" fmla="*/ 3135503 w 12252764"/>
              <a:gd name="connsiteY895" fmla="*/ 1203 h 285416"/>
              <a:gd name="connsiteX896" fmla="*/ 2621153 w 12252764"/>
              <a:gd name="connsiteY896" fmla="*/ 1203 h 285416"/>
              <a:gd name="connsiteX897" fmla="*/ 2635936 w 12252764"/>
              <a:gd name="connsiteY897" fmla="*/ 8697 h 285416"/>
              <a:gd name="connsiteX898" fmla="*/ 2694592 w 12252764"/>
              <a:gd name="connsiteY898" fmla="*/ 134206 h 285416"/>
              <a:gd name="connsiteX899" fmla="*/ 2743373 w 12252764"/>
              <a:gd name="connsiteY899" fmla="*/ 257731 h 285416"/>
              <a:gd name="connsiteX900" fmla="*/ 2738906 w 12252764"/>
              <a:gd name="connsiteY900" fmla="*/ 268418 h 285416"/>
              <a:gd name="connsiteX901" fmla="*/ 2722402 w 12252764"/>
              <a:gd name="connsiteY901" fmla="*/ 273769 h 285416"/>
              <a:gd name="connsiteX902" fmla="*/ 2720111 w 12252764"/>
              <a:gd name="connsiteY902" fmla="*/ 273769 h 285416"/>
              <a:gd name="connsiteX903" fmla="*/ 2710268 w 12252764"/>
              <a:gd name="connsiteY903" fmla="*/ 268847 h 285416"/>
              <a:gd name="connsiteX904" fmla="*/ 2667915 w 12252764"/>
              <a:gd name="connsiteY904" fmla="*/ 173320 h 285416"/>
              <a:gd name="connsiteX905" fmla="*/ 2556031 w 12252764"/>
              <a:gd name="connsiteY905" fmla="*/ 178030 h 285416"/>
              <a:gd name="connsiteX906" fmla="*/ 2541693 w 12252764"/>
              <a:gd name="connsiteY906" fmla="*/ 219020 h 285416"/>
              <a:gd name="connsiteX907" fmla="*/ 2526107 w 12252764"/>
              <a:gd name="connsiteY907" fmla="*/ 264924 h 285416"/>
              <a:gd name="connsiteX908" fmla="*/ 2511061 w 12252764"/>
              <a:gd name="connsiteY908" fmla="*/ 270550 h 285416"/>
              <a:gd name="connsiteX909" fmla="*/ 2507580 w 12252764"/>
              <a:gd name="connsiteY909" fmla="*/ 270550 h 285416"/>
              <a:gd name="connsiteX910" fmla="*/ 2498191 w 12252764"/>
              <a:gd name="connsiteY910" fmla="*/ 265609 h 285416"/>
              <a:gd name="connsiteX911" fmla="*/ 2492099 w 12252764"/>
              <a:gd name="connsiteY911" fmla="*/ 247114 h 285416"/>
              <a:gd name="connsiteX912" fmla="*/ 2601065 w 12252764"/>
              <a:gd name="connsiteY912" fmla="*/ 11397 h 285416"/>
              <a:gd name="connsiteX913" fmla="*/ 2621153 w 12252764"/>
              <a:gd name="connsiteY913" fmla="*/ 1203 h 285416"/>
              <a:gd name="connsiteX914" fmla="*/ 1773428 w 12252764"/>
              <a:gd name="connsiteY914" fmla="*/ 1203 h 285416"/>
              <a:gd name="connsiteX915" fmla="*/ 1788212 w 12252764"/>
              <a:gd name="connsiteY915" fmla="*/ 8697 h 285416"/>
              <a:gd name="connsiteX916" fmla="*/ 1846867 w 12252764"/>
              <a:gd name="connsiteY916" fmla="*/ 134206 h 285416"/>
              <a:gd name="connsiteX917" fmla="*/ 1895648 w 12252764"/>
              <a:gd name="connsiteY917" fmla="*/ 257731 h 285416"/>
              <a:gd name="connsiteX918" fmla="*/ 1891181 w 12252764"/>
              <a:gd name="connsiteY918" fmla="*/ 268418 h 285416"/>
              <a:gd name="connsiteX919" fmla="*/ 1874677 w 12252764"/>
              <a:gd name="connsiteY919" fmla="*/ 273769 h 285416"/>
              <a:gd name="connsiteX920" fmla="*/ 1872386 w 12252764"/>
              <a:gd name="connsiteY920" fmla="*/ 273769 h 285416"/>
              <a:gd name="connsiteX921" fmla="*/ 1862543 w 12252764"/>
              <a:gd name="connsiteY921" fmla="*/ 268847 h 285416"/>
              <a:gd name="connsiteX922" fmla="*/ 1820190 w 12252764"/>
              <a:gd name="connsiteY922" fmla="*/ 173320 h 285416"/>
              <a:gd name="connsiteX923" fmla="*/ 1708306 w 12252764"/>
              <a:gd name="connsiteY923" fmla="*/ 178030 h 285416"/>
              <a:gd name="connsiteX924" fmla="*/ 1693968 w 12252764"/>
              <a:gd name="connsiteY924" fmla="*/ 219020 h 285416"/>
              <a:gd name="connsiteX925" fmla="*/ 1678382 w 12252764"/>
              <a:gd name="connsiteY925" fmla="*/ 264924 h 285416"/>
              <a:gd name="connsiteX926" fmla="*/ 1663336 w 12252764"/>
              <a:gd name="connsiteY926" fmla="*/ 270550 h 285416"/>
              <a:gd name="connsiteX927" fmla="*/ 1659855 w 12252764"/>
              <a:gd name="connsiteY927" fmla="*/ 270550 h 285416"/>
              <a:gd name="connsiteX928" fmla="*/ 1650466 w 12252764"/>
              <a:gd name="connsiteY928" fmla="*/ 265609 h 285416"/>
              <a:gd name="connsiteX929" fmla="*/ 1644374 w 12252764"/>
              <a:gd name="connsiteY929" fmla="*/ 247114 h 285416"/>
              <a:gd name="connsiteX930" fmla="*/ 1753340 w 12252764"/>
              <a:gd name="connsiteY930" fmla="*/ 11397 h 285416"/>
              <a:gd name="connsiteX931" fmla="*/ 1773428 w 12252764"/>
              <a:gd name="connsiteY931" fmla="*/ 1203 h 285416"/>
              <a:gd name="connsiteX932" fmla="*/ 1249554 w 12252764"/>
              <a:gd name="connsiteY932" fmla="*/ 1203 h 285416"/>
              <a:gd name="connsiteX933" fmla="*/ 1264337 w 12252764"/>
              <a:gd name="connsiteY933" fmla="*/ 8697 h 285416"/>
              <a:gd name="connsiteX934" fmla="*/ 1322992 w 12252764"/>
              <a:gd name="connsiteY934" fmla="*/ 134206 h 285416"/>
              <a:gd name="connsiteX935" fmla="*/ 1371773 w 12252764"/>
              <a:gd name="connsiteY935" fmla="*/ 257731 h 285416"/>
              <a:gd name="connsiteX936" fmla="*/ 1367306 w 12252764"/>
              <a:gd name="connsiteY936" fmla="*/ 268418 h 285416"/>
              <a:gd name="connsiteX937" fmla="*/ 1350802 w 12252764"/>
              <a:gd name="connsiteY937" fmla="*/ 273769 h 285416"/>
              <a:gd name="connsiteX938" fmla="*/ 1348510 w 12252764"/>
              <a:gd name="connsiteY938" fmla="*/ 273769 h 285416"/>
              <a:gd name="connsiteX939" fmla="*/ 1338668 w 12252764"/>
              <a:gd name="connsiteY939" fmla="*/ 268847 h 285416"/>
              <a:gd name="connsiteX940" fmla="*/ 1296316 w 12252764"/>
              <a:gd name="connsiteY940" fmla="*/ 173320 h 285416"/>
              <a:gd name="connsiteX941" fmla="*/ 1184431 w 12252764"/>
              <a:gd name="connsiteY941" fmla="*/ 178030 h 285416"/>
              <a:gd name="connsiteX942" fmla="*/ 1170093 w 12252764"/>
              <a:gd name="connsiteY942" fmla="*/ 219020 h 285416"/>
              <a:gd name="connsiteX943" fmla="*/ 1154506 w 12252764"/>
              <a:gd name="connsiteY943" fmla="*/ 264924 h 285416"/>
              <a:gd name="connsiteX944" fmla="*/ 1139461 w 12252764"/>
              <a:gd name="connsiteY944" fmla="*/ 270550 h 285416"/>
              <a:gd name="connsiteX945" fmla="*/ 1135980 w 12252764"/>
              <a:gd name="connsiteY945" fmla="*/ 270550 h 285416"/>
              <a:gd name="connsiteX946" fmla="*/ 1126591 w 12252764"/>
              <a:gd name="connsiteY946" fmla="*/ 265609 h 285416"/>
              <a:gd name="connsiteX947" fmla="*/ 1120499 w 12252764"/>
              <a:gd name="connsiteY947" fmla="*/ 247114 h 285416"/>
              <a:gd name="connsiteX948" fmla="*/ 1229465 w 12252764"/>
              <a:gd name="connsiteY948" fmla="*/ 11397 h 285416"/>
              <a:gd name="connsiteX949" fmla="*/ 1249554 w 12252764"/>
              <a:gd name="connsiteY949" fmla="*/ 1203 h 285416"/>
              <a:gd name="connsiteX950" fmla="*/ 392303 w 12252764"/>
              <a:gd name="connsiteY950" fmla="*/ 1203 h 285416"/>
              <a:gd name="connsiteX951" fmla="*/ 407086 w 12252764"/>
              <a:gd name="connsiteY951" fmla="*/ 8697 h 285416"/>
              <a:gd name="connsiteX952" fmla="*/ 465742 w 12252764"/>
              <a:gd name="connsiteY952" fmla="*/ 134206 h 285416"/>
              <a:gd name="connsiteX953" fmla="*/ 514523 w 12252764"/>
              <a:gd name="connsiteY953" fmla="*/ 257731 h 285416"/>
              <a:gd name="connsiteX954" fmla="*/ 510056 w 12252764"/>
              <a:gd name="connsiteY954" fmla="*/ 268418 h 285416"/>
              <a:gd name="connsiteX955" fmla="*/ 493552 w 12252764"/>
              <a:gd name="connsiteY955" fmla="*/ 273769 h 285416"/>
              <a:gd name="connsiteX956" fmla="*/ 491260 w 12252764"/>
              <a:gd name="connsiteY956" fmla="*/ 273769 h 285416"/>
              <a:gd name="connsiteX957" fmla="*/ 481418 w 12252764"/>
              <a:gd name="connsiteY957" fmla="*/ 268847 h 285416"/>
              <a:gd name="connsiteX958" fmla="*/ 439065 w 12252764"/>
              <a:gd name="connsiteY958" fmla="*/ 173320 h 285416"/>
              <a:gd name="connsiteX959" fmla="*/ 327181 w 12252764"/>
              <a:gd name="connsiteY959" fmla="*/ 178030 h 285416"/>
              <a:gd name="connsiteX960" fmla="*/ 312843 w 12252764"/>
              <a:gd name="connsiteY960" fmla="*/ 219020 h 285416"/>
              <a:gd name="connsiteX961" fmla="*/ 297256 w 12252764"/>
              <a:gd name="connsiteY961" fmla="*/ 264924 h 285416"/>
              <a:gd name="connsiteX962" fmla="*/ 282211 w 12252764"/>
              <a:gd name="connsiteY962" fmla="*/ 270550 h 285416"/>
              <a:gd name="connsiteX963" fmla="*/ 278729 w 12252764"/>
              <a:gd name="connsiteY963" fmla="*/ 270550 h 285416"/>
              <a:gd name="connsiteX964" fmla="*/ 269341 w 12252764"/>
              <a:gd name="connsiteY964" fmla="*/ 265609 h 285416"/>
              <a:gd name="connsiteX965" fmla="*/ 263249 w 12252764"/>
              <a:gd name="connsiteY965" fmla="*/ 247114 h 285416"/>
              <a:gd name="connsiteX966" fmla="*/ 372215 w 12252764"/>
              <a:gd name="connsiteY966" fmla="*/ 11397 h 285416"/>
              <a:gd name="connsiteX967" fmla="*/ 392303 w 12252764"/>
              <a:gd name="connsiteY967" fmla="*/ 1203 h 285416"/>
              <a:gd name="connsiteX968" fmla="*/ 11850169 w 12252764"/>
              <a:gd name="connsiteY968" fmla="*/ 0 h 285416"/>
              <a:gd name="connsiteX969" fmla="*/ 11917570 w 12252764"/>
              <a:gd name="connsiteY969" fmla="*/ 6335 h 285416"/>
              <a:gd name="connsiteX970" fmla="*/ 11988039 w 12252764"/>
              <a:gd name="connsiteY970" fmla="*/ 32545 h 285416"/>
              <a:gd name="connsiteX971" fmla="*/ 12028597 w 12252764"/>
              <a:gd name="connsiteY971" fmla="*/ 76801 h 285416"/>
              <a:gd name="connsiteX972" fmla="*/ 12042700 w 12252764"/>
              <a:gd name="connsiteY972" fmla="*/ 129445 h 285416"/>
              <a:gd name="connsiteX973" fmla="*/ 12040430 w 12252764"/>
              <a:gd name="connsiteY973" fmla="*/ 158540 h 285416"/>
              <a:gd name="connsiteX974" fmla="*/ 12031694 w 12252764"/>
              <a:gd name="connsiteY974" fmla="*/ 193815 h 285416"/>
              <a:gd name="connsiteX975" fmla="*/ 11993625 w 12252764"/>
              <a:gd name="connsiteY975" fmla="*/ 240247 h 285416"/>
              <a:gd name="connsiteX976" fmla="*/ 11919195 w 12252764"/>
              <a:gd name="connsiteY976" fmla="*/ 275458 h 285416"/>
              <a:gd name="connsiteX977" fmla="*/ 11832685 w 12252764"/>
              <a:gd name="connsiteY977" fmla="*/ 285416 h 285416"/>
              <a:gd name="connsiteX978" fmla="*/ 11812344 w 12252764"/>
              <a:gd name="connsiteY978" fmla="*/ 272706 h 285416"/>
              <a:gd name="connsiteX979" fmla="*/ 11801071 w 12252764"/>
              <a:gd name="connsiteY979" fmla="*/ 30257 h 285416"/>
              <a:gd name="connsiteX980" fmla="*/ 11810904 w 12252764"/>
              <a:gd name="connsiteY980" fmla="*/ 2713 h 285416"/>
              <a:gd name="connsiteX981" fmla="*/ 11850169 w 12252764"/>
              <a:gd name="connsiteY981" fmla="*/ 0 h 285416"/>
              <a:gd name="connsiteX982" fmla="*/ 10488094 w 12252764"/>
              <a:gd name="connsiteY982" fmla="*/ 0 h 285416"/>
              <a:gd name="connsiteX983" fmla="*/ 10555495 w 12252764"/>
              <a:gd name="connsiteY983" fmla="*/ 6335 h 285416"/>
              <a:gd name="connsiteX984" fmla="*/ 10625965 w 12252764"/>
              <a:gd name="connsiteY984" fmla="*/ 32545 h 285416"/>
              <a:gd name="connsiteX985" fmla="*/ 10666522 w 12252764"/>
              <a:gd name="connsiteY985" fmla="*/ 76801 h 285416"/>
              <a:gd name="connsiteX986" fmla="*/ 10680627 w 12252764"/>
              <a:gd name="connsiteY986" fmla="*/ 129445 h 285416"/>
              <a:gd name="connsiteX987" fmla="*/ 10678355 w 12252764"/>
              <a:gd name="connsiteY987" fmla="*/ 158540 h 285416"/>
              <a:gd name="connsiteX988" fmla="*/ 10669619 w 12252764"/>
              <a:gd name="connsiteY988" fmla="*/ 193815 h 285416"/>
              <a:gd name="connsiteX989" fmla="*/ 10631552 w 12252764"/>
              <a:gd name="connsiteY989" fmla="*/ 240247 h 285416"/>
              <a:gd name="connsiteX990" fmla="*/ 10557120 w 12252764"/>
              <a:gd name="connsiteY990" fmla="*/ 275458 h 285416"/>
              <a:gd name="connsiteX991" fmla="*/ 10470610 w 12252764"/>
              <a:gd name="connsiteY991" fmla="*/ 285416 h 285416"/>
              <a:gd name="connsiteX992" fmla="*/ 10450270 w 12252764"/>
              <a:gd name="connsiteY992" fmla="*/ 272706 h 285416"/>
              <a:gd name="connsiteX993" fmla="*/ 10438996 w 12252764"/>
              <a:gd name="connsiteY993" fmla="*/ 30257 h 285416"/>
              <a:gd name="connsiteX994" fmla="*/ 10448829 w 12252764"/>
              <a:gd name="connsiteY994" fmla="*/ 2713 h 285416"/>
              <a:gd name="connsiteX995" fmla="*/ 10488094 w 12252764"/>
              <a:gd name="connsiteY995" fmla="*/ 0 h 285416"/>
              <a:gd name="connsiteX996" fmla="*/ 9116494 w 12252764"/>
              <a:gd name="connsiteY996" fmla="*/ 0 h 285416"/>
              <a:gd name="connsiteX997" fmla="*/ 9183895 w 12252764"/>
              <a:gd name="connsiteY997" fmla="*/ 6335 h 285416"/>
              <a:gd name="connsiteX998" fmla="*/ 9254364 w 12252764"/>
              <a:gd name="connsiteY998" fmla="*/ 32545 h 285416"/>
              <a:gd name="connsiteX999" fmla="*/ 9294922 w 12252764"/>
              <a:gd name="connsiteY999" fmla="*/ 76801 h 285416"/>
              <a:gd name="connsiteX1000" fmla="*/ 9309026 w 12252764"/>
              <a:gd name="connsiteY1000" fmla="*/ 129445 h 285416"/>
              <a:gd name="connsiteX1001" fmla="*/ 9306755 w 12252764"/>
              <a:gd name="connsiteY1001" fmla="*/ 158540 h 285416"/>
              <a:gd name="connsiteX1002" fmla="*/ 9298019 w 12252764"/>
              <a:gd name="connsiteY1002" fmla="*/ 193815 h 285416"/>
              <a:gd name="connsiteX1003" fmla="*/ 9259951 w 12252764"/>
              <a:gd name="connsiteY1003" fmla="*/ 240247 h 285416"/>
              <a:gd name="connsiteX1004" fmla="*/ 9185520 w 12252764"/>
              <a:gd name="connsiteY1004" fmla="*/ 275458 h 285416"/>
              <a:gd name="connsiteX1005" fmla="*/ 9099010 w 12252764"/>
              <a:gd name="connsiteY1005" fmla="*/ 285416 h 285416"/>
              <a:gd name="connsiteX1006" fmla="*/ 9078669 w 12252764"/>
              <a:gd name="connsiteY1006" fmla="*/ 272706 h 285416"/>
              <a:gd name="connsiteX1007" fmla="*/ 9067396 w 12252764"/>
              <a:gd name="connsiteY1007" fmla="*/ 30257 h 285416"/>
              <a:gd name="connsiteX1008" fmla="*/ 9077229 w 12252764"/>
              <a:gd name="connsiteY1008" fmla="*/ 2713 h 285416"/>
              <a:gd name="connsiteX1009" fmla="*/ 9116494 w 12252764"/>
              <a:gd name="connsiteY1009" fmla="*/ 0 h 285416"/>
              <a:gd name="connsiteX1010" fmla="*/ 7744894 w 12252764"/>
              <a:gd name="connsiteY1010" fmla="*/ 0 h 285416"/>
              <a:gd name="connsiteX1011" fmla="*/ 7812295 w 12252764"/>
              <a:gd name="connsiteY1011" fmla="*/ 6335 h 285416"/>
              <a:gd name="connsiteX1012" fmla="*/ 7882764 w 12252764"/>
              <a:gd name="connsiteY1012" fmla="*/ 32545 h 285416"/>
              <a:gd name="connsiteX1013" fmla="*/ 7923321 w 12252764"/>
              <a:gd name="connsiteY1013" fmla="*/ 76801 h 285416"/>
              <a:gd name="connsiteX1014" fmla="*/ 7937426 w 12252764"/>
              <a:gd name="connsiteY1014" fmla="*/ 129445 h 285416"/>
              <a:gd name="connsiteX1015" fmla="*/ 7935154 w 12252764"/>
              <a:gd name="connsiteY1015" fmla="*/ 158540 h 285416"/>
              <a:gd name="connsiteX1016" fmla="*/ 7926419 w 12252764"/>
              <a:gd name="connsiteY1016" fmla="*/ 193815 h 285416"/>
              <a:gd name="connsiteX1017" fmla="*/ 7888351 w 12252764"/>
              <a:gd name="connsiteY1017" fmla="*/ 240247 h 285416"/>
              <a:gd name="connsiteX1018" fmla="*/ 7813920 w 12252764"/>
              <a:gd name="connsiteY1018" fmla="*/ 275458 h 285416"/>
              <a:gd name="connsiteX1019" fmla="*/ 7727410 w 12252764"/>
              <a:gd name="connsiteY1019" fmla="*/ 285416 h 285416"/>
              <a:gd name="connsiteX1020" fmla="*/ 7707069 w 12252764"/>
              <a:gd name="connsiteY1020" fmla="*/ 272706 h 285416"/>
              <a:gd name="connsiteX1021" fmla="*/ 7695796 w 12252764"/>
              <a:gd name="connsiteY1021" fmla="*/ 30257 h 285416"/>
              <a:gd name="connsiteX1022" fmla="*/ 7705629 w 12252764"/>
              <a:gd name="connsiteY1022" fmla="*/ 2713 h 285416"/>
              <a:gd name="connsiteX1023" fmla="*/ 7744894 w 12252764"/>
              <a:gd name="connsiteY1023" fmla="*/ 0 h 285416"/>
              <a:gd name="connsiteX1024" fmla="*/ 6382819 w 12252764"/>
              <a:gd name="connsiteY1024" fmla="*/ 0 h 285416"/>
              <a:gd name="connsiteX1025" fmla="*/ 6450220 w 12252764"/>
              <a:gd name="connsiteY1025" fmla="*/ 6335 h 285416"/>
              <a:gd name="connsiteX1026" fmla="*/ 6520689 w 12252764"/>
              <a:gd name="connsiteY1026" fmla="*/ 32545 h 285416"/>
              <a:gd name="connsiteX1027" fmla="*/ 6561247 w 12252764"/>
              <a:gd name="connsiteY1027" fmla="*/ 76801 h 285416"/>
              <a:gd name="connsiteX1028" fmla="*/ 6575351 w 12252764"/>
              <a:gd name="connsiteY1028" fmla="*/ 129445 h 285416"/>
              <a:gd name="connsiteX1029" fmla="*/ 6573079 w 12252764"/>
              <a:gd name="connsiteY1029" fmla="*/ 158540 h 285416"/>
              <a:gd name="connsiteX1030" fmla="*/ 6564344 w 12252764"/>
              <a:gd name="connsiteY1030" fmla="*/ 193815 h 285416"/>
              <a:gd name="connsiteX1031" fmla="*/ 6526276 w 12252764"/>
              <a:gd name="connsiteY1031" fmla="*/ 240247 h 285416"/>
              <a:gd name="connsiteX1032" fmla="*/ 6451846 w 12252764"/>
              <a:gd name="connsiteY1032" fmla="*/ 275458 h 285416"/>
              <a:gd name="connsiteX1033" fmla="*/ 6365336 w 12252764"/>
              <a:gd name="connsiteY1033" fmla="*/ 285416 h 285416"/>
              <a:gd name="connsiteX1034" fmla="*/ 6344995 w 12252764"/>
              <a:gd name="connsiteY1034" fmla="*/ 272706 h 285416"/>
              <a:gd name="connsiteX1035" fmla="*/ 6333721 w 12252764"/>
              <a:gd name="connsiteY1035" fmla="*/ 30257 h 285416"/>
              <a:gd name="connsiteX1036" fmla="*/ 6343555 w 12252764"/>
              <a:gd name="connsiteY1036" fmla="*/ 2713 h 285416"/>
              <a:gd name="connsiteX1037" fmla="*/ 6382819 w 12252764"/>
              <a:gd name="connsiteY1037" fmla="*/ 0 h 285416"/>
              <a:gd name="connsiteX1038" fmla="*/ 5011219 w 12252764"/>
              <a:gd name="connsiteY1038" fmla="*/ 0 h 285416"/>
              <a:gd name="connsiteX1039" fmla="*/ 5078621 w 12252764"/>
              <a:gd name="connsiteY1039" fmla="*/ 6335 h 285416"/>
              <a:gd name="connsiteX1040" fmla="*/ 5149089 w 12252764"/>
              <a:gd name="connsiteY1040" fmla="*/ 32545 h 285416"/>
              <a:gd name="connsiteX1041" fmla="*/ 5189647 w 12252764"/>
              <a:gd name="connsiteY1041" fmla="*/ 76801 h 285416"/>
              <a:gd name="connsiteX1042" fmla="*/ 5203752 w 12252764"/>
              <a:gd name="connsiteY1042" fmla="*/ 129445 h 285416"/>
              <a:gd name="connsiteX1043" fmla="*/ 5201481 w 12252764"/>
              <a:gd name="connsiteY1043" fmla="*/ 158540 h 285416"/>
              <a:gd name="connsiteX1044" fmla="*/ 5192744 w 12252764"/>
              <a:gd name="connsiteY1044" fmla="*/ 193815 h 285416"/>
              <a:gd name="connsiteX1045" fmla="*/ 5154677 w 12252764"/>
              <a:gd name="connsiteY1045" fmla="*/ 240247 h 285416"/>
              <a:gd name="connsiteX1046" fmla="*/ 5080246 w 12252764"/>
              <a:gd name="connsiteY1046" fmla="*/ 275458 h 285416"/>
              <a:gd name="connsiteX1047" fmla="*/ 4993736 w 12252764"/>
              <a:gd name="connsiteY1047" fmla="*/ 285416 h 285416"/>
              <a:gd name="connsiteX1048" fmla="*/ 4973395 w 12252764"/>
              <a:gd name="connsiteY1048" fmla="*/ 272706 h 285416"/>
              <a:gd name="connsiteX1049" fmla="*/ 4962123 w 12252764"/>
              <a:gd name="connsiteY1049" fmla="*/ 30257 h 285416"/>
              <a:gd name="connsiteX1050" fmla="*/ 4971954 w 12252764"/>
              <a:gd name="connsiteY1050" fmla="*/ 2713 h 285416"/>
              <a:gd name="connsiteX1051" fmla="*/ 5011219 w 12252764"/>
              <a:gd name="connsiteY1051" fmla="*/ 0 h 285416"/>
              <a:gd name="connsiteX1052" fmla="*/ 3639619 w 12252764"/>
              <a:gd name="connsiteY1052" fmla="*/ 0 h 285416"/>
              <a:gd name="connsiteX1053" fmla="*/ 3707020 w 12252764"/>
              <a:gd name="connsiteY1053" fmla="*/ 6335 h 285416"/>
              <a:gd name="connsiteX1054" fmla="*/ 3777490 w 12252764"/>
              <a:gd name="connsiteY1054" fmla="*/ 32545 h 285416"/>
              <a:gd name="connsiteX1055" fmla="*/ 3818047 w 12252764"/>
              <a:gd name="connsiteY1055" fmla="*/ 76801 h 285416"/>
              <a:gd name="connsiteX1056" fmla="*/ 3832152 w 12252764"/>
              <a:gd name="connsiteY1056" fmla="*/ 129445 h 285416"/>
              <a:gd name="connsiteX1057" fmla="*/ 3829879 w 12252764"/>
              <a:gd name="connsiteY1057" fmla="*/ 158540 h 285416"/>
              <a:gd name="connsiteX1058" fmla="*/ 3821144 w 12252764"/>
              <a:gd name="connsiteY1058" fmla="*/ 193815 h 285416"/>
              <a:gd name="connsiteX1059" fmla="*/ 3783076 w 12252764"/>
              <a:gd name="connsiteY1059" fmla="*/ 240247 h 285416"/>
              <a:gd name="connsiteX1060" fmla="*/ 3708646 w 12252764"/>
              <a:gd name="connsiteY1060" fmla="*/ 275458 h 285416"/>
              <a:gd name="connsiteX1061" fmla="*/ 3622136 w 12252764"/>
              <a:gd name="connsiteY1061" fmla="*/ 285416 h 285416"/>
              <a:gd name="connsiteX1062" fmla="*/ 3601795 w 12252764"/>
              <a:gd name="connsiteY1062" fmla="*/ 272706 h 285416"/>
              <a:gd name="connsiteX1063" fmla="*/ 3590522 w 12252764"/>
              <a:gd name="connsiteY1063" fmla="*/ 30257 h 285416"/>
              <a:gd name="connsiteX1064" fmla="*/ 3600355 w 12252764"/>
              <a:gd name="connsiteY1064" fmla="*/ 2713 h 285416"/>
              <a:gd name="connsiteX1065" fmla="*/ 3639619 w 12252764"/>
              <a:gd name="connsiteY1065" fmla="*/ 0 h 285416"/>
              <a:gd name="connsiteX1066" fmla="*/ 2277544 w 12252764"/>
              <a:gd name="connsiteY1066" fmla="*/ 0 h 285416"/>
              <a:gd name="connsiteX1067" fmla="*/ 2344945 w 12252764"/>
              <a:gd name="connsiteY1067" fmla="*/ 6335 h 285416"/>
              <a:gd name="connsiteX1068" fmla="*/ 2415415 w 12252764"/>
              <a:gd name="connsiteY1068" fmla="*/ 32545 h 285416"/>
              <a:gd name="connsiteX1069" fmla="*/ 2455972 w 12252764"/>
              <a:gd name="connsiteY1069" fmla="*/ 76801 h 285416"/>
              <a:gd name="connsiteX1070" fmla="*/ 2470077 w 12252764"/>
              <a:gd name="connsiteY1070" fmla="*/ 129445 h 285416"/>
              <a:gd name="connsiteX1071" fmla="*/ 2467805 w 12252764"/>
              <a:gd name="connsiteY1071" fmla="*/ 158540 h 285416"/>
              <a:gd name="connsiteX1072" fmla="*/ 2459070 w 12252764"/>
              <a:gd name="connsiteY1072" fmla="*/ 193815 h 285416"/>
              <a:gd name="connsiteX1073" fmla="*/ 2421002 w 12252764"/>
              <a:gd name="connsiteY1073" fmla="*/ 240247 h 285416"/>
              <a:gd name="connsiteX1074" fmla="*/ 2346571 w 12252764"/>
              <a:gd name="connsiteY1074" fmla="*/ 275458 h 285416"/>
              <a:gd name="connsiteX1075" fmla="*/ 2260061 w 12252764"/>
              <a:gd name="connsiteY1075" fmla="*/ 285416 h 285416"/>
              <a:gd name="connsiteX1076" fmla="*/ 2239720 w 12252764"/>
              <a:gd name="connsiteY1076" fmla="*/ 272706 h 285416"/>
              <a:gd name="connsiteX1077" fmla="*/ 2228447 w 12252764"/>
              <a:gd name="connsiteY1077" fmla="*/ 30257 h 285416"/>
              <a:gd name="connsiteX1078" fmla="*/ 2238280 w 12252764"/>
              <a:gd name="connsiteY1078" fmla="*/ 2713 h 285416"/>
              <a:gd name="connsiteX1079" fmla="*/ 2277544 w 12252764"/>
              <a:gd name="connsiteY1079" fmla="*/ 0 h 285416"/>
              <a:gd name="connsiteX1080" fmla="*/ 905944 w 12252764"/>
              <a:gd name="connsiteY1080" fmla="*/ 0 h 285416"/>
              <a:gd name="connsiteX1081" fmla="*/ 973345 w 12252764"/>
              <a:gd name="connsiteY1081" fmla="*/ 6335 h 285416"/>
              <a:gd name="connsiteX1082" fmla="*/ 1043814 w 12252764"/>
              <a:gd name="connsiteY1082" fmla="*/ 32545 h 285416"/>
              <a:gd name="connsiteX1083" fmla="*/ 1084372 w 12252764"/>
              <a:gd name="connsiteY1083" fmla="*/ 76801 h 285416"/>
              <a:gd name="connsiteX1084" fmla="*/ 1098477 w 12252764"/>
              <a:gd name="connsiteY1084" fmla="*/ 129445 h 285416"/>
              <a:gd name="connsiteX1085" fmla="*/ 1096205 w 12252764"/>
              <a:gd name="connsiteY1085" fmla="*/ 158540 h 285416"/>
              <a:gd name="connsiteX1086" fmla="*/ 1087469 w 12252764"/>
              <a:gd name="connsiteY1086" fmla="*/ 193815 h 285416"/>
              <a:gd name="connsiteX1087" fmla="*/ 1049402 w 12252764"/>
              <a:gd name="connsiteY1087" fmla="*/ 240247 h 285416"/>
              <a:gd name="connsiteX1088" fmla="*/ 974971 w 12252764"/>
              <a:gd name="connsiteY1088" fmla="*/ 275458 h 285416"/>
              <a:gd name="connsiteX1089" fmla="*/ 888461 w 12252764"/>
              <a:gd name="connsiteY1089" fmla="*/ 285416 h 285416"/>
              <a:gd name="connsiteX1090" fmla="*/ 868120 w 12252764"/>
              <a:gd name="connsiteY1090" fmla="*/ 272706 h 285416"/>
              <a:gd name="connsiteX1091" fmla="*/ 856847 w 12252764"/>
              <a:gd name="connsiteY1091" fmla="*/ 30257 h 285416"/>
              <a:gd name="connsiteX1092" fmla="*/ 866680 w 12252764"/>
              <a:gd name="connsiteY1092" fmla="*/ 2713 h 285416"/>
              <a:gd name="connsiteX1093" fmla="*/ 905944 w 12252764"/>
              <a:gd name="connsiteY1093" fmla="*/ 0 h 28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Lst>
            <a:rect l="l" t="t" r="r" b="b"/>
            <a:pathLst>
              <a:path w="12252764" h="285416">
                <a:moveTo>
                  <a:pt x="12190994" y="49565"/>
                </a:moveTo>
                <a:cubicBezTo>
                  <a:pt x="12185328" y="64723"/>
                  <a:pt x="12169941" y="94405"/>
                  <a:pt x="12144834" y="138609"/>
                </a:cubicBezTo>
                <a:lnTo>
                  <a:pt x="12227446" y="134539"/>
                </a:lnTo>
                <a:cubicBezTo>
                  <a:pt x="12216124" y="106850"/>
                  <a:pt x="12203972" y="78525"/>
                  <a:pt x="12190994" y="49565"/>
                </a:cubicBezTo>
                <a:close/>
                <a:moveTo>
                  <a:pt x="11343269" y="49565"/>
                </a:moveTo>
                <a:cubicBezTo>
                  <a:pt x="11337603" y="64723"/>
                  <a:pt x="11322216" y="94405"/>
                  <a:pt x="11297109" y="138609"/>
                </a:cubicBezTo>
                <a:lnTo>
                  <a:pt x="11379721" y="134539"/>
                </a:lnTo>
                <a:cubicBezTo>
                  <a:pt x="11368399" y="106850"/>
                  <a:pt x="11356248" y="78525"/>
                  <a:pt x="11343269" y="49565"/>
                </a:cubicBezTo>
                <a:close/>
                <a:moveTo>
                  <a:pt x="10828919" y="49565"/>
                </a:moveTo>
                <a:cubicBezTo>
                  <a:pt x="10823253" y="64723"/>
                  <a:pt x="10807866" y="94405"/>
                  <a:pt x="10782759" y="138609"/>
                </a:cubicBezTo>
                <a:lnTo>
                  <a:pt x="10865371" y="134539"/>
                </a:lnTo>
                <a:cubicBezTo>
                  <a:pt x="10854047" y="106850"/>
                  <a:pt x="10841897" y="78525"/>
                  <a:pt x="10828919" y="49565"/>
                </a:cubicBezTo>
                <a:close/>
                <a:moveTo>
                  <a:pt x="9981194" y="49565"/>
                </a:moveTo>
                <a:cubicBezTo>
                  <a:pt x="9975528" y="64723"/>
                  <a:pt x="9960141" y="94405"/>
                  <a:pt x="9935034" y="138609"/>
                </a:cubicBezTo>
                <a:lnTo>
                  <a:pt x="10017646" y="134539"/>
                </a:lnTo>
                <a:cubicBezTo>
                  <a:pt x="10006322" y="106850"/>
                  <a:pt x="9994172" y="78525"/>
                  <a:pt x="9981194" y="49565"/>
                </a:cubicBezTo>
                <a:close/>
                <a:moveTo>
                  <a:pt x="9457319" y="49565"/>
                </a:moveTo>
                <a:cubicBezTo>
                  <a:pt x="9451653" y="64723"/>
                  <a:pt x="9436266" y="94405"/>
                  <a:pt x="9411158" y="138609"/>
                </a:cubicBezTo>
                <a:lnTo>
                  <a:pt x="9493771" y="134539"/>
                </a:lnTo>
                <a:cubicBezTo>
                  <a:pt x="9482447" y="106850"/>
                  <a:pt x="9470297" y="78525"/>
                  <a:pt x="9457319" y="49565"/>
                </a:cubicBezTo>
                <a:close/>
                <a:moveTo>
                  <a:pt x="8609594" y="49565"/>
                </a:moveTo>
                <a:cubicBezTo>
                  <a:pt x="8603928" y="64723"/>
                  <a:pt x="8588541" y="94405"/>
                  <a:pt x="8563433" y="138609"/>
                </a:cubicBezTo>
                <a:lnTo>
                  <a:pt x="8646046" y="134539"/>
                </a:lnTo>
                <a:cubicBezTo>
                  <a:pt x="8634722" y="106850"/>
                  <a:pt x="8622572" y="78525"/>
                  <a:pt x="8609594" y="49565"/>
                </a:cubicBezTo>
                <a:close/>
                <a:moveTo>
                  <a:pt x="8085720" y="49565"/>
                </a:moveTo>
                <a:cubicBezTo>
                  <a:pt x="8080054" y="64723"/>
                  <a:pt x="8064666" y="94405"/>
                  <a:pt x="8039559" y="138609"/>
                </a:cubicBezTo>
                <a:lnTo>
                  <a:pt x="8122172" y="134539"/>
                </a:lnTo>
                <a:cubicBezTo>
                  <a:pt x="8110848" y="106850"/>
                  <a:pt x="8098698" y="78525"/>
                  <a:pt x="8085720" y="49565"/>
                </a:cubicBezTo>
                <a:close/>
                <a:moveTo>
                  <a:pt x="7237996" y="49565"/>
                </a:moveTo>
                <a:cubicBezTo>
                  <a:pt x="7232329" y="64723"/>
                  <a:pt x="7216941" y="94405"/>
                  <a:pt x="7191834" y="138609"/>
                </a:cubicBezTo>
                <a:lnTo>
                  <a:pt x="7274447" y="134539"/>
                </a:lnTo>
                <a:cubicBezTo>
                  <a:pt x="7263123" y="106850"/>
                  <a:pt x="7250973" y="78525"/>
                  <a:pt x="7237996" y="49565"/>
                </a:cubicBezTo>
                <a:close/>
                <a:moveTo>
                  <a:pt x="6723645" y="49565"/>
                </a:moveTo>
                <a:cubicBezTo>
                  <a:pt x="6717978" y="64723"/>
                  <a:pt x="6702592" y="94405"/>
                  <a:pt x="6677485" y="138609"/>
                </a:cubicBezTo>
                <a:lnTo>
                  <a:pt x="6760097" y="134539"/>
                </a:lnTo>
                <a:cubicBezTo>
                  <a:pt x="6748773" y="106850"/>
                  <a:pt x="6736623" y="78525"/>
                  <a:pt x="6723645" y="49565"/>
                </a:cubicBezTo>
                <a:close/>
                <a:moveTo>
                  <a:pt x="5875921" y="49565"/>
                </a:moveTo>
                <a:cubicBezTo>
                  <a:pt x="5870254" y="64723"/>
                  <a:pt x="5854868" y="94405"/>
                  <a:pt x="5829759" y="138609"/>
                </a:cubicBezTo>
                <a:lnTo>
                  <a:pt x="5912371" y="134539"/>
                </a:lnTo>
                <a:cubicBezTo>
                  <a:pt x="5901049" y="106850"/>
                  <a:pt x="5888899" y="78525"/>
                  <a:pt x="5875921" y="49565"/>
                </a:cubicBezTo>
                <a:close/>
                <a:moveTo>
                  <a:pt x="5352044" y="49565"/>
                </a:moveTo>
                <a:cubicBezTo>
                  <a:pt x="5346379" y="64723"/>
                  <a:pt x="5330992" y="94405"/>
                  <a:pt x="5305884" y="138609"/>
                </a:cubicBezTo>
                <a:lnTo>
                  <a:pt x="5388496" y="134539"/>
                </a:lnTo>
                <a:cubicBezTo>
                  <a:pt x="5377174" y="106850"/>
                  <a:pt x="5365022" y="78525"/>
                  <a:pt x="5352044" y="49565"/>
                </a:cubicBezTo>
                <a:close/>
                <a:moveTo>
                  <a:pt x="4504320" y="49565"/>
                </a:moveTo>
                <a:cubicBezTo>
                  <a:pt x="4498654" y="64723"/>
                  <a:pt x="4483267" y="94405"/>
                  <a:pt x="4458160" y="138609"/>
                </a:cubicBezTo>
                <a:lnTo>
                  <a:pt x="4540773" y="134539"/>
                </a:lnTo>
                <a:cubicBezTo>
                  <a:pt x="4529449" y="106850"/>
                  <a:pt x="4517298" y="78525"/>
                  <a:pt x="4504320" y="49565"/>
                </a:cubicBezTo>
                <a:close/>
                <a:moveTo>
                  <a:pt x="3980445" y="49565"/>
                </a:moveTo>
                <a:cubicBezTo>
                  <a:pt x="3974779" y="64723"/>
                  <a:pt x="3959392" y="94405"/>
                  <a:pt x="3934284" y="138609"/>
                </a:cubicBezTo>
                <a:lnTo>
                  <a:pt x="4016897" y="134539"/>
                </a:lnTo>
                <a:cubicBezTo>
                  <a:pt x="4005574" y="106850"/>
                  <a:pt x="3993423" y="78525"/>
                  <a:pt x="3980445" y="49565"/>
                </a:cubicBezTo>
                <a:close/>
                <a:moveTo>
                  <a:pt x="3132720" y="49565"/>
                </a:moveTo>
                <a:cubicBezTo>
                  <a:pt x="3127054" y="64723"/>
                  <a:pt x="3111667" y="94405"/>
                  <a:pt x="3086559" y="138609"/>
                </a:cubicBezTo>
                <a:lnTo>
                  <a:pt x="3169172" y="134539"/>
                </a:lnTo>
                <a:cubicBezTo>
                  <a:pt x="3157849" y="106850"/>
                  <a:pt x="3145698" y="78525"/>
                  <a:pt x="3132720" y="49565"/>
                </a:cubicBezTo>
                <a:close/>
                <a:moveTo>
                  <a:pt x="2618370" y="49565"/>
                </a:moveTo>
                <a:cubicBezTo>
                  <a:pt x="2612704" y="64723"/>
                  <a:pt x="2597317" y="94405"/>
                  <a:pt x="2572209" y="138609"/>
                </a:cubicBezTo>
                <a:lnTo>
                  <a:pt x="2654822" y="134539"/>
                </a:lnTo>
                <a:cubicBezTo>
                  <a:pt x="2643499" y="106850"/>
                  <a:pt x="2631348" y="78525"/>
                  <a:pt x="2618370" y="49565"/>
                </a:cubicBezTo>
                <a:close/>
                <a:moveTo>
                  <a:pt x="1770645" y="49565"/>
                </a:moveTo>
                <a:cubicBezTo>
                  <a:pt x="1764979" y="64723"/>
                  <a:pt x="1749592" y="94405"/>
                  <a:pt x="1724484" y="138609"/>
                </a:cubicBezTo>
                <a:lnTo>
                  <a:pt x="1807097" y="134539"/>
                </a:lnTo>
                <a:cubicBezTo>
                  <a:pt x="1795774" y="106850"/>
                  <a:pt x="1783623" y="78525"/>
                  <a:pt x="1770645" y="49565"/>
                </a:cubicBezTo>
                <a:close/>
                <a:moveTo>
                  <a:pt x="1246770" y="49565"/>
                </a:moveTo>
                <a:cubicBezTo>
                  <a:pt x="1241104" y="64723"/>
                  <a:pt x="1225717" y="94405"/>
                  <a:pt x="1200609" y="138609"/>
                </a:cubicBezTo>
                <a:lnTo>
                  <a:pt x="1283222" y="134539"/>
                </a:lnTo>
                <a:cubicBezTo>
                  <a:pt x="1271899" y="106850"/>
                  <a:pt x="1259748" y="78525"/>
                  <a:pt x="1246770" y="49565"/>
                </a:cubicBezTo>
                <a:close/>
                <a:moveTo>
                  <a:pt x="389520" y="49565"/>
                </a:moveTo>
                <a:cubicBezTo>
                  <a:pt x="383854" y="64723"/>
                  <a:pt x="368467" y="94405"/>
                  <a:pt x="343359" y="138609"/>
                </a:cubicBezTo>
                <a:lnTo>
                  <a:pt x="425972" y="134539"/>
                </a:lnTo>
                <a:cubicBezTo>
                  <a:pt x="414649" y="106850"/>
                  <a:pt x="402498" y="78525"/>
                  <a:pt x="389520" y="49565"/>
                </a:cubicBezTo>
                <a:close/>
                <a:moveTo>
                  <a:pt x="11037966" y="41130"/>
                </a:moveTo>
                <a:cubicBezTo>
                  <a:pt x="11028453" y="41130"/>
                  <a:pt x="11019772" y="41328"/>
                  <a:pt x="11011926" y="41725"/>
                </a:cubicBezTo>
                <a:lnTo>
                  <a:pt x="11014205" y="157097"/>
                </a:lnTo>
                <a:cubicBezTo>
                  <a:pt x="11048148" y="157097"/>
                  <a:pt x="11073540" y="156314"/>
                  <a:pt x="11090379" y="154749"/>
                </a:cubicBezTo>
                <a:cubicBezTo>
                  <a:pt x="11107219" y="153183"/>
                  <a:pt x="11123075" y="149251"/>
                  <a:pt x="11137947" y="142954"/>
                </a:cubicBezTo>
                <a:lnTo>
                  <a:pt x="11156891" y="125189"/>
                </a:lnTo>
                <a:cubicBezTo>
                  <a:pt x="11163806" y="118751"/>
                  <a:pt x="11167264" y="110525"/>
                  <a:pt x="11167264" y="100512"/>
                </a:cubicBezTo>
                <a:cubicBezTo>
                  <a:pt x="11167264" y="98980"/>
                  <a:pt x="11166834" y="94639"/>
                  <a:pt x="11165971" y="87489"/>
                </a:cubicBezTo>
                <a:cubicBezTo>
                  <a:pt x="11165110" y="80338"/>
                  <a:pt x="11158040" y="70907"/>
                  <a:pt x="11144763" y="59196"/>
                </a:cubicBezTo>
                <a:cubicBezTo>
                  <a:pt x="11124613" y="47152"/>
                  <a:pt x="11089014" y="41130"/>
                  <a:pt x="11037966" y="41130"/>
                </a:cubicBezTo>
                <a:close/>
                <a:moveTo>
                  <a:pt x="9675893" y="41130"/>
                </a:moveTo>
                <a:cubicBezTo>
                  <a:pt x="9666378" y="41130"/>
                  <a:pt x="9657698" y="41328"/>
                  <a:pt x="9649852" y="41725"/>
                </a:cubicBezTo>
                <a:lnTo>
                  <a:pt x="9652130" y="157097"/>
                </a:lnTo>
                <a:cubicBezTo>
                  <a:pt x="9686073" y="157097"/>
                  <a:pt x="9711465" y="156314"/>
                  <a:pt x="9728304" y="154749"/>
                </a:cubicBezTo>
                <a:cubicBezTo>
                  <a:pt x="9745144" y="153183"/>
                  <a:pt x="9761000" y="149251"/>
                  <a:pt x="9775872" y="142954"/>
                </a:cubicBezTo>
                <a:lnTo>
                  <a:pt x="9794816" y="125189"/>
                </a:lnTo>
                <a:cubicBezTo>
                  <a:pt x="9801731" y="118751"/>
                  <a:pt x="9805189" y="110525"/>
                  <a:pt x="9805189" y="100512"/>
                </a:cubicBezTo>
                <a:cubicBezTo>
                  <a:pt x="9805189" y="98980"/>
                  <a:pt x="9804758" y="94639"/>
                  <a:pt x="9803896" y="87489"/>
                </a:cubicBezTo>
                <a:cubicBezTo>
                  <a:pt x="9803035" y="80338"/>
                  <a:pt x="9795965" y="70907"/>
                  <a:pt x="9782688" y="59196"/>
                </a:cubicBezTo>
                <a:cubicBezTo>
                  <a:pt x="9762537" y="47152"/>
                  <a:pt x="9726939" y="41130"/>
                  <a:pt x="9675893" y="41130"/>
                </a:cubicBezTo>
                <a:close/>
                <a:moveTo>
                  <a:pt x="8304291" y="41130"/>
                </a:moveTo>
                <a:cubicBezTo>
                  <a:pt x="8294778" y="41130"/>
                  <a:pt x="8286098" y="41328"/>
                  <a:pt x="8278252" y="41725"/>
                </a:cubicBezTo>
                <a:lnTo>
                  <a:pt x="8280530" y="157097"/>
                </a:lnTo>
                <a:cubicBezTo>
                  <a:pt x="8314473" y="157097"/>
                  <a:pt x="8339865" y="156314"/>
                  <a:pt x="8356704" y="154749"/>
                </a:cubicBezTo>
                <a:cubicBezTo>
                  <a:pt x="8373544" y="153183"/>
                  <a:pt x="8389400" y="149251"/>
                  <a:pt x="8404272" y="142954"/>
                </a:cubicBezTo>
                <a:lnTo>
                  <a:pt x="8423216" y="125189"/>
                </a:lnTo>
                <a:cubicBezTo>
                  <a:pt x="8430131" y="118751"/>
                  <a:pt x="8433589" y="110525"/>
                  <a:pt x="8433589" y="100512"/>
                </a:cubicBezTo>
                <a:cubicBezTo>
                  <a:pt x="8433589" y="98980"/>
                  <a:pt x="8433158" y="94639"/>
                  <a:pt x="8432296" y="87489"/>
                </a:cubicBezTo>
                <a:cubicBezTo>
                  <a:pt x="8431435" y="80338"/>
                  <a:pt x="8424365" y="70907"/>
                  <a:pt x="8411088" y="59196"/>
                </a:cubicBezTo>
                <a:cubicBezTo>
                  <a:pt x="8390938" y="47152"/>
                  <a:pt x="8355339" y="41130"/>
                  <a:pt x="8304291" y="41130"/>
                </a:cubicBezTo>
                <a:close/>
                <a:moveTo>
                  <a:pt x="6932692" y="41130"/>
                </a:moveTo>
                <a:cubicBezTo>
                  <a:pt x="6923178" y="41130"/>
                  <a:pt x="6914497" y="41328"/>
                  <a:pt x="6906652" y="41725"/>
                </a:cubicBezTo>
                <a:lnTo>
                  <a:pt x="6908931" y="157097"/>
                </a:lnTo>
                <a:cubicBezTo>
                  <a:pt x="6942875" y="157097"/>
                  <a:pt x="6968266" y="156314"/>
                  <a:pt x="6985105" y="154749"/>
                </a:cubicBezTo>
                <a:cubicBezTo>
                  <a:pt x="7001944" y="153183"/>
                  <a:pt x="7017801" y="149251"/>
                  <a:pt x="7032674" y="142954"/>
                </a:cubicBezTo>
                <a:lnTo>
                  <a:pt x="7051616" y="125189"/>
                </a:lnTo>
                <a:cubicBezTo>
                  <a:pt x="7058532" y="118751"/>
                  <a:pt x="7061989" y="110525"/>
                  <a:pt x="7061989" y="100512"/>
                </a:cubicBezTo>
                <a:cubicBezTo>
                  <a:pt x="7061989" y="98980"/>
                  <a:pt x="7061559" y="94639"/>
                  <a:pt x="7060698" y="87489"/>
                </a:cubicBezTo>
                <a:cubicBezTo>
                  <a:pt x="7059836" y="80338"/>
                  <a:pt x="7052766" y="70907"/>
                  <a:pt x="7039488" y="59196"/>
                </a:cubicBezTo>
                <a:cubicBezTo>
                  <a:pt x="7019338" y="47152"/>
                  <a:pt x="6983741" y="41130"/>
                  <a:pt x="6932692" y="41130"/>
                </a:cubicBezTo>
                <a:close/>
                <a:moveTo>
                  <a:pt x="5570617" y="41130"/>
                </a:moveTo>
                <a:cubicBezTo>
                  <a:pt x="5561104" y="41130"/>
                  <a:pt x="5552422" y="41328"/>
                  <a:pt x="5544577" y="41725"/>
                </a:cubicBezTo>
                <a:lnTo>
                  <a:pt x="5546856" y="157097"/>
                </a:lnTo>
                <a:cubicBezTo>
                  <a:pt x="5580799" y="157097"/>
                  <a:pt x="5606191" y="156314"/>
                  <a:pt x="5623031" y="154749"/>
                </a:cubicBezTo>
                <a:cubicBezTo>
                  <a:pt x="5639870" y="153183"/>
                  <a:pt x="5655726" y="149251"/>
                  <a:pt x="5670599" y="142954"/>
                </a:cubicBezTo>
                <a:lnTo>
                  <a:pt x="5689542" y="125189"/>
                </a:lnTo>
                <a:cubicBezTo>
                  <a:pt x="5696458" y="118751"/>
                  <a:pt x="5699915" y="110525"/>
                  <a:pt x="5699915" y="100512"/>
                </a:cubicBezTo>
                <a:cubicBezTo>
                  <a:pt x="5699915" y="98980"/>
                  <a:pt x="5699484" y="94639"/>
                  <a:pt x="5698622" y="87489"/>
                </a:cubicBezTo>
                <a:cubicBezTo>
                  <a:pt x="5697759" y="80338"/>
                  <a:pt x="5690691" y="70907"/>
                  <a:pt x="5677414" y="59196"/>
                </a:cubicBezTo>
                <a:cubicBezTo>
                  <a:pt x="5657264" y="47152"/>
                  <a:pt x="5621666" y="41130"/>
                  <a:pt x="5570617" y="41130"/>
                </a:cubicBezTo>
                <a:close/>
                <a:moveTo>
                  <a:pt x="4199018" y="41130"/>
                </a:moveTo>
                <a:cubicBezTo>
                  <a:pt x="4189504" y="41130"/>
                  <a:pt x="4180823" y="41328"/>
                  <a:pt x="4172978" y="41725"/>
                </a:cubicBezTo>
                <a:lnTo>
                  <a:pt x="4175256" y="157097"/>
                </a:lnTo>
                <a:cubicBezTo>
                  <a:pt x="4209200" y="157097"/>
                  <a:pt x="4234590" y="156314"/>
                  <a:pt x="4251430" y="154749"/>
                </a:cubicBezTo>
                <a:cubicBezTo>
                  <a:pt x="4268270" y="153183"/>
                  <a:pt x="4284125" y="149251"/>
                  <a:pt x="4298999" y="142954"/>
                </a:cubicBezTo>
                <a:lnTo>
                  <a:pt x="4317941" y="125189"/>
                </a:lnTo>
                <a:cubicBezTo>
                  <a:pt x="4324858" y="118751"/>
                  <a:pt x="4328316" y="110525"/>
                  <a:pt x="4328316" y="100512"/>
                </a:cubicBezTo>
                <a:cubicBezTo>
                  <a:pt x="4328316" y="98980"/>
                  <a:pt x="4327885" y="94639"/>
                  <a:pt x="4327023" y="87489"/>
                </a:cubicBezTo>
                <a:cubicBezTo>
                  <a:pt x="4326161" y="80338"/>
                  <a:pt x="4319090" y="70907"/>
                  <a:pt x="4305815" y="59196"/>
                </a:cubicBezTo>
                <a:cubicBezTo>
                  <a:pt x="4285664" y="47152"/>
                  <a:pt x="4250065" y="41130"/>
                  <a:pt x="4199018" y="41130"/>
                </a:cubicBezTo>
                <a:close/>
                <a:moveTo>
                  <a:pt x="2827417" y="41130"/>
                </a:moveTo>
                <a:cubicBezTo>
                  <a:pt x="2817903" y="41130"/>
                  <a:pt x="2809223" y="41328"/>
                  <a:pt x="2801377" y="41725"/>
                </a:cubicBezTo>
                <a:lnTo>
                  <a:pt x="2803655" y="157097"/>
                </a:lnTo>
                <a:cubicBezTo>
                  <a:pt x="2837599" y="157097"/>
                  <a:pt x="2862990" y="156314"/>
                  <a:pt x="2879830" y="154749"/>
                </a:cubicBezTo>
                <a:cubicBezTo>
                  <a:pt x="2896670" y="153183"/>
                  <a:pt x="2912526" y="149251"/>
                  <a:pt x="2927398" y="142954"/>
                </a:cubicBezTo>
                <a:lnTo>
                  <a:pt x="2946341" y="125189"/>
                </a:lnTo>
                <a:cubicBezTo>
                  <a:pt x="2953257" y="118751"/>
                  <a:pt x="2956715" y="110525"/>
                  <a:pt x="2956715" y="100512"/>
                </a:cubicBezTo>
                <a:cubicBezTo>
                  <a:pt x="2956715" y="98980"/>
                  <a:pt x="2956284" y="94639"/>
                  <a:pt x="2955422" y="87489"/>
                </a:cubicBezTo>
                <a:cubicBezTo>
                  <a:pt x="2954561" y="80338"/>
                  <a:pt x="2947491" y="70907"/>
                  <a:pt x="2934214" y="59196"/>
                </a:cubicBezTo>
                <a:cubicBezTo>
                  <a:pt x="2914064" y="47152"/>
                  <a:pt x="2878465" y="41130"/>
                  <a:pt x="2827417" y="41130"/>
                </a:cubicBezTo>
                <a:close/>
                <a:moveTo>
                  <a:pt x="1465342" y="41130"/>
                </a:moveTo>
                <a:cubicBezTo>
                  <a:pt x="1455828" y="41130"/>
                  <a:pt x="1447148" y="41328"/>
                  <a:pt x="1439302" y="41725"/>
                </a:cubicBezTo>
                <a:lnTo>
                  <a:pt x="1441581" y="157097"/>
                </a:lnTo>
                <a:cubicBezTo>
                  <a:pt x="1475524" y="157097"/>
                  <a:pt x="1500915" y="156314"/>
                  <a:pt x="1517755" y="154749"/>
                </a:cubicBezTo>
                <a:cubicBezTo>
                  <a:pt x="1534594" y="153183"/>
                  <a:pt x="1550451" y="149251"/>
                  <a:pt x="1565324" y="142954"/>
                </a:cubicBezTo>
                <a:lnTo>
                  <a:pt x="1584266" y="125189"/>
                </a:lnTo>
                <a:cubicBezTo>
                  <a:pt x="1591182" y="118751"/>
                  <a:pt x="1594640" y="110525"/>
                  <a:pt x="1594640" y="100512"/>
                </a:cubicBezTo>
                <a:cubicBezTo>
                  <a:pt x="1594640" y="98980"/>
                  <a:pt x="1594209" y="94639"/>
                  <a:pt x="1593347" y="87489"/>
                </a:cubicBezTo>
                <a:cubicBezTo>
                  <a:pt x="1592485" y="80338"/>
                  <a:pt x="1585416" y="70907"/>
                  <a:pt x="1572139" y="59196"/>
                </a:cubicBezTo>
                <a:cubicBezTo>
                  <a:pt x="1551989" y="47152"/>
                  <a:pt x="1516390" y="41130"/>
                  <a:pt x="1465342" y="41130"/>
                </a:cubicBezTo>
                <a:close/>
                <a:moveTo>
                  <a:pt x="65167" y="41130"/>
                </a:moveTo>
                <a:cubicBezTo>
                  <a:pt x="55653" y="41130"/>
                  <a:pt x="46973" y="41328"/>
                  <a:pt x="39127" y="41725"/>
                </a:cubicBezTo>
                <a:lnTo>
                  <a:pt x="41405" y="157097"/>
                </a:lnTo>
                <a:cubicBezTo>
                  <a:pt x="75349" y="157097"/>
                  <a:pt x="100740" y="156314"/>
                  <a:pt x="117580" y="154749"/>
                </a:cubicBezTo>
                <a:cubicBezTo>
                  <a:pt x="134419" y="153183"/>
                  <a:pt x="150276" y="149251"/>
                  <a:pt x="165148" y="142954"/>
                </a:cubicBezTo>
                <a:lnTo>
                  <a:pt x="184091" y="125189"/>
                </a:lnTo>
                <a:cubicBezTo>
                  <a:pt x="191007" y="118751"/>
                  <a:pt x="194465" y="110525"/>
                  <a:pt x="194465" y="100512"/>
                </a:cubicBezTo>
                <a:cubicBezTo>
                  <a:pt x="194465" y="98980"/>
                  <a:pt x="194034" y="94639"/>
                  <a:pt x="193172" y="87489"/>
                </a:cubicBezTo>
                <a:cubicBezTo>
                  <a:pt x="192310" y="80338"/>
                  <a:pt x="185241" y="70907"/>
                  <a:pt x="171964" y="59196"/>
                </a:cubicBezTo>
                <a:cubicBezTo>
                  <a:pt x="151814" y="47152"/>
                  <a:pt x="116215" y="41130"/>
                  <a:pt x="65167" y="41130"/>
                </a:cubicBezTo>
                <a:close/>
                <a:moveTo>
                  <a:pt x="11861816" y="40727"/>
                </a:moveTo>
                <a:cubicBezTo>
                  <a:pt x="11853458" y="40727"/>
                  <a:pt x="11846252" y="41008"/>
                  <a:pt x="11840198" y="41572"/>
                </a:cubicBezTo>
                <a:lnTo>
                  <a:pt x="11848818" y="244279"/>
                </a:lnTo>
                <a:cubicBezTo>
                  <a:pt x="11891222" y="243537"/>
                  <a:pt x="11927626" y="236090"/>
                  <a:pt x="11958028" y="221938"/>
                </a:cubicBezTo>
                <a:cubicBezTo>
                  <a:pt x="11976485" y="207586"/>
                  <a:pt x="11987143" y="197224"/>
                  <a:pt x="11990004" y="190852"/>
                </a:cubicBezTo>
                <a:cubicBezTo>
                  <a:pt x="11992864" y="184480"/>
                  <a:pt x="11995599" y="178035"/>
                  <a:pt x="11998204" y="171516"/>
                </a:cubicBezTo>
                <a:cubicBezTo>
                  <a:pt x="12001784" y="162313"/>
                  <a:pt x="12003574" y="149360"/>
                  <a:pt x="12003574" y="132657"/>
                </a:cubicBezTo>
                <a:cubicBezTo>
                  <a:pt x="12003574" y="127823"/>
                  <a:pt x="12003259" y="122004"/>
                  <a:pt x="12002626" y="115199"/>
                </a:cubicBezTo>
                <a:cubicBezTo>
                  <a:pt x="12001996" y="108394"/>
                  <a:pt x="11998710" y="101326"/>
                  <a:pt x="11992771" y="93994"/>
                </a:cubicBezTo>
                <a:cubicBezTo>
                  <a:pt x="11986833" y="86662"/>
                  <a:pt x="11980660" y="79793"/>
                  <a:pt x="11974253" y="73387"/>
                </a:cubicBezTo>
                <a:cubicBezTo>
                  <a:pt x="11967848" y="66981"/>
                  <a:pt x="11958474" y="61135"/>
                  <a:pt x="11946131" y="55849"/>
                </a:cubicBezTo>
                <a:cubicBezTo>
                  <a:pt x="11921199" y="45768"/>
                  <a:pt x="11893093" y="40727"/>
                  <a:pt x="11861816" y="40727"/>
                </a:cubicBezTo>
                <a:close/>
                <a:moveTo>
                  <a:pt x="10499741" y="40727"/>
                </a:moveTo>
                <a:cubicBezTo>
                  <a:pt x="10491383" y="40727"/>
                  <a:pt x="10484178" y="41008"/>
                  <a:pt x="10478124" y="41572"/>
                </a:cubicBezTo>
                <a:lnTo>
                  <a:pt x="10486744" y="244279"/>
                </a:lnTo>
                <a:cubicBezTo>
                  <a:pt x="10529147" y="243537"/>
                  <a:pt x="10565550" y="236090"/>
                  <a:pt x="10595954" y="221938"/>
                </a:cubicBezTo>
                <a:cubicBezTo>
                  <a:pt x="10614410" y="207586"/>
                  <a:pt x="10625068" y="197224"/>
                  <a:pt x="10627929" y="190852"/>
                </a:cubicBezTo>
                <a:cubicBezTo>
                  <a:pt x="10630790" y="184480"/>
                  <a:pt x="10633522" y="178035"/>
                  <a:pt x="10636130" y="171516"/>
                </a:cubicBezTo>
                <a:cubicBezTo>
                  <a:pt x="10639709" y="162313"/>
                  <a:pt x="10641499" y="149360"/>
                  <a:pt x="10641499" y="132657"/>
                </a:cubicBezTo>
                <a:cubicBezTo>
                  <a:pt x="10641499" y="127823"/>
                  <a:pt x="10641184" y="122004"/>
                  <a:pt x="10640552" y="115199"/>
                </a:cubicBezTo>
                <a:cubicBezTo>
                  <a:pt x="10639920" y="108394"/>
                  <a:pt x="10636635" y="101326"/>
                  <a:pt x="10630697" y="93994"/>
                </a:cubicBezTo>
                <a:cubicBezTo>
                  <a:pt x="10624758" y="86662"/>
                  <a:pt x="10618585" y="79793"/>
                  <a:pt x="10612180" y="73387"/>
                </a:cubicBezTo>
                <a:cubicBezTo>
                  <a:pt x="10605773" y="66981"/>
                  <a:pt x="10596399" y="61135"/>
                  <a:pt x="10584057" y="55849"/>
                </a:cubicBezTo>
                <a:cubicBezTo>
                  <a:pt x="10559124" y="45768"/>
                  <a:pt x="10531018" y="40727"/>
                  <a:pt x="10499741" y="40727"/>
                </a:cubicBezTo>
                <a:close/>
                <a:moveTo>
                  <a:pt x="9128141" y="40727"/>
                </a:moveTo>
                <a:cubicBezTo>
                  <a:pt x="9119783" y="40727"/>
                  <a:pt x="9112578" y="41008"/>
                  <a:pt x="9106523" y="41572"/>
                </a:cubicBezTo>
                <a:lnTo>
                  <a:pt x="9115144" y="244279"/>
                </a:lnTo>
                <a:cubicBezTo>
                  <a:pt x="9157547" y="243537"/>
                  <a:pt x="9193951" y="236090"/>
                  <a:pt x="9224353" y="221938"/>
                </a:cubicBezTo>
                <a:cubicBezTo>
                  <a:pt x="9242810" y="207586"/>
                  <a:pt x="9253468" y="197224"/>
                  <a:pt x="9256329" y="190852"/>
                </a:cubicBezTo>
                <a:cubicBezTo>
                  <a:pt x="9259189" y="184480"/>
                  <a:pt x="9261922" y="178035"/>
                  <a:pt x="9264530" y="171516"/>
                </a:cubicBezTo>
                <a:cubicBezTo>
                  <a:pt x="9268109" y="162313"/>
                  <a:pt x="9269899" y="149360"/>
                  <a:pt x="9269899" y="132657"/>
                </a:cubicBezTo>
                <a:cubicBezTo>
                  <a:pt x="9269899" y="127823"/>
                  <a:pt x="9269583" y="122004"/>
                  <a:pt x="9268952" y="115199"/>
                </a:cubicBezTo>
                <a:cubicBezTo>
                  <a:pt x="9268321" y="108394"/>
                  <a:pt x="9265035" y="101326"/>
                  <a:pt x="9259096" y="93994"/>
                </a:cubicBezTo>
                <a:cubicBezTo>
                  <a:pt x="9253158" y="86662"/>
                  <a:pt x="9246985" y="79793"/>
                  <a:pt x="9240579" y="73387"/>
                </a:cubicBezTo>
                <a:cubicBezTo>
                  <a:pt x="9234173" y="66981"/>
                  <a:pt x="9224799" y="61135"/>
                  <a:pt x="9212456" y="55849"/>
                </a:cubicBezTo>
                <a:cubicBezTo>
                  <a:pt x="9187524" y="45768"/>
                  <a:pt x="9159419" y="40727"/>
                  <a:pt x="9128141" y="40727"/>
                </a:cubicBezTo>
                <a:close/>
                <a:moveTo>
                  <a:pt x="7756541" y="40727"/>
                </a:moveTo>
                <a:cubicBezTo>
                  <a:pt x="7748183" y="40727"/>
                  <a:pt x="7740977" y="41008"/>
                  <a:pt x="7734923" y="41572"/>
                </a:cubicBezTo>
                <a:lnTo>
                  <a:pt x="7743544" y="244279"/>
                </a:lnTo>
                <a:cubicBezTo>
                  <a:pt x="7785948" y="243537"/>
                  <a:pt x="7822351" y="236090"/>
                  <a:pt x="7852753" y="221938"/>
                </a:cubicBezTo>
                <a:cubicBezTo>
                  <a:pt x="7871209" y="207586"/>
                  <a:pt x="7881868" y="197224"/>
                  <a:pt x="7884729" y="190852"/>
                </a:cubicBezTo>
                <a:cubicBezTo>
                  <a:pt x="7887589" y="184480"/>
                  <a:pt x="7890323" y="178035"/>
                  <a:pt x="7892930" y="171516"/>
                </a:cubicBezTo>
                <a:cubicBezTo>
                  <a:pt x="7896510" y="162313"/>
                  <a:pt x="7898299" y="149360"/>
                  <a:pt x="7898299" y="132657"/>
                </a:cubicBezTo>
                <a:cubicBezTo>
                  <a:pt x="7898299" y="127823"/>
                  <a:pt x="7897984" y="122004"/>
                  <a:pt x="7897352" y="115199"/>
                </a:cubicBezTo>
                <a:cubicBezTo>
                  <a:pt x="7896721" y="108394"/>
                  <a:pt x="7893435" y="101326"/>
                  <a:pt x="7887497" y="93994"/>
                </a:cubicBezTo>
                <a:cubicBezTo>
                  <a:pt x="7881558" y="86662"/>
                  <a:pt x="7875385" y="79793"/>
                  <a:pt x="7868979" y="73387"/>
                </a:cubicBezTo>
                <a:cubicBezTo>
                  <a:pt x="7862573" y="66981"/>
                  <a:pt x="7853199" y="61135"/>
                  <a:pt x="7840856" y="55849"/>
                </a:cubicBezTo>
                <a:cubicBezTo>
                  <a:pt x="7815923" y="45768"/>
                  <a:pt x="7787818" y="40727"/>
                  <a:pt x="7756541" y="40727"/>
                </a:cubicBezTo>
                <a:close/>
                <a:moveTo>
                  <a:pt x="6394467" y="40727"/>
                </a:moveTo>
                <a:cubicBezTo>
                  <a:pt x="6386109" y="40727"/>
                  <a:pt x="6378903" y="41008"/>
                  <a:pt x="6372849" y="41572"/>
                </a:cubicBezTo>
                <a:lnTo>
                  <a:pt x="6381469" y="244279"/>
                </a:lnTo>
                <a:cubicBezTo>
                  <a:pt x="6423874" y="243537"/>
                  <a:pt x="6460276" y="236090"/>
                  <a:pt x="6490678" y="221938"/>
                </a:cubicBezTo>
                <a:cubicBezTo>
                  <a:pt x="6509134" y="207586"/>
                  <a:pt x="6519793" y="197224"/>
                  <a:pt x="6522655" y="190852"/>
                </a:cubicBezTo>
                <a:cubicBezTo>
                  <a:pt x="6525515" y="184480"/>
                  <a:pt x="6528249" y="178035"/>
                  <a:pt x="6530855" y="171516"/>
                </a:cubicBezTo>
                <a:cubicBezTo>
                  <a:pt x="6534434" y="162313"/>
                  <a:pt x="6536225" y="149360"/>
                  <a:pt x="6536225" y="132657"/>
                </a:cubicBezTo>
                <a:cubicBezTo>
                  <a:pt x="6536225" y="127823"/>
                  <a:pt x="6535909" y="122004"/>
                  <a:pt x="6535278" y="115199"/>
                </a:cubicBezTo>
                <a:cubicBezTo>
                  <a:pt x="6534647" y="108394"/>
                  <a:pt x="6531360" y="101326"/>
                  <a:pt x="6525423" y="93994"/>
                </a:cubicBezTo>
                <a:cubicBezTo>
                  <a:pt x="6519483" y="86662"/>
                  <a:pt x="6513310" y="79793"/>
                  <a:pt x="6506904" y="73387"/>
                </a:cubicBezTo>
                <a:cubicBezTo>
                  <a:pt x="6500498" y="66981"/>
                  <a:pt x="6491124" y="61135"/>
                  <a:pt x="6478781" y="55849"/>
                </a:cubicBezTo>
                <a:cubicBezTo>
                  <a:pt x="6453849" y="45768"/>
                  <a:pt x="6425743" y="40727"/>
                  <a:pt x="6394467" y="40727"/>
                </a:cubicBezTo>
                <a:close/>
                <a:moveTo>
                  <a:pt x="5022867" y="40727"/>
                </a:moveTo>
                <a:cubicBezTo>
                  <a:pt x="5014510" y="40727"/>
                  <a:pt x="5007303" y="41008"/>
                  <a:pt x="5001248" y="41572"/>
                </a:cubicBezTo>
                <a:lnTo>
                  <a:pt x="5009870" y="244279"/>
                </a:lnTo>
                <a:cubicBezTo>
                  <a:pt x="5052273" y="243537"/>
                  <a:pt x="5088676" y="236090"/>
                  <a:pt x="5119079" y="221938"/>
                </a:cubicBezTo>
                <a:cubicBezTo>
                  <a:pt x="5137535" y="207586"/>
                  <a:pt x="5148193" y="197224"/>
                  <a:pt x="5151054" y="190852"/>
                </a:cubicBezTo>
                <a:cubicBezTo>
                  <a:pt x="5153915" y="184480"/>
                  <a:pt x="5156648" y="178035"/>
                  <a:pt x="5159256" y="171516"/>
                </a:cubicBezTo>
                <a:cubicBezTo>
                  <a:pt x="5162836" y="162313"/>
                  <a:pt x="5164624" y="149360"/>
                  <a:pt x="5164624" y="132657"/>
                </a:cubicBezTo>
                <a:cubicBezTo>
                  <a:pt x="5164624" y="127823"/>
                  <a:pt x="5164309" y="122004"/>
                  <a:pt x="5163677" y="115199"/>
                </a:cubicBezTo>
                <a:cubicBezTo>
                  <a:pt x="5163047" y="108394"/>
                  <a:pt x="5159761" y="101326"/>
                  <a:pt x="5153822" y="93994"/>
                </a:cubicBezTo>
                <a:cubicBezTo>
                  <a:pt x="5147884" y="86662"/>
                  <a:pt x="5141712" y="79793"/>
                  <a:pt x="5135304" y="73387"/>
                </a:cubicBezTo>
                <a:cubicBezTo>
                  <a:pt x="5128900" y="66981"/>
                  <a:pt x="5119524" y="61135"/>
                  <a:pt x="5107182" y="55849"/>
                </a:cubicBezTo>
                <a:cubicBezTo>
                  <a:pt x="5082249" y="45768"/>
                  <a:pt x="5054143" y="40727"/>
                  <a:pt x="5022867" y="40727"/>
                </a:cubicBezTo>
                <a:close/>
                <a:moveTo>
                  <a:pt x="3651267" y="40727"/>
                </a:moveTo>
                <a:cubicBezTo>
                  <a:pt x="3642909" y="40727"/>
                  <a:pt x="3635703" y="41008"/>
                  <a:pt x="3629649" y="41572"/>
                </a:cubicBezTo>
                <a:lnTo>
                  <a:pt x="3638269" y="244279"/>
                </a:lnTo>
                <a:cubicBezTo>
                  <a:pt x="3680673" y="243537"/>
                  <a:pt x="3717076" y="236090"/>
                  <a:pt x="3747479" y="221938"/>
                </a:cubicBezTo>
                <a:cubicBezTo>
                  <a:pt x="3765935" y="207586"/>
                  <a:pt x="3776594" y="197224"/>
                  <a:pt x="3779454" y="190852"/>
                </a:cubicBezTo>
                <a:cubicBezTo>
                  <a:pt x="3782315" y="184480"/>
                  <a:pt x="3785049" y="178035"/>
                  <a:pt x="3787655" y="171516"/>
                </a:cubicBezTo>
                <a:cubicBezTo>
                  <a:pt x="3791235" y="162313"/>
                  <a:pt x="3793025" y="149360"/>
                  <a:pt x="3793025" y="132657"/>
                </a:cubicBezTo>
                <a:cubicBezTo>
                  <a:pt x="3793025" y="127823"/>
                  <a:pt x="3792709" y="122004"/>
                  <a:pt x="3792078" y="115199"/>
                </a:cubicBezTo>
                <a:cubicBezTo>
                  <a:pt x="3791446" y="108394"/>
                  <a:pt x="3788161" y="101326"/>
                  <a:pt x="3782222" y="93994"/>
                </a:cubicBezTo>
                <a:cubicBezTo>
                  <a:pt x="3776283" y="86662"/>
                  <a:pt x="3770111" y="79793"/>
                  <a:pt x="3763705" y="73387"/>
                </a:cubicBezTo>
                <a:cubicBezTo>
                  <a:pt x="3757299" y="66981"/>
                  <a:pt x="3747925" y="61135"/>
                  <a:pt x="3735582" y="55849"/>
                </a:cubicBezTo>
                <a:cubicBezTo>
                  <a:pt x="3710649" y="45768"/>
                  <a:pt x="3682544" y="40727"/>
                  <a:pt x="3651267" y="40727"/>
                </a:cubicBezTo>
                <a:close/>
                <a:moveTo>
                  <a:pt x="2289192" y="40727"/>
                </a:moveTo>
                <a:cubicBezTo>
                  <a:pt x="2280834" y="40727"/>
                  <a:pt x="2273628" y="41008"/>
                  <a:pt x="2267574" y="41572"/>
                </a:cubicBezTo>
                <a:lnTo>
                  <a:pt x="2276194" y="244279"/>
                </a:lnTo>
                <a:cubicBezTo>
                  <a:pt x="2318598" y="243537"/>
                  <a:pt x="2355001" y="236090"/>
                  <a:pt x="2385404" y="221938"/>
                </a:cubicBezTo>
                <a:cubicBezTo>
                  <a:pt x="2403860" y="207586"/>
                  <a:pt x="2414518" y="197224"/>
                  <a:pt x="2417379" y="190852"/>
                </a:cubicBezTo>
                <a:cubicBezTo>
                  <a:pt x="2420240" y="184480"/>
                  <a:pt x="2422974" y="178035"/>
                  <a:pt x="2425580" y="171516"/>
                </a:cubicBezTo>
                <a:cubicBezTo>
                  <a:pt x="2429160" y="162313"/>
                  <a:pt x="2430950" y="149360"/>
                  <a:pt x="2430950" y="132657"/>
                </a:cubicBezTo>
                <a:cubicBezTo>
                  <a:pt x="2430950" y="127823"/>
                  <a:pt x="2430634" y="122004"/>
                  <a:pt x="2430003" y="115199"/>
                </a:cubicBezTo>
                <a:cubicBezTo>
                  <a:pt x="2429371" y="108394"/>
                  <a:pt x="2426086" y="101326"/>
                  <a:pt x="2420147" y="93994"/>
                </a:cubicBezTo>
                <a:cubicBezTo>
                  <a:pt x="2414209" y="86662"/>
                  <a:pt x="2408036" y="79793"/>
                  <a:pt x="2401630" y="73387"/>
                </a:cubicBezTo>
                <a:cubicBezTo>
                  <a:pt x="2395224" y="66981"/>
                  <a:pt x="2385850" y="61135"/>
                  <a:pt x="2373507" y="55849"/>
                </a:cubicBezTo>
                <a:cubicBezTo>
                  <a:pt x="2348574" y="45768"/>
                  <a:pt x="2320469" y="40727"/>
                  <a:pt x="2289192" y="40727"/>
                </a:cubicBezTo>
                <a:close/>
                <a:moveTo>
                  <a:pt x="917592" y="40727"/>
                </a:moveTo>
                <a:cubicBezTo>
                  <a:pt x="909234" y="40727"/>
                  <a:pt x="902028" y="41008"/>
                  <a:pt x="895974" y="41572"/>
                </a:cubicBezTo>
                <a:lnTo>
                  <a:pt x="904594" y="244279"/>
                </a:lnTo>
                <a:cubicBezTo>
                  <a:pt x="946998" y="243537"/>
                  <a:pt x="983401" y="236090"/>
                  <a:pt x="1013804" y="221938"/>
                </a:cubicBezTo>
                <a:cubicBezTo>
                  <a:pt x="1032260" y="207586"/>
                  <a:pt x="1042918" y="197224"/>
                  <a:pt x="1045779" y="190852"/>
                </a:cubicBezTo>
                <a:cubicBezTo>
                  <a:pt x="1048640" y="184480"/>
                  <a:pt x="1051374" y="178035"/>
                  <a:pt x="1053980" y="171516"/>
                </a:cubicBezTo>
                <a:cubicBezTo>
                  <a:pt x="1057560" y="162313"/>
                  <a:pt x="1059350" y="149360"/>
                  <a:pt x="1059350" y="132657"/>
                </a:cubicBezTo>
                <a:cubicBezTo>
                  <a:pt x="1059350" y="127823"/>
                  <a:pt x="1059034" y="122004"/>
                  <a:pt x="1058402" y="115199"/>
                </a:cubicBezTo>
                <a:cubicBezTo>
                  <a:pt x="1057771" y="108394"/>
                  <a:pt x="1054486" y="101326"/>
                  <a:pt x="1048547" y="93994"/>
                </a:cubicBezTo>
                <a:cubicBezTo>
                  <a:pt x="1042608" y="86662"/>
                  <a:pt x="1036436" y="79793"/>
                  <a:pt x="1030030" y="73387"/>
                </a:cubicBezTo>
                <a:cubicBezTo>
                  <a:pt x="1023624" y="66981"/>
                  <a:pt x="1014249" y="61135"/>
                  <a:pt x="1001907" y="55849"/>
                </a:cubicBezTo>
                <a:cubicBezTo>
                  <a:pt x="976974" y="45768"/>
                  <a:pt x="948869" y="40727"/>
                  <a:pt x="917592" y="40727"/>
                </a:cubicBezTo>
                <a:close/>
                <a:moveTo>
                  <a:pt x="11518445" y="6425"/>
                </a:moveTo>
                <a:cubicBezTo>
                  <a:pt x="11523339" y="6425"/>
                  <a:pt x="11529106" y="7942"/>
                  <a:pt x="11535748" y="10975"/>
                </a:cubicBezTo>
                <a:cubicBezTo>
                  <a:pt x="11542388" y="14008"/>
                  <a:pt x="11549775" y="19316"/>
                  <a:pt x="11557906" y="26897"/>
                </a:cubicBezTo>
                <a:cubicBezTo>
                  <a:pt x="11566038" y="34479"/>
                  <a:pt x="11616074" y="92073"/>
                  <a:pt x="11708015" y="199680"/>
                </a:cubicBezTo>
                <a:lnTo>
                  <a:pt x="11705206" y="26097"/>
                </a:lnTo>
                <a:cubicBezTo>
                  <a:pt x="11705867" y="13784"/>
                  <a:pt x="11712723" y="7628"/>
                  <a:pt x="11725774" y="7628"/>
                </a:cubicBezTo>
                <a:lnTo>
                  <a:pt x="11729166" y="7628"/>
                </a:lnTo>
                <a:lnTo>
                  <a:pt x="11739290" y="12690"/>
                </a:lnTo>
                <a:lnTo>
                  <a:pt x="11744243" y="22098"/>
                </a:lnTo>
                <a:cubicBezTo>
                  <a:pt x="11747785" y="138455"/>
                  <a:pt x="11749554" y="211202"/>
                  <a:pt x="11749554" y="240337"/>
                </a:cubicBezTo>
                <a:cubicBezTo>
                  <a:pt x="11749554" y="249659"/>
                  <a:pt x="11749421" y="254096"/>
                  <a:pt x="11749152" y="253648"/>
                </a:cubicBezTo>
                <a:cubicBezTo>
                  <a:pt x="11747591" y="264114"/>
                  <a:pt x="11742368" y="269346"/>
                  <a:pt x="11733486" y="269346"/>
                </a:cubicBezTo>
                <a:lnTo>
                  <a:pt x="11727751" y="268937"/>
                </a:lnTo>
                <a:cubicBezTo>
                  <a:pt x="11717614" y="268634"/>
                  <a:pt x="11654166" y="197786"/>
                  <a:pt x="11537408" y="56393"/>
                </a:cubicBezTo>
                <a:lnTo>
                  <a:pt x="11539762" y="265097"/>
                </a:lnTo>
                <a:lnTo>
                  <a:pt x="11534893" y="274351"/>
                </a:lnTo>
                <a:cubicBezTo>
                  <a:pt x="11530550" y="277977"/>
                  <a:pt x="11525603" y="279791"/>
                  <a:pt x="11520052" y="279791"/>
                </a:cubicBezTo>
                <a:lnTo>
                  <a:pt x="11516660" y="279791"/>
                </a:lnTo>
                <a:lnTo>
                  <a:pt x="11506562" y="274984"/>
                </a:lnTo>
                <a:cubicBezTo>
                  <a:pt x="11503281" y="270974"/>
                  <a:pt x="11501326" y="266445"/>
                  <a:pt x="11500700" y="261398"/>
                </a:cubicBezTo>
                <a:lnTo>
                  <a:pt x="11498280" y="29227"/>
                </a:lnTo>
                <a:cubicBezTo>
                  <a:pt x="11499228" y="14025"/>
                  <a:pt x="11505949" y="6425"/>
                  <a:pt x="11518445" y="6425"/>
                </a:cubicBezTo>
                <a:close/>
                <a:moveTo>
                  <a:pt x="10146845" y="6425"/>
                </a:moveTo>
                <a:cubicBezTo>
                  <a:pt x="10151739" y="6425"/>
                  <a:pt x="10157506" y="7942"/>
                  <a:pt x="10164146" y="10975"/>
                </a:cubicBezTo>
                <a:cubicBezTo>
                  <a:pt x="10170788" y="14008"/>
                  <a:pt x="10178174" y="19316"/>
                  <a:pt x="10186306" y="26897"/>
                </a:cubicBezTo>
                <a:cubicBezTo>
                  <a:pt x="10194438" y="34479"/>
                  <a:pt x="10244474" y="92073"/>
                  <a:pt x="10336415" y="199680"/>
                </a:cubicBezTo>
                <a:lnTo>
                  <a:pt x="10333605" y="26097"/>
                </a:lnTo>
                <a:cubicBezTo>
                  <a:pt x="10334266" y="13784"/>
                  <a:pt x="10341123" y="7628"/>
                  <a:pt x="10354173" y="7628"/>
                </a:cubicBezTo>
                <a:lnTo>
                  <a:pt x="10357565" y="7628"/>
                </a:lnTo>
                <a:lnTo>
                  <a:pt x="10367690" y="12690"/>
                </a:lnTo>
                <a:lnTo>
                  <a:pt x="10372643" y="22098"/>
                </a:lnTo>
                <a:cubicBezTo>
                  <a:pt x="10376185" y="138455"/>
                  <a:pt x="10377954" y="211202"/>
                  <a:pt x="10377954" y="240337"/>
                </a:cubicBezTo>
                <a:cubicBezTo>
                  <a:pt x="10377954" y="249659"/>
                  <a:pt x="10377821" y="254096"/>
                  <a:pt x="10377551" y="253648"/>
                </a:cubicBezTo>
                <a:cubicBezTo>
                  <a:pt x="10375989" y="264114"/>
                  <a:pt x="10370768" y="269346"/>
                  <a:pt x="10361886" y="269346"/>
                </a:cubicBezTo>
                <a:lnTo>
                  <a:pt x="10356151" y="268937"/>
                </a:lnTo>
                <a:cubicBezTo>
                  <a:pt x="10346014" y="268634"/>
                  <a:pt x="10282567" y="197786"/>
                  <a:pt x="10165808" y="56393"/>
                </a:cubicBezTo>
                <a:lnTo>
                  <a:pt x="10168162" y="265097"/>
                </a:lnTo>
                <a:lnTo>
                  <a:pt x="10163293" y="274351"/>
                </a:lnTo>
                <a:cubicBezTo>
                  <a:pt x="10158949" y="277977"/>
                  <a:pt x="10154003" y="279791"/>
                  <a:pt x="10148452" y="279791"/>
                </a:cubicBezTo>
                <a:lnTo>
                  <a:pt x="10145060" y="279791"/>
                </a:lnTo>
                <a:lnTo>
                  <a:pt x="10134961" y="274984"/>
                </a:lnTo>
                <a:cubicBezTo>
                  <a:pt x="10131681" y="270974"/>
                  <a:pt x="10129726" y="266445"/>
                  <a:pt x="10129100" y="261398"/>
                </a:cubicBezTo>
                <a:lnTo>
                  <a:pt x="10126680" y="29227"/>
                </a:lnTo>
                <a:cubicBezTo>
                  <a:pt x="10127628" y="14025"/>
                  <a:pt x="10134349" y="6425"/>
                  <a:pt x="10146845" y="6425"/>
                </a:cubicBezTo>
                <a:close/>
                <a:moveTo>
                  <a:pt x="8784771" y="6425"/>
                </a:moveTo>
                <a:cubicBezTo>
                  <a:pt x="8789664" y="6425"/>
                  <a:pt x="8795431" y="7942"/>
                  <a:pt x="8802073" y="10975"/>
                </a:cubicBezTo>
                <a:cubicBezTo>
                  <a:pt x="8808713" y="14008"/>
                  <a:pt x="8816099" y="19316"/>
                  <a:pt x="8824231" y="26897"/>
                </a:cubicBezTo>
                <a:cubicBezTo>
                  <a:pt x="8832363" y="34479"/>
                  <a:pt x="8882399" y="92073"/>
                  <a:pt x="8974340" y="199680"/>
                </a:cubicBezTo>
                <a:lnTo>
                  <a:pt x="8971531" y="26097"/>
                </a:lnTo>
                <a:cubicBezTo>
                  <a:pt x="8972191" y="13784"/>
                  <a:pt x="8979048" y="7628"/>
                  <a:pt x="8992099" y="7628"/>
                </a:cubicBezTo>
                <a:lnTo>
                  <a:pt x="8995491" y="7628"/>
                </a:lnTo>
                <a:lnTo>
                  <a:pt x="9005615" y="12690"/>
                </a:lnTo>
                <a:lnTo>
                  <a:pt x="9010569" y="22098"/>
                </a:lnTo>
                <a:cubicBezTo>
                  <a:pt x="9014109" y="138455"/>
                  <a:pt x="9015880" y="211202"/>
                  <a:pt x="9015880" y="240337"/>
                </a:cubicBezTo>
                <a:cubicBezTo>
                  <a:pt x="9015880" y="249659"/>
                  <a:pt x="9015746" y="254096"/>
                  <a:pt x="9015477" y="253648"/>
                </a:cubicBezTo>
                <a:cubicBezTo>
                  <a:pt x="9013916" y="264114"/>
                  <a:pt x="9008693" y="269346"/>
                  <a:pt x="8999811" y="269346"/>
                </a:cubicBezTo>
                <a:lnTo>
                  <a:pt x="8994077" y="268937"/>
                </a:lnTo>
                <a:cubicBezTo>
                  <a:pt x="8983939" y="268634"/>
                  <a:pt x="8920492" y="197786"/>
                  <a:pt x="8803733" y="56393"/>
                </a:cubicBezTo>
                <a:lnTo>
                  <a:pt x="8806088" y="265097"/>
                </a:lnTo>
                <a:lnTo>
                  <a:pt x="8801218" y="274351"/>
                </a:lnTo>
                <a:cubicBezTo>
                  <a:pt x="8796874" y="277977"/>
                  <a:pt x="8791927" y="279791"/>
                  <a:pt x="8786377" y="279791"/>
                </a:cubicBezTo>
                <a:lnTo>
                  <a:pt x="8782985" y="279791"/>
                </a:lnTo>
                <a:lnTo>
                  <a:pt x="8772887" y="274984"/>
                </a:lnTo>
                <a:cubicBezTo>
                  <a:pt x="8769605" y="270974"/>
                  <a:pt x="8767652" y="266445"/>
                  <a:pt x="8767025" y="261398"/>
                </a:cubicBezTo>
                <a:lnTo>
                  <a:pt x="8764606" y="29227"/>
                </a:lnTo>
                <a:cubicBezTo>
                  <a:pt x="8765553" y="14025"/>
                  <a:pt x="8772274" y="6425"/>
                  <a:pt x="8784771" y="6425"/>
                </a:cubicBezTo>
                <a:close/>
                <a:moveTo>
                  <a:pt x="7413171" y="6425"/>
                </a:moveTo>
                <a:cubicBezTo>
                  <a:pt x="7418064" y="6425"/>
                  <a:pt x="7423832" y="7942"/>
                  <a:pt x="7430472" y="10975"/>
                </a:cubicBezTo>
                <a:cubicBezTo>
                  <a:pt x="7437113" y="14008"/>
                  <a:pt x="7444499" y="19316"/>
                  <a:pt x="7452631" y="26897"/>
                </a:cubicBezTo>
                <a:cubicBezTo>
                  <a:pt x="7460762" y="34479"/>
                  <a:pt x="7510799" y="92073"/>
                  <a:pt x="7602740" y="199680"/>
                </a:cubicBezTo>
                <a:lnTo>
                  <a:pt x="7599931" y="26097"/>
                </a:lnTo>
                <a:cubicBezTo>
                  <a:pt x="7600592" y="13784"/>
                  <a:pt x="7607448" y="7628"/>
                  <a:pt x="7620499" y="7628"/>
                </a:cubicBezTo>
                <a:lnTo>
                  <a:pt x="7623891" y="7628"/>
                </a:lnTo>
                <a:lnTo>
                  <a:pt x="7634015" y="12690"/>
                </a:lnTo>
                <a:lnTo>
                  <a:pt x="7638968" y="22098"/>
                </a:lnTo>
                <a:cubicBezTo>
                  <a:pt x="7642510" y="138455"/>
                  <a:pt x="7644280" y="211202"/>
                  <a:pt x="7644280" y="240337"/>
                </a:cubicBezTo>
                <a:cubicBezTo>
                  <a:pt x="7644280" y="249659"/>
                  <a:pt x="7644146" y="254096"/>
                  <a:pt x="7643877" y="253648"/>
                </a:cubicBezTo>
                <a:cubicBezTo>
                  <a:pt x="7642315" y="264114"/>
                  <a:pt x="7637093" y="269346"/>
                  <a:pt x="7628211" y="269346"/>
                </a:cubicBezTo>
                <a:lnTo>
                  <a:pt x="7622477" y="268937"/>
                </a:lnTo>
                <a:cubicBezTo>
                  <a:pt x="7612340" y="268634"/>
                  <a:pt x="7548891" y="197786"/>
                  <a:pt x="7432133" y="56393"/>
                </a:cubicBezTo>
                <a:lnTo>
                  <a:pt x="7434488" y="265097"/>
                </a:lnTo>
                <a:lnTo>
                  <a:pt x="7429618" y="274351"/>
                </a:lnTo>
                <a:cubicBezTo>
                  <a:pt x="7425275" y="277977"/>
                  <a:pt x="7420328" y="279791"/>
                  <a:pt x="7414777" y="279791"/>
                </a:cubicBezTo>
                <a:lnTo>
                  <a:pt x="7411386" y="279791"/>
                </a:lnTo>
                <a:lnTo>
                  <a:pt x="7401287" y="274984"/>
                </a:lnTo>
                <a:cubicBezTo>
                  <a:pt x="7398006" y="270974"/>
                  <a:pt x="7396052" y="266445"/>
                  <a:pt x="7395425" y="261398"/>
                </a:cubicBezTo>
                <a:lnTo>
                  <a:pt x="7393006" y="29227"/>
                </a:lnTo>
                <a:cubicBezTo>
                  <a:pt x="7393953" y="14025"/>
                  <a:pt x="7400675" y="6425"/>
                  <a:pt x="7413171" y="6425"/>
                </a:cubicBezTo>
                <a:close/>
                <a:moveTo>
                  <a:pt x="6041571" y="6425"/>
                </a:moveTo>
                <a:cubicBezTo>
                  <a:pt x="6046465" y="6425"/>
                  <a:pt x="6052231" y="7942"/>
                  <a:pt x="6058873" y="10975"/>
                </a:cubicBezTo>
                <a:cubicBezTo>
                  <a:pt x="6065513" y="14008"/>
                  <a:pt x="6072900" y="19316"/>
                  <a:pt x="6081031" y="26897"/>
                </a:cubicBezTo>
                <a:cubicBezTo>
                  <a:pt x="6089163" y="34479"/>
                  <a:pt x="6139200" y="92073"/>
                  <a:pt x="6231141" y="199680"/>
                </a:cubicBezTo>
                <a:lnTo>
                  <a:pt x="6228331" y="26097"/>
                </a:lnTo>
                <a:cubicBezTo>
                  <a:pt x="6228992" y="13784"/>
                  <a:pt x="6235849" y="7628"/>
                  <a:pt x="6248899" y="7628"/>
                </a:cubicBezTo>
                <a:lnTo>
                  <a:pt x="6252292" y="7628"/>
                </a:lnTo>
                <a:lnTo>
                  <a:pt x="6262415" y="12690"/>
                </a:lnTo>
                <a:lnTo>
                  <a:pt x="6267368" y="22098"/>
                </a:lnTo>
                <a:cubicBezTo>
                  <a:pt x="6270911" y="138455"/>
                  <a:pt x="6272680" y="211202"/>
                  <a:pt x="6272680" y="240337"/>
                </a:cubicBezTo>
                <a:cubicBezTo>
                  <a:pt x="6272680" y="249659"/>
                  <a:pt x="6272546" y="254096"/>
                  <a:pt x="6272278" y="253648"/>
                </a:cubicBezTo>
                <a:cubicBezTo>
                  <a:pt x="6270716" y="264114"/>
                  <a:pt x="6265493" y="269346"/>
                  <a:pt x="6256611" y="269346"/>
                </a:cubicBezTo>
                <a:lnTo>
                  <a:pt x="6250878" y="268937"/>
                </a:lnTo>
                <a:cubicBezTo>
                  <a:pt x="6240741" y="268634"/>
                  <a:pt x="6177293" y="197786"/>
                  <a:pt x="6060534" y="56393"/>
                </a:cubicBezTo>
                <a:lnTo>
                  <a:pt x="6062889" y="265097"/>
                </a:lnTo>
                <a:lnTo>
                  <a:pt x="6058018" y="274351"/>
                </a:lnTo>
                <a:cubicBezTo>
                  <a:pt x="6053676" y="277977"/>
                  <a:pt x="6048729" y="279791"/>
                  <a:pt x="6043178" y="279791"/>
                </a:cubicBezTo>
                <a:lnTo>
                  <a:pt x="6039786" y="279791"/>
                </a:lnTo>
                <a:lnTo>
                  <a:pt x="6029687" y="274984"/>
                </a:lnTo>
                <a:cubicBezTo>
                  <a:pt x="6026407" y="270974"/>
                  <a:pt x="6024453" y="266445"/>
                  <a:pt x="6023825" y="261398"/>
                </a:cubicBezTo>
                <a:lnTo>
                  <a:pt x="6021406" y="29227"/>
                </a:lnTo>
                <a:cubicBezTo>
                  <a:pt x="6022353" y="14025"/>
                  <a:pt x="6029075" y="6425"/>
                  <a:pt x="6041571" y="6425"/>
                </a:cubicBezTo>
                <a:close/>
                <a:moveTo>
                  <a:pt x="4679496" y="6425"/>
                </a:moveTo>
                <a:cubicBezTo>
                  <a:pt x="4684391" y="6425"/>
                  <a:pt x="4690158" y="7942"/>
                  <a:pt x="4696798" y="10975"/>
                </a:cubicBezTo>
                <a:cubicBezTo>
                  <a:pt x="4703438" y="14008"/>
                  <a:pt x="4710825" y="19316"/>
                  <a:pt x="4718956" y="26897"/>
                </a:cubicBezTo>
                <a:cubicBezTo>
                  <a:pt x="4727089" y="34479"/>
                  <a:pt x="4777126" y="92073"/>
                  <a:pt x="4869067" y="199680"/>
                </a:cubicBezTo>
                <a:lnTo>
                  <a:pt x="4866257" y="26097"/>
                </a:lnTo>
                <a:cubicBezTo>
                  <a:pt x="4866917" y="13784"/>
                  <a:pt x="4873773" y="7628"/>
                  <a:pt x="4886824" y="7628"/>
                </a:cubicBezTo>
                <a:lnTo>
                  <a:pt x="4890217" y="7628"/>
                </a:lnTo>
                <a:lnTo>
                  <a:pt x="4900340" y="12690"/>
                </a:lnTo>
                <a:lnTo>
                  <a:pt x="4905293" y="22098"/>
                </a:lnTo>
                <a:cubicBezTo>
                  <a:pt x="4908836" y="138455"/>
                  <a:pt x="4910605" y="211202"/>
                  <a:pt x="4910605" y="240337"/>
                </a:cubicBezTo>
                <a:cubicBezTo>
                  <a:pt x="4910605" y="249659"/>
                  <a:pt x="4910471" y="254096"/>
                  <a:pt x="4910203" y="253648"/>
                </a:cubicBezTo>
                <a:cubicBezTo>
                  <a:pt x="4908640" y="264114"/>
                  <a:pt x="4903419" y="269346"/>
                  <a:pt x="4894536" y="269346"/>
                </a:cubicBezTo>
                <a:lnTo>
                  <a:pt x="4888801" y="268937"/>
                </a:lnTo>
                <a:cubicBezTo>
                  <a:pt x="4878665" y="268634"/>
                  <a:pt x="4815218" y="197786"/>
                  <a:pt x="4698460" y="56393"/>
                </a:cubicBezTo>
                <a:lnTo>
                  <a:pt x="4700815" y="265097"/>
                </a:lnTo>
                <a:lnTo>
                  <a:pt x="4695944" y="274351"/>
                </a:lnTo>
                <a:cubicBezTo>
                  <a:pt x="4691601" y="277977"/>
                  <a:pt x="4686654" y="279791"/>
                  <a:pt x="4681103" y="279791"/>
                </a:cubicBezTo>
                <a:lnTo>
                  <a:pt x="4677711" y="279791"/>
                </a:lnTo>
                <a:lnTo>
                  <a:pt x="4667613" y="274984"/>
                </a:lnTo>
                <a:cubicBezTo>
                  <a:pt x="4664332" y="270974"/>
                  <a:pt x="4662378" y="266445"/>
                  <a:pt x="4661750" y="261398"/>
                </a:cubicBezTo>
                <a:lnTo>
                  <a:pt x="4659332" y="29227"/>
                </a:lnTo>
                <a:cubicBezTo>
                  <a:pt x="4660278" y="14025"/>
                  <a:pt x="4667000" y="6425"/>
                  <a:pt x="4679496" y="6425"/>
                </a:cubicBezTo>
                <a:close/>
                <a:moveTo>
                  <a:pt x="3307896" y="6425"/>
                </a:moveTo>
                <a:cubicBezTo>
                  <a:pt x="3312790" y="6425"/>
                  <a:pt x="3318557" y="7942"/>
                  <a:pt x="3325198" y="10975"/>
                </a:cubicBezTo>
                <a:cubicBezTo>
                  <a:pt x="3331839" y="14008"/>
                  <a:pt x="3339225" y="19316"/>
                  <a:pt x="3347356" y="26897"/>
                </a:cubicBezTo>
                <a:cubicBezTo>
                  <a:pt x="3355489" y="34479"/>
                  <a:pt x="3405525" y="92073"/>
                  <a:pt x="3497466" y="199680"/>
                </a:cubicBezTo>
                <a:lnTo>
                  <a:pt x="3494657" y="26097"/>
                </a:lnTo>
                <a:cubicBezTo>
                  <a:pt x="3495318" y="13784"/>
                  <a:pt x="3502174" y="7628"/>
                  <a:pt x="3515225" y="7628"/>
                </a:cubicBezTo>
                <a:lnTo>
                  <a:pt x="3518617" y="7628"/>
                </a:lnTo>
                <a:lnTo>
                  <a:pt x="3528741" y="12690"/>
                </a:lnTo>
                <a:lnTo>
                  <a:pt x="3533694" y="22098"/>
                </a:lnTo>
                <a:cubicBezTo>
                  <a:pt x="3537235" y="138455"/>
                  <a:pt x="3539006" y="211202"/>
                  <a:pt x="3539006" y="240337"/>
                </a:cubicBezTo>
                <a:cubicBezTo>
                  <a:pt x="3539006" y="249659"/>
                  <a:pt x="3538871" y="254096"/>
                  <a:pt x="3538603" y="253648"/>
                </a:cubicBezTo>
                <a:cubicBezTo>
                  <a:pt x="3537041" y="264114"/>
                  <a:pt x="3531819" y="269346"/>
                  <a:pt x="3522936" y="269346"/>
                </a:cubicBezTo>
                <a:lnTo>
                  <a:pt x="3517202" y="268937"/>
                </a:lnTo>
                <a:cubicBezTo>
                  <a:pt x="3507065" y="268634"/>
                  <a:pt x="3443617" y="197786"/>
                  <a:pt x="3326858" y="56393"/>
                </a:cubicBezTo>
                <a:lnTo>
                  <a:pt x="3329213" y="265097"/>
                </a:lnTo>
                <a:lnTo>
                  <a:pt x="3324344" y="274351"/>
                </a:lnTo>
                <a:cubicBezTo>
                  <a:pt x="3320001" y="277977"/>
                  <a:pt x="3315054" y="279791"/>
                  <a:pt x="3309503" y="279791"/>
                </a:cubicBezTo>
                <a:lnTo>
                  <a:pt x="3306111" y="279791"/>
                </a:lnTo>
                <a:lnTo>
                  <a:pt x="3296013" y="274984"/>
                </a:lnTo>
                <a:cubicBezTo>
                  <a:pt x="3292732" y="270974"/>
                  <a:pt x="3290778" y="266445"/>
                  <a:pt x="3290150" y="261398"/>
                </a:cubicBezTo>
                <a:lnTo>
                  <a:pt x="3287731" y="29227"/>
                </a:lnTo>
                <a:cubicBezTo>
                  <a:pt x="3288679" y="14025"/>
                  <a:pt x="3295400" y="6425"/>
                  <a:pt x="3307896" y="6425"/>
                </a:cubicBezTo>
                <a:close/>
                <a:moveTo>
                  <a:pt x="1936296" y="6425"/>
                </a:moveTo>
                <a:cubicBezTo>
                  <a:pt x="1941190" y="6425"/>
                  <a:pt x="1946957" y="7942"/>
                  <a:pt x="1953598" y="10975"/>
                </a:cubicBezTo>
                <a:cubicBezTo>
                  <a:pt x="1960239" y="14008"/>
                  <a:pt x="1967625" y="19316"/>
                  <a:pt x="1975756" y="26897"/>
                </a:cubicBezTo>
                <a:cubicBezTo>
                  <a:pt x="1983888" y="34479"/>
                  <a:pt x="2033925" y="92073"/>
                  <a:pt x="2125866" y="199680"/>
                </a:cubicBezTo>
                <a:lnTo>
                  <a:pt x="2123056" y="26097"/>
                </a:lnTo>
                <a:cubicBezTo>
                  <a:pt x="2123718" y="13784"/>
                  <a:pt x="2130574" y="7628"/>
                  <a:pt x="2143625" y="7628"/>
                </a:cubicBezTo>
                <a:lnTo>
                  <a:pt x="2147017" y="7628"/>
                </a:lnTo>
                <a:lnTo>
                  <a:pt x="2157141" y="12690"/>
                </a:lnTo>
                <a:lnTo>
                  <a:pt x="2162094" y="22098"/>
                </a:lnTo>
                <a:cubicBezTo>
                  <a:pt x="2165635" y="138455"/>
                  <a:pt x="2167406" y="211202"/>
                  <a:pt x="2167406" y="240337"/>
                </a:cubicBezTo>
                <a:cubicBezTo>
                  <a:pt x="2167406" y="249659"/>
                  <a:pt x="2167271" y="254096"/>
                  <a:pt x="2167003" y="253648"/>
                </a:cubicBezTo>
                <a:cubicBezTo>
                  <a:pt x="2165441" y="264114"/>
                  <a:pt x="2160219" y="269346"/>
                  <a:pt x="2151336" y="269346"/>
                </a:cubicBezTo>
                <a:lnTo>
                  <a:pt x="2145602" y="268937"/>
                </a:lnTo>
                <a:cubicBezTo>
                  <a:pt x="2135465" y="268634"/>
                  <a:pt x="2072018" y="197786"/>
                  <a:pt x="1955259" y="56393"/>
                </a:cubicBezTo>
                <a:lnTo>
                  <a:pt x="1957614" y="265097"/>
                </a:lnTo>
                <a:lnTo>
                  <a:pt x="1952743" y="274351"/>
                </a:lnTo>
                <a:cubicBezTo>
                  <a:pt x="1948400" y="277977"/>
                  <a:pt x="1943453" y="279791"/>
                  <a:pt x="1937903" y="279791"/>
                </a:cubicBezTo>
                <a:lnTo>
                  <a:pt x="1934511" y="279791"/>
                </a:lnTo>
                <a:lnTo>
                  <a:pt x="1924412" y="274984"/>
                </a:lnTo>
                <a:cubicBezTo>
                  <a:pt x="1921131" y="270974"/>
                  <a:pt x="1919178" y="266445"/>
                  <a:pt x="1918550" y="261398"/>
                </a:cubicBezTo>
                <a:lnTo>
                  <a:pt x="1916131" y="29227"/>
                </a:lnTo>
                <a:cubicBezTo>
                  <a:pt x="1917078" y="14025"/>
                  <a:pt x="1923800" y="6425"/>
                  <a:pt x="1936296" y="6425"/>
                </a:cubicBezTo>
                <a:close/>
                <a:moveTo>
                  <a:pt x="564696" y="6425"/>
                </a:moveTo>
                <a:cubicBezTo>
                  <a:pt x="569590" y="6425"/>
                  <a:pt x="575357" y="7942"/>
                  <a:pt x="581998" y="10975"/>
                </a:cubicBezTo>
                <a:cubicBezTo>
                  <a:pt x="588638" y="14008"/>
                  <a:pt x="596024" y="19316"/>
                  <a:pt x="604156" y="26897"/>
                </a:cubicBezTo>
                <a:cubicBezTo>
                  <a:pt x="612288" y="34479"/>
                  <a:pt x="662324" y="92073"/>
                  <a:pt x="754266" y="199680"/>
                </a:cubicBezTo>
                <a:lnTo>
                  <a:pt x="751456" y="26097"/>
                </a:lnTo>
                <a:cubicBezTo>
                  <a:pt x="752117" y="13784"/>
                  <a:pt x="758974" y="7628"/>
                  <a:pt x="772025" y="7628"/>
                </a:cubicBezTo>
                <a:lnTo>
                  <a:pt x="775416" y="7628"/>
                </a:lnTo>
                <a:lnTo>
                  <a:pt x="785541" y="12690"/>
                </a:lnTo>
                <a:lnTo>
                  <a:pt x="790494" y="22098"/>
                </a:lnTo>
                <a:cubicBezTo>
                  <a:pt x="794035" y="138455"/>
                  <a:pt x="795806" y="211202"/>
                  <a:pt x="795806" y="240337"/>
                </a:cubicBezTo>
                <a:cubicBezTo>
                  <a:pt x="795806" y="249659"/>
                  <a:pt x="795671" y="254096"/>
                  <a:pt x="795402" y="253648"/>
                </a:cubicBezTo>
                <a:cubicBezTo>
                  <a:pt x="793841" y="264114"/>
                  <a:pt x="788619" y="269346"/>
                  <a:pt x="779736" y="269346"/>
                </a:cubicBezTo>
                <a:lnTo>
                  <a:pt x="774002" y="268937"/>
                </a:lnTo>
                <a:cubicBezTo>
                  <a:pt x="763865" y="268634"/>
                  <a:pt x="700417" y="197786"/>
                  <a:pt x="583658" y="56393"/>
                </a:cubicBezTo>
                <a:lnTo>
                  <a:pt x="586013" y="265097"/>
                </a:lnTo>
                <a:lnTo>
                  <a:pt x="581143" y="274351"/>
                </a:lnTo>
                <a:cubicBezTo>
                  <a:pt x="576800" y="277977"/>
                  <a:pt x="571853" y="279791"/>
                  <a:pt x="566303" y="279791"/>
                </a:cubicBezTo>
                <a:lnTo>
                  <a:pt x="562911" y="279791"/>
                </a:lnTo>
                <a:lnTo>
                  <a:pt x="552812" y="274984"/>
                </a:lnTo>
                <a:cubicBezTo>
                  <a:pt x="549531" y="270974"/>
                  <a:pt x="547577" y="266445"/>
                  <a:pt x="546950" y="261398"/>
                </a:cubicBezTo>
                <a:lnTo>
                  <a:pt x="544531" y="29227"/>
                </a:lnTo>
                <a:cubicBezTo>
                  <a:pt x="545478" y="14025"/>
                  <a:pt x="552200" y="6425"/>
                  <a:pt x="564696" y="6425"/>
                </a:cubicBezTo>
                <a:close/>
                <a:moveTo>
                  <a:pt x="11027919" y="2406"/>
                </a:moveTo>
                <a:cubicBezTo>
                  <a:pt x="11035705" y="2406"/>
                  <a:pt x="11047187" y="2619"/>
                  <a:pt x="11062361" y="3046"/>
                </a:cubicBezTo>
                <a:cubicBezTo>
                  <a:pt x="11077537" y="3473"/>
                  <a:pt x="11096749" y="6079"/>
                  <a:pt x="11119993" y="10866"/>
                </a:cubicBezTo>
                <a:cubicBezTo>
                  <a:pt x="11143239" y="15653"/>
                  <a:pt x="11162322" y="24530"/>
                  <a:pt x="11177240" y="37498"/>
                </a:cubicBezTo>
                <a:cubicBezTo>
                  <a:pt x="11192160" y="50466"/>
                  <a:pt x="11200852" y="62822"/>
                  <a:pt x="11203313" y="74568"/>
                </a:cubicBezTo>
                <a:cubicBezTo>
                  <a:pt x="11204832" y="82469"/>
                  <a:pt x="11205591" y="89780"/>
                  <a:pt x="11205591" y="96499"/>
                </a:cubicBezTo>
                <a:cubicBezTo>
                  <a:pt x="11205591" y="100574"/>
                  <a:pt x="11205096" y="106367"/>
                  <a:pt x="11204104" y="113878"/>
                </a:cubicBezTo>
                <a:cubicBezTo>
                  <a:pt x="11203111" y="121388"/>
                  <a:pt x="11200824" y="128513"/>
                  <a:pt x="11197239" y="135252"/>
                </a:cubicBezTo>
                <a:cubicBezTo>
                  <a:pt x="11193656" y="141991"/>
                  <a:pt x="11182751" y="152816"/>
                  <a:pt x="11164521" y="167727"/>
                </a:cubicBezTo>
                <a:cubicBezTo>
                  <a:pt x="11146293" y="182638"/>
                  <a:pt x="11123098" y="191114"/>
                  <a:pt x="11094936" y="193156"/>
                </a:cubicBezTo>
                <a:cubicBezTo>
                  <a:pt x="11066773" y="195197"/>
                  <a:pt x="11040174" y="196218"/>
                  <a:pt x="11015139" y="196218"/>
                </a:cubicBezTo>
                <a:lnTo>
                  <a:pt x="11019561" y="261686"/>
                </a:lnTo>
                <a:lnTo>
                  <a:pt x="11015133" y="271561"/>
                </a:lnTo>
                <a:cubicBezTo>
                  <a:pt x="11010666" y="274906"/>
                  <a:pt x="11005687" y="276578"/>
                  <a:pt x="11000195" y="276578"/>
                </a:cubicBezTo>
                <a:lnTo>
                  <a:pt x="10996407" y="276578"/>
                </a:lnTo>
                <a:lnTo>
                  <a:pt x="10986660" y="271964"/>
                </a:lnTo>
                <a:cubicBezTo>
                  <a:pt x="10980901" y="259843"/>
                  <a:pt x="10978021" y="247478"/>
                  <a:pt x="10978021" y="234869"/>
                </a:cubicBezTo>
                <a:cubicBezTo>
                  <a:pt x="10978021" y="222259"/>
                  <a:pt x="10976281" y="154331"/>
                  <a:pt x="10972799" y="31083"/>
                </a:cubicBezTo>
                <a:cubicBezTo>
                  <a:pt x="10973102" y="15399"/>
                  <a:pt x="10977407" y="6760"/>
                  <a:pt x="10985714" y="5164"/>
                </a:cubicBezTo>
                <a:cubicBezTo>
                  <a:pt x="10995812" y="3325"/>
                  <a:pt x="11009881" y="2406"/>
                  <a:pt x="11027919" y="2406"/>
                </a:cubicBezTo>
                <a:close/>
                <a:moveTo>
                  <a:pt x="9665844" y="2406"/>
                </a:moveTo>
                <a:cubicBezTo>
                  <a:pt x="9673631" y="2406"/>
                  <a:pt x="9685112" y="2619"/>
                  <a:pt x="9700288" y="3046"/>
                </a:cubicBezTo>
                <a:cubicBezTo>
                  <a:pt x="9715462" y="3473"/>
                  <a:pt x="9734673" y="6079"/>
                  <a:pt x="9757919" y="10866"/>
                </a:cubicBezTo>
                <a:cubicBezTo>
                  <a:pt x="9781164" y="15653"/>
                  <a:pt x="9800247" y="24530"/>
                  <a:pt x="9815167" y="37498"/>
                </a:cubicBezTo>
                <a:cubicBezTo>
                  <a:pt x="9830085" y="50466"/>
                  <a:pt x="9838777" y="62822"/>
                  <a:pt x="9841238" y="74568"/>
                </a:cubicBezTo>
                <a:cubicBezTo>
                  <a:pt x="9842757" y="82469"/>
                  <a:pt x="9843517" y="89780"/>
                  <a:pt x="9843517" y="96499"/>
                </a:cubicBezTo>
                <a:cubicBezTo>
                  <a:pt x="9843517" y="100574"/>
                  <a:pt x="9843021" y="106367"/>
                  <a:pt x="9842029" y="113878"/>
                </a:cubicBezTo>
                <a:cubicBezTo>
                  <a:pt x="9841037" y="121388"/>
                  <a:pt x="9838749" y="128513"/>
                  <a:pt x="9835165" y="135252"/>
                </a:cubicBezTo>
                <a:cubicBezTo>
                  <a:pt x="9831582" y="141991"/>
                  <a:pt x="9820676" y="152816"/>
                  <a:pt x="9802448" y="167727"/>
                </a:cubicBezTo>
                <a:cubicBezTo>
                  <a:pt x="9784218" y="182638"/>
                  <a:pt x="9761023" y="191114"/>
                  <a:pt x="9732861" y="193156"/>
                </a:cubicBezTo>
                <a:cubicBezTo>
                  <a:pt x="9704699" y="195197"/>
                  <a:pt x="9678101" y="196218"/>
                  <a:pt x="9653065" y="196218"/>
                </a:cubicBezTo>
                <a:lnTo>
                  <a:pt x="9657487" y="261686"/>
                </a:lnTo>
                <a:lnTo>
                  <a:pt x="9653058" y="271561"/>
                </a:lnTo>
                <a:cubicBezTo>
                  <a:pt x="9648592" y="274906"/>
                  <a:pt x="9643612" y="276578"/>
                  <a:pt x="9638122" y="276578"/>
                </a:cubicBezTo>
                <a:lnTo>
                  <a:pt x="9634333" y="276578"/>
                </a:lnTo>
                <a:lnTo>
                  <a:pt x="9624586" y="271964"/>
                </a:lnTo>
                <a:cubicBezTo>
                  <a:pt x="9618826" y="259843"/>
                  <a:pt x="9615947" y="247478"/>
                  <a:pt x="9615947" y="234869"/>
                </a:cubicBezTo>
                <a:cubicBezTo>
                  <a:pt x="9615947" y="222259"/>
                  <a:pt x="9614206" y="154331"/>
                  <a:pt x="9610724" y="31083"/>
                </a:cubicBezTo>
                <a:cubicBezTo>
                  <a:pt x="9611027" y="15399"/>
                  <a:pt x="9615332" y="6760"/>
                  <a:pt x="9623639" y="5164"/>
                </a:cubicBezTo>
                <a:cubicBezTo>
                  <a:pt x="9633738" y="3325"/>
                  <a:pt x="9647806" y="2406"/>
                  <a:pt x="9665844" y="2406"/>
                </a:cubicBezTo>
                <a:close/>
                <a:moveTo>
                  <a:pt x="8294244" y="2406"/>
                </a:moveTo>
                <a:cubicBezTo>
                  <a:pt x="8302030" y="2406"/>
                  <a:pt x="8313511" y="2619"/>
                  <a:pt x="8328687" y="3046"/>
                </a:cubicBezTo>
                <a:cubicBezTo>
                  <a:pt x="8343863" y="3473"/>
                  <a:pt x="8363073" y="6079"/>
                  <a:pt x="8386318" y="10866"/>
                </a:cubicBezTo>
                <a:cubicBezTo>
                  <a:pt x="8409565" y="15653"/>
                  <a:pt x="8428647" y="24530"/>
                  <a:pt x="8443566" y="37498"/>
                </a:cubicBezTo>
                <a:cubicBezTo>
                  <a:pt x="8458486" y="50466"/>
                  <a:pt x="8467177" y="62822"/>
                  <a:pt x="8469638" y="74568"/>
                </a:cubicBezTo>
                <a:cubicBezTo>
                  <a:pt x="8471157" y="82469"/>
                  <a:pt x="8471917" y="89780"/>
                  <a:pt x="8471917" y="96499"/>
                </a:cubicBezTo>
                <a:cubicBezTo>
                  <a:pt x="8471917" y="100574"/>
                  <a:pt x="8471421" y="106367"/>
                  <a:pt x="8470428" y="113878"/>
                </a:cubicBezTo>
                <a:cubicBezTo>
                  <a:pt x="8469437" y="121388"/>
                  <a:pt x="8467149" y="128513"/>
                  <a:pt x="8463565" y="135252"/>
                </a:cubicBezTo>
                <a:cubicBezTo>
                  <a:pt x="8459981" y="141991"/>
                  <a:pt x="8449076" y="152816"/>
                  <a:pt x="8430847" y="167727"/>
                </a:cubicBezTo>
                <a:cubicBezTo>
                  <a:pt x="8412618" y="182638"/>
                  <a:pt x="8389423" y="191114"/>
                  <a:pt x="8361261" y="193156"/>
                </a:cubicBezTo>
                <a:cubicBezTo>
                  <a:pt x="8333098" y="195197"/>
                  <a:pt x="8306499" y="196218"/>
                  <a:pt x="8281464" y="196218"/>
                </a:cubicBezTo>
                <a:lnTo>
                  <a:pt x="8285886" y="261686"/>
                </a:lnTo>
                <a:lnTo>
                  <a:pt x="8281458" y="271561"/>
                </a:lnTo>
                <a:cubicBezTo>
                  <a:pt x="8276991" y="274906"/>
                  <a:pt x="8272012" y="276578"/>
                  <a:pt x="8266521" y="276578"/>
                </a:cubicBezTo>
                <a:lnTo>
                  <a:pt x="8262733" y="276578"/>
                </a:lnTo>
                <a:lnTo>
                  <a:pt x="8252986" y="271964"/>
                </a:lnTo>
                <a:cubicBezTo>
                  <a:pt x="8247227" y="259843"/>
                  <a:pt x="8244346" y="247478"/>
                  <a:pt x="8244346" y="234869"/>
                </a:cubicBezTo>
                <a:cubicBezTo>
                  <a:pt x="8244346" y="222259"/>
                  <a:pt x="8242606" y="154331"/>
                  <a:pt x="8239125" y="31083"/>
                </a:cubicBezTo>
                <a:cubicBezTo>
                  <a:pt x="8239428" y="15399"/>
                  <a:pt x="8243733" y="6760"/>
                  <a:pt x="8252039" y="5164"/>
                </a:cubicBezTo>
                <a:cubicBezTo>
                  <a:pt x="8262138" y="3325"/>
                  <a:pt x="8276206" y="2406"/>
                  <a:pt x="8294244" y="2406"/>
                </a:cubicBezTo>
                <a:close/>
                <a:moveTo>
                  <a:pt x="6922645" y="2406"/>
                </a:moveTo>
                <a:cubicBezTo>
                  <a:pt x="6930431" y="2406"/>
                  <a:pt x="6941913" y="2619"/>
                  <a:pt x="6957087" y="3046"/>
                </a:cubicBezTo>
                <a:cubicBezTo>
                  <a:pt x="6972262" y="3473"/>
                  <a:pt x="6991474" y="6079"/>
                  <a:pt x="7014720" y="10866"/>
                </a:cubicBezTo>
                <a:cubicBezTo>
                  <a:pt x="7037965" y="15653"/>
                  <a:pt x="7057047" y="24530"/>
                  <a:pt x="7071966" y="37498"/>
                </a:cubicBezTo>
                <a:cubicBezTo>
                  <a:pt x="7086886" y="50466"/>
                  <a:pt x="7095578" y="62822"/>
                  <a:pt x="7098039" y="74568"/>
                </a:cubicBezTo>
                <a:cubicBezTo>
                  <a:pt x="7099558" y="82469"/>
                  <a:pt x="7100316" y="89780"/>
                  <a:pt x="7100316" y="96499"/>
                </a:cubicBezTo>
                <a:cubicBezTo>
                  <a:pt x="7100316" y="100574"/>
                  <a:pt x="7099821" y="106367"/>
                  <a:pt x="7098830" y="113878"/>
                </a:cubicBezTo>
                <a:cubicBezTo>
                  <a:pt x="7097837" y="121388"/>
                  <a:pt x="7095549" y="128513"/>
                  <a:pt x="7091965" y="135252"/>
                </a:cubicBezTo>
                <a:cubicBezTo>
                  <a:pt x="7088381" y="141991"/>
                  <a:pt x="7077475" y="152816"/>
                  <a:pt x="7059247" y="167727"/>
                </a:cubicBezTo>
                <a:cubicBezTo>
                  <a:pt x="7041020" y="182638"/>
                  <a:pt x="7017824" y="191114"/>
                  <a:pt x="6989661" y="193156"/>
                </a:cubicBezTo>
                <a:cubicBezTo>
                  <a:pt x="6961499" y="195197"/>
                  <a:pt x="6934900" y="196218"/>
                  <a:pt x="6909864" y="196218"/>
                </a:cubicBezTo>
                <a:lnTo>
                  <a:pt x="6914286" y="261686"/>
                </a:lnTo>
                <a:lnTo>
                  <a:pt x="6909859" y="271561"/>
                </a:lnTo>
                <a:cubicBezTo>
                  <a:pt x="6905391" y="274906"/>
                  <a:pt x="6900412" y="276578"/>
                  <a:pt x="6894921" y="276578"/>
                </a:cubicBezTo>
                <a:lnTo>
                  <a:pt x="6891133" y="276578"/>
                </a:lnTo>
                <a:lnTo>
                  <a:pt x="6881386" y="271964"/>
                </a:lnTo>
                <a:cubicBezTo>
                  <a:pt x="6875626" y="259843"/>
                  <a:pt x="6872747" y="247478"/>
                  <a:pt x="6872747" y="234869"/>
                </a:cubicBezTo>
                <a:cubicBezTo>
                  <a:pt x="6872747" y="222259"/>
                  <a:pt x="6871007" y="154331"/>
                  <a:pt x="6867524" y="31083"/>
                </a:cubicBezTo>
                <a:cubicBezTo>
                  <a:pt x="6867829" y="15399"/>
                  <a:pt x="6872132" y="6760"/>
                  <a:pt x="6880438" y="5164"/>
                </a:cubicBezTo>
                <a:cubicBezTo>
                  <a:pt x="6890538" y="3325"/>
                  <a:pt x="6904607" y="2406"/>
                  <a:pt x="6922645" y="2406"/>
                </a:cubicBezTo>
                <a:close/>
                <a:moveTo>
                  <a:pt x="5560570" y="2406"/>
                </a:moveTo>
                <a:cubicBezTo>
                  <a:pt x="5568356" y="2406"/>
                  <a:pt x="5579837" y="2619"/>
                  <a:pt x="5595012" y="3046"/>
                </a:cubicBezTo>
                <a:cubicBezTo>
                  <a:pt x="5610187" y="3473"/>
                  <a:pt x="5629400" y="6079"/>
                  <a:pt x="5652645" y="10866"/>
                </a:cubicBezTo>
                <a:cubicBezTo>
                  <a:pt x="5675889" y="15653"/>
                  <a:pt x="5694973" y="24530"/>
                  <a:pt x="5709891" y="37498"/>
                </a:cubicBezTo>
                <a:cubicBezTo>
                  <a:pt x="5724811" y="50466"/>
                  <a:pt x="5733501" y="62822"/>
                  <a:pt x="5735964" y="74568"/>
                </a:cubicBezTo>
                <a:cubicBezTo>
                  <a:pt x="5737484" y="82469"/>
                  <a:pt x="5738242" y="89780"/>
                  <a:pt x="5738242" y="96499"/>
                </a:cubicBezTo>
                <a:cubicBezTo>
                  <a:pt x="5738242" y="100574"/>
                  <a:pt x="5737745" y="106367"/>
                  <a:pt x="5736754" y="113878"/>
                </a:cubicBezTo>
                <a:cubicBezTo>
                  <a:pt x="5735762" y="121388"/>
                  <a:pt x="5733475" y="128513"/>
                  <a:pt x="5729892" y="135252"/>
                </a:cubicBezTo>
                <a:cubicBezTo>
                  <a:pt x="5726307" y="141991"/>
                  <a:pt x="5715401" y="152816"/>
                  <a:pt x="5697173" y="167727"/>
                </a:cubicBezTo>
                <a:cubicBezTo>
                  <a:pt x="5678944" y="182638"/>
                  <a:pt x="5655750" y="191114"/>
                  <a:pt x="5627586" y="193156"/>
                </a:cubicBezTo>
                <a:cubicBezTo>
                  <a:pt x="5599425" y="195197"/>
                  <a:pt x="5572825" y="196218"/>
                  <a:pt x="5547790" y="196218"/>
                </a:cubicBezTo>
                <a:lnTo>
                  <a:pt x="5552211" y="261686"/>
                </a:lnTo>
                <a:lnTo>
                  <a:pt x="5547784" y="271561"/>
                </a:lnTo>
                <a:cubicBezTo>
                  <a:pt x="5543316" y="274906"/>
                  <a:pt x="5538337" y="276578"/>
                  <a:pt x="5532846" y="276578"/>
                </a:cubicBezTo>
                <a:lnTo>
                  <a:pt x="5529058" y="276578"/>
                </a:lnTo>
                <a:lnTo>
                  <a:pt x="5519313" y="271964"/>
                </a:lnTo>
                <a:cubicBezTo>
                  <a:pt x="5513552" y="259843"/>
                  <a:pt x="5510672" y="247478"/>
                  <a:pt x="5510672" y="234869"/>
                </a:cubicBezTo>
                <a:cubicBezTo>
                  <a:pt x="5510672" y="222259"/>
                  <a:pt x="5508932" y="154331"/>
                  <a:pt x="5505450" y="31083"/>
                </a:cubicBezTo>
                <a:cubicBezTo>
                  <a:pt x="5505752" y="15399"/>
                  <a:pt x="5510057" y="6760"/>
                  <a:pt x="5518364" y="5164"/>
                </a:cubicBezTo>
                <a:cubicBezTo>
                  <a:pt x="5528462" y="3325"/>
                  <a:pt x="5542532" y="2406"/>
                  <a:pt x="5560570" y="2406"/>
                </a:cubicBezTo>
                <a:close/>
                <a:moveTo>
                  <a:pt x="4188970" y="2406"/>
                </a:moveTo>
                <a:cubicBezTo>
                  <a:pt x="4196756" y="2406"/>
                  <a:pt x="4208237" y="2619"/>
                  <a:pt x="4223413" y="3046"/>
                </a:cubicBezTo>
                <a:cubicBezTo>
                  <a:pt x="4238588" y="3473"/>
                  <a:pt x="4257799" y="6079"/>
                  <a:pt x="4281045" y="10866"/>
                </a:cubicBezTo>
                <a:cubicBezTo>
                  <a:pt x="4304290" y="15653"/>
                  <a:pt x="4323372" y="24530"/>
                  <a:pt x="4338293" y="37498"/>
                </a:cubicBezTo>
                <a:cubicBezTo>
                  <a:pt x="4353213" y="50466"/>
                  <a:pt x="4361903" y="62822"/>
                  <a:pt x="4364364" y="74568"/>
                </a:cubicBezTo>
                <a:cubicBezTo>
                  <a:pt x="4365883" y="82469"/>
                  <a:pt x="4366643" y="89780"/>
                  <a:pt x="4366643" y="96499"/>
                </a:cubicBezTo>
                <a:cubicBezTo>
                  <a:pt x="4366643" y="100574"/>
                  <a:pt x="4366146" y="106367"/>
                  <a:pt x="4365155" y="113878"/>
                </a:cubicBezTo>
                <a:cubicBezTo>
                  <a:pt x="4364164" y="121388"/>
                  <a:pt x="4361875" y="128513"/>
                  <a:pt x="4358291" y="135252"/>
                </a:cubicBezTo>
                <a:cubicBezTo>
                  <a:pt x="4354708" y="141991"/>
                  <a:pt x="4343802" y="152816"/>
                  <a:pt x="4325573" y="167727"/>
                </a:cubicBezTo>
                <a:cubicBezTo>
                  <a:pt x="4307345" y="182638"/>
                  <a:pt x="4284149" y="191114"/>
                  <a:pt x="4255988" y="193156"/>
                </a:cubicBezTo>
                <a:cubicBezTo>
                  <a:pt x="4227824" y="195197"/>
                  <a:pt x="4201225" y="196218"/>
                  <a:pt x="4176190" y="196218"/>
                </a:cubicBezTo>
                <a:lnTo>
                  <a:pt x="4180612" y="261686"/>
                </a:lnTo>
                <a:lnTo>
                  <a:pt x="4176183" y="271561"/>
                </a:lnTo>
                <a:cubicBezTo>
                  <a:pt x="4171717" y="274906"/>
                  <a:pt x="4166738" y="276578"/>
                  <a:pt x="4161247" y="276578"/>
                </a:cubicBezTo>
                <a:lnTo>
                  <a:pt x="4157459" y="276578"/>
                </a:lnTo>
                <a:lnTo>
                  <a:pt x="4147712" y="271964"/>
                </a:lnTo>
                <a:cubicBezTo>
                  <a:pt x="4141952" y="259843"/>
                  <a:pt x="4139072" y="247478"/>
                  <a:pt x="4139072" y="234869"/>
                </a:cubicBezTo>
                <a:cubicBezTo>
                  <a:pt x="4139072" y="222259"/>
                  <a:pt x="4137332" y="154331"/>
                  <a:pt x="4133850" y="31083"/>
                </a:cubicBezTo>
                <a:cubicBezTo>
                  <a:pt x="4134153" y="15399"/>
                  <a:pt x="4138458" y="6760"/>
                  <a:pt x="4146764" y="5164"/>
                </a:cubicBezTo>
                <a:cubicBezTo>
                  <a:pt x="4156864" y="3325"/>
                  <a:pt x="4170931" y="2406"/>
                  <a:pt x="4188970" y="2406"/>
                </a:cubicBezTo>
                <a:close/>
                <a:moveTo>
                  <a:pt x="2817370" y="2406"/>
                </a:moveTo>
                <a:cubicBezTo>
                  <a:pt x="2825156" y="2406"/>
                  <a:pt x="2836637" y="2619"/>
                  <a:pt x="2851813" y="3046"/>
                </a:cubicBezTo>
                <a:cubicBezTo>
                  <a:pt x="2866988" y="3473"/>
                  <a:pt x="2886199" y="6079"/>
                  <a:pt x="2909444" y="10866"/>
                </a:cubicBezTo>
                <a:cubicBezTo>
                  <a:pt x="2932690" y="15653"/>
                  <a:pt x="2951773" y="24530"/>
                  <a:pt x="2966692" y="37498"/>
                </a:cubicBezTo>
                <a:cubicBezTo>
                  <a:pt x="2981612" y="50466"/>
                  <a:pt x="2990302" y="62822"/>
                  <a:pt x="2992764" y="74568"/>
                </a:cubicBezTo>
                <a:cubicBezTo>
                  <a:pt x="2994283" y="82469"/>
                  <a:pt x="2995042" y="89780"/>
                  <a:pt x="2995042" y="96499"/>
                </a:cubicBezTo>
                <a:cubicBezTo>
                  <a:pt x="2995042" y="100574"/>
                  <a:pt x="2994546" y="106367"/>
                  <a:pt x="2993555" y="113878"/>
                </a:cubicBezTo>
                <a:cubicBezTo>
                  <a:pt x="2992562" y="121388"/>
                  <a:pt x="2990275" y="128513"/>
                  <a:pt x="2986690" y="135252"/>
                </a:cubicBezTo>
                <a:cubicBezTo>
                  <a:pt x="2983107" y="141991"/>
                  <a:pt x="2972201" y="152816"/>
                  <a:pt x="2953973" y="167727"/>
                </a:cubicBezTo>
                <a:cubicBezTo>
                  <a:pt x="2935745" y="182638"/>
                  <a:pt x="2912549" y="191114"/>
                  <a:pt x="2884387" y="193156"/>
                </a:cubicBezTo>
                <a:cubicBezTo>
                  <a:pt x="2856224" y="195197"/>
                  <a:pt x="2829625" y="196218"/>
                  <a:pt x="2804590" y="196218"/>
                </a:cubicBezTo>
                <a:lnTo>
                  <a:pt x="2809012" y="261686"/>
                </a:lnTo>
                <a:lnTo>
                  <a:pt x="2804583" y="271561"/>
                </a:lnTo>
                <a:cubicBezTo>
                  <a:pt x="2800117" y="274906"/>
                  <a:pt x="2795138" y="276578"/>
                  <a:pt x="2789647" y="276578"/>
                </a:cubicBezTo>
                <a:lnTo>
                  <a:pt x="2785858" y="276578"/>
                </a:lnTo>
                <a:lnTo>
                  <a:pt x="2776112" y="271964"/>
                </a:lnTo>
                <a:cubicBezTo>
                  <a:pt x="2770352" y="259843"/>
                  <a:pt x="2767472" y="247478"/>
                  <a:pt x="2767472" y="234869"/>
                </a:cubicBezTo>
                <a:cubicBezTo>
                  <a:pt x="2767472" y="222259"/>
                  <a:pt x="2765731" y="154331"/>
                  <a:pt x="2762250" y="31083"/>
                </a:cubicBezTo>
                <a:cubicBezTo>
                  <a:pt x="2762553" y="15399"/>
                  <a:pt x="2766858" y="6760"/>
                  <a:pt x="2775165" y="5164"/>
                </a:cubicBezTo>
                <a:cubicBezTo>
                  <a:pt x="2785263" y="3325"/>
                  <a:pt x="2799332" y="2406"/>
                  <a:pt x="2817370" y="2406"/>
                </a:cubicBezTo>
                <a:close/>
                <a:moveTo>
                  <a:pt x="1455295" y="2406"/>
                </a:moveTo>
                <a:cubicBezTo>
                  <a:pt x="1463081" y="2406"/>
                  <a:pt x="1474562" y="2619"/>
                  <a:pt x="1489738" y="3046"/>
                </a:cubicBezTo>
                <a:cubicBezTo>
                  <a:pt x="1504913" y="3473"/>
                  <a:pt x="1524124" y="6079"/>
                  <a:pt x="1547369" y="10866"/>
                </a:cubicBezTo>
                <a:cubicBezTo>
                  <a:pt x="1570615" y="15653"/>
                  <a:pt x="1589697" y="24530"/>
                  <a:pt x="1604617" y="37498"/>
                </a:cubicBezTo>
                <a:cubicBezTo>
                  <a:pt x="1619537" y="50466"/>
                  <a:pt x="1628227" y="62822"/>
                  <a:pt x="1630689" y="74568"/>
                </a:cubicBezTo>
                <a:cubicBezTo>
                  <a:pt x="1632208" y="82469"/>
                  <a:pt x="1632967" y="89780"/>
                  <a:pt x="1632967" y="96499"/>
                </a:cubicBezTo>
                <a:cubicBezTo>
                  <a:pt x="1632967" y="100574"/>
                  <a:pt x="1632471" y="106367"/>
                  <a:pt x="1631479" y="113878"/>
                </a:cubicBezTo>
                <a:cubicBezTo>
                  <a:pt x="1630488" y="121388"/>
                  <a:pt x="1628199" y="128513"/>
                  <a:pt x="1624616" y="135252"/>
                </a:cubicBezTo>
                <a:cubicBezTo>
                  <a:pt x="1621032" y="141991"/>
                  <a:pt x="1610126" y="152816"/>
                  <a:pt x="1591898" y="167727"/>
                </a:cubicBezTo>
                <a:cubicBezTo>
                  <a:pt x="1573669" y="182638"/>
                  <a:pt x="1550474" y="191114"/>
                  <a:pt x="1522312" y="193156"/>
                </a:cubicBezTo>
                <a:cubicBezTo>
                  <a:pt x="1494149" y="195197"/>
                  <a:pt x="1467550" y="196218"/>
                  <a:pt x="1442515" y="196218"/>
                </a:cubicBezTo>
                <a:lnTo>
                  <a:pt x="1446937" y="261686"/>
                </a:lnTo>
                <a:lnTo>
                  <a:pt x="1442508" y="271561"/>
                </a:lnTo>
                <a:cubicBezTo>
                  <a:pt x="1438041" y="274906"/>
                  <a:pt x="1433062" y="276578"/>
                  <a:pt x="1427572" y="276578"/>
                </a:cubicBezTo>
                <a:lnTo>
                  <a:pt x="1423783" y="276578"/>
                </a:lnTo>
                <a:lnTo>
                  <a:pt x="1414036" y="271964"/>
                </a:lnTo>
                <a:cubicBezTo>
                  <a:pt x="1408277" y="259843"/>
                  <a:pt x="1405397" y="247478"/>
                  <a:pt x="1405397" y="234869"/>
                </a:cubicBezTo>
                <a:cubicBezTo>
                  <a:pt x="1405397" y="222259"/>
                  <a:pt x="1403656" y="154331"/>
                  <a:pt x="1400175" y="31083"/>
                </a:cubicBezTo>
                <a:cubicBezTo>
                  <a:pt x="1400478" y="15399"/>
                  <a:pt x="1404783" y="6760"/>
                  <a:pt x="1413089" y="5164"/>
                </a:cubicBezTo>
                <a:cubicBezTo>
                  <a:pt x="1423188" y="3325"/>
                  <a:pt x="1437257" y="2406"/>
                  <a:pt x="1455295" y="2406"/>
                </a:cubicBezTo>
                <a:close/>
                <a:moveTo>
                  <a:pt x="55120" y="2406"/>
                </a:moveTo>
                <a:cubicBezTo>
                  <a:pt x="62906" y="2406"/>
                  <a:pt x="74387" y="2619"/>
                  <a:pt x="89562" y="3046"/>
                </a:cubicBezTo>
                <a:cubicBezTo>
                  <a:pt x="104738" y="3473"/>
                  <a:pt x="123949" y="6079"/>
                  <a:pt x="147194" y="10866"/>
                </a:cubicBezTo>
                <a:cubicBezTo>
                  <a:pt x="170440" y="15653"/>
                  <a:pt x="189522" y="24530"/>
                  <a:pt x="204442" y="37498"/>
                </a:cubicBezTo>
                <a:cubicBezTo>
                  <a:pt x="219361" y="50466"/>
                  <a:pt x="228052" y="62822"/>
                  <a:pt x="230514" y="74568"/>
                </a:cubicBezTo>
                <a:cubicBezTo>
                  <a:pt x="232033" y="82469"/>
                  <a:pt x="232792" y="89780"/>
                  <a:pt x="232792" y="96499"/>
                </a:cubicBezTo>
                <a:cubicBezTo>
                  <a:pt x="232792" y="100574"/>
                  <a:pt x="232296" y="106367"/>
                  <a:pt x="231304" y="113878"/>
                </a:cubicBezTo>
                <a:cubicBezTo>
                  <a:pt x="230312" y="121388"/>
                  <a:pt x="228024" y="128513"/>
                  <a:pt x="224441" y="135252"/>
                </a:cubicBezTo>
                <a:cubicBezTo>
                  <a:pt x="220857" y="141991"/>
                  <a:pt x="209951" y="152816"/>
                  <a:pt x="191723" y="167727"/>
                </a:cubicBezTo>
                <a:cubicBezTo>
                  <a:pt x="173494" y="182638"/>
                  <a:pt x="150299" y="191114"/>
                  <a:pt x="122136" y="193156"/>
                </a:cubicBezTo>
                <a:cubicBezTo>
                  <a:pt x="93974" y="195197"/>
                  <a:pt x="67375" y="196218"/>
                  <a:pt x="42340" y="196218"/>
                </a:cubicBezTo>
                <a:lnTo>
                  <a:pt x="46762" y="261686"/>
                </a:lnTo>
                <a:lnTo>
                  <a:pt x="42333" y="271561"/>
                </a:lnTo>
                <a:cubicBezTo>
                  <a:pt x="37867" y="274906"/>
                  <a:pt x="32887" y="276578"/>
                  <a:pt x="27397" y="276578"/>
                </a:cubicBezTo>
                <a:lnTo>
                  <a:pt x="23608" y="276578"/>
                </a:lnTo>
                <a:lnTo>
                  <a:pt x="13861" y="271964"/>
                </a:lnTo>
                <a:cubicBezTo>
                  <a:pt x="8102" y="259843"/>
                  <a:pt x="5222" y="247478"/>
                  <a:pt x="5222" y="234869"/>
                </a:cubicBezTo>
                <a:cubicBezTo>
                  <a:pt x="5222" y="222259"/>
                  <a:pt x="3481" y="154331"/>
                  <a:pt x="0" y="31083"/>
                </a:cubicBezTo>
                <a:cubicBezTo>
                  <a:pt x="303" y="15399"/>
                  <a:pt x="4608" y="6760"/>
                  <a:pt x="12914" y="5164"/>
                </a:cubicBezTo>
                <a:cubicBezTo>
                  <a:pt x="23013" y="3325"/>
                  <a:pt x="37081" y="2406"/>
                  <a:pt x="55120" y="2406"/>
                </a:cubicBezTo>
                <a:close/>
                <a:moveTo>
                  <a:pt x="12193777" y="1203"/>
                </a:moveTo>
                <a:cubicBezTo>
                  <a:pt x="12199350" y="1203"/>
                  <a:pt x="12204278" y="3701"/>
                  <a:pt x="12208560" y="8697"/>
                </a:cubicBezTo>
                <a:lnTo>
                  <a:pt x="12252764" y="103283"/>
                </a:lnTo>
                <a:lnTo>
                  <a:pt x="12252764" y="200894"/>
                </a:lnTo>
                <a:lnTo>
                  <a:pt x="12240539" y="173320"/>
                </a:lnTo>
                <a:lnTo>
                  <a:pt x="12128654" y="178030"/>
                </a:lnTo>
                <a:cubicBezTo>
                  <a:pt x="12123458" y="190557"/>
                  <a:pt x="12118679" y="204220"/>
                  <a:pt x="12114317" y="219020"/>
                </a:cubicBezTo>
                <a:cubicBezTo>
                  <a:pt x="12109954" y="233820"/>
                  <a:pt x="12104758" y="249122"/>
                  <a:pt x="12098731" y="264924"/>
                </a:cubicBezTo>
                <a:cubicBezTo>
                  <a:pt x="12094605" y="268674"/>
                  <a:pt x="12089591" y="270550"/>
                  <a:pt x="12083685" y="270550"/>
                </a:cubicBezTo>
                <a:lnTo>
                  <a:pt x="12080204" y="270550"/>
                </a:lnTo>
                <a:lnTo>
                  <a:pt x="12070815" y="265609"/>
                </a:lnTo>
                <a:cubicBezTo>
                  <a:pt x="12066754" y="260195"/>
                  <a:pt x="12064722" y="254030"/>
                  <a:pt x="12064722" y="247114"/>
                </a:cubicBezTo>
                <a:cubicBezTo>
                  <a:pt x="12088209" y="161812"/>
                  <a:pt x="12124531" y="83239"/>
                  <a:pt x="12173689" y="11397"/>
                </a:cubicBezTo>
                <a:cubicBezTo>
                  <a:pt x="12180798" y="4601"/>
                  <a:pt x="12187493" y="1203"/>
                  <a:pt x="12193777" y="1203"/>
                </a:cubicBezTo>
                <a:close/>
                <a:moveTo>
                  <a:pt x="11346053" y="1203"/>
                </a:moveTo>
                <a:cubicBezTo>
                  <a:pt x="11351625" y="1203"/>
                  <a:pt x="11356553" y="3701"/>
                  <a:pt x="11360836" y="8697"/>
                </a:cubicBezTo>
                <a:cubicBezTo>
                  <a:pt x="11385602" y="50964"/>
                  <a:pt x="11405154" y="92800"/>
                  <a:pt x="11419492" y="134206"/>
                </a:cubicBezTo>
                <a:cubicBezTo>
                  <a:pt x="11433828" y="175611"/>
                  <a:pt x="11450089" y="216786"/>
                  <a:pt x="11468273" y="257731"/>
                </a:cubicBezTo>
                <a:lnTo>
                  <a:pt x="11463805" y="268418"/>
                </a:lnTo>
                <a:cubicBezTo>
                  <a:pt x="11458814" y="271985"/>
                  <a:pt x="11453312" y="273769"/>
                  <a:pt x="11447302" y="273769"/>
                </a:cubicBezTo>
                <a:lnTo>
                  <a:pt x="11445010" y="273769"/>
                </a:lnTo>
                <a:lnTo>
                  <a:pt x="11435168" y="268847"/>
                </a:lnTo>
                <a:cubicBezTo>
                  <a:pt x="11417398" y="239968"/>
                  <a:pt x="11403280" y="208126"/>
                  <a:pt x="11392814" y="173320"/>
                </a:cubicBezTo>
                <a:lnTo>
                  <a:pt x="11280931" y="178030"/>
                </a:lnTo>
                <a:cubicBezTo>
                  <a:pt x="11275734" y="190557"/>
                  <a:pt x="11270954" y="204220"/>
                  <a:pt x="11266592" y="219020"/>
                </a:cubicBezTo>
                <a:cubicBezTo>
                  <a:pt x="11262229" y="233820"/>
                  <a:pt x="11257034" y="249122"/>
                  <a:pt x="11251006" y="264924"/>
                </a:cubicBezTo>
                <a:cubicBezTo>
                  <a:pt x="11246880" y="268674"/>
                  <a:pt x="11241866" y="270550"/>
                  <a:pt x="11235960" y="270550"/>
                </a:cubicBezTo>
                <a:lnTo>
                  <a:pt x="11232479" y="270550"/>
                </a:lnTo>
                <a:lnTo>
                  <a:pt x="11223091" y="265609"/>
                </a:lnTo>
                <a:cubicBezTo>
                  <a:pt x="11219029" y="260195"/>
                  <a:pt x="11216998" y="254030"/>
                  <a:pt x="11216998" y="247114"/>
                </a:cubicBezTo>
                <a:cubicBezTo>
                  <a:pt x="11240485" y="161812"/>
                  <a:pt x="11276806" y="83239"/>
                  <a:pt x="11325965" y="11397"/>
                </a:cubicBezTo>
                <a:cubicBezTo>
                  <a:pt x="11333073" y="4601"/>
                  <a:pt x="11339769" y="1203"/>
                  <a:pt x="11346053" y="1203"/>
                </a:cubicBezTo>
                <a:close/>
                <a:moveTo>
                  <a:pt x="10831703" y="1203"/>
                </a:moveTo>
                <a:cubicBezTo>
                  <a:pt x="10837274" y="1203"/>
                  <a:pt x="10842203" y="3701"/>
                  <a:pt x="10846486" y="8697"/>
                </a:cubicBezTo>
                <a:cubicBezTo>
                  <a:pt x="10871252" y="50964"/>
                  <a:pt x="10890804" y="92800"/>
                  <a:pt x="10905142" y="134206"/>
                </a:cubicBezTo>
                <a:cubicBezTo>
                  <a:pt x="10919479" y="175611"/>
                  <a:pt x="10935739" y="216786"/>
                  <a:pt x="10953923" y="257731"/>
                </a:cubicBezTo>
                <a:lnTo>
                  <a:pt x="10949455" y="268418"/>
                </a:lnTo>
                <a:cubicBezTo>
                  <a:pt x="10944464" y="271985"/>
                  <a:pt x="10938962" y="273769"/>
                  <a:pt x="10932951" y="273769"/>
                </a:cubicBezTo>
                <a:lnTo>
                  <a:pt x="10930660" y="273769"/>
                </a:lnTo>
                <a:lnTo>
                  <a:pt x="10920818" y="268847"/>
                </a:lnTo>
                <a:cubicBezTo>
                  <a:pt x="10903048" y="239968"/>
                  <a:pt x="10888930" y="208126"/>
                  <a:pt x="10878464" y="173320"/>
                </a:cubicBezTo>
                <a:lnTo>
                  <a:pt x="10766581" y="178030"/>
                </a:lnTo>
                <a:cubicBezTo>
                  <a:pt x="10761384" y="190557"/>
                  <a:pt x="10756604" y="204220"/>
                  <a:pt x="10752242" y="219020"/>
                </a:cubicBezTo>
                <a:cubicBezTo>
                  <a:pt x="10747879" y="233820"/>
                  <a:pt x="10742684" y="249122"/>
                  <a:pt x="10736656" y="264924"/>
                </a:cubicBezTo>
                <a:cubicBezTo>
                  <a:pt x="10732530" y="268674"/>
                  <a:pt x="10727514" y="270550"/>
                  <a:pt x="10721610" y="270550"/>
                </a:cubicBezTo>
                <a:lnTo>
                  <a:pt x="10718129" y="270550"/>
                </a:lnTo>
                <a:lnTo>
                  <a:pt x="10708741" y="265609"/>
                </a:lnTo>
                <a:cubicBezTo>
                  <a:pt x="10704680" y="260195"/>
                  <a:pt x="10702648" y="254030"/>
                  <a:pt x="10702648" y="247114"/>
                </a:cubicBezTo>
                <a:cubicBezTo>
                  <a:pt x="10726135" y="161812"/>
                  <a:pt x="10762456" y="83239"/>
                  <a:pt x="10811615" y="11397"/>
                </a:cubicBezTo>
                <a:cubicBezTo>
                  <a:pt x="10818722" y="4601"/>
                  <a:pt x="10825419" y="1203"/>
                  <a:pt x="10831703" y="1203"/>
                </a:cubicBezTo>
                <a:close/>
                <a:moveTo>
                  <a:pt x="9983978" y="1203"/>
                </a:moveTo>
                <a:cubicBezTo>
                  <a:pt x="9989549" y="1203"/>
                  <a:pt x="9994478" y="3701"/>
                  <a:pt x="9998761" y="8697"/>
                </a:cubicBezTo>
                <a:cubicBezTo>
                  <a:pt x="10023527" y="50964"/>
                  <a:pt x="10043079" y="92800"/>
                  <a:pt x="10057417" y="134206"/>
                </a:cubicBezTo>
                <a:cubicBezTo>
                  <a:pt x="10071754" y="175611"/>
                  <a:pt x="10088014" y="216786"/>
                  <a:pt x="10106198" y="257731"/>
                </a:cubicBezTo>
                <a:lnTo>
                  <a:pt x="10101730" y="268418"/>
                </a:lnTo>
                <a:cubicBezTo>
                  <a:pt x="10096739" y="271985"/>
                  <a:pt x="10091238" y="273769"/>
                  <a:pt x="10085226" y="273769"/>
                </a:cubicBezTo>
                <a:lnTo>
                  <a:pt x="10082935" y="273769"/>
                </a:lnTo>
                <a:lnTo>
                  <a:pt x="10073093" y="268847"/>
                </a:lnTo>
                <a:cubicBezTo>
                  <a:pt x="10055323" y="239968"/>
                  <a:pt x="10041205" y="208126"/>
                  <a:pt x="10030739" y="173320"/>
                </a:cubicBezTo>
                <a:lnTo>
                  <a:pt x="9918856" y="178030"/>
                </a:lnTo>
                <a:cubicBezTo>
                  <a:pt x="9913659" y="190557"/>
                  <a:pt x="9908879" y="204220"/>
                  <a:pt x="9904517" y="219020"/>
                </a:cubicBezTo>
                <a:cubicBezTo>
                  <a:pt x="9900154" y="233820"/>
                  <a:pt x="9894959" y="249122"/>
                  <a:pt x="9888931" y="264924"/>
                </a:cubicBezTo>
                <a:cubicBezTo>
                  <a:pt x="9884805" y="268674"/>
                  <a:pt x="9879789" y="270550"/>
                  <a:pt x="9873885" y="270550"/>
                </a:cubicBezTo>
                <a:lnTo>
                  <a:pt x="9870404" y="270550"/>
                </a:lnTo>
                <a:lnTo>
                  <a:pt x="9861016" y="265609"/>
                </a:lnTo>
                <a:cubicBezTo>
                  <a:pt x="9856955" y="260195"/>
                  <a:pt x="9854923" y="254030"/>
                  <a:pt x="9854923" y="247114"/>
                </a:cubicBezTo>
                <a:cubicBezTo>
                  <a:pt x="9878410" y="161812"/>
                  <a:pt x="9914731" y="83239"/>
                  <a:pt x="9963889" y="11397"/>
                </a:cubicBezTo>
                <a:cubicBezTo>
                  <a:pt x="9970997" y="4601"/>
                  <a:pt x="9977694" y="1203"/>
                  <a:pt x="9983978" y="1203"/>
                </a:cubicBezTo>
                <a:close/>
                <a:moveTo>
                  <a:pt x="9460103" y="1203"/>
                </a:moveTo>
                <a:cubicBezTo>
                  <a:pt x="9465674" y="1203"/>
                  <a:pt x="9470602" y="3701"/>
                  <a:pt x="9474886" y="8697"/>
                </a:cubicBezTo>
                <a:cubicBezTo>
                  <a:pt x="9499652" y="50964"/>
                  <a:pt x="9519204" y="92800"/>
                  <a:pt x="9533541" y="134206"/>
                </a:cubicBezTo>
                <a:cubicBezTo>
                  <a:pt x="9547879" y="175611"/>
                  <a:pt x="9564139" y="216786"/>
                  <a:pt x="9582322" y="257731"/>
                </a:cubicBezTo>
                <a:lnTo>
                  <a:pt x="9577855" y="268418"/>
                </a:lnTo>
                <a:cubicBezTo>
                  <a:pt x="9572864" y="271985"/>
                  <a:pt x="9567363" y="273769"/>
                  <a:pt x="9561351" y="273769"/>
                </a:cubicBezTo>
                <a:lnTo>
                  <a:pt x="9559060" y="273769"/>
                </a:lnTo>
                <a:lnTo>
                  <a:pt x="9549217" y="268847"/>
                </a:lnTo>
                <a:cubicBezTo>
                  <a:pt x="9531448" y="239968"/>
                  <a:pt x="9517330" y="208126"/>
                  <a:pt x="9506864" y="173320"/>
                </a:cubicBezTo>
                <a:lnTo>
                  <a:pt x="9394980" y="178030"/>
                </a:lnTo>
                <a:cubicBezTo>
                  <a:pt x="9389784" y="190557"/>
                  <a:pt x="9385004" y="204220"/>
                  <a:pt x="9380642" y="219020"/>
                </a:cubicBezTo>
                <a:cubicBezTo>
                  <a:pt x="9376279" y="233820"/>
                  <a:pt x="9371084" y="249122"/>
                  <a:pt x="9365056" y="264924"/>
                </a:cubicBezTo>
                <a:cubicBezTo>
                  <a:pt x="9360930" y="268674"/>
                  <a:pt x="9355914" y="270550"/>
                  <a:pt x="9350010" y="270550"/>
                </a:cubicBezTo>
                <a:lnTo>
                  <a:pt x="9346529" y="270550"/>
                </a:lnTo>
                <a:lnTo>
                  <a:pt x="9337141" y="265609"/>
                </a:lnTo>
                <a:cubicBezTo>
                  <a:pt x="9333079" y="260195"/>
                  <a:pt x="9331048" y="254030"/>
                  <a:pt x="9331048" y="247114"/>
                </a:cubicBezTo>
                <a:cubicBezTo>
                  <a:pt x="9354535" y="161812"/>
                  <a:pt x="9390856" y="83239"/>
                  <a:pt x="9440014" y="11397"/>
                </a:cubicBezTo>
                <a:cubicBezTo>
                  <a:pt x="9447122" y="4601"/>
                  <a:pt x="9453818" y="1203"/>
                  <a:pt x="9460103" y="1203"/>
                </a:cubicBezTo>
                <a:close/>
                <a:moveTo>
                  <a:pt x="8612378" y="1203"/>
                </a:moveTo>
                <a:cubicBezTo>
                  <a:pt x="8617949" y="1203"/>
                  <a:pt x="8622878" y="3701"/>
                  <a:pt x="8627161" y="8697"/>
                </a:cubicBezTo>
                <a:cubicBezTo>
                  <a:pt x="8651927" y="50964"/>
                  <a:pt x="8671479" y="92800"/>
                  <a:pt x="8685816" y="134206"/>
                </a:cubicBezTo>
                <a:cubicBezTo>
                  <a:pt x="8700154" y="175611"/>
                  <a:pt x="8716414" y="216786"/>
                  <a:pt x="8734597" y="257731"/>
                </a:cubicBezTo>
                <a:lnTo>
                  <a:pt x="8730130" y="268418"/>
                </a:lnTo>
                <a:cubicBezTo>
                  <a:pt x="8725139" y="271985"/>
                  <a:pt x="8719638" y="273769"/>
                  <a:pt x="8713626" y="273769"/>
                </a:cubicBezTo>
                <a:lnTo>
                  <a:pt x="8711335" y="273769"/>
                </a:lnTo>
                <a:lnTo>
                  <a:pt x="8701492" y="268847"/>
                </a:lnTo>
                <a:cubicBezTo>
                  <a:pt x="8683723" y="239968"/>
                  <a:pt x="8669605" y="208126"/>
                  <a:pt x="8659139" y="173320"/>
                </a:cubicBezTo>
                <a:lnTo>
                  <a:pt x="8547255" y="178030"/>
                </a:lnTo>
                <a:cubicBezTo>
                  <a:pt x="8542059" y="190557"/>
                  <a:pt x="8537279" y="204220"/>
                  <a:pt x="8532917" y="219020"/>
                </a:cubicBezTo>
                <a:cubicBezTo>
                  <a:pt x="8528554" y="233820"/>
                  <a:pt x="8523359" y="249122"/>
                  <a:pt x="8517331" y="264924"/>
                </a:cubicBezTo>
                <a:cubicBezTo>
                  <a:pt x="8513205" y="268674"/>
                  <a:pt x="8508191" y="270550"/>
                  <a:pt x="8502285" y="270550"/>
                </a:cubicBezTo>
                <a:lnTo>
                  <a:pt x="8498804" y="270550"/>
                </a:lnTo>
                <a:lnTo>
                  <a:pt x="8489416" y="265609"/>
                </a:lnTo>
                <a:cubicBezTo>
                  <a:pt x="8485354" y="260195"/>
                  <a:pt x="8483323" y="254030"/>
                  <a:pt x="8483323" y="247114"/>
                </a:cubicBezTo>
                <a:cubicBezTo>
                  <a:pt x="8506810" y="161812"/>
                  <a:pt x="8543132" y="83239"/>
                  <a:pt x="8592289" y="11397"/>
                </a:cubicBezTo>
                <a:cubicBezTo>
                  <a:pt x="8599397" y="4601"/>
                  <a:pt x="8606093" y="1203"/>
                  <a:pt x="8612378" y="1203"/>
                </a:cubicBezTo>
                <a:close/>
                <a:moveTo>
                  <a:pt x="8088504" y="1203"/>
                </a:moveTo>
                <a:cubicBezTo>
                  <a:pt x="8094075" y="1203"/>
                  <a:pt x="8099003" y="3701"/>
                  <a:pt x="8103286" y="8697"/>
                </a:cubicBezTo>
                <a:cubicBezTo>
                  <a:pt x="8128053" y="50964"/>
                  <a:pt x="8147605" y="92800"/>
                  <a:pt x="8161942" y="134206"/>
                </a:cubicBezTo>
                <a:cubicBezTo>
                  <a:pt x="8176279" y="175611"/>
                  <a:pt x="8192539" y="216786"/>
                  <a:pt x="8210723" y="257731"/>
                </a:cubicBezTo>
                <a:lnTo>
                  <a:pt x="8206256" y="268418"/>
                </a:lnTo>
                <a:cubicBezTo>
                  <a:pt x="8201264" y="271985"/>
                  <a:pt x="8195762" y="273769"/>
                  <a:pt x="8189752" y="273769"/>
                </a:cubicBezTo>
                <a:lnTo>
                  <a:pt x="8187460" y="273769"/>
                </a:lnTo>
                <a:lnTo>
                  <a:pt x="8177618" y="268847"/>
                </a:lnTo>
                <a:cubicBezTo>
                  <a:pt x="8159848" y="239968"/>
                  <a:pt x="8145730" y="208126"/>
                  <a:pt x="8135265" y="173320"/>
                </a:cubicBezTo>
                <a:lnTo>
                  <a:pt x="8023381" y="178030"/>
                </a:lnTo>
                <a:cubicBezTo>
                  <a:pt x="8018185" y="190557"/>
                  <a:pt x="8013405" y="204220"/>
                  <a:pt x="8009043" y="219020"/>
                </a:cubicBezTo>
                <a:cubicBezTo>
                  <a:pt x="8004680" y="233820"/>
                  <a:pt x="7999485" y="249122"/>
                  <a:pt x="7993457" y="264924"/>
                </a:cubicBezTo>
                <a:cubicBezTo>
                  <a:pt x="7989330" y="268674"/>
                  <a:pt x="7984315" y="270550"/>
                  <a:pt x="7978411" y="270550"/>
                </a:cubicBezTo>
                <a:lnTo>
                  <a:pt x="7974930" y="270550"/>
                </a:lnTo>
                <a:lnTo>
                  <a:pt x="7965541" y="265609"/>
                </a:lnTo>
                <a:cubicBezTo>
                  <a:pt x="7961479" y="260195"/>
                  <a:pt x="7959449" y="254030"/>
                  <a:pt x="7959449" y="247114"/>
                </a:cubicBezTo>
                <a:cubicBezTo>
                  <a:pt x="7982936" y="161812"/>
                  <a:pt x="8019257" y="83239"/>
                  <a:pt x="8068415" y="11397"/>
                </a:cubicBezTo>
                <a:cubicBezTo>
                  <a:pt x="8075522" y="4601"/>
                  <a:pt x="8082219" y="1203"/>
                  <a:pt x="8088504" y="1203"/>
                </a:cubicBezTo>
                <a:close/>
                <a:moveTo>
                  <a:pt x="7240779" y="1203"/>
                </a:moveTo>
                <a:cubicBezTo>
                  <a:pt x="7246350" y="1203"/>
                  <a:pt x="7251278" y="3701"/>
                  <a:pt x="7255561" y="8697"/>
                </a:cubicBezTo>
                <a:cubicBezTo>
                  <a:pt x="7280328" y="50964"/>
                  <a:pt x="7299880" y="92800"/>
                  <a:pt x="7314217" y="134206"/>
                </a:cubicBezTo>
                <a:cubicBezTo>
                  <a:pt x="7328554" y="175611"/>
                  <a:pt x="7344814" y="216786"/>
                  <a:pt x="7362998" y="257731"/>
                </a:cubicBezTo>
                <a:lnTo>
                  <a:pt x="7358531" y="268418"/>
                </a:lnTo>
                <a:cubicBezTo>
                  <a:pt x="7353539" y="271985"/>
                  <a:pt x="7348037" y="273769"/>
                  <a:pt x="7342027" y="273769"/>
                </a:cubicBezTo>
                <a:lnTo>
                  <a:pt x="7339735" y="273769"/>
                </a:lnTo>
                <a:lnTo>
                  <a:pt x="7329893" y="268847"/>
                </a:lnTo>
                <a:cubicBezTo>
                  <a:pt x="7312123" y="239968"/>
                  <a:pt x="7298005" y="208126"/>
                  <a:pt x="7287540" y="173320"/>
                </a:cubicBezTo>
                <a:lnTo>
                  <a:pt x="7175656" y="178030"/>
                </a:lnTo>
                <a:cubicBezTo>
                  <a:pt x="7170460" y="190557"/>
                  <a:pt x="7165680" y="204220"/>
                  <a:pt x="7161319" y="219020"/>
                </a:cubicBezTo>
                <a:cubicBezTo>
                  <a:pt x="7156956" y="233820"/>
                  <a:pt x="7151761" y="249122"/>
                  <a:pt x="7145732" y="264924"/>
                </a:cubicBezTo>
                <a:cubicBezTo>
                  <a:pt x="7141605" y="268674"/>
                  <a:pt x="7136591" y="270550"/>
                  <a:pt x="7130687" y="270550"/>
                </a:cubicBezTo>
                <a:lnTo>
                  <a:pt x="7127204" y="270550"/>
                </a:lnTo>
                <a:lnTo>
                  <a:pt x="7117817" y="265609"/>
                </a:lnTo>
                <a:cubicBezTo>
                  <a:pt x="7113754" y="260195"/>
                  <a:pt x="7111724" y="254030"/>
                  <a:pt x="7111724" y="247114"/>
                </a:cubicBezTo>
                <a:cubicBezTo>
                  <a:pt x="7135211" y="161812"/>
                  <a:pt x="7171532" y="83239"/>
                  <a:pt x="7220691" y="11397"/>
                </a:cubicBezTo>
                <a:cubicBezTo>
                  <a:pt x="7227797" y="4601"/>
                  <a:pt x="7234494" y="1203"/>
                  <a:pt x="7240779" y="1203"/>
                </a:cubicBezTo>
                <a:close/>
                <a:moveTo>
                  <a:pt x="6726429" y="1203"/>
                </a:moveTo>
                <a:cubicBezTo>
                  <a:pt x="6732000" y="1203"/>
                  <a:pt x="6736928" y="3701"/>
                  <a:pt x="6741211" y="8697"/>
                </a:cubicBezTo>
                <a:cubicBezTo>
                  <a:pt x="6765978" y="50964"/>
                  <a:pt x="6785530" y="92800"/>
                  <a:pt x="6799867" y="134206"/>
                </a:cubicBezTo>
                <a:cubicBezTo>
                  <a:pt x="6814204" y="175611"/>
                  <a:pt x="6830464" y="216786"/>
                  <a:pt x="6848648" y="257731"/>
                </a:cubicBezTo>
                <a:lnTo>
                  <a:pt x="6844181" y="268418"/>
                </a:lnTo>
                <a:cubicBezTo>
                  <a:pt x="6839189" y="271985"/>
                  <a:pt x="6833688" y="273769"/>
                  <a:pt x="6827678" y="273769"/>
                </a:cubicBezTo>
                <a:lnTo>
                  <a:pt x="6825386" y="273769"/>
                </a:lnTo>
                <a:lnTo>
                  <a:pt x="6815542" y="268847"/>
                </a:lnTo>
                <a:cubicBezTo>
                  <a:pt x="6797774" y="239968"/>
                  <a:pt x="6783656" y="208126"/>
                  <a:pt x="6773191" y="173320"/>
                </a:cubicBezTo>
                <a:lnTo>
                  <a:pt x="6661306" y="178030"/>
                </a:lnTo>
                <a:cubicBezTo>
                  <a:pt x="6656109" y="190557"/>
                  <a:pt x="6651330" y="204220"/>
                  <a:pt x="6646967" y="219020"/>
                </a:cubicBezTo>
                <a:cubicBezTo>
                  <a:pt x="6642605" y="233820"/>
                  <a:pt x="6637411" y="249122"/>
                  <a:pt x="6631381" y="264924"/>
                </a:cubicBezTo>
                <a:cubicBezTo>
                  <a:pt x="6627256" y="268674"/>
                  <a:pt x="6622241" y="270550"/>
                  <a:pt x="6616335" y="270550"/>
                </a:cubicBezTo>
                <a:lnTo>
                  <a:pt x="6612856" y="270550"/>
                </a:lnTo>
                <a:lnTo>
                  <a:pt x="6603466" y="265609"/>
                </a:lnTo>
                <a:cubicBezTo>
                  <a:pt x="6599405" y="260195"/>
                  <a:pt x="6597374" y="254030"/>
                  <a:pt x="6597374" y="247114"/>
                </a:cubicBezTo>
                <a:cubicBezTo>
                  <a:pt x="6620861" y="161812"/>
                  <a:pt x="6657182" y="83239"/>
                  <a:pt x="6706340" y="11397"/>
                </a:cubicBezTo>
                <a:cubicBezTo>
                  <a:pt x="6713448" y="4601"/>
                  <a:pt x="6720144" y="1203"/>
                  <a:pt x="6726429" y="1203"/>
                </a:cubicBezTo>
                <a:close/>
                <a:moveTo>
                  <a:pt x="5878705" y="1203"/>
                </a:moveTo>
                <a:cubicBezTo>
                  <a:pt x="5884275" y="1203"/>
                  <a:pt x="5889202" y="3701"/>
                  <a:pt x="5893486" y="8697"/>
                </a:cubicBezTo>
                <a:cubicBezTo>
                  <a:pt x="5918252" y="50964"/>
                  <a:pt x="5937804" y="92800"/>
                  <a:pt x="5952143" y="134206"/>
                </a:cubicBezTo>
                <a:cubicBezTo>
                  <a:pt x="5966480" y="175611"/>
                  <a:pt x="5982741" y="216786"/>
                  <a:pt x="6000923" y="257731"/>
                </a:cubicBezTo>
                <a:lnTo>
                  <a:pt x="5996457" y="268418"/>
                </a:lnTo>
                <a:cubicBezTo>
                  <a:pt x="5991465" y="271985"/>
                  <a:pt x="5985963" y="273769"/>
                  <a:pt x="5979952" y="273769"/>
                </a:cubicBezTo>
                <a:lnTo>
                  <a:pt x="5977660" y="273769"/>
                </a:lnTo>
                <a:lnTo>
                  <a:pt x="5967818" y="268847"/>
                </a:lnTo>
                <a:cubicBezTo>
                  <a:pt x="5950048" y="239968"/>
                  <a:pt x="5935930" y="208126"/>
                  <a:pt x="5925465" y="173320"/>
                </a:cubicBezTo>
                <a:lnTo>
                  <a:pt x="5813582" y="178030"/>
                </a:lnTo>
                <a:cubicBezTo>
                  <a:pt x="5808385" y="190557"/>
                  <a:pt x="5803604" y="204220"/>
                  <a:pt x="5799242" y="219020"/>
                </a:cubicBezTo>
                <a:cubicBezTo>
                  <a:pt x="5794881" y="233820"/>
                  <a:pt x="5789685" y="249122"/>
                  <a:pt x="5783657" y="264924"/>
                </a:cubicBezTo>
                <a:cubicBezTo>
                  <a:pt x="5779530" y="268674"/>
                  <a:pt x="5774517" y="270550"/>
                  <a:pt x="5768611" y="270550"/>
                </a:cubicBezTo>
                <a:lnTo>
                  <a:pt x="5765130" y="270550"/>
                </a:lnTo>
                <a:lnTo>
                  <a:pt x="5755741" y="265609"/>
                </a:lnTo>
                <a:cubicBezTo>
                  <a:pt x="5751679" y="260195"/>
                  <a:pt x="5749649" y="254030"/>
                  <a:pt x="5749649" y="247114"/>
                </a:cubicBezTo>
                <a:cubicBezTo>
                  <a:pt x="5773135" y="161812"/>
                  <a:pt x="5809457" y="83239"/>
                  <a:pt x="5858615" y="11397"/>
                </a:cubicBezTo>
                <a:cubicBezTo>
                  <a:pt x="5865722" y="4601"/>
                  <a:pt x="5872420" y="1203"/>
                  <a:pt x="5878705" y="1203"/>
                </a:cubicBezTo>
                <a:close/>
                <a:moveTo>
                  <a:pt x="5354828" y="1203"/>
                </a:moveTo>
                <a:cubicBezTo>
                  <a:pt x="5360401" y="1203"/>
                  <a:pt x="5365328" y="3701"/>
                  <a:pt x="5369612" y="8697"/>
                </a:cubicBezTo>
                <a:cubicBezTo>
                  <a:pt x="5394377" y="50964"/>
                  <a:pt x="5413931" y="92800"/>
                  <a:pt x="5428268" y="134206"/>
                </a:cubicBezTo>
                <a:cubicBezTo>
                  <a:pt x="5442605" y="175611"/>
                  <a:pt x="5458864" y="216786"/>
                  <a:pt x="5477049" y="257731"/>
                </a:cubicBezTo>
                <a:lnTo>
                  <a:pt x="5472581" y="268418"/>
                </a:lnTo>
                <a:cubicBezTo>
                  <a:pt x="5467589" y="271985"/>
                  <a:pt x="5462089" y="273769"/>
                  <a:pt x="5456077" y="273769"/>
                </a:cubicBezTo>
                <a:lnTo>
                  <a:pt x="5453785" y="273769"/>
                </a:lnTo>
                <a:lnTo>
                  <a:pt x="5443943" y="268847"/>
                </a:lnTo>
                <a:cubicBezTo>
                  <a:pt x="5426174" y="239968"/>
                  <a:pt x="5412057" y="208126"/>
                  <a:pt x="5401590" y="173320"/>
                </a:cubicBezTo>
                <a:lnTo>
                  <a:pt x="5289705" y="178030"/>
                </a:lnTo>
                <a:cubicBezTo>
                  <a:pt x="5284510" y="190557"/>
                  <a:pt x="5279730" y="204220"/>
                  <a:pt x="5275368" y="219020"/>
                </a:cubicBezTo>
                <a:cubicBezTo>
                  <a:pt x="5271005" y="233820"/>
                  <a:pt x="5265810" y="249122"/>
                  <a:pt x="5259782" y="264924"/>
                </a:cubicBezTo>
                <a:cubicBezTo>
                  <a:pt x="5255656" y="268674"/>
                  <a:pt x="5250640" y="270550"/>
                  <a:pt x="5244736" y="270550"/>
                </a:cubicBezTo>
                <a:lnTo>
                  <a:pt x="5241255" y="270550"/>
                </a:lnTo>
                <a:lnTo>
                  <a:pt x="5231866" y="265609"/>
                </a:lnTo>
                <a:cubicBezTo>
                  <a:pt x="5227804" y="260195"/>
                  <a:pt x="5225773" y="254030"/>
                  <a:pt x="5225773" y="247114"/>
                </a:cubicBezTo>
                <a:cubicBezTo>
                  <a:pt x="5249260" y="161812"/>
                  <a:pt x="5285583" y="83239"/>
                  <a:pt x="5334740" y="11397"/>
                </a:cubicBezTo>
                <a:cubicBezTo>
                  <a:pt x="5341847" y="4601"/>
                  <a:pt x="5348545" y="1203"/>
                  <a:pt x="5354828" y="1203"/>
                </a:cubicBezTo>
                <a:close/>
                <a:moveTo>
                  <a:pt x="4507104" y="1203"/>
                </a:moveTo>
                <a:cubicBezTo>
                  <a:pt x="4512677" y="1203"/>
                  <a:pt x="4517603" y="3701"/>
                  <a:pt x="4521888" y="8697"/>
                </a:cubicBezTo>
                <a:cubicBezTo>
                  <a:pt x="4546653" y="50964"/>
                  <a:pt x="4566205" y="92800"/>
                  <a:pt x="4580543" y="134206"/>
                </a:cubicBezTo>
                <a:cubicBezTo>
                  <a:pt x="4594879" y="175611"/>
                  <a:pt x="4611140" y="216786"/>
                  <a:pt x="4629323" y="257731"/>
                </a:cubicBezTo>
                <a:lnTo>
                  <a:pt x="4624857" y="268418"/>
                </a:lnTo>
                <a:cubicBezTo>
                  <a:pt x="4619865" y="271985"/>
                  <a:pt x="4614363" y="273769"/>
                  <a:pt x="4608353" y="273769"/>
                </a:cubicBezTo>
                <a:lnTo>
                  <a:pt x="4606061" y="273769"/>
                </a:lnTo>
                <a:lnTo>
                  <a:pt x="4596219" y="268847"/>
                </a:lnTo>
                <a:cubicBezTo>
                  <a:pt x="4578449" y="239968"/>
                  <a:pt x="4564331" y="208126"/>
                  <a:pt x="4553866" y="173320"/>
                </a:cubicBezTo>
                <a:lnTo>
                  <a:pt x="4441981" y="178030"/>
                </a:lnTo>
                <a:cubicBezTo>
                  <a:pt x="4436785" y="190557"/>
                  <a:pt x="4432005" y="204220"/>
                  <a:pt x="4427644" y="219020"/>
                </a:cubicBezTo>
                <a:cubicBezTo>
                  <a:pt x="4423281" y="233820"/>
                  <a:pt x="4418086" y="249122"/>
                  <a:pt x="4412057" y="264924"/>
                </a:cubicBezTo>
                <a:cubicBezTo>
                  <a:pt x="4407931" y="268674"/>
                  <a:pt x="4402916" y="270550"/>
                  <a:pt x="4397012" y="270550"/>
                </a:cubicBezTo>
                <a:lnTo>
                  <a:pt x="4393530" y="270550"/>
                </a:lnTo>
                <a:lnTo>
                  <a:pt x="4384142" y="265609"/>
                </a:lnTo>
                <a:cubicBezTo>
                  <a:pt x="4380080" y="260195"/>
                  <a:pt x="4378049" y="254030"/>
                  <a:pt x="4378049" y="247114"/>
                </a:cubicBezTo>
                <a:cubicBezTo>
                  <a:pt x="4401536" y="161812"/>
                  <a:pt x="4437859" y="83239"/>
                  <a:pt x="4487016" y="11397"/>
                </a:cubicBezTo>
                <a:cubicBezTo>
                  <a:pt x="4494124" y="4601"/>
                  <a:pt x="4500819" y="1203"/>
                  <a:pt x="4507104" y="1203"/>
                </a:cubicBezTo>
                <a:close/>
                <a:moveTo>
                  <a:pt x="3983229" y="1203"/>
                </a:moveTo>
                <a:cubicBezTo>
                  <a:pt x="3988801" y="1203"/>
                  <a:pt x="3993728" y="3701"/>
                  <a:pt x="3998012" y="8697"/>
                </a:cubicBezTo>
                <a:cubicBezTo>
                  <a:pt x="4022778" y="50964"/>
                  <a:pt x="4042330" y="92800"/>
                  <a:pt x="4056667" y="134206"/>
                </a:cubicBezTo>
                <a:cubicBezTo>
                  <a:pt x="4071005" y="175611"/>
                  <a:pt x="4087265" y="216786"/>
                  <a:pt x="4105448" y="257731"/>
                </a:cubicBezTo>
                <a:lnTo>
                  <a:pt x="4100981" y="268418"/>
                </a:lnTo>
                <a:cubicBezTo>
                  <a:pt x="4095990" y="271985"/>
                  <a:pt x="4090488" y="273769"/>
                  <a:pt x="4084477" y="273769"/>
                </a:cubicBezTo>
                <a:lnTo>
                  <a:pt x="4082186" y="273769"/>
                </a:lnTo>
                <a:lnTo>
                  <a:pt x="4072343" y="268847"/>
                </a:lnTo>
                <a:cubicBezTo>
                  <a:pt x="4054574" y="239968"/>
                  <a:pt x="4040456" y="208126"/>
                  <a:pt x="4029991" y="173320"/>
                </a:cubicBezTo>
                <a:lnTo>
                  <a:pt x="3918106" y="178030"/>
                </a:lnTo>
                <a:cubicBezTo>
                  <a:pt x="3912910" y="190557"/>
                  <a:pt x="3908130" y="204220"/>
                  <a:pt x="3903768" y="219020"/>
                </a:cubicBezTo>
                <a:cubicBezTo>
                  <a:pt x="3899405" y="233820"/>
                  <a:pt x="3894210" y="249122"/>
                  <a:pt x="3888181" y="264924"/>
                </a:cubicBezTo>
                <a:cubicBezTo>
                  <a:pt x="3884056" y="268674"/>
                  <a:pt x="3879041" y="270550"/>
                  <a:pt x="3873136" y="270550"/>
                </a:cubicBezTo>
                <a:lnTo>
                  <a:pt x="3869655" y="270550"/>
                </a:lnTo>
                <a:lnTo>
                  <a:pt x="3860266" y="265609"/>
                </a:lnTo>
                <a:cubicBezTo>
                  <a:pt x="3856205" y="260195"/>
                  <a:pt x="3854174" y="254030"/>
                  <a:pt x="3854174" y="247114"/>
                </a:cubicBezTo>
                <a:cubicBezTo>
                  <a:pt x="3877661" y="161812"/>
                  <a:pt x="3913983" y="83239"/>
                  <a:pt x="3963140" y="11397"/>
                </a:cubicBezTo>
                <a:cubicBezTo>
                  <a:pt x="3970248" y="4601"/>
                  <a:pt x="3976944" y="1203"/>
                  <a:pt x="3983229" y="1203"/>
                </a:cubicBezTo>
                <a:close/>
                <a:moveTo>
                  <a:pt x="3135503" y="1203"/>
                </a:moveTo>
                <a:cubicBezTo>
                  <a:pt x="3141076" y="1203"/>
                  <a:pt x="3146003" y="3701"/>
                  <a:pt x="3150287" y="8697"/>
                </a:cubicBezTo>
                <a:cubicBezTo>
                  <a:pt x="3175053" y="50964"/>
                  <a:pt x="3194605" y="92800"/>
                  <a:pt x="3208942" y="134206"/>
                </a:cubicBezTo>
                <a:cubicBezTo>
                  <a:pt x="3223279" y="175611"/>
                  <a:pt x="3239540" y="216786"/>
                  <a:pt x="3257723" y="257731"/>
                </a:cubicBezTo>
                <a:lnTo>
                  <a:pt x="3253256" y="268418"/>
                </a:lnTo>
                <a:cubicBezTo>
                  <a:pt x="3248265" y="271985"/>
                  <a:pt x="3242763" y="273769"/>
                  <a:pt x="3236752" y="273769"/>
                </a:cubicBezTo>
                <a:lnTo>
                  <a:pt x="3234461" y="273769"/>
                </a:lnTo>
                <a:lnTo>
                  <a:pt x="3224618" y="268847"/>
                </a:lnTo>
                <a:cubicBezTo>
                  <a:pt x="3206849" y="239968"/>
                  <a:pt x="3192731" y="208126"/>
                  <a:pt x="3182265" y="173320"/>
                </a:cubicBezTo>
                <a:lnTo>
                  <a:pt x="3070381" y="178030"/>
                </a:lnTo>
                <a:cubicBezTo>
                  <a:pt x="3065185" y="190557"/>
                  <a:pt x="3060405" y="204220"/>
                  <a:pt x="3056043" y="219020"/>
                </a:cubicBezTo>
                <a:cubicBezTo>
                  <a:pt x="3051680" y="233820"/>
                  <a:pt x="3046485" y="249122"/>
                  <a:pt x="3040457" y="264924"/>
                </a:cubicBezTo>
                <a:cubicBezTo>
                  <a:pt x="3036331" y="268674"/>
                  <a:pt x="3031316" y="270550"/>
                  <a:pt x="3025411" y="270550"/>
                </a:cubicBezTo>
                <a:lnTo>
                  <a:pt x="3021930" y="270550"/>
                </a:lnTo>
                <a:lnTo>
                  <a:pt x="3012541" y="265609"/>
                </a:lnTo>
                <a:cubicBezTo>
                  <a:pt x="3008480" y="260195"/>
                  <a:pt x="3006449" y="254030"/>
                  <a:pt x="3006449" y="247114"/>
                </a:cubicBezTo>
                <a:cubicBezTo>
                  <a:pt x="3029936" y="161812"/>
                  <a:pt x="3066257" y="83239"/>
                  <a:pt x="3115415" y="11397"/>
                </a:cubicBezTo>
                <a:cubicBezTo>
                  <a:pt x="3122523" y="4601"/>
                  <a:pt x="3129219" y="1203"/>
                  <a:pt x="3135503" y="1203"/>
                </a:cubicBezTo>
                <a:close/>
                <a:moveTo>
                  <a:pt x="2621153" y="1203"/>
                </a:moveTo>
                <a:cubicBezTo>
                  <a:pt x="2626725" y="1203"/>
                  <a:pt x="2631653" y="3701"/>
                  <a:pt x="2635936" y="8697"/>
                </a:cubicBezTo>
                <a:cubicBezTo>
                  <a:pt x="2660703" y="50964"/>
                  <a:pt x="2680255" y="92800"/>
                  <a:pt x="2694592" y="134206"/>
                </a:cubicBezTo>
                <a:cubicBezTo>
                  <a:pt x="2708929" y="175611"/>
                  <a:pt x="2725190" y="216786"/>
                  <a:pt x="2743373" y="257731"/>
                </a:cubicBezTo>
                <a:lnTo>
                  <a:pt x="2738906" y="268418"/>
                </a:lnTo>
                <a:cubicBezTo>
                  <a:pt x="2733914" y="271985"/>
                  <a:pt x="2728413" y="273769"/>
                  <a:pt x="2722402" y="273769"/>
                </a:cubicBezTo>
                <a:lnTo>
                  <a:pt x="2720111" y="273769"/>
                </a:lnTo>
                <a:lnTo>
                  <a:pt x="2710268" y="268847"/>
                </a:lnTo>
                <a:cubicBezTo>
                  <a:pt x="2692499" y="239968"/>
                  <a:pt x="2678381" y="208126"/>
                  <a:pt x="2667915" y="173320"/>
                </a:cubicBezTo>
                <a:lnTo>
                  <a:pt x="2556031" y="178030"/>
                </a:lnTo>
                <a:cubicBezTo>
                  <a:pt x="2550835" y="190557"/>
                  <a:pt x="2546055" y="204220"/>
                  <a:pt x="2541693" y="219020"/>
                </a:cubicBezTo>
                <a:cubicBezTo>
                  <a:pt x="2537330" y="233820"/>
                  <a:pt x="2532135" y="249122"/>
                  <a:pt x="2526107" y="264924"/>
                </a:cubicBezTo>
                <a:cubicBezTo>
                  <a:pt x="2521981" y="268674"/>
                  <a:pt x="2516966" y="270550"/>
                  <a:pt x="2511061" y="270550"/>
                </a:cubicBezTo>
                <a:lnTo>
                  <a:pt x="2507580" y="270550"/>
                </a:lnTo>
                <a:lnTo>
                  <a:pt x="2498191" y="265609"/>
                </a:lnTo>
                <a:cubicBezTo>
                  <a:pt x="2494130" y="260195"/>
                  <a:pt x="2492099" y="254030"/>
                  <a:pt x="2492099" y="247114"/>
                </a:cubicBezTo>
                <a:cubicBezTo>
                  <a:pt x="2515585" y="161812"/>
                  <a:pt x="2551908" y="83239"/>
                  <a:pt x="2601065" y="11397"/>
                </a:cubicBezTo>
                <a:cubicBezTo>
                  <a:pt x="2608173" y="4601"/>
                  <a:pt x="2614869" y="1203"/>
                  <a:pt x="2621153" y="1203"/>
                </a:cubicBezTo>
                <a:close/>
                <a:moveTo>
                  <a:pt x="1773428" y="1203"/>
                </a:moveTo>
                <a:cubicBezTo>
                  <a:pt x="1779001" y="1203"/>
                  <a:pt x="1783928" y="3701"/>
                  <a:pt x="1788212" y="8697"/>
                </a:cubicBezTo>
                <a:cubicBezTo>
                  <a:pt x="1812978" y="50964"/>
                  <a:pt x="1832530" y="92800"/>
                  <a:pt x="1846867" y="134206"/>
                </a:cubicBezTo>
                <a:cubicBezTo>
                  <a:pt x="1861204" y="175611"/>
                  <a:pt x="1877465" y="216786"/>
                  <a:pt x="1895648" y="257731"/>
                </a:cubicBezTo>
                <a:lnTo>
                  <a:pt x="1891181" y="268418"/>
                </a:lnTo>
                <a:cubicBezTo>
                  <a:pt x="1886190" y="271985"/>
                  <a:pt x="1880688" y="273769"/>
                  <a:pt x="1874677" y="273769"/>
                </a:cubicBezTo>
                <a:lnTo>
                  <a:pt x="1872386" y="273769"/>
                </a:lnTo>
                <a:lnTo>
                  <a:pt x="1862543" y="268847"/>
                </a:lnTo>
                <a:cubicBezTo>
                  <a:pt x="1844773" y="239968"/>
                  <a:pt x="1830656" y="208126"/>
                  <a:pt x="1820190" y="173320"/>
                </a:cubicBezTo>
                <a:lnTo>
                  <a:pt x="1708306" y="178030"/>
                </a:lnTo>
                <a:cubicBezTo>
                  <a:pt x="1703109" y="190557"/>
                  <a:pt x="1698330" y="204220"/>
                  <a:pt x="1693968" y="219020"/>
                </a:cubicBezTo>
                <a:cubicBezTo>
                  <a:pt x="1689605" y="233820"/>
                  <a:pt x="1684410" y="249122"/>
                  <a:pt x="1678382" y="264924"/>
                </a:cubicBezTo>
                <a:cubicBezTo>
                  <a:pt x="1674256" y="268674"/>
                  <a:pt x="1669241" y="270550"/>
                  <a:pt x="1663336" y="270550"/>
                </a:cubicBezTo>
                <a:lnTo>
                  <a:pt x="1659855" y="270550"/>
                </a:lnTo>
                <a:lnTo>
                  <a:pt x="1650466" y="265609"/>
                </a:lnTo>
                <a:cubicBezTo>
                  <a:pt x="1646405" y="260195"/>
                  <a:pt x="1644374" y="254030"/>
                  <a:pt x="1644374" y="247114"/>
                </a:cubicBezTo>
                <a:cubicBezTo>
                  <a:pt x="1667860" y="161812"/>
                  <a:pt x="1704182" y="83239"/>
                  <a:pt x="1753340" y="11397"/>
                </a:cubicBezTo>
                <a:cubicBezTo>
                  <a:pt x="1760448" y="4601"/>
                  <a:pt x="1767144" y="1203"/>
                  <a:pt x="1773428" y="1203"/>
                </a:cubicBezTo>
                <a:close/>
                <a:moveTo>
                  <a:pt x="1249554" y="1203"/>
                </a:moveTo>
                <a:cubicBezTo>
                  <a:pt x="1255125" y="1203"/>
                  <a:pt x="1260053" y="3701"/>
                  <a:pt x="1264337" y="8697"/>
                </a:cubicBezTo>
                <a:cubicBezTo>
                  <a:pt x="1289103" y="50964"/>
                  <a:pt x="1308655" y="92800"/>
                  <a:pt x="1322992" y="134206"/>
                </a:cubicBezTo>
                <a:cubicBezTo>
                  <a:pt x="1337330" y="175611"/>
                  <a:pt x="1353590" y="216786"/>
                  <a:pt x="1371773" y="257731"/>
                </a:cubicBezTo>
                <a:lnTo>
                  <a:pt x="1367306" y="268418"/>
                </a:lnTo>
                <a:cubicBezTo>
                  <a:pt x="1362315" y="271985"/>
                  <a:pt x="1356813" y="273769"/>
                  <a:pt x="1350802" y="273769"/>
                </a:cubicBezTo>
                <a:lnTo>
                  <a:pt x="1348510" y="273769"/>
                </a:lnTo>
                <a:lnTo>
                  <a:pt x="1338668" y="268847"/>
                </a:lnTo>
                <a:cubicBezTo>
                  <a:pt x="1320898" y="239968"/>
                  <a:pt x="1306781" y="208126"/>
                  <a:pt x="1296316" y="173320"/>
                </a:cubicBezTo>
                <a:lnTo>
                  <a:pt x="1184431" y="178030"/>
                </a:lnTo>
                <a:cubicBezTo>
                  <a:pt x="1179234" y="190557"/>
                  <a:pt x="1174455" y="204220"/>
                  <a:pt x="1170093" y="219020"/>
                </a:cubicBezTo>
                <a:cubicBezTo>
                  <a:pt x="1165730" y="233820"/>
                  <a:pt x="1160535" y="249122"/>
                  <a:pt x="1154506" y="264924"/>
                </a:cubicBezTo>
                <a:cubicBezTo>
                  <a:pt x="1150381" y="268674"/>
                  <a:pt x="1145366" y="270550"/>
                  <a:pt x="1139461" y="270550"/>
                </a:cubicBezTo>
                <a:lnTo>
                  <a:pt x="1135980" y="270550"/>
                </a:lnTo>
                <a:lnTo>
                  <a:pt x="1126591" y="265609"/>
                </a:lnTo>
                <a:cubicBezTo>
                  <a:pt x="1122530" y="260195"/>
                  <a:pt x="1120499" y="254030"/>
                  <a:pt x="1120499" y="247114"/>
                </a:cubicBezTo>
                <a:cubicBezTo>
                  <a:pt x="1143986" y="161812"/>
                  <a:pt x="1180308" y="83239"/>
                  <a:pt x="1229465" y="11397"/>
                </a:cubicBezTo>
                <a:cubicBezTo>
                  <a:pt x="1236573" y="4601"/>
                  <a:pt x="1243269" y="1203"/>
                  <a:pt x="1249554" y="1203"/>
                </a:cubicBezTo>
                <a:close/>
                <a:moveTo>
                  <a:pt x="392303" y="1203"/>
                </a:moveTo>
                <a:cubicBezTo>
                  <a:pt x="397875" y="1203"/>
                  <a:pt x="402803" y="3701"/>
                  <a:pt x="407086" y="8697"/>
                </a:cubicBezTo>
                <a:cubicBezTo>
                  <a:pt x="431853" y="50964"/>
                  <a:pt x="451405" y="92800"/>
                  <a:pt x="465742" y="134206"/>
                </a:cubicBezTo>
                <a:cubicBezTo>
                  <a:pt x="480079" y="175611"/>
                  <a:pt x="496340" y="216786"/>
                  <a:pt x="514523" y="257731"/>
                </a:cubicBezTo>
                <a:lnTo>
                  <a:pt x="510056" y="268418"/>
                </a:lnTo>
                <a:cubicBezTo>
                  <a:pt x="505064" y="271985"/>
                  <a:pt x="499563" y="273769"/>
                  <a:pt x="493552" y="273769"/>
                </a:cubicBezTo>
                <a:lnTo>
                  <a:pt x="491260" y="273769"/>
                </a:lnTo>
                <a:lnTo>
                  <a:pt x="481418" y="268847"/>
                </a:lnTo>
                <a:cubicBezTo>
                  <a:pt x="463648" y="239968"/>
                  <a:pt x="449531" y="208126"/>
                  <a:pt x="439065" y="173320"/>
                </a:cubicBezTo>
                <a:lnTo>
                  <a:pt x="327181" y="178030"/>
                </a:lnTo>
                <a:cubicBezTo>
                  <a:pt x="321985" y="190557"/>
                  <a:pt x="317205" y="204220"/>
                  <a:pt x="312843" y="219020"/>
                </a:cubicBezTo>
                <a:cubicBezTo>
                  <a:pt x="308480" y="233820"/>
                  <a:pt x="303285" y="249122"/>
                  <a:pt x="297256" y="264924"/>
                </a:cubicBezTo>
                <a:cubicBezTo>
                  <a:pt x="293131" y="268674"/>
                  <a:pt x="288116" y="270550"/>
                  <a:pt x="282211" y="270550"/>
                </a:cubicBezTo>
                <a:lnTo>
                  <a:pt x="278729" y="270550"/>
                </a:lnTo>
                <a:lnTo>
                  <a:pt x="269341" y="265609"/>
                </a:lnTo>
                <a:cubicBezTo>
                  <a:pt x="265280" y="260195"/>
                  <a:pt x="263249" y="254030"/>
                  <a:pt x="263249" y="247114"/>
                </a:cubicBezTo>
                <a:cubicBezTo>
                  <a:pt x="286735" y="161812"/>
                  <a:pt x="323058" y="83239"/>
                  <a:pt x="372215" y="11397"/>
                </a:cubicBezTo>
                <a:cubicBezTo>
                  <a:pt x="379323" y="4601"/>
                  <a:pt x="386019" y="1203"/>
                  <a:pt x="392303" y="1203"/>
                </a:cubicBezTo>
                <a:close/>
                <a:moveTo>
                  <a:pt x="11850169" y="0"/>
                </a:moveTo>
                <a:cubicBezTo>
                  <a:pt x="11867170" y="0"/>
                  <a:pt x="11889638" y="2112"/>
                  <a:pt x="11917570" y="6335"/>
                </a:cubicBezTo>
                <a:cubicBezTo>
                  <a:pt x="11945502" y="10559"/>
                  <a:pt x="11968992" y="19296"/>
                  <a:pt x="11988039" y="32545"/>
                </a:cubicBezTo>
                <a:cubicBezTo>
                  <a:pt x="12007086" y="45794"/>
                  <a:pt x="12020605" y="60546"/>
                  <a:pt x="12028597" y="76801"/>
                </a:cubicBezTo>
                <a:cubicBezTo>
                  <a:pt x="12038000" y="95889"/>
                  <a:pt x="12042700" y="113437"/>
                  <a:pt x="12042700" y="129445"/>
                </a:cubicBezTo>
                <a:cubicBezTo>
                  <a:pt x="12042700" y="137273"/>
                  <a:pt x="12041945" y="146972"/>
                  <a:pt x="12040430" y="158540"/>
                </a:cubicBezTo>
                <a:cubicBezTo>
                  <a:pt x="12038915" y="170109"/>
                  <a:pt x="12036003" y="181867"/>
                  <a:pt x="12031694" y="193815"/>
                </a:cubicBezTo>
                <a:cubicBezTo>
                  <a:pt x="12027384" y="205763"/>
                  <a:pt x="12014695" y="221241"/>
                  <a:pt x="11993625" y="240247"/>
                </a:cubicBezTo>
                <a:cubicBezTo>
                  <a:pt x="11972556" y="259254"/>
                  <a:pt x="11947746" y="270991"/>
                  <a:pt x="11919195" y="275458"/>
                </a:cubicBezTo>
                <a:cubicBezTo>
                  <a:pt x="11890643" y="279925"/>
                  <a:pt x="11861808" y="283244"/>
                  <a:pt x="11832685" y="285416"/>
                </a:cubicBezTo>
                <a:cubicBezTo>
                  <a:pt x="11821003" y="284140"/>
                  <a:pt x="11814224" y="279904"/>
                  <a:pt x="11812344" y="272706"/>
                </a:cubicBezTo>
                <a:cubicBezTo>
                  <a:pt x="11810465" y="265509"/>
                  <a:pt x="11806708" y="184692"/>
                  <a:pt x="11801071" y="30257"/>
                </a:cubicBezTo>
                <a:cubicBezTo>
                  <a:pt x="11801374" y="13703"/>
                  <a:pt x="11804651" y="4522"/>
                  <a:pt x="11810904" y="2713"/>
                </a:cubicBezTo>
                <a:cubicBezTo>
                  <a:pt x="11817156" y="904"/>
                  <a:pt x="11830245" y="0"/>
                  <a:pt x="11850169" y="0"/>
                </a:cubicBezTo>
                <a:close/>
                <a:moveTo>
                  <a:pt x="10488094" y="0"/>
                </a:moveTo>
                <a:cubicBezTo>
                  <a:pt x="10505095" y="0"/>
                  <a:pt x="10527563" y="2112"/>
                  <a:pt x="10555495" y="6335"/>
                </a:cubicBezTo>
                <a:cubicBezTo>
                  <a:pt x="10583427" y="10559"/>
                  <a:pt x="10606917" y="19296"/>
                  <a:pt x="10625965" y="32545"/>
                </a:cubicBezTo>
                <a:cubicBezTo>
                  <a:pt x="10645011" y="45794"/>
                  <a:pt x="10658530" y="60546"/>
                  <a:pt x="10666522" y="76801"/>
                </a:cubicBezTo>
                <a:cubicBezTo>
                  <a:pt x="10675925" y="95889"/>
                  <a:pt x="10680627" y="113437"/>
                  <a:pt x="10680627" y="129445"/>
                </a:cubicBezTo>
                <a:cubicBezTo>
                  <a:pt x="10680627" y="137273"/>
                  <a:pt x="10679868" y="146972"/>
                  <a:pt x="10678355" y="158540"/>
                </a:cubicBezTo>
                <a:cubicBezTo>
                  <a:pt x="10676840" y="170109"/>
                  <a:pt x="10673928" y="181867"/>
                  <a:pt x="10669619" y="193815"/>
                </a:cubicBezTo>
                <a:cubicBezTo>
                  <a:pt x="10665310" y="205763"/>
                  <a:pt x="10652620" y="221241"/>
                  <a:pt x="10631552" y="240247"/>
                </a:cubicBezTo>
                <a:cubicBezTo>
                  <a:pt x="10610481" y="259254"/>
                  <a:pt x="10585671" y="270991"/>
                  <a:pt x="10557120" y="275458"/>
                </a:cubicBezTo>
                <a:cubicBezTo>
                  <a:pt x="10528570" y="279925"/>
                  <a:pt x="10499733" y="283244"/>
                  <a:pt x="10470610" y="285416"/>
                </a:cubicBezTo>
                <a:cubicBezTo>
                  <a:pt x="10458928" y="284140"/>
                  <a:pt x="10452149" y="279904"/>
                  <a:pt x="10450270" y="272706"/>
                </a:cubicBezTo>
                <a:cubicBezTo>
                  <a:pt x="10448390" y="265509"/>
                  <a:pt x="10444632" y="184692"/>
                  <a:pt x="10438996" y="30257"/>
                </a:cubicBezTo>
                <a:cubicBezTo>
                  <a:pt x="10439298" y="13703"/>
                  <a:pt x="10442577" y="4522"/>
                  <a:pt x="10448829" y="2713"/>
                </a:cubicBezTo>
                <a:cubicBezTo>
                  <a:pt x="10455082" y="904"/>
                  <a:pt x="10468170" y="0"/>
                  <a:pt x="10488094" y="0"/>
                </a:cubicBezTo>
                <a:close/>
                <a:moveTo>
                  <a:pt x="9116494" y="0"/>
                </a:moveTo>
                <a:cubicBezTo>
                  <a:pt x="9133495" y="0"/>
                  <a:pt x="9155963" y="2112"/>
                  <a:pt x="9183895" y="6335"/>
                </a:cubicBezTo>
                <a:cubicBezTo>
                  <a:pt x="9211827" y="10559"/>
                  <a:pt x="9235317" y="19296"/>
                  <a:pt x="9254364" y="32545"/>
                </a:cubicBezTo>
                <a:cubicBezTo>
                  <a:pt x="9273412" y="45794"/>
                  <a:pt x="9286931" y="60546"/>
                  <a:pt x="9294922" y="76801"/>
                </a:cubicBezTo>
                <a:cubicBezTo>
                  <a:pt x="9304325" y="95889"/>
                  <a:pt x="9309026" y="113437"/>
                  <a:pt x="9309026" y="129445"/>
                </a:cubicBezTo>
                <a:cubicBezTo>
                  <a:pt x="9309026" y="137273"/>
                  <a:pt x="9308268" y="146972"/>
                  <a:pt x="9306755" y="158540"/>
                </a:cubicBezTo>
                <a:cubicBezTo>
                  <a:pt x="9305240" y="170109"/>
                  <a:pt x="9302328" y="181867"/>
                  <a:pt x="9298019" y="193815"/>
                </a:cubicBezTo>
                <a:cubicBezTo>
                  <a:pt x="9293709" y="205763"/>
                  <a:pt x="9281021" y="221241"/>
                  <a:pt x="9259951" y="240247"/>
                </a:cubicBezTo>
                <a:cubicBezTo>
                  <a:pt x="9238881" y="259254"/>
                  <a:pt x="9214071" y="270991"/>
                  <a:pt x="9185520" y="275458"/>
                </a:cubicBezTo>
                <a:cubicBezTo>
                  <a:pt x="9156969" y="279925"/>
                  <a:pt x="9128132" y="283244"/>
                  <a:pt x="9099010" y="285416"/>
                </a:cubicBezTo>
                <a:cubicBezTo>
                  <a:pt x="9087328" y="284140"/>
                  <a:pt x="9080548" y="279904"/>
                  <a:pt x="9078669" y="272706"/>
                </a:cubicBezTo>
                <a:cubicBezTo>
                  <a:pt x="9076790" y="265509"/>
                  <a:pt x="9073032" y="184692"/>
                  <a:pt x="9067396" y="30257"/>
                </a:cubicBezTo>
                <a:cubicBezTo>
                  <a:pt x="9067699" y="13703"/>
                  <a:pt x="9070977" y="4522"/>
                  <a:pt x="9077229" y="2713"/>
                </a:cubicBezTo>
                <a:cubicBezTo>
                  <a:pt x="9083482" y="904"/>
                  <a:pt x="9096570" y="0"/>
                  <a:pt x="9116494" y="0"/>
                </a:cubicBezTo>
                <a:close/>
                <a:moveTo>
                  <a:pt x="7744894" y="0"/>
                </a:moveTo>
                <a:cubicBezTo>
                  <a:pt x="7761895" y="0"/>
                  <a:pt x="7784363" y="2112"/>
                  <a:pt x="7812295" y="6335"/>
                </a:cubicBezTo>
                <a:cubicBezTo>
                  <a:pt x="7840226" y="10559"/>
                  <a:pt x="7863717" y="19296"/>
                  <a:pt x="7882764" y="32545"/>
                </a:cubicBezTo>
                <a:cubicBezTo>
                  <a:pt x="7901812" y="45794"/>
                  <a:pt x="7915330" y="60546"/>
                  <a:pt x="7923321" y="76801"/>
                </a:cubicBezTo>
                <a:cubicBezTo>
                  <a:pt x="7932725" y="95889"/>
                  <a:pt x="7937426" y="113437"/>
                  <a:pt x="7937426" y="129445"/>
                </a:cubicBezTo>
                <a:cubicBezTo>
                  <a:pt x="7937426" y="137273"/>
                  <a:pt x="7936669" y="146972"/>
                  <a:pt x="7935154" y="158540"/>
                </a:cubicBezTo>
                <a:cubicBezTo>
                  <a:pt x="7933640" y="170109"/>
                  <a:pt x="7930728" y="181867"/>
                  <a:pt x="7926419" y="193815"/>
                </a:cubicBezTo>
                <a:cubicBezTo>
                  <a:pt x="7922110" y="205763"/>
                  <a:pt x="7909421" y="221241"/>
                  <a:pt x="7888351" y="240247"/>
                </a:cubicBezTo>
                <a:cubicBezTo>
                  <a:pt x="7867281" y="259254"/>
                  <a:pt x="7842471" y="270991"/>
                  <a:pt x="7813920" y="275458"/>
                </a:cubicBezTo>
                <a:cubicBezTo>
                  <a:pt x="7785369" y="279925"/>
                  <a:pt x="7756533" y="283244"/>
                  <a:pt x="7727410" y="285416"/>
                </a:cubicBezTo>
                <a:cubicBezTo>
                  <a:pt x="7715729" y="284140"/>
                  <a:pt x="7708949" y="279904"/>
                  <a:pt x="7707069" y="272706"/>
                </a:cubicBezTo>
                <a:cubicBezTo>
                  <a:pt x="7705190" y="265509"/>
                  <a:pt x="7701432" y="184692"/>
                  <a:pt x="7695796" y="30257"/>
                </a:cubicBezTo>
                <a:cubicBezTo>
                  <a:pt x="7696099" y="13703"/>
                  <a:pt x="7699377" y="4522"/>
                  <a:pt x="7705629" y="2713"/>
                </a:cubicBezTo>
                <a:cubicBezTo>
                  <a:pt x="7711881" y="904"/>
                  <a:pt x="7724971" y="0"/>
                  <a:pt x="7744894" y="0"/>
                </a:cubicBezTo>
                <a:close/>
                <a:moveTo>
                  <a:pt x="6382819" y="0"/>
                </a:moveTo>
                <a:cubicBezTo>
                  <a:pt x="6399822" y="0"/>
                  <a:pt x="6422287" y="2112"/>
                  <a:pt x="6450220" y="6335"/>
                </a:cubicBezTo>
                <a:cubicBezTo>
                  <a:pt x="6478152" y="10559"/>
                  <a:pt x="6501642" y="19296"/>
                  <a:pt x="6520689" y="32545"/>
                </a:cubicBezTo>
                <a:cubicBezTo>
                  <a:pt x="6539737" y="45794"/>
                  <a:pt x="6553256" y="60546"/>
                  <a:pt x="6561247" y="76801"/>
                </a:cubicBezTo>
                <a:cubicBezTo>
                  <a:pt x="6570650" y="95889"/>
                  <a:pt x="6575351" y="113437"/>
                  <a:pt x="6575351" y="129445"/>
                </a:cubicBezTo>
                <a:cubicBezTo>
                  <a:pt x="6575351" y="137273"/>
                  <a:pt x="6574594" y="146972"/>
                  <a:pt x="6573079" y="158540"/>
                </a:cubicBezTo>
                <a:cubicBezTo>
                  <a:pt x="6571565" y="170109"/>
                  <a:pt x="6568653" y="181867"/>
                  <a:pt x="6564344" y="193815"/>
                </a:cubicBezTo>
                <a:cubicBezTo>
                  <a:pt x="6560035" y="205763"/>
                  <a:pt x="6547347" y="221241"/>
                  <a:pt x="6526276" y="240247"/>
                </a:cubicBezTo>
                <a:cubicBezTo>
                  <a:pt x="6505207" y="259254"/>
                  <a:pt x="6480396" y="270991"/>
                  <a:pt x="6451846" y="275458"/>
                </a:cubicBezTo>
                <a:cubicBezTo>
                  <a:pt x="6423296" y="279925"/>
                  <a:pt x="6394459" y="283244"/>
                  <a:pt x="6365336" y="285416"/>
                </a:cubicBezTo>
                <a:cubicBezTo>
                  <a:pt x="6353654" y="284140"/>
                  <a:pt x="6346875" y="279904"/>
                  <a:pt x="6344995" y="272706"/>
                </a:cubicBezTo>
                <a:cubicBezTo>
                  <a:pt x="6343116" y="265509"/>
                  <a:pt x="6339357" y="184692"/>
                  <a:pt x="6333721" y="30257"/>
                </a:cubicBezTo>
                <a:cubicBezTo>
                  <a:pt x="6334024" y="13703"/>
                  <a:pt x="6337302" y="4522"/>
                  <a:pt x="6343555" y="2713"/>
                </a:cubicBezTo>
                <a:cubicBezTo>
                  <a:pt x="6349808" y="904"/>
                  <a:pt x="6362895" y="0"/>
                  <a:pt x="6382819" y="0"/>
                </a:cubicBezTo>
                <a:close/>
                <a:moveTo>
                  <a:pt x="5011219" y="0"/>
                </a:moveTo>
                <a:cubicBezTo>
                  <a:pt x="5028221" y="0"/>
                  <a:pt x="5050688" y="2112"/>
                  <a:pt x="5078621" y="6335"/>
                </a:cubicBezTo>
                <a:cubicBezTo>
                  <a:pt x="5106553" y="10559"/>
                  <a:pt x="5130043" y="19296"/>
                  <a:pt x="5149089" y="32545"/>
                </a:cubicBezTo>
                <a:cubicBezTo>
                  <a:pt x="5168138" y="45794"/>
                  <a:pt x="5181655" y="60546"/>
                  <a:pt x="5189647" y="76801"/>
                </a:cubicBezTo>
                <a:cubicBezTo>
                  <a:pt x="5199050" y="95889"/>
                  <a:pt x="5203752" y="113437"/>
                  <a:pt x="5203752" y="129445"/>
                </a:cubicBezTo>
                <a:cubicBezTo>
                  <a:pt x="5203752" y="137273"/>
                  <a:pt x="5202995" y="146972"/>
                  <a:pt x="5201481" y="158540"/>
                </a:cubicBezTo>
                <a:cubicBezTo>
                  <a:pt x="5199965" y="170109"/>
                  <a:pt x="5197054" y="181867"/>
                  <a:pt x="5192744" y="193815"/>
                </a:cubicBezTo>
                <a:cubicBezTo>
                  <a:pt x="5188435" y="205763"/>
                  <a:pt x="5175746" y="221241"/>
                  <a:pt x="5154677" y="240247"/>
                </a:cubicBezTo>
                <a:cubicBezTo>
                  <a:pt x="5133608" y="259254"/>
                  <a:pt x="5108796" y="270991"/>
                  <a:pt x="5080246" y="275458"/>
                </a:cubicBezTo>
                <a:cubicBezTo>
                  <a:pt x="5051695" y="279925"/>
                  <a:pt x="5022858" y="283244"/>
                  <a:pt x="4993736" y="285416"/>
                </a:cubicBezTo>
                <a:cubicBezTo>
                  <a:pt x="4982054" y="284140"/>
                  <a:pt x="4975274" y="279904"/>
                  <a:pt x="4973395" y="272706"/>
                </a:cubicBezTo>
                <a:cubicBezTo>
                  <a:pt x="4971515" y="265509"/>
                  <a:pt x="4967757" y="184692"/>
                  <a:pt x="4962123" y="30257"/>
                </a:cubicBezTo>
                <a:cubicBezTo>
                  <a:pt x="4962425" y="13703"/>
                  <a:pt x="4965703" y="4522"/>
                  <a:pt x="4971954" y="2713"/>
                </a:cubicBezTo>
                <a:cubicBezTo>
                  <a:pt x="4978207" y="904"/>
                  <a:pt x="4991296" y="0"/>
                  <a:pt x="5011219" y="0"/>
                </a:cubicBezTo>
                <a:close/>
                <a:moveTo>
                  <a:pt x="3639619" y="0"/>
                </a:moveTo>
                <a:cubicBezTo>
                  <a:pt x="3656621" y="0"/>
                  <a:pt x="3679088" y="2112"/>
                  <a:pt x="3707020" y="6335"/>
                </a:cubicBezTo>
                <a:cubicBezTo>
                  <a:pt x="3734952" y="10559"/>
                  <a:pt x="3758442" y="19296"/>
                  <a:pt x="3777490" y="32545"/>
                </a:cubicBezTo>
                <a:cubicBezTo>
                  <a:pt x="3796537" y="45794"/>
                  <a:pt x="3810056" y="60546"/>
                  <a:pt x="3818047" y="76801"/>
                </a:cubicBezTo>
                <a:cubicBezTo>
                  <a:pt x="3827450" y="95889"/>
                  <a:pt x="3832152" y="113437"/>
                  <a:pt x="3832152" y="129445"/>
                </a:cubicBezTo>
                <a:cubicBezTo>
                  <a:pt x="3832152" y="137273"/>
                  <a:pt x="3831395" y="146972"/>
                  <a:pt x="3829879" y="158540"/>
                </a:cubicBezTo>
                <a:cubicBezTo>
                  <a:pt x="3828366" y="170109"/>
                  <a:pt x="3825454" y="181867"/>
                  <a:pt x="3821144" y="193815"/>
                </a:cubicBezTo>
                <a:cubicBezTo>
                  <a:pt x="3816836" y="205763"/>
                  <a:pt x="3804146" y="221241"/>
                  <a:pt x="3783076" y="240247"/>
                </a:cubicBezTo>
                <a:cubicBezTo>
                  <a:pt x="3762007" y="259254"/>
                  <a:pt x="3737197" y="270991"/>
                  <a:pt x="3708646" y="275458"/>
                </a:cubicBezTo>
                <a:cubicBezTo>
                  <a:pt x="3680095" y="279925"/>
                  <a:pt x="3651259" y="283244"/>
                  <a:pt x="3622136" y="285416"/>
                </a:cubicBezTo>
                <a:cubicBezTo>
                  <a:pt x="3610455" y="284140"/>
                  <a:pt x="3603674" y="279904"/>
                  <a:pt x="3601795" y="272706"/>
                </a:cubicBezTo>
                <a:cubicBezTo>
                  <a:pt x="3599916" y="265509"/>
                  <a:pt x="3596158" y="184692"/>
                  <a:pt x="3590522" y="30257"/>
                </a:cubicBezTo>
                <a:cubicBezTo>
                  <a:pt x="3590825" y="13703"/>
                  <a:pt x="3594102" y="4522"/>
                  <a:pt x="3600355" y="2713"/>
                </a:cubicBezTo>
                <a:cubicBezTo>
                  <a:pt x="3606607" y="904"/>
                  <a:pt x="3619695" y="0"/>
                  <a:pt x="3639619" y="0"/>
                </a:cubicBezTo>
                <a:close/>
                <a:moveTo>
                  <a:pt x="2277544" y="0"/>
                </a:moveTo>
                <a:cubicBezTo>
                  <a:pt x="2294546" y="0"/>
                  <a:pt x="2317013" y="2112"/>
                  <a:pt x="2344945" y="6335"/>
                </a:cubicBezTo>
                <a:cubicBezTo>
                  <a:pt x="2372877" y="10559"/>
                  <a:pt x="2396367" y="19296"/>
                  <a:pt x="2415415" y="32545"/>
                </a:cubicBezTo>
                <a:cubicBezTo>
                  <a:pt x="2434462" y="45794"/>
                  <a:pt x="2447981" y="60546"/>
                  <a:pt x="2455972" y="76801"/>
                </a:cubicBezTo>
                <a:cubicBezTo>
                  <a:pt x="2465375" y="95889"/>
                  <a:pt x="2470077" y="113437"/>
                  <a:pt x="2470077" y="129445"/>
                </a:cubicBezTo>
                <a:cubicBezTo>
                  <a:pt x="2470077" y="137273"/>
                  <a:pt x="2469320" y="146972"/>
                  <a:pt x="2467805" y="158540"/>
                </a:cubicBezTo>
                <a:cubicBezTo>
                  <a:pt x="2466290" y="170109"/>
                  <a:pt x="2463379" y="181867"/>
                  <a:pt x="2459070" y="193815"/>
                </a:cubicBezTo>
                <a:cubicBezTo>
                  <a:pt x="2454760" y="205763"/>
                  <a:pt x="2442071" y="221241"/>
                  <a:pt x="2421002" y="240247"/>
                </a:cubicBezTo>
                <a:cubicBezTo>
                  <a:pt x="2399932" y="259254"/>
                  <a:pt x="2375122" y="270991"/>
                  <a:pt x="2346571" y="275458"/>
                </a:cubicBezTo>
                <a:cubicBezTo>
                  <a:pt x="2318020" y="279925"/>
                  <a:pt x="2289184" y="283244"/>
                  <a:pt x="2260061" y="285416"/>
                </a:cubicBezTo>
                <a:cubicBezTo>
                  <a:pt x="2248379" y="284140"/>
                  <a:pt x="2241599" y="279904"/>
                  <a:pt x="2239720" y="272706"/>
                </a:cubicBezTo>
                <a:cubicBezTo>
                  <a:pt x="2237840" y="265509"/>
                  <a:pt x="2234083" y="184692"/>
                  <a:pt x="2228447" y="30257"/>
                </a:cubicBezTo>
                <a:cubicBezTo>
                  <a:pt x="2228750" y="13703"/>
                  <a:pt x="2232028" y="4522"/>
                  <a:pt x="2238280" y="2713"/>
                </a:cubicBezTo>
                <a:cubicBezTo>
                  <a:pt x="2244532" y="904"/>
                  <a:pt x="2257621" y="0"/>
                  <a:pt x="2277544" y="0"/>
                </a:cubicBezTo>
                <a:close/>
                <a:moveTo>
                  <a:pt x="905944" y="0"/>
                </a:moveTo>
                <a:cubicBezTo>
                  <a:pt x="922946" y="0"/>
                  <a:pt x="945413" y="2112"/>
                  <a:pt x="973345" y="6335"/>
                </a:cubicBezTo>
                <a:cubicBezTo>
                  <a:pt x="1001277" y="10559"/>
                  <a:pt x="1024767" y="19296"/>
                  <a:pt x="1043814" y="32545"/>
                </a:cubicBezTo>
                <a:cubicBezTo>
                  <a:pt x="1062862" y="45794"/>
                  <a:pt x="1076381" y="60546"/>
                  <a:pt x="1084372" y="76801"/>
                </a:cubicBezTo>
                <a:cubicBezTo>
                  <a:pt x="1093775" y="95889"/>
                  <a:pt x="1098477" y="113437"/>
                  <a:pt x="1098477" y="129445"/>
                </a:cubicBezTo>
                <a:cubicBezTo>
                  <a:pt x="1098477" y="137273"/>
                  <a:pt x="1097720" y="146972"/>
                  <a:pt x="1096205" y="158540"/>
                </a:cubicBezTo>
                <a:cubicBezTo>
                  <a:pt x="1094690" y="170109"/>
                  <a:pt x="1091779" y="181867"/>
                  <a:pt x="1087469" y="193815"/>
                </a:cubicBezTo>
                <a:cubicBezTo>
                  <a:pt x="1083160" y="205763"/>
                  <a:pt x="1070471" y="221241"/>
                  <a:pt x="1049402" y="240247"/>
                </a:cubicBezTo>
                <a:cubicBezTo>
                  <a:pt x="1028332" y="259254"/>
                  <a:pt x="1003521" y="270991"/>
                  <a:pt x="974971" y="275458"/>
                </a:cubicBezTo>
                <a:cubicBezTo>
                  <a:pt x="946420" y="279925"/>
                  <a:pt x="917583" y="283244"/>
                  <a:pt x="888461" y="285416"/>
                </a:cubicBezTo>
                <a:cubicBezTo>
                  <a:pt x="876779" y="284140"/>
                  <a:pt x="869999" y="279904"/>
                  <a:pt x="868120" y="272706"/>
                </a:cubicBezTo>
                <a:cubicBezTo>
                  <a:pt x="866240" y="265509"/>
                  <a:pt x="862483" y="184692"/>
                  <a:pt x="856847" y="30257"/>
                </a:cubicBezTo>
                <a:cubicBezTo>
                  <a:pt x="857150" y="13703"/>
                  <a:pt x="860427" y="4522"/>
                  <a:pt x="866680" y="2713"/>
                </a:cubicBezTo>
                <a:cubicBezTo>
                  <a:pt x="872932" y="904"/>
                  <a:pt x="886020" y="0"/>
                  <a:pt x="90594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3200" b="1" dirty="0">
              <a:solidFill>
                <a:schemeClr val="accent1"/>
              </a:solidFill>
            </a:endParaRPr>
          </a:p>
        </p:txBody>
      </p:sp>
      <p:sp>
        <p:nvSpPr>
          <p:cNvPr id="10" name="矩形 9">
            <a:extLst>
              <a:ext uri="{FF2B5EF4-FFF2-40B4-BE49-F238E27FC236}">
                <a16:creationId xmlns:a16="http://schemas.microsoft.com/office/drawing/2014/main" id="{A6E9D755-A102-2A88-5ED6-2E54838A947B}"/>
              </a:ext>
            </a:extLst>
          </p:cNvPr>
          <p:cNvSpPr/>
          <p:nvPr userDrawn="1"/>
        </p:nvSpPr>
        <p:spPr>
          <a:xfrm>
            <a:off x="-10162" y="6256020"/>
            <a:ext cx="12202162" cy="4571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1EE778B4-AB54-FD1A-393F-780F53C20FF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3093" r="50686"/>
          <a:stretch/>
        </p:blipFill>
        <p:spPr>
          <a:xfrm>
            <a:off x="5254322" y="5539310"/>
            <a:ext cx="1673194" cy="1029215"/>
          </a:xfrm>
          <a:prstGeom prst="rect">
            <a:avLst/>
          </a:prstGeom>
        </p:spPr>
      </p:pic>
      <p:pic>
        <p:nvPicPr>
          <p:cNvPr id="11" name="图片 10">
            <a:extLst>
              <a:ext uri="{FF2B5EF4-FFF2-40B4-BE49-F238E27FC236}">
                <a16:creationId xmlns:a16="http://schemas.microsoft.com/office/drawing/2014/main" id="{DAF32FF0-B735-48B2-BFC8-A24F57E9C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4616" t="34036" b="34364"/>
          <a:stretch/>
        </p:blipFill>
        <p:spPr>
          <a:xfrm rot="15918781" flipH="1">
            <a:off x="11417306" y="-371178"/>
            <a:ext cx="741716" cy="1374726"/>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Tree>
    <p:extLst>
      <p:ext uri="{BB962C8B-B14F-4D97-AF65-F5344CB8AC3E}">
        <p14:creationId xmlns:p14="http://schemas.microsoft.com/office/powerpoint/2010/main" val="3782575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C0573F-B5B1-59BB-1F77-7288C760D2D5}"/>
              </a:ext>
            </a:extLst>
          </p:cNvPr>
          <p:cNvSpPr>
            <a:spLocks noGrp="1"/>
          </p:cNvSpPr>
          <p:nvPr>
            <p:ph type="title"/>
          </p:nvPr>
        </p:nvSpPr>
        <p:spPr>
          <a:xfrm>
            <a:off x="838200" y="365125"/>
            <a:ext cx="10515600" cy="765175"/>
          </a:xfrm>
        </p:spPr>
        <p:txBody>
          <a:bodyPr/>
          <a:lstStyle>
            <a:lvl1pPr>
              <a:defRPr b="1">
                <a:solidFill>
                  <a:schemeClr val="accent2"/>
                </a:solidFill>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65A4B5FD-D8EE-2593-C459-A485F72F8029}"/>
              </a:ext>
            </a:extLst>
          </p:cNvPr>
          <p:cNvSpPr>
            <a:spLocks noGrp="1"/>
          </p:cNvSpPr>
          <p:nvPr>
            <p:ph type="dt" sz="half" idx="10"/>
          </p:nvPr>
        </p:nvSpPr>
        <p:spPr>
          <a:xfrm>
            <a:off x="838200" y="6431254"/>
            <a:ext cx="2743200" cy="365125"/>
          </a:xfrm>
        </p:spPr>
        <p:txBody>
          <a:bodyPr/>
          <a:lstStyle/>
          <a:p>
            <a:fld id="{A36C98F6-78E9-489B-A566-EDA1C8642079}" type="datetimeFigureOut">
              <a:rPr lang="zh-CN" altLang="en-US" smtClean="0"/>
              <a:t>2023/9/25</a:t>
            </a:fld>
            <a:endParaRPr lang="zh-CN" altLang="en-US"/>
          </a:p>
        </p:txBody>
      </p:sp>
      <p:sp>
        <p:nvSpPr>
          <p:cNvPr id="4" name="页脚占位符 3">
            <a:extLst>
              <a:ext uri="{FF2B5EF4-FFF2-40B4-BE49-F238E27FC236}">
                <a16:creationId xmlns:a16="http://schemas.microsoft.com/office/drawing/2014/main" id="{F44BB015-B9D9-6CAD-46F4-7B3F5B6C4148}"/>
              </a:ext>
            </a:extLst>
          </p:cNvPr>
          <p:cNvSpPr>
            <a:spLocks noGrp="1"/>
          </p:cNvSpPr>
          <p:nvPr>
            <p:ph type="ftr" sz="quarter" idx="11"/>
          </p:nvPr>
        </p:nvSpPr>
        <p:spPr>
          <a:xfrm>
            <a:off x="4038600" y="6431254"/>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id="{81A203A9-1CA9-4E94-68D5-9EDA6CBB710D}"/>
              </a:ext>
            </a:extLst>
          </p:cNvPr>
          <p:cNvSpPr>
            <a:spLocks noGrp="1"/>
          </p:cNvSpPr>
          <p:nvPr>
            <p:ph type="sldNum" sz="quarter" idx="12"/>
          </p:nvPr>
        </p:nvSpPr>
        <p:spPr>
          <a:xfrm>
            <a:off x="8610600" y="6431254"/>
            <a:ext cx="2743200" cy="365125"/>
          </a:xfrm>
        </p:spPr>
        <p:txBody>
          <a:bodyPr/>
          <a:lstStyle/>
          <a:p>
            <a:fld id="{ABF74C4F-AB27-4329-8048-5DE00E99320E}" type="slidenum">
              <a:rPr lang="zh-CN" altLang="en-US" smtClean="0"/>
              <a:t>‹#›</a:t>
            </a:fld>
            <a:endParaRPr lang="zh-CN" altLang="en-US"/>
          </a:p>
        </p:txBody>
      </p:sp>
      <p:pic>
        <p:nvPicPr>
          <p:cNvPr id="7" name="图片 6">
            <a:extLst>
              <a:ext uri="{FF2B5EF4-FFF2-40B4-BE49-F238E27FC236}">
                <a16:creationId xmlns:a16="http://schemas.microsoft.com/office/drawing/2014/main" id="{084B503E-7412-E13D-68E2-7B64BC5F944E}"/>
              </a:ext>
            </a:extLst>
          </p:cNvPr>
          <p:cNvPicPr>
            <a:picLocks noChangeAspect="1"/>
          </p:cNvPicPr>
          <p:nvPr userDrawn="1"/>
        </p:nvPicPr>
        <p:blipFill>
          <a:blip r:embed="rId2">
            <a:extLst>
              <a:ext uri="{28A0092B-C50C-407E-A947-70E740481C1C}">
                <a14:useLocalDpi xmlns:a14="http://schemas.microsoft.com/office/drawing/2010/main" val="0"/>
              </a:ext>
            </a:extLst>
          </a:blip>
          <a:srcRect l="41200" t="14163" r="54096" b="80119"/>
          <a:stretch>
            <a:fillRect/>
          </a:stretch>
        </p:blipFill>
        <p:spPr>
          <a:xfrm rot="18328527">
            <a:off x="140459" y="215568"/>
            <a:ext cx="764322" cy="763768"/>
          </a:xfrm>
          <a:prstGeom prst="rect">
            <a:avLst/>
          </a:prstGeom>
        </p:spPr>
      </p:pic>
      <p:sp>
        <p:nvSpPr>
          <p:cNvPr id="8" name="矩形 7">
            <a:extLst>
              <a:ext uri="{FF2B5EF4-FFF2-40B4-BE49-F238E27FC236}">
                <a16:creationId xmlns:a16="http://schemas.microsoft.com/office/drawing/2014/main" id="{01202C46-5514-A91F-CF6E-0DED4557C6C3}"/>
              </a:ext>
            </a:extLst>
          </p:cNvPr>
          <p:cNvSpPr/>
          <p:nvPr userDrawn="1"/>
        </p:nvSpPr>
        <p:spPr>
          <a:xfrm>
            <a:off x="-10162" y="6356349"/>
            <a:ext cx="12202162" cy="51493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5069D8F-7483-B973-039D-34ED95138FD7}"/>
              </a:ext>
            </a:extLst>
          </p:cNvPr>
          <p:cNvSpPr txBox="1"/>
          <p:nvPr userDrawn="1"/>
        </p:nvSpPr>
        <p:spPr>
          <a:xfrm>
            <a:off x="-60764" y="6471108"/>
            <a:ext cx="12252764" cy="285416"/>
          </a:xfrm>
          <a:custGeom>
            <a:avLst/>
            <a:gdLst>
              <a:gd name="connsiteX0" fmla="*/ 12190994 w 12252764"/>
              <a:gd name="connsiteY0" fmla="*/ 49565 h 285416"/>
              <a:gd name="connsiteX1" fmla="*/ 12144834 w 12252764"/>
              <a:gd name="connsiteY1" fmla="*/ 138609 h 285416"/>
              <a:gd name="connsiteX2" fmla="*/ 12227446 w 12252764"/>
              <a:gd name="connsiteY2" fmla="*/ 134539 h 285416"/>
              <a:gd name="connsiteX3" fmla="*/ 12190994 w 12252764"/>
              <a:gd name="connsiteY3" fmla="*/ 49565 h 285416"/>
              <a:gd name="connsiteX4" fmla="*/ 11343269 w 12252764"/>
              <a:gd name="connsiteY4" fmla="*/ 49565 h 285416"/>
              <a:gd name="connsiteX5" fmla="*/ 11297109 w 12252764"/>
              <a:gd name="connsiteY5" fmla="*/ 138609 h 285416"/>
              <a:gd name="connsiteX6" fmla="*/ 11379721 w 12252764"/>
              <a:gd name="connsiteY6" fmla="*/ 134539 h 285416"/>
              <a:gd name="connsiteX7" fmla="*/ 11343269 w 12252764"/>
              <a:gd name="connsiteY7" fmla="*/ 49565 h 285416"/>
              <a:gd name="connsiteX8" fmla="*/ 10828919 w 12252764"/>
              <a:gd name="connsiteY8" fmla="*/ 49565 h 285416"/>
              <a:gd name="connsiteX9" fmla="*/ 10782759 w 12252764"/>
              <a:gd name="connsiteY9" fmla="*/ 138609 h 285416"/>
              <a:gd name="connsiteX10" fmla="*/ 10865371 w 12252764"/>
              <a:gd name="connsiteY10" fmla="*/ 134539 h 285416"/>
              <a:gd name="connsiteX11" fmla="*/ 10828919 w 12252764"/>
              <a:gd name="connsiteY11" fmla="*/ 49565 h 285416"/>
              <a:gd name="connsiteX12" fmla="*/ 9981194 w 12252764"/>
              <a:gd name="connsiteY12" fmla="*/ 49565 h 285416"/>
              <a:gd name="connsiteX13" fmla="*/ 9935034 w 12252764"/>
              <a:gd name="connsiteY13" fmla="*/ 138609 h 285416"/>
              <a:gd name="connsiteX14" fmla="*/ 10017646 w 12252764"/>
              <a:gd name="connsiteY14" fmla="*/ 134539 h 285416"/>
              <a:gd name="connsiteX15" fmla="*/ 9981194 w 12252764"/>
              <a:gd name="connsiteY15" fmla="*/ 49565 h 285416"/>
              <a:gd name="connsiteX16" fmla="*/ 9457319 w 12252764"/>
              <a:gd name="connsiteY16" fmla="*/ 49565 h 285416"/>
              <a:gd name="connsiteX17" fmla="*/ 9411158 w 12252764"/>
              <a:gd name="connsiteY17" fmla="*/ 138609 h 285416"/>
              <a:gd name="connsiteX18" fmla="*/ 9493771 w 12252764"/>
              <a:gd name="connsiteY18" fmla="*/ 134539 h 285416"/>
              <a:gd name="connsiteX19" fmla="*/ 9457319 w 12252764"/>
              <a:gd name="connsiteY19" fmla="*/ 49565 h 285416"/>
              <a:gd name="connsiteX20" fmla="*/ 8609594 w 12252764"/>
              <a:gd name="connsiteY20" fmla="*/ 49565 h 285416"/>
              <a:gd name="connsiteX21" fmla="*/ 8563433 w 12252764"/>
              <a:gd name="connsiteY21" fmla="*/ 138609 h 285416"/>
              <a:gd name="connsiteX22" fmla="*/ 8646046 w 12252764"/>
              <a:gd name="connsiteY22" fmla="*/ 134539 h 285416"/>
              <a:gd name="connsiteX23" fmla="*/ 8609594 w 12252764"/>
              <a:gd name="connsiteY23" fmla="*/ 49565 h 285416"/>
              <a:gd name="connsiteX24" fmla="*/ 8085720 w 12252764"/>
              <a:gd name="connsiteY24" fmla="*/ 49565 h 285416"/>
              <a:gd name="connsiteX25" fmla="*/ 8039559 w 12252764"/>
              <a:gd name="connsiteY25" fmla="*/ 138609 h 285416"/>
              <a:gd name="connsiteX26" fmla="*/ 8122172 w 12252764"/>
              <a:gd name="connsiteY26" fmla="*/ 134539 h 285416"/>
              <a:gd name="connsiteX27" fmla="*/ 8085720 w 12252764"/>
              <a:gd name="connsiteY27" fmla="*/ 49565 h 285416"/>
              <a:gd name="connsiteX28" fmla="*/ 7237996 w 12252764"/>
              <a:gd name="connsiteY28" fmla="*/ 49565 h 285416"/>
              <a:gd name="connsiteX29" fmla="*/ 7191834 w 12252764"/>
              <a:gd name="connsiteY29" fmla="*/ 138609 h 285416"/>
              <a:gd name="connsiteX30" fmla="*/ 7274447 w 12252764"/>
              <a:gd name="connsiteY30" fmla="*/ 134539 h 285416"/>
              <a:gd name="connsiteX31" fmla="*/ 7237996 w 12252764"/>
              <a:gd name="connsiteY31" fmla="*/ 49565 h 285416"/>
              <a:gd name="connsiteX32" fmla="*/ 6723645 w 12252764"/>
              <a:gd name="connsiteY32" fmla="*/ 49565 h 285416"/>
              <a:gd name="connsiteX33" fmla="*/ 6677485 w 12252764"/>
              <a:gd name="connsiteY33" fmla="*/ 138609 h 285416"/>
              <a:gd name="connsiteX34" fmla="*/ 6760097 w 12252764"/>
              <a:gd name="connsiteY34" fmla="*/ 134539 h 285416"/>
              <a:gd name="connsiteX35" fmla="*/ 6723645 w 12252764"/>
              <a:gd name="connsiteY35" fmla="*/ 49565 h 285416"/>
              <a:gd name="connsiteX36" fmla="*/ 5875921 w 12252764"/>
              <a:gd name="connsiteY36" fmla="*/ 49565 h 285416"/>
              <a:gd name="connsiteX37" fmla="*/ 5829759 w 12252764"/>
              <a:gd name="connsiteY37" fmla="*/ 138609 h 285416"/>
              <a:gd name="connsiteX38" fmla="*/ 5912371 w 12252764"/>
              <a:gd name="connsiteY38" fmla="*/ 134539 h 285416"/>
              <a:gd name="connsiteX39" fmla="*/ 5875921 w 12252764"/>
              <a:gd name="connsiteY39" fmla="*/ 49565 h 285416"/>
              <a:gd name="connsiteX40" fmla="*/ 5352044 w 12252764"/>
              <a:gd name="connsiteY40" fmla="*/ 49565 h 285416"/>
              <a:gd name="connsiteX41" fmla="*/ 5305884 w 12252764"/>
              <a:gd name="connsiteY41" fmla="*/ 138609 h 285416"/>
              <a:gd name="connsiteX42" fmla="*/ 5388496 w 12252764"/>
              <a:gd name="connsiteY42" fmla="*/ 134539 h 285416"/>
              <a:gd name="connsiteX43" fmla="*/ 5352044 w 12252764"/>
              <a:gd name="connsiteY43" fmla="*/ 49565 h 285416"/>
              <a:gd name="connsiteX44" fmla="*/ 4504320 w 12252764"/>
              <a:gd name="connsiteY44" fmla="*/ 49565 h 285416"/>
              <a:gd name="connsiteX45" fmla="*/ 4458160 w 12252764"/>
              <a:gd name="connsiteY45" fmla="*/ 138609 h 285416"/>
              <a:gd name="connsiteX46" fmla="*/ 4540773 w 12252764"/>
              <a:gd name="connsiteY46" fmla="*/ 134539 h 285416"/>
              <a:gd name="connsiteX47" fmla="*/ 4504320 w 12252764"/>
              <a:gd name="connsiteY47" fmla="*/ 49565 h 285416"/>
              <a:gd name="connsiteX48" fmla="*/ 3980445 w 12252764"/>
              <a:gd name="connsiteY48" fmla="*/ 49565 h 285416"/>
              <a:gd name="connsiteX49" fmla="*/ 3934284 w 12252764"/>
              <a:gd name="connsiteY49" fmla="*/ 138609 h 285416"/>
              <a:gd name="connsiteX50" fmla="*/ 4016897 w 12252764"/>
              <a:gd name="connsiteY50" fmla="*/ 134539 h 285416"/>
              <a:gd name="connsiteX51" fmla="*/ 3980445 w 12252764"/>
              <a:gd name="connsiteY51" fmla="*/ 49565 h 285416"/>
              <a:gd name="connsiteX52" fmla="*/ 3132720 w 12252764"/>
              <a:gd name="connsiteY52" fmla="*/ 49565 h 285416"/>
              <a:gd name="connsiteX53" fmla="*/ 3086559 w 12252764"/>
              <a:gd name="connsiteY53" fmla="*/ 138609 h 285416"/>
              <a:gd name="connsiteX54" fmla="*/ 3169172 w 12252764"/>
              <a:gd name="connsiteY54" fmla="*/ 134539 h 285416"/>
              <a:gd name="connsiteX55" fmla="*/ 3132720 w 12252764"/>
              <a:gd name="connsiteY55" fmla="*/ 49565 h 285416"/>
              <a:gd name="connsiteX56" fmla="*/ 2618370 w 12252764"/>
              <a:gd name="connsiteY56" fmla="*/ 49565 h 285416"/>
              <a:gd name="connsiteX57" fmla="*/ 2572209 w 12252764"/>
              <a:gd name="connsiteY57" fmla="*/ 138609 h 285416"/>
              <a:gd name="connsiteX58" fmla="*/ 2654822 w 12252764"/>
              <a:gd name="connsiteY58" fmla="*/ 134539 h 285416"/>
              <a:gd name="connsiteX59" fmla="*/ 2618370 w 12252764"/>
              <a:gd name="connsiteY59" fmla="*/ 49565 h 285416"/>
              <a:gd name="connsiteX60" fmla="*/ 1770645 w 12252764"/>
              <a:gd name="connsiteY60" fmla="*/ 49565 h 285416"/>
              <a:gd name="connsiteX61" fmla="*/ 1724484 w 12252764"/>
              <a:gd name="connsiteY61" fmla="*/ 138609 h 285416"/>
              <a:gd name="connsiteX62" fmla="*/ 1807097 w 12252764"/>
              <a:gd name="connsiteY62" fmla="*/ 134539 h 285416"/>
              <a:gd name="connsiteX63" fmla="*/ 1770645 w 12252764"/>
              <a:gd name="connsiteY63" fmla="*/ 49565 h 285416"/>
              <a:gd name="connsiteX64" fmla="*/ 1246770 w 12252764"/>
              <a:gd name="connsiteY64" fmla="*/ 49565 h 285416"/>
              <a:gd name="connsiteX65" fmla="*/ 1200609 w 12252764"/>
              <a:gd name="connsiteY65" fmla="*/ 138609 h 285416"/>
              <a:gd name="connsiteX66" fmla="*/ 1283222 w 12252764"/>
              <a:gd name="connsiteY66" fmla="*/ 134539 h 285416"/>
              <a:gd name="connsiteX67" fmla="*/ 1246770 w 12252764"/>
              <a:gd name="connsiteY67" fmla="*/ 49565 h 285416"/>
              <a:gd name="connsiteX68" fmla="*/ 389520 w 12252764"/>
              <a:gd name="connsiteY68" fmla="*/ 49565 h 285416"/>
              <a:gd name="connsiteX69" fmla="*/ 343359 w 12252764"/>
              <a:gd name="connsiteY69" fmla="*/ 138609 h 285416"/>
              <a:gd name="connsiteX70" fmla="*/ 425972 w 12252764"/>
              <a:gd name="connsiteY70" fmla="*/ 134539 h 285416"/>
              <a:gd name="connsiteX71" fmla="*/ 389520 w 12252764"/>
              <a:gd name="connsiteY71" fmla="*/ 49565 h 285416"/>
              <a:gd name="connsiteX72" fmla="*/ 11037966 w 12252764"/>
              <a:gd name="connsiteY72" fmla="*/ 41130 h 285416"/>
              <a:gd name="connsiteX73" fmla="*/ 11011926 w 12252764"/>
              <a:gd name="connsiteY73" fmla="*/ 41725 h 285416"/>
              <a:gd name="connsiteX74" fmla="*/ 11014205 w 12252764"/>
              <a:gd name="connsiteY74" fmla="*/ 157097 h 285416"/>
              <a:gd name="connsiteX75" fmla="*/ 11090379 w 12252764"/>
              <a:gd name="connsiteY75" fmla="*/ 154749 h 285416"/>
              <a:gd name="connsiteX76" fmla="*/ 11137947 w 12252764"/>
              <a:gd name="connsiteY76" fmla="*/ 142954 h 285416"/>
              <a:gd name="connsiteX77" fmla="*/ 11156891 w 12252764"/>
              <a:gd name="connsiteY77" fmla="*/ 125189 h 285416"/>
              <a:gd name="connsiteX78" fmla="*/ 11167264 w 12252764"/>
              <a:gd name="connsiteY78" fmla="*/ 100512 h 285416"/>
              <a:gd name="connsiteX79" fmla="*/ 11165971 w 12252764"/>
              <a:gd name="connsiteY79" fmla="*/ 87489 h 285416"/>
              <a:gd name="connsiteX80" fmla="*/ 11144763 w 12252764"/>
              <a:gd name="connsiteY80" fmla="*/ 59196 h 285416"/>
              <a:gd name="connsiteX81" fmla="*/ 11037966 w 12252764"/>
              <a:gd name="connsiteY81" fmla="*/ 41130 h 285416"/>
              <a:gd name="connsiteX82" fmla="*/ 9675893 w 12252764"/>
              <a:gd name="connsiteY82" fmla="*/ 41130 h 285416"/>
              <a:gd name="connsiteX83" fmla="*/ 9649852 w 12252764"/>
              <a:gd name="connsiteY83" fmla="*/ 41725 h 285416"/>
              <a:gd name="connsiteX84" fmla="*/ 9652130 w 12252764"/>
              <a:gd name="connsiteY84" fmla="*/ 157097 h 285416"/>
              <a:gd name="connsiteX85" fmla="*/ 9728304 w 12252764"/>
              <a:gd name="connsiteY85" fmla="*/ 154749 h 285416"/>
              <a:gd name="connsiteX86" fmla="*/ 9775872 w 12252764"/>
              <a:gd name="connsiteY86" fmla="*/ 142954 h 285416"/>
              <a:gd name="connsiteX87" fmla="*/ 9794816 w 12252764"/>
              <a:gd name="connsiteY87" fmla="*/ 125189 h 285416"/>
              <a:gd name="connsiteX88" fmla="*/ 9805189 w 12252764"/>
              <a:gd name="connsiteY88" fmla="*/ 100512 h 285416"/>
              <a:gd name="connsiteX89" fmla="*/ 9803896 w 12252764"/>
              <a:gd name="connsiteY89" fmla="*/ 87489 h 285416"/>
              <a:gd name="connsiteX90" fmla="*/ 9782688 w 12252764"/>
              <a:gd name="connsiteY90" fmla="*/ 59196 h 285416"/>
              <a:gd name="connsiteX91" fmla="*/ 9675893 w 12252764"/>
              <a:gd name="connsiteY91" fmla="*/ 41130 h 285416"/>
              <a:gd name="connsiteX92" fmla="*/ 8304291 w 12252764"/>
              <a:gd name="connsiteY92" fmla="*/ 41130 h 285416"/>
              <a:gd name="connsiteX93" fmla="*/ 8278252 w 12252764"/>
              <a:gd name="connsiteY93" fmla="*/ 41725 h 285416"/>
              <a:gd name="connsiteX94" fmla="*/ 8280530 w 12252764"/>
              <a:gd name="connsiteY94" fmla="*/ 157097 h 285416"/>
              <a:gd name="connsiteX95" fmla="*/ 8356704 w 12252764"/>
              <a:gd name="connsiteY95" fmla="*/ 154749 h 285416"/>
              <a:gd name="connsiteX96" fmla="*/ 8404272 w 12252764"/>
              <a:gd name="connsiteY96" fmla="*/ 142954 h 285416"/>
              <a:gd name="connsiteX97" fmla="*/ 8423216 w 12252764"/>
              <a:gd name="connsiteY97" fmla="*/ 125189 h 285416"/>
              <a:gd name="connsiteX98" fmla="*/ 8433589 w 12252764"/>
              <a:gd name="connsiteY98" fmla="*/ 100512 h 285416"/>
              <a:gd name="connsiteX99" fmla="*/ 8432296 w 12252764"/>
              <a:gd name="connsiteY99" fmla="*/ 87489 h 285416"/>
              <a:gd name="connsiteX100" fmla="*/ 8411088 w 12252764"/>
              <a:gd name="connsiteY100" fmla="*/ 59196 h 285416"/>
              <a:gd name="connsiteX101" fmla="*/ 8304291 w 12252764"/>
              <a:gd name="connsiteY101" fmla="*/ 41130 h 285416"/>
              <a:gd name="connsiteX102" fmla="*/ 6932692 w 12252764"/>
              <a:gd name="connsiteY102" fmla="*/ 41130 h 285416"/>
              <a:gd name="connsiteX103" fmla="*/ 6906652 w 12252764"/>
              <a:gd name="connsiteY103" fmla="*/ 41725 h 285416"/>
              <a:gd name="connsiteX104" fmla="*/ 6908931 w 12252764"/>
              <a:gd name="connsiteY104" fmla="*/ 157097 h 285416"/>
              <a:gd name="connsiteX105" fmla="*/ 6985105 w 12252764"/>
              <a:gd name="connsiteY105" fmla="*/ 154749 h 285416"/>
              <a:gd name="connsiteX106" fmla="*/ 7032674 w 12252764"/>
              <a:gd name="connsiteY106" fmla="*/ 142954 h 285416"/>
              <a:gd name="connsiteX107" fmla="*/ 7051616 w 12252764"/>
              <a:gd name="connsiteY107" fmla="*/ 125189 h 285416"/>
              <a:gd name="connsiteX108" fmla="*/ 7061989 w 12252764"/>
              <a:gd name="connsiteY108" fmla="*/ 100512 h 285416"/>
              <a:gd name="connsiteX109" fmla="*/ 7060698 w 12252764"/>
              <a:gd name="connsiteY109" fmla="*/ 87489 h 285416"/>
              <a:gd name="connsiteX110" fmla="*/ 7039488 w 12252764"/>
              <a:gd name="connsiteY110" fmla="*/ 59196 h 285416"/>
              <a:gd name="connsiteX111" fmla="*/ 6932692 w 12252764"/>
              <a:gd name="connsiteY111" fmla="*/ 41130 h 285416"/>
              <a:gd name="connsiteX112" fmla="*/ 5570617 w 12252764"/>
              <a:gd name="connsiteY112" fmla="*/ 41130 h 285416"/>
              <a:gd name="connsiteX113" fmla="*/ 5544577 w 12252764"/>
              <a:gd name="connsiteY113" fmla="*/ 41725 h 285416"/>
              <a:gd name="connsiteX114" fmla="*/ 5546856 w 12252764"/>
              <a:gd name="connsiteY114" fmla="*/ 157097 h 285416"/>
              <a:gd name="connsiteX115" fmla="*/ 5623031 w 12252764"/>
              <a:gd name="connsiteY115" fmla="*/ 154749 h 285416"/>
              <a:gd name="connsiteX116" fmla="*/ 5670599 w 12252764"/>
              <a:gd name="connsiteY116" fmla="*/ 142954 h 285416"/>
              <a:gd name="connsiteX117" fmla="*/ 5689542 w 12252764"/>
              <a:gd name="connsiteY117" fmla="*/ 125189 h 285416"/>
              <a:gd name="connsiteX118" fmla="*/ 5699915 w 12252764"/>
              <a:gd name="connsiteY118" fmla="*/ 100512 h 285416"/>
              <a:gd name="connsiteX119" fmla="*/ 5698622 w 12252764"/>
              <a:gd name="connsiteY119" fmla="*/ 87489 h 285416"/>
              <a:gd name="connsiteX120" fmla="*/ 5677414 w 12252764"/>
              <a:gd name="connsiteY120" fmla="*/ 59196 h 285416"/>
              <a:gd name="connsiteX121" fmla="*/ 5570617 w 12252764"/>
              <a:gd name="connsiteY121" fmla="*/ 41130 h 285416"/>
              <a:gd name="connsiteX122" fmla="*/ 4199018 w 12252764"/>
              <a:gd name="connsiteY122" fmla="*/ 41130 h 285416"/>
              <a:gd name="connsiteX123" fmla="*/ 4172978 w 12252764"/>
              <a:gd name="connsiteY123" fmla="*/ 41725 h 285416"/>
              <a:gd name="connsiteX124" fmla="*/ 4175256 w 12252764"/>
              <a:gd name="connsiteY124" fmla="*/ 157097 h 285416"/>
              <a:gd name="connsiteX125" fmla="*/ 4251430 w 12252764"/>
              <a:gd name="connsiteY125" fmla="*/ 154749 h 285416"/>
              <a:gd name="connsiteX126" fmla="*/ 4298999 w 12252764"/>
              <a:gd name="connsiteY126" fmla="*/ 142954 h 285416"/>
              <a:gd name="connsiteX127" fmla="*/ 4317941 w 12252764"/>
              <a:gd name="connsiteY127" fmla="*/ 125189 h 285416"/>
              <a:gd name="connsiteX128" fmla="*/ 4328316 w 12252764"/>
              <a:gd name="connsiteY128" fmla="*/ 100512 h 285416"/>
              <a:gd name="connsiteX129" fmla="*/ 4327023 w 12252764"/>
              <a:gd name="connsiteY129" fmla="*/ 87489 h 285416"/>
              <a:gd name="connsiteX130" fmla="*/ 4305815 w 12252764"/>
              <a:gd name="connsiteY130" fmla="*/ 59196 h 285416"/>
              <a:gd name="connsiteX131" fmla="*/ 4199018 w 12252764"/>
              <a:gd name="connsiteY131" fmla="*/ 41130 h 285416"/>
              <a:gd name="connsiteX132" fmla="*/ 2827417 w 12252764"/>
              <a:gd name="connsiteY132" fmla="*/ 41130 h 285416"/>
              <a:gd name="connsiteX133" fmla="*/ 2801377 w 12252764"/>
              <a:gd name="connsiteY133" fmla="*/ 41725 h 285416"/>
              <a:gd name="connsiteX134" fmla="*/ 2803655 w 12252764"/>
              <a:gd name="connsiteY134" fmla="*/ 157097 h 285416"/>
              <a:gd name="connsiteX135" fmla="*/ 2879830 w 12252764"/>
              <a:gd name="connsiteY135" fmla="*/ 154749 h 285416"/>
              <a:gd name="connsiteX136" fmla="*/ 2927398 w 12252764"/>
              <a:gd name="connsiteY136" fmla="*/ 142954 h 285416"/>
              <a:gd name="connsiteX137" fmla="*/ 2946341 w 12252764"/>
              <a:gd name="connsiteY137" fmla="*/ 125189 h 285416"/>
              <a:gd name="connsiteX138" fmla="*/ 2956715 w 12252764"/>
              <a:gd name="connsiteY138" fmla="*/ 100512 h 285416"/>
              <a:gd name="connsiteX139" fmla="*/ 2955422 w 12252764"/>
              <a:gd name="connsiteY139" fmla="*/ 87489 h 285416"/>
              <a:gd name="connsiteX140" fmla="*/ 2934214 w 12252764"/>
              <a:gd name="connsiteY140" fmla="*/ 59196 h 285416"/>
              <a:gd name="connsiteX141" fmla="*/ 2827417 w 12252764"/>
              <a:gd name="connsiteY141" fmla="*/ 41130 h 285416"/>
              <a:gd name="connsiteX142" fmla="*/ 1465342 w 12252764"/>
              <a:gd name="connsiteY142" fmla="*/ 41130 h 285416"/>
              <a:gd name="connsiteX143" fmla="*/ 1439302 w 12252764"/>
              <a:gd name="connsiteY143" fmla="*/ 41725 h 285416"/>
              <a:gd name="connsiteX144" fmla="*/ 1441581 w 12252764"/>
              <a:gd name="connsiteY144" fmla="*/ 157097 h 285416"/>
              <a:gd name="connsiteX145" fmla="*/ 1517755 w 12252764"/>
              <a:gd name="connsiteY145" fmla="*/ 154749 h 285416"/>
              <a:gd name="connsiteX146" fmla="*/ 1565324 w 12252764"/>
              <a:gd name="connsiteY146" fmla="*/ 142954 h 285416"/>
              <a:gd name="connsiteX147" fmla="*/ 1584266 w 12252764"/>
              <a:gd name="connsiteY147" fmla="*/ 125189 h 285416"/>
              <a:gd name="connsiteX148" fmla="*/ 1594640 w 12252764"/>
              <a:gd name="connsiteY148" fmla="*/ 100512 h 285416"/>
              <a:gd name="connsiteX149" fmla="*/ 1593347 w 12252764"/>
              <a:gd name="connsiteY149" fmla="*/ 87489 h 285416"/>
              <a:gd name="connsiteX150" fmla="*/ 1572139 w 12252764"/>
              <a:gd name="connsiteY150" fmla="*/ 59196 h 285416"/>
              <a:gd name="connsiteX151" fmla="*/ 1465342 w 12252764"/>
              <a:gd name="connsiteY151" fmla="*/ 41130 h 285416"/>
              <a:gd name="connsiteX152" fmla="*/ 65167 w 12252764"/>
              <a:gd name="connsiteY152" fmla="*/ 41130 h 285416"/>
              <a:gd name="connsiteX153" fmla="*/ 39127 w 12252764"/>
              <a:gd name="connsiteY153" fmla="*/ 41725 h 285416"/>
              <a:gd name="connsiteX154" fmla="*/ 41405 w 12252764"/>
              <a:gd name="connsiteY154" fmla="*/ 157097 h 285416"/>
              <a:gd name="connsiteX155" fmla="*/ 117580 w 12252764"/>
              <a:gd name="connsiteY155" fmla="*/ 154749 h 285416"/>
              <a:gd name="connsiteX156" fmla="*/ 165148 w 12252764"/>
              <a:gd name="connsiteY156" fmla="*/ 142954 h 285416"/>
              <a:gd name="connsiteX157" fmla="*/ 184091 w 12252764"/>
              <a:gd name="connsiteY157" fmla="*/ 125189 h 285416"/>
              <a:gd name="connsiteX158" fmla="*/ 194465 w 12252764"/>
              <a:gd name="connsiteY158" fmla="*/ 100512 h 285416"/>
              <a:gd name="connsiteX159" fmla="*/ 193172 w 12252764"/>
              <a:gd name="connsiteY159" fmla="*/ 87489 h 285416"/>
              <a:gd name="connsiteX160" fmla="*/ 171964 w 12252764"/>
              <a:gd name="connsiteY160" fmla="*/ 59196 h 285416"/>
              <a:gd name="connsiteX161" fmla="*/ 65167 w 12252764"/>
              <a:gd name="connsiteY161" fmla="*/ 41130 h 285416"/>
              <a:gd name="connsiteX162" fmla="*/ 11861816 w 12252764"/>
              <a:gd name="connsiteY162" fmla="*/ 40727 h 285416"/>
              <a:gd name="connsiteX163" fmla="*/ 11840198 w 12252764"/>
              <a:gd name="connsiteY163" fmla="*/ 41572 h 285416"/>
              <a:gd name="connsiteX164" fmla="*/ 11848818 w 12252764"/>
              <a:gd name="connsiteY164" fmla="*/ 244279 h 285416"/>
              <a:gd name="connsiteX165" fmla="*/ 11958028 w 12252764"/>
              <a:gd name="connsiteY165" fmla="*/ 221938 h 285416"/>
              <a:gd name="connsiteX166" fmla="*/ 11990004 w 12252764"/>
              <a:gd name="connsiteY166" fmla="*/ 190852 h 285416"/>
              <a:gd name="connsiteX167" fmla="*/ 11998204 w 12252764"/>
              <a:gd name="connsiteY167" fmla="*/ 171516 h 285416"/>
              <a:gd name="connsiteX168" fmla="*/ 12003574 w 12252764"/>
              <a:gd name="connsiteY168" fmla="*/ 132657 h 285416"/>
              <a:gd name="connsiteX169" fmla="*/ 12002626 w 12252764"/>
              <a:gd name="connsiteY169" fmla="*/ 115199 h 285416"/>
              <a:gd name="connsiteX170" fmla="*/ 11992771 w 12252764"/>
              <a:gd name="connsiteY170" fmla="*/ 93994 h 285416"/>
              <a:gd name="connsiteX171" fmla="*/ 11974253 w 12252764"/>
              <a:gd name="connsiteY171" fmla="*/ 73387 h 285416"/>
              <a:gd name="connsiteX172" fmla="*/ 11946131 w 12252764"/>
              <a:gd name="connsiteY172" fmla="*/ 55849 h 285416"/>
              <a:gd name="connsiteX173" fmla="*/ 11861816 w 12252764"/>
              <a:gd name="connsiteY173" fmla="*/ 40727 h 285416"/>
              <a:gd name="connsiteX174" fmla="*/ 10499741 w 12252764"/>
              <a:gd name="connsiteY174" fmla="*/ 40727 h 285416"/>
              <a:gd name="connsiteX175" fmla="*/ 10478124 w 12252764"/>
              <a:gd name="connsiteY175" fmla="*/ 41572 h 285416"/>
              <a:gd name="connsiteX176" fmla="*/ 10486744 w 12252764"/>
              <a:gd name="connsiteY176" fmla="*/ 244279 h 285416"/>
              <a:gd name="connsiteX177" fmla="*/ 10595954 w 12252764"/>
              <a:gd name="connsiteY177" fmla="*/ 221938 h 285416"/>
              <a:gd name="connsiteX178" fmla="*/ 10627929 w 12252764"/>
              <a:gd name="connsiteY178" fmla="*/ 190852 h 285416"/>
              <a:gd name="connsiteX179" fmla="*/ 10636130 w 12252764"/>
              <a:gd name="connsiteY179" fmla="*/ 171516 h 285416"/>
              <a:gd name="connsiteX180" fmla="*/ 10641499 w 12252764"/>
              <a:gd name="connsiteY180" fmla="*/ 132657 h 285416"/>
              <a:gd name="connsiteX181" fmla="*/ 10640552 w 12252764"/>
              <a:gd name="connsiteY181" fmla="*/ 115199 h 285416"/>
              <a:gd name="connsiteX182" fmla="*/ 10630697 w 12252764"/>
              <a:gd name="connsiteY182" fmla="*/ 93994 h 285416"/>
              <a:gd name="connsiteX183" fmla="*/ 10612180 w 12252764"/>
              <a:gd name="connsiteY183" fmla="*/ 73387 h 285416"/>
              <a:gd name="connsiteX184" fmla="*/ 10584057 w 12252764"/>
              <a:gd name="connsiteY184" fmla="*/ 55849 h 285416"/>
              <a:gd name="connsiteX185" fmla="*/ 10499741 w 12252764"/>
              <a:gd name="connsiteY185" fmla="*/ 40727 h 285416"/>
              <a:gd name="connsiteX186" fmla="*/ 9128141 w 12252764"/>
              <a:gd name="connsiteY186" fmla="*/ 40727 h 285416"/>
              <a:gd name="connsiteX187" fmla="*/ 9106523 w 12252764"/>
              <a:gd name="connsiteY187" fmla="*/ 41572 h 285416"/>
              <a:gd name="connsiteX188" fmla="*/ 9115144 w 12252764"/>
              <a:gd name="connsiteY188" fmla="*/ 244279 h 285416"/>
              <a:gd name="connsiteX189" fmla="*/ 9224353 w 12252764"/>
              <a:gd name="connsiteY189" fmla="*/ 221938 h 285416"/>
              <a:gd name="connsiteX190" fmla="*/ 9256329 w 12252764"/>
              <a:gd name="connsiteY190" fmla="*/ 190852 h 285416"/>
              <a:gd name="connsiteX191" fmla="*/ 9264530 w 12252764"/>
              <a:gd name="connsiteY191" fmla="*/ 171516 h 285416"/>
              <a:gd name="connsiteX192" fmla="*/ 9269899 w 12252764"/>
              <a:gd name="connsiteY192" fmla="*/ 132657 h 285416"/>
              <a:gd name="connsiteX193" fmla="*/ 9268952 w 12252764"/>
              <a:gd name="connsiteY193" fmla="*/ 115199 h 285416"/>
              <a:gd name="connsiteX194" fmla="*/ 9259096 w 12252764"/>
              <a:gd name="connsiteY194" fmla="*/ 93994 h 285416"/>
              <a:gd name="connsiteX195" fmla="*/ 9240579 w 12252764"/>
              <a:gd name="connsiteY195" fmla="*/ 73387 h 285416"/>
              <a:gd name="connsiteX196" fmla="*/ 9212456 w 12252764"/>
              <a:gd name="connsiteY196" fmla="*/ 55849 h 285416"/>
              <a:gd name="connsiteX197" fmla="*/ 9128141 w 12252764"/>
              <a:gd name="connsiteY197" fmla="*/ 40727 h 285416"/>
              <a:gd name="connsiteX198" fmla="*/ 7756541 w 12252764"/>
              <a:gd name="connsiteY198" fmla="*/ 40727 h 285416"/>
              <a:gd name="connsiteX199" fmla="*/ 7734923 w 12252764"/>
              <a:gd name="connsiteY199" fmla="*/ 41572 h 285416"/>
              <a:gd name="connsiteX200" fmla="*/ 7743544 w 12252764"/>
              <a:gd name="connsiteY200" fmla="*/ 244279 h 285416"/>
              <a:gd name="connsiteX201" fmla="*/ 7852753 w 12252764"/>
              <a:gd name="connsiteY201" fmla="*/ 221938 h 285416"/>
              <a:gd name="connsiteX202" fmla="*/ 7884729 w 12252764"/>
              <a:gd name="connsiteY202" fmla="*/ 190852 h 285416"/>
              <a:gd name="connsiteX203" fmla="*/ 7892930 w 12252764"/>
              <a:gd name="connsiteY203" fmla="*/ 171516 h 285416"/>
              <a:gd name="connsiteX204" fmla="*/ 7898299 w 12252764"/>
              <a:gd name="connsiteY204" fmla="*/ 132657 h 285416"/>
              <a:gd name="connsiteX205" fmla="*/ 7897352 w 12252764"/>
              <a:gd name="connsiteY205" fmla="*/ 115199 h 285416"/>
              <a:gd name="connsiteX206" fmla="*/ 7887497 w 12252764"/>
              <a:gd name="connsiteY206" fmla="*/ 93994 h 285416"/>
              <a:gd name="connsiteX207" fmla="*/ 7868979 w 12252764"/>
              <a:gd name="connsiteY207" fmla="*/ 73387 h 285416"/>
              <a:gd name="connsiteX208" fmla="*/ 7840856 w 12252764"/>
              <a:gd name="connsiteY208" fmla="*/ 55849 h 285416"/>
              <a:gd name="connsiteX209" fmla="*/ 7756541 w 12252764"/>
              <a:gd name="connsiteY209" fmla="*/ 40727 h 285416"/>
              <a:gd name="connsiteX210" fmla="*/ 6394467 w 12252764"/>
              <a:gd name="connsiteY210" fmla="*/ 40727 h 285416"/>
              <a:gd name="connsiteX211" fmla="*/ 6372849 w 12252764"/>
              <a:gd name="connsiteY211" fmla="*/ 41572 h 285416"/>
              <a:gd name="connsiteX212" fmla="*/ 6381469 w 12252764"/>
              <a:gd name="connsiteY212" fmla="*/ 244279 h 285416"/>
              <a:gd name="connsiteX213" fmla="*/ 6490678 w 12252764"/>
              <a:gd name="connsiteY213" fmla="*/ 221938 h 285416"/>
              <a:gd name="connsiteX214" fmla="*/ 6522655 w 12252764"/>
              <a:gd name="connsiteY214" fmla="*/ 190852 h 285416"/>
              <a:gd name="connsiteX215" fmla="*/ 6530855 w 12252764"/>
              <a:gd name="connsiteY215" fmla="*/ 171516 h 285416"/>
              <a:gd name="connsiteX216" fmla="*/ 6536225 w 12252764"/>
              <a:gd name="connsiteY216" fmla="*/ 132657 h 285416"/>
              <a:gd name="connsiteX217" fmla="*/ 6535278 w 12252764"/>
              <a:gd name="connsiteY217" fmla="*/ 115199 h 285416"/>
              <a:gd name="connsiteX218" fmla="*/ 6525423 w 12252764"/>
              <a:gd name="connsiteY218" fmla="*/ 93994 h 285416"/>
              <a:gd name="connsiteX219" fmla="*/ 6506904 w 12252764"/>
              <a:gd name="connsiteY219" fmla="*/ 73387 h 285416"/>
              <a:gd name="connsiteX220" fmla="*/ 6478781 w 12252764"/>
              <a:gd name="connsiteY220" fmla="*/ 55849 h 285416"/>
              <a:gd name="connsiteX221" fmla="*/ 6394467 w 12252764"/>
              <a:gd name="connsiteY221" fmla="*/ 40727 h 285416"/>
              <a:gd name="connsiteX222" fmla="*/ 5022867 w 12252764"/>
              <a:gd name="connsiteY222" fmla="*/ 40727 h 285416"/>
              <a:gd name="connsiteX223" fmla="*/ 5001248 w 12252764"/>
              <a:gd name="connsiteY223" fmla="*/ 41572 h 285416"/>
              <a:gd name="connsiteX224" fmla="*/ 5009870 w 12252764"/>
              <a:gd name="connsiteY224" fmla="*/ 244279 h 285416"/>
              <a:gd name="connsiteX225" fmla="*/ 5119079 w 12252764"/>
              <a:gd name="connsiteY225" fmla="*/ 221938 h 285416"/>
              <a:gd name="connsiteX226" fmla="*/ 5151054 w 12252764"/>
              <a:gd name="connsiteY226" fmla="*/ 190852 h 285416"/>
              <a:gd name="connsiteX227" fmla="*/ 5159256 w 12252764"/>
              <a:gd name="connsiteY227" fmla="*/ 171516 h 285416"/>
              <a:gd name="connsiteX228" fmla="*/ 5164624 w 12252764"/>
              <a:gd name="connsiteY228" fmla="*/ 132657 h 285416"/>
              <a:gd name="connsiteX229" fmla="*/ 5163677 w 12252764"/>
              <a:gd name="connsiteY229" fmla="*/ 115199 h 285416"/>
              <a:gd name="connsiteX230" fmla="*/ 5153822 w 12252764"/>
              <a:gd name="connsiteY230" fmla="*/ 93994 h 285416"/>
              <a:gd name="connsiteX231" fmla="*/ 5135304 w 12252764"/>
              <a:gd name="connsiteY231" fmla="*/ 73387 h 285416"/>
              <a:gd name="connsiteX232" fmla="*/ 5107182 w 12252764"/>
              <a:gd name="connsiteY232" fmla="*/ 55849 h 285416"/>
              <a:gd name="connsiteX233" fmla="*/ 5022867 w 12252764"/>
              <a:gd name="connsiteY233" fmla="*/ 40727 h 285416"/>
              <a:gd name="connsiteX234" fmla="*/ 3651267 w 12252764"/>
              <a:gd name="connsiteY234" fmla="*/ 40727 h 285416"/>
              <a:gd name="connsiteX235" fmla="*/ 3629649 w 12252764"/>
              <a:gd name="connsiteY235" fmla="*/ 41572 h 285416"/>
              <a:gd name="connsiteX236" fmla="*/ 3638269 w 12252764"/>
              <a:gd name="connsiteY236" fmla="*/ 244279 h 285416"/>
              <a:gd name="connsiteX237" fmla="*/ 3747479 w 12252764"/>
              <a:gd name="connsiteY237" fmla="*/ 221938 h 285416"/>
              <a:gd name="connsiteX238" fmla="*/ 3779454 w 12252764"/>
              <a:gd name="connsiteY238" fmla="*/ 190852 h 285416"/>
              <a:gd name="connsiteX239" fmla="*/ 3787655 w 12252764"/>
              <a:gd name="connsiteY239" fmla="*/ 171516 h 285416"/>
              <a:gd name="connsiteX240" fmla="*/ 3793025 w 12252764"/>
              <a:gd name="connsiteY240" fmla="*/ 132657 h 285416"/>
              <a:gd name="connsiteX241" fmla="*/ 3792078 w 12252764"/>
              <a:gd name="connsiteY241" fmla="*/ 115199 h 285416"/>
              <a:gd name="connsiteX242" fmla="*/ 3782222 w 12252764"/>
              <a:gd name="connsiteY242" fmla="*/ 93994 h 285416"/>
              <a:gd name="connsiteX243" fmla="*/ 3763705 w 12252764"/>
              <a:gd name="connsiteY243" fmla="*/ 73387 h 285416"/>
              <a:gd name="connsiteX244" fmla="*/ 3735582 w 12252764"/>
              <a:gd name="connsiteY244" fmla="*/ 55849 h 285416"/>
              <a:gd name="connsiteX245" fmla="*/ 3651267 w 12252764"/>
              <a:gd name="connsiteY245" fmla="*/ 40727 h 285416"/>
              <a:gd name="connsiteX246" fmla="*/ 2289192 w 12252764"/>
              <a:gd name="connsiteY246" fmla="*/ 40727 h 285416"/>
              <a:gd name="connsiteX247" fmla="*/ 2267574 w 12252764"/>
              <a:gd name="connsiteY247" fmla="*/ 41572 h 285416"/>
              <a:gd name="connsiteX248" fmla="*/ 2276194 w 12252764"/>
              <a:gd name="connsiteY248" fmla="*/ 244279 h 285416"/>
              <a:gd name="connsiteX249" fmla="*/ 2385404 w 12252764"/>
              <a:gd name="connsiteY249" fmla="*/ 221938 h 285416"/>
              <a:gd name="connsiteX250" fmla="*/ 2417379 w 12252764"/>
              <a:gd name="connsiteY250" fmla="*/ 190852 h 285416"/>
              <a:gd name="connsiteX251" fmla="*/ 2425580 w 12252764"/>
              <a:gd name="connsiteY251" fmla="*/ 171516 h 285416"/>
              <a:gd name="connsiteX252" fmla="*/ 2430950 w 12252764"/>
              <a:gd name="connsiteY252" fmla="*/ 132657 h 285416"/>
              <a:gd name="connsiteX253" fmla="*/ 2430003 w 12252764"/>
              <a:gd name="connsiteY253" fmla="*/ 115199 h 285416"/>
              <a:gd name="connsiteX254" fmla="*/ 2420147 w 12252764"/>
              <a:gd name="connsiteY254" fmla="*/ 93994 h 285416"/>
              <a:gd name="connsiteX255" fmla="*/ 2401630 w 12252764"/>
              <a:gd name="connsiteY255" fmla="*/ 73387 h 285416"/>
              <a:gd name="connsiteX256" fmla="*/ 2373507 w 12252764"/>
              <a:gd name="connsiteY256" fmla="*/ 55849 h 285416"/>
              <a:gd name="connsiteX257" fmla="*/ 2289192 w 12252764"/>
              <a:gd name="connsiteY257" fmla="*/ 40727 h 285416"/>
              <a:gd name="connsiteX258" fmla="*/ 917592 w 12252764"/>
              <a:gd name="connsiteY258" fmla="*/ 40727 h 285416"/>
              <a:gd name="connsiteX259" fmla="*/ 895974 w 12252764"/>
              <a:gd name="connsiteY259" fmla="*/ 41572 h 285416"/>
              <a:gd name="connsiteX260" fmla="*/ 904594 w 12252764"/>
              <a:gd name="connsiteY260" fmla="*/ 244279 h 285416"/>
              <a:gd name="connsiteX261" fmla="*/ 1013804 w 12252764"/>
              <a:gd name="connsiteY261" fmla="*/ 221938 h 285416"/>
              <a:gd name="connsiteX262" fmla="*/ 1045779 w 12252764"/>
              <a:gd name="connsiteY262" fmla="*/ 190852 h 285416"/>
              <a:gd name="connsiteX263" fmla="*/ 1053980 w 12252764"/>
              <a:gd name="connsiteY263" fmla="*/ 171516 h 285416"/>
              <a:gd name="connsiteX264" fmla="*/ 1059350 w 12252764"/>
              <a:gd name="connsiteY264" fmla="*/ 132657 h 285416"/>
              <a:gd name="connsiteX265" fmla="*/ 1058402 w 12252764"/>
              <a:gd name="connsiteY265" fmla="*/ 115199 h 285416"/>
              <a:gd name="connsiteX266" fmla="*/ 1048547 w 12252764"/>
              <a:gd name="connsiteY266" fmla="*/ 93994 h 285416"/>
              <a:gd name="connsiteX267" fmla="*/ 1030030 w 12252764"/>
              <a:gd name="connsiteY267" fmla="*/ 73387 h 285416"/>
              <a:gd name="connsiteX268" fmla="*/ 1001907 w 12252764"/>
              <a:gd name="connsiteY268" fmla="*/ 55849 h 285416"/>
              <a:gd name="connsiteX269" fmla="*/ 917592 w 12252764"/>
              <a:gd name="connsiteY269" fmla="*/ 40727 h 285416"/>
              <a:gd name="connsiteX270" fmla="*/ 11518445 w 12252764"/>
              <a:gd name="connsiteY270" fmla="*/ 6425 h 285416"/>
              <a:gd name="connsiteX271" fmla="*/ 11535748 w 12252764"/>
              <a:gd name="connsiteY271" fmla="*/ 10975 h 285416"/>
              <a:gd name="connsiteX272" fmla="*/ 11557906 w 12252764"/>
              <a:gd name="connsiteY272" fmla="*/ 26897 h 285416"/>
              <a:gd name="connsiteX273" fmla="*/ 11708015 w 12252764"/>
              <a:gd name="connsiteY273" fmla="*/ 199680 h 285416"/>
              <a:gd name="connsiteX274" fmla="*/ 11705206 w 12252764"/>
              <a:gd name="connsiteY274" fmla="*/ 26097 h 285416"/>
              <a:gd name="connsiteX275" fmla="*/ 11725774 w 12252764"/>
              <a:gd name="connsiteY275" fmla="*/ 7628 h 285416"/>
              <a:gd name="connsiteX276" fmla="*/ 11729166 w 12252764"/>
              <a:gd name="connsiteY276" fmla="*/ 7628 h 285416"/>
              <a:gd name="connsiteX277" fmla="*/ 11739290 w 12252764"/>
              <a:gd name="connsiteY277" fmla="*/ 12690 h 285416"/>
              <a:gd name="connsiteX278" fmla="*/ 11744243 w 12252764"/>
              <a:gd name="connsiteY278" fmla="*/ 22098 h 285416"/>
              <a:gd name="connsiteX279" fmla="*/ 11749554 w 12252764"/>
              <a:gd name="connsiteY279" fmla="*/ 240337 h 285416"/>
              <a:gd name="connsiteX280" fmla="*/ 11749152 w 12252764"/>
              <a:gd name="connsiteY280" fmla="*/ 253648 h 285416"/>
              <a:gd name="connsiteX281" fmla="*/ 11733486 w 12252764"/>
              <a:gd name="connsiteY281" fmla="*/ 269346 h 285416"/>
              <a:gd name="connsiteX282" fmla="*/ 11727751 w 12252764"/>
              <a:gd name="connsiteY282" fmla="*/ 268937 h 285416"/>
              <a:gd name="connsiteX283" fmla="*/ 11537408 w 12252764"/>
              <a:gd name="connsiteY283" fmla="*/ 56393 h 285416"/>
              <a:gd name="connsiteX284" fmla="*/ 11539762 w 12252764"/>
              <a:gd name="connsiteY284" fmla="*/ 265097 h 285416"/>
              <a:gd name="connsiteX285" fmla="*/ 11534893 w 12252764"/>
              <a:gd name="connsiteY285" fmla="*/ 274351 h 285416"/>
              <a:gd name="connsiteX286" fmla="*/ 11520052 w 12252764"/>
              <a:gd name="connsiteY286" fmla="*/ 279791 h 285416"/>
              <a:gd name="connsiteX287" fmla="*/ 11516660 w 12252764"/>
              <a:gd name="connsiteY287" fmla="*/ 279791 h 285416"/>
              <a:gd name="connsiteX288" fmla="*/ 11506562 w 12252764"/>
              <a:gd name="connsiteY288" fmla="*/ 274984 h 285416"/>
              <a:gd name="connsiteX289" fmla="*/ 11500700 w 12252764"/>
              <a:gd name="connsiteY289" fmla="*/ 261398 h 285416"/>
              <a:gd name="connsiteX290" fmla="*/ 11498280 w 12252764"/>
              <a:gd name="connsiteY290" fmla="*/ 29227 h 285416"/>
              <a:gd name="connsiteX291" fmla="*/ 11518445 w 12252764"/>
              <a:gd name="connsiteY291" fmla="*/ 6425 h 285416"/>
              <a:gd name="connsiteX292" fmla="*/ 10146845 w 12252764"/>
              <a:gd name="connsiteY292" fmla="*/ 6425 h 285416"/>
              <a:gd name="connsiteX293" fmla="*/ 10164146 w 12252764"/>
              <a:gd name="connsiteY293" fmla="*/ 10975 h 285416"/>
              <a:gd name="connsiteX294" fmla="*/ 10186306 w 12252764"/>
              <a:gd name="connsiteY294" fmla="*/ 26897 h 285416"/>
              <a:gd name="connsiteX295" fmla="*/ 10336415 w 12252764"/>
              <a:gd name="connsiteY295" fmla="*/ 199680 h 285416"/>
              <a:gd name="connsiteX296" fmla="*/ 10333605 w 12252764"/>
              <a:gd name="connsiteY296" fmla="*/ 26097 h 285416"/>
              <a:gd name="connsiteX297" fmla="*/ 10354173 w 12252764"/>
              <a:gd name="connsiteY297" fmla="*/ 7628 h 285416"/>
              <a:gd name="connsiteX298" fmla="*/ 10357565 w 12252764"/>
              <a:gd name="connsiteY298" fmla="*/ 7628 h 285416"/>
              <a:gd name="connsiteX299" fmla="*/ 10367690 w 12252764"/>
              <a:gd name="connsiteY299" fmla="*/ 12690 h 285416"/>
              <a:gd name="connsiteX300" fmla="*/ 10372643 w 12252764"/>
              <a:gd name="connsiteY300" fmla="*/ 22098 h 285416"/>
              <a:gd name="connsiteX301" fmla="*/ 10377954 w 12252764"/>
              <a:gd name="connsiteY301" fmla="*/ 240337 h 285416"/>
              <a:gd name="connsiteX302" fmla="*/ 10377551 w 12252764"/>
              <a:gd name="connsiteY302" fmla="*/ 253648 h 285416"/>
              <a:gd name="connsiteX303" fmla="*/ 10361886 w 12252764"/>
              <a:gd name="connsiteY303" fmla="*/ 269346 h 285416"/>
              <a:gd name="connsiteX304" fmla="*/ 10356151 w 12252764"/>
              <a:gd name="connsiteY304" fmla="*/ 268937 h 285416"/>
              <a:gd name="connsiteX305" fmla="*/ 10165808 w 12252764"/>
              <a:gd name="connsiteY305" fmla="*/ 56393 h 285416"/>
              <a:gd name="connsiteX306" fmla="*/ 10168162 w 12252764"/>
              <a:gd name="connsiteY306" fmla="*/ 265097 h 285416"/>
              <a:gd name="connsiteX307" fmla="*/ 10163293 w 12252764"/>
              <a:gd name="connsiteY307" fmla="*/ 274351 h 285416"/>
              <a:gd name="connsiteX308" fmla="*/ 10148452 w 12252764"/>
              <a:gd name="connsiteY308" fmla="*/ 279791 h 285416"/>
              <a:gd name="connsiteX309" fmla="*/ 10145060 w 12252764"/>
              <a:gd name="connsiteY309" fmla="*/ 279791 h 285416"/>
              <a:gd name="connsiteX310" fmla="*/ 10134961 w 12252764"/>
              <a:gd name="connsiteY310" fmla="*/ 274984 h 285416"/>
              <a:gd name="connsiteX311" fmla="*/ 10129100 w 12252764"/>
              <a:gd name="connsiteY311" fmla="*/ 261398 h 285416"/>
              <a:gd name="connsiteX312" fmla="*/ 10126680 w 12252764"/>
              <a:gd name="connsiteY312" fmla="*/ 29227 h 285416"/>
              <a:gd name="connsiteX313" fmla="*/ 10146845 w 12252764"/>
              <a:gd name="connsiteY313" fmla="*/ 6425 h 285416"/>
              <a:gd name="connsiteX314" fmla="*/ 8784771 w 12252764"/>
              <a:gd name="connsiteY314" fmla="*/ 6425 h 285416"/>
              <a:gd name="connsiteX315" fmla="*/ 8802073 w 12252764"/>
              <a:gd name="connsiteY315" fmla="*/ 10975 h 285416"/>
              <a:gd name="connsiteX316" fmla="*/ 8824231 w 12252764"/>
              <a:gd name="connsiteY316" fmla="*/ 26897 h 285416"/>
              <a:gd name="connsiteX317" fmla="*/ 8974340 w 12252764"/>
              <a:gd name="connsiteY317" fmla="*/ 199680 h 285416"/>
              <a:gd name="connsiteX318" fmla="*/ 8971531 w 12252764"/>
              <a:gd name="connsiteY318" fmla="*/ 26097 h 285416"/>
              <a:gd name="connsiteX319" fmla="*/ 8992099 w 12252764"/>
              <a:gd name="connsiteY319" fmla="*/ 7628 h 285416"/>
              <a:gd name="connsiteX320" fmla="*/ 8995491 w 12252764"/>
              <a:gd name="connsiteY320" fmla="*/ 7628 h 285416"/>
              <a:gd name="connsiteX321" fmla="*/ 9005615 w 12252764"/>
              <a:gd name="connsiteY321" fmla="*/ 12690 h 285416"/>
              <a:gd name="connsiteX322" fmla="*/ 9010569 w 12252764"/>
              <a:gd name="connsiteY322" fmla="*/ 22098 h 285416"/>
              <a:gd name="connsiteX323" fmla="*/ 9015880 w 12252764"/>
              <a:gd name="connsiteY323" fmla="*/ 240337 h 285416"/>
              <a:gd name="connsiteX324" fmla="*/ 9015477 w 12252764"/>
              <a:gd name="connsiteY324" fmla="*/ 253648 h 285416"/>
              <a:gd name="connsiteX325" fmla="*/ 8999811 w 12252764"/>
              <a:gd name="connsiteY325" fmla="*/ 269346 h 285416"/>
              <a:gd name="connsiteX326" fmla="*/ 8994077 w 12252764"/>
              <a:gd name="connsiteY326" fmla="*/ 268937 h 285416"/>
              <a:gd name="connsiteX327" fmla="*/ 8803733 w 12252764"/>
              <a:gd name="connsiteY327" fmla="*/ 56393 h 285416"/>
              <a:gd name="connsiteX328" fmla="*/ 8806088 w 12252764"/>
              <a:gd name="connsiteY328" fmla="*/ 265097 h 285416"/>
              <a:gd name="connsiteX329" fmla="*/ 8801218 w 12252764"/>
              <a:gd name="connsiteY329" fmla="*/ 274351 h 285416"/>
              <a:gd name="connsiteX330" fmla="*/ 8786377 w 12252764"/>
              <a:gd name="connsiteY330" fmla="*/ 279791 h 285416"/>
              <a:gd name="connsiteX331" fmla="*/ 8782985 w 12252764"/>
              <a:gd name="connsiteY331" fmla="*/ 279791 h 285416"/>
              <a:gd name="connsiteX332" fmla="*/ 8772887 w 12252764"/>
              <a:gd name="connsiteY332" fmla="*/ 274984 h 285416"/>
              <a:gd name="connsiteX333" fmla="*/ 8767025 w 12252764"/>
              <a:gd name="connsiteY333" fmla="*/ 261398 h 285416"/>
              <a:gd name="connsiteX334" fmla="*/ 8764606 w 12252764"/>
              <a:gd name="connsiteY334" fmla="*/ 29227 h 285416"/>
              <a:gd name="connsiteX335" fmla="*/ 8784771 w 12252764"/>
              <a:gd name="connsiteY335" fmla="*/ 6425 h 285416"/>
              <a:gd name="connsiteX336" fmla="*/ 7413171 w 12252764"/>
              <a:gd name="connsiteY336" fmla="*/ 6425 h 285416"/>
              <a:gd name="connsiteX337" fmla="*/ 7430472 w 12252764"/>
              <a:gd name="connsiteY337" fmla="*/ 10975 h 285416"/>
              <a:gd name="connsiteX338" fmla="*/ 7452631 w 12252764"/>
              <a:gd name="connsiteY338" fmla="*/ 26897 h 285416"/>
              <a:gd name="connsiteX339" fmla="*/ 7602740 w 12252764"/>
              <a:gd name="connsiteY339" fmla="*/ 199680 h 285416"/>
              <a:gd name="connsiteX340" fmla="*/ 7599931 w 12252764"/>
              <a:gd name="connsiteY340" fmla="*/ 26097 h 285416"/>
              <a:gd name="connsiteX341" fmla="*/ 7620499 w 12252764"/>
              <a:gd name="connsiteY341" fmla="*/ 7628 h 285416"/>
              <a:gd name="connsiteX342" fmla="*/ 7623891 w 12252764"/>
              <a:gd name="connsiteY342" fmla="*/ 7628 h 285416"/>
              <a:gd name="connsiteX343" fmla="*/ 7634015 w 12252764"/>
              <a:gd name="connsiteY343" fmla="*/ 12690 h 285416"/>
              <a:gd name="connsiteX344" fmla="*/ 7638968 w 12252764"/>
              <a:gd name="connsiteY344" fmla="*/ 22098 h 285416"/>
              <a:gd name="connsiteX345" fmla="*/ 7644280 w 12252764"/>
              <a:gd name="connsiteY345" fmla="*/ 240337 h 285416"/>
              <a:gd name="connsiteX346" fmla="*/ 7643877 w 12252764"/>
              <a:gd name="connsiteY346" fmla="*/ 253648 h 285416"/>
              <a:gd name="connsiteX347" fmla="*/ 7628211 w 12252764"/>
              <a:gd name="connsiteY347" fmla="*/ 269346 h 285416"/>
              <a:gd name="connsiteX348" fmla="*/ 7622477 w 12252764"/>
              <a:gd name="connsiteY348" fmla="*/ 268937 h 285416"/>
              <a:gd name="connsiteX349" fmla="*/ 7432133 w 12252764"/>
              <a:gd name="connsiteY349" fmla="*/ 56393 h 285416"/>
              <a:gd name="connsiteX350" fmla="*/ 7434488 w 12252764"/>
              <a:gd name="connsiteY350" fmla="*/ 265097 h 285416"/>
              <a:gd name="connsiteX351" fmla="*/ 7429618 w 12252764"/>
              <a:gd name="connsiteY351" fmla="*/ 274351 h 285416"/>
              <a:gd name="connsiteX352" fmla="*/ 7414777 w 12252764"/>
              <a:gd name="connsiteY352" fmla="*/ 279791 h 285416"/>
              <a:gd name="connsiteX353" fmla="*/ 7411386 w 12252764"/>
              <a:gd name="connsiteY353" fmla="*/ 279791 h 285416"/>
              <a:gd name="connsiteX354" fmla="*/ 7401287 w 12252764"/>
              <a:gd name="connsiteY354" fmla="*/ 274984 h 285416"/>
              <a:gd name="connsiteX355" fmla="*/ 7395425 w 12252764"/>
              <a:gd name="connsiteY355" fmla="*/ 261398 h 285416"/>
              <a:gd name="connsiteX356" fmla="*/ 7393006 w 12252764"/>
              <a:gd name="connsiteY356" fmla="*/ 29227 h 285416"/>
              <a:gd name="connsiteX357" fmla="*/ 7413171 w 12252764"/>
              <a:gd name="connsiteY357" fmla="*/ 6425 h 285416"/>
              <a:gd name="connsiteX358" fmla="*/ 6041571 w 12252764"/>
              <a:gd name="connsiteY358" fmla="*/ 6425 h 285416"/>
              <a:gd name="connsiteX359" fmla="*/ 6058873 w 12252764"/>
              <a:gd name="connsiteY359" fmla="*/ 10975 h 285416"/>
              <a:gd name="connsiteX360" fmla="*/ 6081031 w 12252764"/>
              <a:gd name="connsiteY360" fmla="*/ 26897 h 285416"/>
              <a:gd name="connsiteX361" fmla="*/ 6231141 w 12252764"/>
              <a:gd name="connsiteY361" fmla="*/ 199680 h 285416"/>
              <a:gd name="connsiteX362" fmla="*/ 6228331 w 12252764"/>
              <a:gd name="connsiteY362" fmla="*/ 26097 h 285416"/>
              <a:gd name="connsiteX363" fmla="*/ 6248899 w 12252764"/>
              <a:gd name="connsiteY363" fmla="*/ 7628 h 285416"/>
              <a:gd name="connsiteX364" fmla="*/ 6252292 w 12252764"/>
              <a:gd name="connsiteY364" fmla="*/ 7628 h 285416"/>
              <a:gd name="connsiteX365" fmla="*/ 6262415 w 12252764"/>
              <a:gd name="connsiteY365" fmla="*/ 12690 h 285416"/>
              <a:gd name="connsiteX366" fmla="*/ 6267368 w 12252764"/>
              <a:gd name="connsiteY366" fmla="*/ 22098 h 285416"/>
              <a:gd name="connsiteX367" fmla="*/ 6272680 w 12252764"/>
              <a:gd name="connsiteY367" fmla="*/ 240337 h 285416"/>
              <a:gd name="connsiteX368" fmla="*/ 6272278 w 12252764"/>
              <a:gd name="connsiteY368" fmla="*/ 253648 h 285416"/>
              <a:gd name="connsiteX369" fmla="*/ 6256611 w 12252764"/>
              <a:gd name="connsiteY369" fmla="*/ 269346 h 285416"/>
              <a:gd name="connsiteX370" fmla="*/ 6250878 w 12252764"/>
              <a:gd name="connsiteY370" fmla="*/ 268937 h 285416"/>
              <a:gd name="connsiteX371" fmla="*/ 6060534 w 12252764"/>
              <a:gd name="connsiteY371" fmla="*/ 56393 h 285416"/>
              <a:gd name="connsiteX372" fmla="*/ 6062889 w 12252764"/>
              <a:gd name="connsiteY372" fmla="*/ 265097 h 285416"/>
              <a:gd name="connsiteX373" fmla="*/ 6058018 w 12252764"/>
              <a:gd name="connsiteY373" fmla="*/ 274351 h 285416"/>
              <a:gd name="connsiteX374" fmla="*/ 6043178 w 12252764"/>
              <a:gd name="connsiteY374" fmla="*/ 279791 h 285416"/>
              <a:gd name="connsiteX375" fmla="*/ 6039786 w 12252764"/>
              <a:gd name="connsiteY375" fmla="*/ 279791 h 285416"/>
              <a:gd name="connsiteX376" fmla="*/ 6029687 w 12252764"/>
              <a:gd name="connsiteY376" fmla="*/ 274984 h 285416"/>
              <a:gd name="connsiteX377" fmla="*/ 6023825 w 12252764"/>
              <a:gd name="connsiteY377" fmla="*/ 261398 h 285416"/>
              <a:gd name="connsiteX378" fmla="*/ 6021406 w 12252764"/>
              <a:gd name="connsiteY378" fmla="*/ 29227 h 285416"/>
              <a:gd name="connsiteX379" fmla="*/ 6041571 w 12252764"/>
              <a:gd name="connsiteY379" fmla="*/ 6425 h 285416"/>
              <a:gd name="connsiteX380" fmla="*/ 4679496 w 12252764"/>
              <a:gd name="connsiteY380" fmla="*/ 6425 h 285416"/>
              <a:gd name="connsiteX381" fmla="*/ 4696798 w 12252764"/>
              <a:gd name="connsiteY381" fmla="*/ 10975 h 285416"/>
              <a:gd name="connsiteX382" fmla="*/ 4718956 w 12252764"/>
              <a:gd name="connsiteY382" fmla="*/ 26897 h 285416"/>
              <a:gd name="connsiteX383" fmla="*/ 4869067 w 12252764"/>
              <a:gd name="connsiteY383" fmla="*/ 199680 h 285416"/>
              <a:gd name="connsiteX384" fmla="*/ 4866257 w 12252764"/>
              <a:gd name="connsiteY384" fmla="*/ 26097 h 285416"/>
              <a:gd name="connsiteX385" fmla="*/ 4886824 w 12252764"/>
              <a:gd name="connsiteY385" fmla="*/ 7628 h 285416"/>
              <a:gd name="connsiteX386" fmla="*/ 4890217 w 12252764"/>
              <a:gd name="connsiteY386" fmla="*/ 7628 h 285416"/>
              <a:gd name="connsiteX387" fmla="*/ 4900340 w 12252764"/>
              <a:gd name="connsiteY387" fmla="*/ 12690 h 285416"/>
              <a:gd name="connsiteX388" fmla="*/ 4905293 w 12252764"/>
              <a:gd name="connsiteY388" fmla="*/ 22098 h 285416"/>
              <a:gd name="connsiteX389" fmla="*/ 4910605 w 12252764"/>
              <a:gd name="connsiteY389" fmla="*/ 240337 h 285416"/>
              <a:gd name="connsiteX390" fmla="*/ 4910203 w 12252764"/>
              <a:gd name="connsiteY390" fmla="*/ 253648 h 285416"/>
              <a:gd name="connsiteX391" fmla="*/ 4894536 w 12252764"/>
              <a:gd name="connsiteY391" fmla="*/ 269346 h 285416"/>
              <a:gd name="connsiteX392" fmla="*/ 4888801 w 12252764"/>
              <a:gd name="connsiteY392" fmla="*/ 268937 h 285416"/>
              <a:gd name="connsiteX393" fmla="*/ 4698460 w 12252764"/>
              <a:gd name="connsiteY393" fmla="*/ 56393 h 285416"/>
              <a:gd name="connsiteX394" fmla="*/ 4700815 w 12252764"/>
              <a:gd name="connsiteY394" fmla="*/ 265097 h 285416"/>
              <a:gd name="connsiteX395" fmla="*/ 4695944 w 12252764"/>
              <a:gd name="connsiteY395" fmla="*/ 274351 h 285416"/>
              <a:gd name="connsiteX396" fmla="*/ 4681103 w 12252764"/>
              <a:gd name="connsiteY396" fmla="*/ 279791 h 285416"/>
              <a:gd name="connsiteX397" fmla="*/ 4677711 w 12252764"/>
              <a:gd name="connsiteY397" fmla="*/ 279791 h 285416"/>
              <a:gd name="connsiteX398" fmla="*/ 4667613 w 12252764"/>
              <a:gd name="connsiteY398" fmla="*/ 274984 h 285416"/>
              <a:gd name="connsiteX399" fmla="*/ 4661750 w 12252764"/>
              <a:gd name="connsiteY399" fmla="*/ 261398 h 285416"/>
              <a:gd name="connsiteX400" fmla="*/ 4659332 w 12252764"/>
              <a:gd name="connsiteY400" fmla="*/ 29227 h 285416"/>
              <a:gd name="connsiteX401" fmla="*/ 4679496 w 12252764"/>
              <a:gd name="connsiteY401" fmla="*/ 6425 h 285416"/>
              <a:gd name="connsiteX402" fmla="*/ 3307896 w 12252764"/>
              <a:gd name="connsiteY402" fmla="*/ 6425 h 285416"/>
              <a:gd name="connsiteX403" fmla="*/ 3325198 w 12252764"/>
              <a:gd name="connsiteY403" fmla="*/ 10975 h 285416"/>
              <a:gd name="connsiteX404" fmla="*/ 3347356 w 12252764"/>
              <a:gd name="connsiteY404" fmla="*/ 26897 h 285416"/>
              <a:gd name="connsiteX405" fmla="*/ 3497466 w 12252764"/>
              <a:gd name="connsiteY405" fmla="*/ 199680 h 285416"/>
              <a:gd name="connsiteX406" fmla="*/ 3494657 w 12252764"/>
              <a:gd name="connsiteY406" fmla="*/ 26097 h 285416"/>
              <a:gd name="connsiteX407" fmla="*/ 3515225 w 12252764"/>
              <a:gd name="connsiteY407" fmla="*/ 7628 h 285416"/>
              <a:gd name="connsiteX408" fmla="*/ 3518617 w 12252764"/>
              <a:gd name="connsiteY408" fmla="*/ 7628 h 285416"/>
              <a:gd name="connsiteX409" fmla="*/ 3528741 w 12252764"/>
              <a:gd name="connsiteY409" fmla="*/ 12690 h 285416"/>
              <a:gd name="connsiteX410" fmla="*/ 3533694 w 12252764"/>
              <a:gd name="connsiteY410" fmla="*/ 22098 h 285416"/>
              <a:gd name="connsiteX411" fmla="*/ 3539006 w 12252764"/>
              <a:gd name="connsiteY411" fmla="*/ 240337 h 285416"/>
              <a:gd name="connsiteX412" fmla="*/ 3538603 w 12252764"/>
              <a:gd name="connsiteY412" fmla="*/ 253648 h 285416"/>
              <a:gd name="connsiteX413" fmla="*/ 3522936 w 12252764"/>
              <a:gd name="connsiteY413" fmla="*/ 269346 h 285416"/>
              <a:gd name="connsiteX414" fmla="*/ 3517202 w 12252764"/>
              <a:gd name="connsiteY414" fmla="*/ 268937 h 285416"/>
              <a:gd name="connsiteX415" fmla="*/ 3326858 w 12252764"/>
              <a:gd name="connsiteY415" fmla="*/ 56393 h 285416"/>
              <a:gd name="connsiteX416" fmla="*/ 3329213 w 12252764"/>
              <a:gd name="connsiteY416" fmla="*/ 265097 h 285416"/>
              <a:gd name="connsiteX417" fmla="*/ 3324344 w 12252764"/>
              <a:gd name="connsiteY417" fmla="*/ 274351 h 285416"/>
              <a:gd name="connsiteX418" fmla="*/ 3309503 w 12252764"/>
              <a:gd name="connsiteY418" fmla="*/ 279791 h 285416"/>
              <a:gd name="connsiteX419" fmla="*/ 3306111 w 12252764"/>
              <a:gd name="connsiteY419" fmla="*/ 279791 h 285416"/>
              <a:gd name="connsiteX420" fmla="*/ 3296013 w 12252764"/>
              <a:gd name="connsiteY420" fmla="*/ 274984 h 285416"/>
              <a:gd name="connsiteX421" fmla="*/ 3290150 w 12252764"/>
              <a:gd name="connsiteY421" fmla="*/ 261398 h 285416"/>
              <a:gd name="connsiteX422" fmla="*/ 3287731 w 12252764"/>
              <a:gd name="connsiteY422" fmla="*/ 29227 h 285416"/>
              <a:gd name="connsiteX423" fmla="*/ 3307896 w 12252764"/>
              <a:gd name="connsiteY423" fmla="*/ 6425 h 285416"/>
              <a:gd name="connsiteX424" fmla="*/ 1936296 w 12252764"/>
              <a:gd name="connsiteY424" fmla="*/ 6425 h 285416"/>
              <a:gd name="connsiteX425" fmla="*/ 1953598 w 12252764"/>
              <a:gd name="connsiteY425" fmla="*/ 10975 h 285416"/>
              <a:gd name="connsiteX426" fmla="*/ 1975756 w 12252764"/>
              <a:gd name="connsiteY426" fmla="*/ 26897 h 285416"/>
              <a:gd name="connsiteX427" fmla="*/ 2125866 w 12252764"/>
              <a:gd name="connsiteY427" fmla="*/ 199680 h 285416"/>
              <a:gd name="connsiteX428" fmla="*/ 2123056 w 12252764"/>
              <a:gd name="connsiteY428" fmla="*/ 26097 h 285416"/>
              <a:gd name="connsiteX429" fmla="*/ 2143625 w 12252764"/>
              <a:gd name="connsiteY429" fmla="*/ 7628 h 285416"/>
              <a:gd name="connsiteX430" fmla="*/ 2147017 w 12252764"/>
              <a:gd name="connsiteY430" fmla="*/ 7628 h 285416"/>
              <a:gd name="connsiteX431" fmla="*/ 2157141 w 12252764"/>
              <a:gd name="connsiteY431" fmla="*/ 12690 h 285416"/>
              <a:gd name="connsiteX432" fmla="*/ 2162094 w 12252764"/>
              <a:gd name="connsiteY432" fmla="*/ 22098 h 285416"/>
              <a:gd name="connsiteX433" fmla="*/ 2167406 w 12252764"/>
              <a:gd name="connsiteY433" fmla="*/ 240337 h 285416"/>
              <a:gd name="connsiteX434" fmla="*/ 2167003 w 12252764"/>
              <a:gd name="connsiteY434" fmla="*/ 253648 h 285416"/>
              <a:gd name="connsiteX435" fmla="*/ 2151336 w 12252764"/>
              <a:gd name="connsiteY435" fmla="*/ 269346 h 285416"/>
              <a:gd name="connsiteX436" fmla="*/ 2145602 w 12252764"/>
              <a:gd name="connsiteY436" fmla="*/ 268937 h 285416"/>
              <a:gd name="connsiteX437" fmla="*/ 1955259 w 12252764"/>
              <a:gd name="connsiteY437" fmla="*/ 56393 h 285416"/>
              <a:gd name="connsiteX438" fmla="*/ 1957614 w 12252764"/>
              <a:gd name="connsiteY438" fmla="*/ 265097 h 285416"/>
              <a:gd name="connsiteX439" fmla="*/ 1952743 w 12252764"/>
              <a:gd name="connsiteY439" fmla="*/ 274351 h 285416"/>
              <a:gd name="connsiteX440" fmla="*/ 1937903 w 12252764"/>
              <a:gd name="connsiteY440" fmla="*/ 279791 h 285416"/>
              <a:gd name="connsiteX441" fmla="*/ 1934511 w 12252764"/>
              <a:gd name="connsiteY441" fmla="*/ 279791 h 285416"/>
              <a:gd name="connsiteX442" fmla="*/ 1924412 w 12252764"/>
              <a:gd name="connsiteY442" fmla="*/ 274984 h 285416"/>
              <a:gd name="connsiteX443" fmla="*/ 1918550 w 12252764"/>
              <a:gd name="connsiteY443" fmla="*/ 261398 h 285416"/>
              <a:gd name="connsiteX444" fmla="*/ 1916131 w 12252764"/>
              <a:gd name="connsiteY444" fmla="*/ 29227 h 285416"/>
              <a:gd name="connsiteX445" fmla="*/ 1936296 w 12252764"/>
              <a:gd name="connsiteY445" fmla="*/ 6425 h 285416"/>
              <a:gd name="connsiteX446" fmla="*/ 564696 w 12252764"/>
              <a:gd name="connsiteY446" fmla="*/ 6425 h 285416"/>
              <a:gd name="connsiteX447" fmla="*/ 581998 w 12252764"/>
              <a:gd name="connsiteY447" fmla="*/ 10975 h 285416"/>
              <a:gd name="connsiteX448" fmla="*/ 604156 w 12252764"/>
              <a:gd name="connsiteY448" fmla="*/ 26897 h 285416"/>
              <a:gd name="connsiteX449" fmla="*/ 754266 w 12252764"/>
              <a:gd name="connsiteY449" fmla="*/ 199680 h 285416"/>
              <a:gd name="connsiteX450" fmla="*/ 751456 w 12252764"/>
              <a:gd name="connsiteY450" fmla="*/ 26097 h 285416"/>
              <a:gd name="connsiteX451" fmla="*/ 772025 w 12252764"/>
              <a:gd name="connsiteY451" fmla="*/ 7628 h 285416"/>
              <a:gd name="connsiteX452" fmla="*/ 775416 w 12252764"/>
              <a:gd name="connsiteY452" fmla="*/ 7628 h 285416"/>
              <a:gd name="connsiteX453" fmla="*/ 785541 w 12252764"/>
              <a:gd name="connsiteY453" fmla="*/ 12690 h 285416"/>
              <a:gd name="connsiteX454" fmla="*/ 790494 w 12252764"/>
              <a:gd name="connsiteY454" fmla="*/ 22098 h 285416"/>
              <a:gd name="connsiteX455" fmla="*/ 795806 w 12252764"/>
              <a:gd name="connsiteY455" fmla="*/ 240337 h 285416"/>
              <a:gd name="connsiteX456" fmla="*/ 795402 w 12252764"/>
              <a:gd name="connsiteY456" fmla="*/ 253648 h 285416"/>
              <a:gd name="connsiteX457" fmla="*/ 779736 w 12252764"/>
              <a:gd name="connsiteY457" fmla="*/ 269346 h 285416"/>
              <a:gd name="connsiteX458" fmla="*/ 774002 w 12252764"/>
              <a:gd name="connsiteY458" fmla="*/ 268937 h 285416"/>
              <a:gd name="connsiteX459" fmla="*/ 583658 w 12252764"/>
              <a:gd name="connsiteY459" fmla="*/ 56393 h 285416"/>
              <a:gd name="connsiteX460" fmla="*/ 586013 w 12252764"/>
              <a:gd name="connsiteY460" fmla="*/ 265097 h 285416"/>
              <a:gd name="connsiteX461" fmla="*/ 581143 w 12252764"/>
              <a:gd name="connsiteY461" fmla="*/ 274351 h 285416"/>
              <a:gd name="connsiteX462" fmla="*/ 566303 w 12252764"/>
              <a:gd name="connsiteY462" fmla="*/ 279791 h 285416"/>
              <a:gd name="connsiteX463" fmla="*/ 562911 w 12252764"/>
              <a:gd name="connsiteY463" fmla="*/ 279791 h 285416"/>
              <a:gd name="connsiteX464" fmla="*/ 552812 w 12252764"/>
              <a:gd name="connsiteY464" fmla="*/ 274984 h 285416"/>
              <a:gd name="connsiteX465" fmla="*/ 546950 w 12252764"/>
              <a:gd name="connsiteY465" fmla="*/ 261398 h 285416"/>
              <a:gd name="connsiteX466" fmla="*/ 544531 w 12252764"/>
              <a:gd name="connsiteY466" fmla="*/ 29227 h 285416"/>
              <a:gd name="connsiteX467" fmla="*/ 564696 w 12252764"/>
              <a:gd name="connsiteY467" fmla="*/ 6425 h 285416"/>
              <a:gd name="connsiteX468" fmla="*/ 11027919 w 12252764"/>
              <a:gd name="connsiteY468" fmla="*/ 2406 h 285416"/>
              <a:gd name="connsiteX469" fmla="*/ 11062361 w 12252764"/>
              <a:gd name="connsiteY469" fmla="*/ 3046 h 285416"/>
              <a:gd name="connsiteX470" fmla="*/ 11119993 w 12252764"/>
              <a:gd name="connsiteY470" fmla="*/ 10866 h 285416"/>
              <a:gd name="connsiteX471" fmla="*/ 11177240 w 12252764"/>
              <a:gd name="connsiteY471" fmla="*/ 37498 h 285416"/>
              <a:gd name="connsiteX472" fmla="*/ 11203313 w 12252764"/>
              <a:gd name="connsiteY472" fmla="*/ 74568 h 285416"/>
              <a:gd name="connsiteX473" fmla="*/ 11205591 w 12252764"/>
              <a:gd name="connsiteY473" fmla="*/ 96499 h 285416"/>
              <a:gd name="connsiteX474" fmla="*/ 11204104 w 12252764"/>
              <a:gd name="connsiteY474" fmla="*/ 113878 h 285416"/>
              <a:gd name="connsiteX475" fmla="*/ 11197239 w 12252764"/>
              <a:gd name="connsiteY475" fmla="*/ 135252 h 285416"/>
              <a:gd name="connsiteX476" fmla="*/ 11164521 w 12252764"/>
              <a:gd name="connsiteY476" fmla="*/ 167727 h 285416"/>
              <a:gd name="connsiteX477" fmla="*/ 11094936 w 12252764"/>
              <a:gd name="connsiteY477" fmla="*/ 193156 h 285416"/>
              <a:gd name="connsiteX478" fmla="*/ 11015139 w 12252764"/>
              <a:gd name="connsiteY478" fmla="*/ 196218 h 285416"/>
              <a:gd name="connsiteX479" fmla="*/ 11019561 w 12252764"/>
              <a:gd name="connsiteY479" fmla="*/ 261686 h 285416"/>
              <a:gd name="connsiteX480" fmla="*/ 11015133 w 12252764"/>
              <a:gd name="connsiteY480" fmla="*/ 271561 h 285416"/>
              <a:gd name="connsiteX481" fmla="*/ 11000195 w 12252764"/>
              <a:gd name="connsiteY481" fmla="*/ 276578 h 285416"/>
              <a:gd name="connsiteX482" fmla="*/ 10996407 w 12252764"/>
              <a:gd name="connsiteY482" fmla="*/ 276578 h 285416"/>
              <a:gd name="connsiteX483" fmla="*/ 10986660 w 12252764"/>
              <a:gd name="connsiteY483" fmla="*/ 271964 h 285416"/>
              <a:gd name="connsiteX484" fmla="*/ 10978021 w 12252764"/>
              <a:gd name="connsiteY484" fmla="*/ 234869 h 285416"/>
              <a:gd name="connsiteX485" fmla="*/ 10972799 w 12252764"/>
              <a:gd name="connsiteY485" fmla="*/ 31083 h 285416"/>
              <a:gd name="connsiteX486" fmla="*/ 10985714 w 12252764"/>
              <a:gd name="connsiteY486" fmla="*/ 5164 h 285416"/>
              <a:gd name="connsiteX487" fmla="*/ 11027919 w 12252764"/>
              <a:gd name="connsiteY487" fmla="*/ 2406 h 285416"/>
              <a:gd name="connsiteX488" fmla="*/ 9665844 w 12252764"/>
              <a:gd name="connsiteY488" fmla="*/ 2406 h 285416"/>
              <a:gd name="connsiteX489" fmla="*/ 9700288 w 12252764"/>
              <a:gd name="connsiteY489" fmla="*/ 3046 h 285416"/>
              <a:gd name="connsiteX490" fmla="*/ 9757919 w 12252764"/>
              <a:gd name="connsiteY490" fmla="*/ 10866 h 285416"/>
              <a:gd name="connsiteX491" fmla="*/ 9815167 w 12252764"/>
              <a:gd name="connsiteY491" fmla="*/ 37498 h 285416"/>
              <a:gd name="connsiteX492" fmla="*/ 9841238 w 12252764"/>
              <a:gd name="connsiteY492" fmla="*/ 74568 h 285416"/>
              <a:gd name="connsiteX493" fmla="*/ 9843517 w 12252764"/>
              <a:gd name="connsiteY493" fmla="*/ 96499 h 285416"/>
              <a:gd name="connsiteX494" fmla="*/ 9842029 w 12252764"/>
              <a:gd name="connsiteY494" fmla="*/ 113878 h 285416"/>
              <a:gd name="connsiteX495" fmla="*/ 9835165 w 12252764"/>
              <a:gd name="connsiteY495" fmla="*/ 135252 h 285416"/>
              <a:gd name="connsiteX496" fmla="*/ 9802448 w 12252764"/>
              <a:gd name="connsiteY496" fmla="*/ 167727 h 285416"/>
              <a:gd name="connsiteX497" fmla="*/ 9732861 w 12252764"/>
              <a:gd name="connsiteY497" fmla="*/ 193156 h 285416"/>
              <a:gd name="connsiteX498" fmla="*/ 9653065 w 12252764"/>
              <a:gd name="connsiteY498" fmla="*/ 196218 h 285416"/>
              <a:gd name="connsiteX499" fmla="*/ 9657487 w 12252764"/>
              <a:gd name="connsiteY499" fmla="*/ 261686 h 285416"/>
              <a:gd name="connsiteX500" fmla="*/ 9653058 w 12252764"/>
              <a:gd name="connsiteY500" fmla="*/ 271561 h 285416"/>
              <a:gd name="connsiteX501" fmla="*/ 9638122 w 12252764"/>
              <a:gd name="connsiteY501" fmla="*/ 276578 h 285416"/>
              <a:gd name="connsiteX502" fmla="*/ 9634333 w 12252764"/>
              <a:gd name="connsiteY502" fmla="*/ 276578 h 285416"/>
              <a:gd name="connsiteX503" fmla="*/ 9624586 w 12252764"/>
              <a:gd name="connsiteY503" fmla="*/ 271964 h 285416"/>
              <a:gd name="connsiteX504" fmla="*/ 9615947 w 12252764"/>
              <a:gd name="connsiteY504" fmla="*/ 234869 h 285416"/>
              <a:gd name="connsiteX505" fmla="*/ 9610724 w 12252764"/>
              <a:gd name="connsiteY505" fmla="*/ 31083 h 285416"/>
              <a:gd name="connsiteX506" fmla="*/ 9623639 w 12252764"/>
              <a:gd name="connsiteY506" fmla="*/ 5164 h 285416"/>
              <a:gd name="connsiteX507" fmla="*/ 9665844 w 12252764"/>
              <a:gd name="connsiteY507" fmla="*/ 2406 h 285416"/>
              <a:gd name="connsiteX508" fmla="*/ 8294244 w 12252764"/>
              <a:gd name="connsiteY508" fmla="*/ 2406 h 285416"/>
              <a:gd name="connsiteX509" fmla="*/ 8328687 w 12252764"/>
              <a:gd name="connsiteY509" fmla="*/ 3046 h 285416"/>
              <a:gd name="connsiteX510" fmla="*/ 8386318 w 12252764"/>
              <a:gd name="connsiteY510" fmla="*/ 10866 h 285416"/>
              <a:gd name="connsiteX511" fmla="*/ 8443566 w 12252764"/>
              <a:gd name="connsiteY511" fmla="*/ 37498 h 285416"/>
              <a:gd name="connsiteX512" fmla="*/ 8469638 w 12252764"/>
              <a:gd name="connsiteY512" fmla="*/ 74568 h 285416"/>
              <a:gd name="connsiteX513" fmla="*/ 8471917 w 12252764"/>
              <a:gd name="connsiteY513" fmla="*/ 96499 h 285416"/>
              <a:gd name="connsiteX514" fmla="*/ 8470428 w 12252764"/>
              <a:gd name="connsiteY514" fmla="*/ 113878 h 285416"/>
              <a:gd name="connsiteX515" fmla="*/ 8463565 w 12252764"/>
              <a:gd name="connsiteY515" fmla="*/ 135252 h 285416"/>
              <a:gd name="connsiteX516" fmla="*/ 8430847 w 12252764"/>
              <a:gd name="connsiteY516" fmla="*/ 167727 h 285416"/>
              <a:gd name="connsiteX517" fmla="*/ 8361261 w 12252764"/>
              <a:gd name="connsiteY517" fmla="*/ 193156 h 285416"/>
              <a:gd name="connsiteX518" fmla="*/ 8281464 w 12252764"/>
              <a:gd name="connsiteY518" fmla="*/ 196218 h 285416"/>
              <a:gd name="connsiteX519" fmla="*/ 8285886 w 12252764"/>
              <a:gd name="connsiteY519" fmla="*/ 261686 h 285416"/>
              <a:gd name="connsiteX520" fmla="*/ 8281458 w 12252764"/>
              <a:gd name="connsiteY520" fmla="*/ 271561 h 285416"/>
              <a:gd name="connsiteX521" fmla="*/ 8266521 w 12252764"/>
              <a:gd name="connsiteY521" fmla="*/ 276578 h 285416"/>
              <a:gd name="connsiteX522" fmla="*/ 8262733 w 12252764"/>
              <a:gd name="connsiteY522" fmla="*/ 276578 h 285416"/>
              <a:gd name="connsiteX523" fmla="*/ 8252986 w 12252764"/>
              <a:gd name="connsiteY523" fmla="*/ 271964 h 285416"/>
              <a:gd name="connsiteX524" fmla="*/ 8244346 w 12252764"/>
              <a:gd name="connsiteY524" fmla="*/ 234869 h 285416"/>
              <a:gd name="connsiteX525" fmla="*/ 8239125 w 12252764"/>
              <a:gd name="connsiteY525" fmla="*/ 31083 h 285416"/>
              <a:gd name="connsiteX526" fmla="*/ 8252039 w 12252764"/>
              <a:gd name="connsiteY526" fmla="*/ 5164 h 285416"/>
              <a:gd name="connsiteX527" fmla="*/ 8294244 w 12252764"/>
              <a:gd name="connsiteY527" fmla="*/ 2406 h 285416"/>
              <a:gd name="connsiteX528" fmla="*/ 6922645 w 12252764"/>
              <a:gd name="connsiteY528" fmla="*/ 2406 h 285416"/>
              <a:gd name="connsiteX529" fmla="*/ 6957087 w 12252764"/>
              <a:gd name="connsiteY529" fmla="*/ 3046 h 285416"/>
              <a:gd name="connsiteX530" fmla="*/ 7014720 w 12252764"/>
              <a:gd name="connsiteY530" fmla="*/ 10866 h 285416"/>
              <a:gd name="connsiteX531" fmla="*/ 7071966 w 12252764"/>
              <a:gd name="connsiteY531" fmla="*/ 37498 h 285416"/>
              <a:gd name="connsiteX532" fmla="*/ 7098039 w 12252764"/>
              <a:gd name="connsiteY532" fmla="*/ 74568 h 285416"/>
              <a:gd name="connsiteX533" fmla="*/ 7100316 w 12252764"/>
              <a:gd name="connsiteY533" fmla="*/ 96499 h 285416"/>
              <a:gd name="connsiteX534" fmla="*/ 7098830 w 12252764"/>
              <a:gd name="connsiteY534" fmla="*/ 113878 h 285416"/>
              <a:gd name="connsiteX535" fmla="*/ 7091965 w 12252764"/>
              <a:gd name="connsiteY535" fmla="*/ 135252 h 285416"/>
              <a:gd name="connsiteX536" fmla="*/ 7059247 w 12252764"/>
              <a:gd name="connsiteY536" fmla="*/ 167727 h 285416"/>
              <a:gd name="connsiteX537" fmla="*/ 6989661 w 12252764"/>
              <a:gd name="connsiteY537" fmla="*/ 193156 h 285416"/>
              <a:gd name="connsiteX538" fmla="*/ 6909864 w 12252764"/>
              <a:gd name="connsiteY538" fmla="*/ 196218 h 285416"/>
              <a:gd name="connsiteX539" fmla="*/ 6914286 w 12252764"/>
              <a:gd name="connsiteY539" fmla="*/ 261686 h 285416"/>
              <a:gd name="connsiteX540" fmla="*/ 6909859 w 12252764"/>
              <a:gd name="connsiteY540" fmla="*/ 271561 h 285416"/>
              <a:gd name="connsiteX541" fmla="*/ 6894921 w 12252764"/>
              <a:gd name="connsiteY541" fmla="*/ 276578 h 285416"/>
              <a:gd name="connsiteX542" fmla="*/ 6891133 w 12252764"/>
              <a:gd name="connsiteY542" fmla="*/ 276578 h 285416"/>
              <a:gd name="connsiteX543" fmla="*/ 6881386 w 12252764"/>
              <a:gd name="connsiteY543" fmla="*/ 271964 h 285416"/>
              <a:gd name="connsiteX544" fmla="*/ 6872747 w 12252764"/>
              <a:gd name="connsiteY544" fmla="*/ 234869 h 285416"/>
              <a:gd name="connsiteX545" fmla="*/ 6867524 w 12252764"/>
              <a:gd name="connsiteY545" fmla="*/ 31083 h 285416"/>
              <a:gd name="connsiteX546" fmla="*/ 6880438 w 12252764"/>
              <a:gd name="connsiteY546" fmla="*/ 5164 h 285416"/>
              <a:gd name="connsiteX547" fmla="*/ 6922645 w 12252764"/>
              <a:gd name="connsiteY547" fmla="*/ 2406 h 285416"/>
              <a:gd name="connsiteX548" fmla="*/ 5560570 w 12252764"/>
              <a:gd name="connsiteY548" fmla="*/ 2406 h 285416"/>
              <a:gd name="connsiteX549" fmla="*/ 5595012 w 12252764"/>
              <a:gd name="connsiteY549" fmla="*/ 3046 h 285416"/>
              <a:gd name="connsiteX550" fmla="*/ 5652645 w 12252764"/>
              <a:gd name="connsiteY550" fmla="*/ 10866 h 285416"/>
              <a:gd name="connsiteX551" fmla="*/ 5709891 w 12252764"/>
              <a:gd name="connsiteY551" fmla="*/ 37498 h 285416"/>
              <a:gd name="connsiteX552" fmla="*/ 5735964 w 12252764"/>
              <a:gd name="connsiteY552" fmla="*/ 74568 h 285416"/>
              <a:gd name="connsiteX553" fmla="*/ 5738242 w 12252764"/>
              <a:gd name="connsiteY553" fmla="*/ 96499 h 285416"/>
              <a:gd name="connsiteX554" fmla="*/ 5736754 w 12252764"/>
              <a:gd name="connsiteY554" fmla="*/ 113878 h 285416"/>
              <a:gd name="connsiteX555" fmla="*/ 5729892 w 12252764"/>
              <a:gd name="connsiteY555" fmla="*/ 135252 h 285416"/>
              <a:gd name="connsiteX556" fmla="*/ 5697173 w 12252764"/>
              <a:gd name="connsiteY556" fmla="*/ 167727 h 285416"/>
              <a:gd name="connsiteX557" fmla="*/ 5627586 w 12252764"/>
              <a:gd name="connsiteY557" fmla="*/ 193156 h 285416"/>
              <a:gd name="connsiteX558" fmla="*/ 5547790 w 12252764"/>
              <a:gd name="connsiteY558" fmla="*/ 196218 h 285416"/>
              <a:gd name="connsiteX559" fmla="*/ 5552211 w 12252764"/>
              <a:gd name="connsiteY559" fmla="*/ 261686 h 285416"/>
              <a:gd name="connsiteX560" fmla="*/ 5547784 w 12252764"/>
              <a:gd name="connsiteY560" fmla="*/ 271561 h 285416"/>
              <a:gd name="connsiteX561" fmla="*/ 5532846 w 12252764"/>
              <a:gd name="connsiteY561" fmla="*/ 276578 h 285416"/>
              <a:gd name="connsiteX562" fmla="*/ 5529058 w 12252764"/>
              <a:gd name="connsiteY562" fmla="*/ 276578 h 285416"/>
              <a:gd name="connsiteX563" fmla="*/ 5519313 w 12252764"/>
              <a:gd name="connsiteY563" fmla="*/ 271964 h 285416"/>
              <a:gd name="connsiteX564" fmla="*/ 5510672 w 12252764"/>
              <a:gd name="connsiteY564" fmla="*/ 234869 h 285416"/>
              <a:gd name="connsiteX565" fmla="*/ 5505450 w 12252764"/>
              <a:gd name="connsiteY565" fmla="*/ 31083 h 285416"/>
              <a:gd name="connsiteX566" fmla="*/ 5518364 w 12252764"/>
              <a:gd name="connsiteY566" fmla="*/ 5164 h 285416"/>
              <a:gd name="connsiteX567" fmla="*/ 5560570 w 12252764"/>
              <a:gd name="connsiteY567" fmla="*/ 2406 h 285416"/>
              <a:gd name="connsiteX568" fmla="*/ 4188970 w 12252764"/>
              <a:gd name="connsiteY568" fmla="*/ 2406 h 285416"/>
              <a:gd name="connsiteX569" fmla="*/ 4223413 w 12252764"/>
              <a:gd name="connsiteY569" fmla="*/ 3046 h 285416"/>
              <a:gd name="connsiteX570" fmla="*/ 4281045 w 12252764"/>
              <a:gd name="connsiteY570" fmla="*/ 10866 h 285416"/>
              <a:gd name="connsiteX571" fmla="*/ 4338293 w 12252764"/>
              <a:gd name="connsiteY571" fmla="*/ 37498 h 285416"/>
              <a:gd name="connsiteX572" fmla="*/ 4364364 w 12252764"/>
              <a:gd name="connsiteY572" fmla="*/ 74568 h 285416"/>
              <a:gd name="connsiteX573" fmla="*/ 4366643 w 12252764"/>
              <a:gd name="connsiteY573" fmla="*/ 96499 h 285416"/>
              <a:gd name="connsiteX574" fmla="*/ 4365155 w 12252764"/>
              <a:gd name="connsiteY574" fmla="*/ 113878 h 285416"/>
              <a:gd name="connsiteX575" fmla="*/ 4358291 w 12252764"/>
              <a:gd name="connsiteY575" fmla="*/ 135252 h 285416"/>
              <a:gd name="connsiteX576" fmla="*/ 4325573 w 12252764"/>
              <a:gd name="connsiteY576" fmla="*/ 167727 h 285416"/>
              <a:gd name="connsiteX577" fmla="*/ 4255988 w 12252764"/>
              <a:gd name="connsiteY577" fmla="*/ 193156 h 285416"/>
              <a:gd name="connsiteX578" fmla="*/ 4176190 w 12252764"/>
              <a:gd name="connsiteY578" fmla="*/ 196218 h 285416"/>
              <a:gd name="connsiteX579" fmla="*/ 4180612 w 12252764"/>
              <a:gd name="connsiteY579" fmla="*/ 261686 h 285416"/>
              <a:gd name="connsiteX580" fmla="*/ 4176183 w 12252764"/>
              <a:gd name="connsiteY580" fmla="*/ 271561 h 285416"/>
              <a:gd name="connsiteX581" fmla="*/ 4161247 w 12252764"/>
              <a:gd name="connsiteY581" fmla="*/ 276578 h 285416"/>
              <a:gd name="connsiteX582" fmla="*/ 4157459 w 12252764"/>
              <a:gd name="connsiteY582" fmla="*/ 276578 h 285416"/>
              <a:gd name="connsiteX583" fmla="*/ 4147712 w 12252764"/>
              <a:gd name="connsiteY583" fmla="*/ 271964 h 285416"/>
              <a:gd name="connsiteX584" fmla="*/ 4139072 w 12252764"/>
              <a:gd name="connsiteY584" fmla="*/ 234869 h 285416"/>
              <a:gd name="connsiteX585" fmla="*/ 4133850 w 12252764"/>
              <a:gd name="connsiteY585" fmla="*/ 31083 h 285416"/>
              <a:gd name="connsiteX586" fmla="*/ 4146764 w 12252764"/>
              <a:gd name="connsiteY586" fmla="*/ 5164 h 285416"/>
              <a:gd name="connsiteX587" fmla="*/ 4188970 w 12252764"/>
              <a:gd name="connsiteY587" fmla="*/ 2406 h 285416"/>
              <a:gd name="connsiteX588" fmla="*/ 2817370 w 12252764"/>
              <a:gd name="connsiteY588" fmla="*/ 2406 h 285416"/>
              <a:gd name="connsiteX589" fmla="*/ 2851813 w 12252764"/>
              <a:gd name="connsiteY589" fmla="*/ 3046 h 285416"/>
              <a:gd name="connsiteX590" fmla="*/ 2909444 w 12252764"/>
              <a:gd name="connsiteY590" fmla="*/ 10866 h 285416"/>
              <a:gd name="connsiteX591" fmla="*/ 2966692 w 12252764"/>
              <a:gd name="connsiteY591" fmla="*/ 37498 h 285416"/>
              <a:gd name="connsiteX592" fmla="*/ 2992764 w 12252764"/>
              <a:gd name="connsiteY592" fmla="*/ 74568 h 285416"/>
              <a:gd name="connsiteX593" fmla="*/ 2995042 w 12252764"/>
              <a:gd name="connsiteY593" fmla="*/ 96499 h 285416"/>
              <a:gd name="connsiteX594" fmla="*/ 2993555 w 12252764"/>
              <a:gd name="connsiteY594" fmla="*/ 113878 h 285416"/>
              <a:gd name="connsiteX595" fmla="*/ 2986690 w 12252764"/>
              <a:gd name="connsiteY595" fmla="*/ 135252 h 285416"/>
              <a:gd name="connsiteX596" fmla="*/ 2953973 w 12252764"/>
              <a:gd name="connsiteY596" fmla="*/ 167727 h 285416"/>
              <a:gd name="connsiteX597" fmla="*/ 2884387 w 12252764"/>
              <a:gd name="connsiteY597" fmla="*/ 193156 h 285416"/>
              <a:gd name="connsiteX598" fmla="*/ 2804590 w 12252764"/>
              <a:gd name="connsiteY598" fmla="*/ 196218 h 285416"/>
              <a:gd name="connsiteX599" fmla="*/ 2809012 w 12252764"/>
              <a:gd name="connsiteY599" fmla="*/ 261686 h 285416"/>
              <a:gd name="connsiteX600" fmla="*/ 2804583 w 12252764"/>
              <a:gd name="connsiteY600" fmla="*/ 271561 h 285416"/>
              <a:gd name="connsiteX601" fmla="*/ 2789647 w 12252764"/>
              <a:gd name="connsiteY601" fmla="*/ 276578 h 285416"/>
              <a:gd name="connsiteX602" fmla="*/ 2785858 w 12252764"/>
              <a:gd name="connsiteY602" fmla="*/ 276578 h 285416"/>
              <a:gd name="connsiteX603" fmla="*/ 2776112 w 12252764"/>
              <a:gd name="connsiteY603" fmla="*/ 271964 h 285416"/>
              <a:gd name="connsiteX604" fmla="*/ 2767472 w 12252764"/>
              <a:gd name="connsiteY604" fmla="*/ 234869 h 285416"/>
              <a:gd name="connsiteX605" fmla="*/ 2762250 w 12252764"/>
              <a:gd name="connsiteY605" fmla="*/ 31083 h 285416"/>
              <a:gd name="connsiteX606" fmla="*/ 2775165 w 12252764"/>
              <a:gd name="connsiteY606" fmla="*/ 5164 h 285416"/>
              <a:gd name="connsiteX607" fmla="*/ 2817370 w 12252764"/>
              <a:gd name="connsiteY607" fmla="*/ 2406 h 285416"/>
              <a:gd name="connsiteX608" fmla="*/ 1455295 w 12252764"/>
              <a:gd name="connsiteY608" fmla="*/ 2406 h 285416"/>
              <a:gd name="connsiteX609" fmla="*/ 1489738 w 12252764"/>
              <a:gd name="connsiteY609" fmla="*/ 3046 h 285416"/>
              <a:gd name="connsiteX610" fmla="*/ 1547369 w 12252764"/>
              <a:gd name="connsiteY610" fmla="*/ 10866 h 285416"/>
              <a:gd name="connsiteX611" fmla="*/ 1604617 w 12252764"/>
              <a:gd name="connsiteY611" fmla="*/ 37498 h 285416"/>
              <a:gd name="connsiteX612" fmla="*/ 1630689 w 12252764"/>
              <a:gd name="connsiteY612" fmla="*/ 74568 h 285416"/>
              <a:gd name="connsiteX613" fmla="*/ 1632967 w 12252764"/>
              <a:gd name="connsiteY613" fmla="*/ 96499 h 285416"/>
              <a:gd name="connsiteX614" fmla="*/ 1631479 w 12252764"/>
              <a:gd name="connsiteY614" fmla="*/ 113878 h 285416"/>
              <a:gd name="connsiteX615" fmla="*/ 1624616 w 12252764"/>
              <a:gd name="connsiteY615" fmla="*/ 135252 h 285416"/>
              <a:gd name="connsiteX616" fmla="*/ 1591898 w 12252764"/>
              <a:gd name="connsiteY616" fmla="*/ 167727 h 285416"/>
              <a:gd name="connsiteX617" fmla="*/ 1522312 w 12252764"/>
              <a:gd name="connsiteY617" fmla="*/ 193156 h 285416"/>
              <a:gd name="connsiteX618" fmla="*/ 1442515 w 12252764"/>
              <a:gd name="connsiteY618" fmla="*/ 196218 h 285416"/>
              <a:gd name="connsiteX619" fmla="*/ 1446937 w 12252764"/>
              <a:gd name="connsiteY619" fmla="*/ 261686 h 285416"/>
              <a:gd name="connsiteX620" fmla="*/ 1442508 w 12252764"/>
              <a:gd name="connsiteY620" fmla="*/ 271561 h 285416"/>
              <a:gd name="connsiteX621" fmla="*/ 1427572 w 12252764"/>
              <a:gd name="connsiteY621" fmla="*/ 276578 h 285416"/>
              <a:gd name="connsiteX622" fmla="*/ 1423783 w 12252764"/>
              <a:gd name="connsiteY622" fmla="*/ 276578 h 285416"/>
              <a:gd name="connsiteX623" fmla="*/ 1414036 w 12252764"/>
              <a:gd name="connsiteY623" fmla="*/ 271964 h 285416"/>
              <a:gd name="connsiteX624" fmla="*/ 1405397 w 12252764"/>
              <a:gd name="connsiteY624" fmla="*/ 234869 h 285416"/>
              <a:gd name="connsiteX625" fmla="*/ 1400175 w 12252764"/>
              <a:gd name="connsiteY625" fmla="*/ 31083 h 285416"/>
              <a:gd name="connsiteX626" fmla="*/ 1413089 w 12252764"/>
              <a:gd name="connsiteY626" fmla="*/ 5164 h 285416"/>
              <a:gd name="connsiteX627" fmla="*/ 1455295 w 12252764"/>
              <a:gd name="connsiteY627" fmla="*/ 2406 h 285416"/>
              <a:gd name="connsiteX628" fmla="*/ 55120 w 12252764"/>
              <a:gd name="connsiteY628" fmla="*/ 2406 h 285416"/>
              <a:gd name="connsiteX629" fmla="*/ 89562 w 12252764"/>
              <a:gd name="connsiteY629" fmla="*/ 3046 h 285416"/>
              <a:gd name="connsiteX630" fmla="*/ 147194 w 12252764"/>
              <a:gd name="connsiteY630" fmla="*/ 10866 h 285416"/>
              <a:gd name="connsiteX631" fmla="*/ 204442 w 12252764"/>
              <a:gd name="connsiteY631" fmla="*/ 37498 h 285416"/>
              <a:gd name="connsiteX632" fmla="*/ 230514 w 12252764"/>
              <a:gd name="connsiteY632" fmla="*/ 74568 h 285416"/>
              <a:gd name="connsiteX633" fmla="*/ 232792 w 12252764"/>
              <a:gd name="connsiteY633" fmla="*/ 96499 h 285416"/>
              <a:gd name="connsiteX634" fmla="*/ 231304 w 12252764"/>
              <a:gd name="connsiteY634" fmla="*/ 113878 h 285416"/>
              <a:gd name="connsiteX635" fmla="*/ 224441 w 12252764"/>
              <a:gd name="connsiteY635" fmla="*/ 135252 h 285416"/>
              <a:gd name="connsiteX636" fmla="*/ 191723 w 12252764"/>
              <a:gd name="connsiteY636" fmla="*/ 167727 h 285416"/>
              <a:gd name="connsiteX637" fmla="*/ 122136 w 12252764"/>
              <a:gd name="connsiteY637" fmla="*/ 193156 h 285416"/>
              <a:gd name="connsiteX638" fmla="*/ 42340 w 12252764"/>
              <a:gd name="connsiteY638" fmla="*/ 196218 h 285416"/>
              <a:gd name="connsiteX639" fmla="*/ 46762 w 12252764"/>
              <a:gd name="connsiteY639" fmla="*/ 261686 h 285416"/>
              <a:gd name="connsiteX640" fmla="*/ 42333 w 12252764"/>
              <a:gd name="connsiteY640" fmla="*/ 271561 h 285416"/>
              <a:gd name="connsiteX641" fmla="*/ 27397 w 12252764"/>
              <a:gd name="connsiteY641" fmla="*/ 276578 h 285416"/>
              <a:gd name="connsiteX642" fmla="*/ 23608 w 12252764"/>
              <a:gd name="connsiteY642" fmla="*/ 276578 h 285416"/>
              <a:gd name="connsiteX643" fmla="*/ 13861 w 12252764"/>
              <a:gd name="connsiteY643" fmla="*/ 271964 h 285416"/>
              <a:gd name="connsiteX644" fmla="*/ 5222 w 12252764"/>
              <a:gd name="connsiteY644" fmla="*/ 234869 h 285416"/>
              <a:gd name="connsiteX645" fmla="*/ 0 w 12252764"/>
              <a:gd name="connsiteY645" fmla="*/ 31083 h 285416"/>
              <a:gd name="connsiteX646" fmla="*/ 12914 w 12252764"/>
              <a:gd name="connsiteY646" fmla="*/ 5164 h 285416"/>
              <a:gd name="connsiteX647" fmla="*/ 55120 w 12252764"/>
              <a:gd name="connsiteY647" fmla="*/ 2406 h 285416"/>
              <a:gd name="connsiteX648" fmla="*/ 12193777 w 12252764"/>
              <a:gd name="connsiteY648" fmla="*/ 1203 h 285416"/>
              <a:gd name="connsiteX649" fmla="*/ 12208560 w 12252764"/>
              <a:gd name="connsiteY649" fmla="*/ 8697 h 285416"/>
              <a:gd name="connsiteX650" fmla="*/ 12252764 w 12252764"/>
              <a:gd name="connsiteY650" fmla="*/ 103283 h 285416"/>
              <a:gd name="connsiteX651" fmla="*/ 12252764 w 12252764"/>
              <a:gd name="connsiteY651" fmla="*/ 200894 h 285416"/>
              <a:gd name="connsiteX652" fmla="*/ 12240539 w 12252764"/>
              <a:gd name="connsiteY652" fmla="*/ 173320 h 285416"/>
              <a:gd name="connsiteX653" fmla="*/ 12128654 w 12252764"/>
              <a:gd name="connsiteY653" fmla="*/ 178030 h 285416"/>
              <a:gd name="connsiteX654" fmla="*/ 12114317 w 12252764"/>
              <a:gd name="connsiteY654" fmla="*/ 219020 h 285416"/>
              <a:gd name="connsiteX655" fmla="*/ 12098731 w 12252764"/>
              <a:gd name="connsiteY655" fmla="*/ 264924 h 285416"/>
              <a:gd name="connsiteX656" fmla="*/ 12083685 w 12252764"/>
              <a:gd name="connsiteY656" fmla="*/ 270550 h 285416"/>
              <a:gd name="connsiteX657" fmla="*/ 12080204 w 12252764"/>
              <a:gd name="connsiteY657" fmla="*/ 270550 h 285416"/>
              <a:gd name="connsiteX658" fmla="*/ 12070815 w 12252764"/>
              <a:gd name="connsiteY658" fmla="*/ 265609 h 285416"/>
              <a:gd name="connsiteX659" fmla="*/ 12064722 w 12252764"/>
              <a:gd name="connsiteY659" fmla="*/ 247114 h 285416"/>
              <a:gd name="connsiteX660" fmla="*/ 12173689 w 12252764"/>
              <a:gd name="connsiteY660" fmla="*/ 11397 h 285416"/>
              <a:gd name="connsiteX661" fmla="*/ 12193777 w 12252764"/>
              <a:gd name="connsiteY661" fmla="*/ 1203 h 285416"/>
              <a:gd name="connsiteX662" fmla="*/ 11346053 w 12252764"/>
              <a:gd name="connsiteY662" fmla="*/ 1203 h 285416"/>
              <a:gd name="connsiteX663" fmla="*/ 11360836 w 12252764"/>
              <a:gd name="connsiteY663" fmla="*/ 8697 h 285416"/>
              <a:gd name="connsiteX664" fmla="*/ 11419492 w 12252764"/>
              <a:gd name="connsiteY664" fmla="*/ 134206 h 285416"/>
              <a:gd name="connsiteX665" fmla="*/ 11468273 w 12252764"/>
              <a:gd name="connsiteY665" fmla="*/ 257731 h 285416"/>
              <a:gd name="connsiteX666" fmla="*/ 11463805 w 12252764"/>
              <a:gd name="connsiteY666" fmla="*/ 268418 h 285416"/>
              <a:gd name="connsiteX667" fmla="*/ 11447302 w 12252764"/>
              <a:gd name="connsiteY667" fmla="*/ 273769 h 285416"/>
              <a:gd name="connsiteX668" fmla="*/ 11445010 w 12252764"/>
              <a:gd name="connsiteY668" fmla="*/ 273769 h 285416"/>
              <a:gd name="connsiteX669" fmla="*/ 11435168 w 12252764"/>
              <a:gd name="connsiteY669" fmla="*/ 268847 h 285416"/>
              <a:gd name="connsiteX670" fmla="*/ 11392814 w 12252764"/>
              <a:gd name="connsiteY670" fmla="*/ 173320 h 285416"/>
              <a:gd name="connsiteX671" fmla="*/ 11280931 w 12252764"/>
              <a:gd name="connsiteY671" fmla="*/ 178030 h 285416"/>
              <a:gd name="connsiteX672" fmla="*/ 11266592 w 12252764"/>
              <a:gd name="connsiteY672" fmla="*/ 219020 h 285416"/>
              <a:gd name="connsiteX673" fmla="*/ 11251006 w 12252764"/>
              <a:gd name="connsiteY673" fmla="*/ 264924 h 285416"/>
              <a:gd name="connsiteX674" fmla="*/ 11235960 w 12252764"/>
              <a:gd name="connsiteY674" fmla="*/ 270550 h 285416"/>
              <a:gd name="connsiteX675" fmla="*/ 11232479 w 12252764"/>
              <a:gd name="connsiteY675" fmla="*/ 270550 h 285416"/>
              <a:gd name="connsiteX676" fmla="*/ 11223091 w 12252764"/>
              <a:gd name="connsiteY676" fmla="*/ 265609 h 285416"/>
              <a:gd name="connsiteX677" fmla="*/ 11216998 w 12252764"/>
              <a:gd name="connsiteY677" fmla="*/ 247114 h 285416"/>
              <a:gd name="connsiteX678" fmla="*/ 11325965 w 12252764"/>
              <a:gd name="connsiteY678" fmla="*/ 11397 h 285416"/>
              <a:gd name="connsiteX679" fmla="*/ 11346053 w 12252764"/>
              <a:gd name="connsiteY679" fmla="*/ 1203 h 285416"/>
              <a:gd name="connsiteX680" fmla="*/ 10831703 w 12252764"/>
              <a:gd name="connsiteY680" fmla="*/ 1203 h 285416"/>
              <a:gd name="connsiteX681" fmla="*/ 10846486 w 12252764"/>
              <a:gd name="connsiteY681" fmla="*/ 8697 h 285416"/>
              <a:gd name="connsiteX682" fmla="*/ 10905142 w 12252764"/>
              <a:gd name="connsiteY682" fmla="*/ 134206 h 285416"/>
              <a:gd name="connsiteX683" fmla="*/ 10953923 w 12252764"/>
              <a:gd name="connsiteY683" fmla="*/ 257731 h 285416"/>
              <a:gd name="connsiteX684" fmla="*/ 10949455 w 12252764"/>
              <a:gd name="connsiteY684" fmla="*/ 268418 h 285416"/>
              <a:gd name="connsiteX685" fmla="*/ 10932951 w 12252764"/>
              <a:gd name="connsiteY685" fmla="*/ 273769 h 285416"/>
              <a:gd name="connsiteX686" fmla="*/ 10930660 w 12252764"/>
              <a:gd name="connsiteY686" fmla="*/ 273769 h 285416"/>
              <a:gd name="connsiteX687" fmla="*/ 10920818 w 12252764"/>
              <a:gd name="connsiteY687" fmla="*/ 268847 h 285416"/>
              <a:gd name="connsiteX688" fmla="*/ 10878464 w 12252764"/>
              <a:gd name="connsiteY688" fmla="*/ 173320 h 285416"/>
              <a:gd name="connsiteX689" fmla="*/ 10766581 w 12252764"/>
              <a:gd name="connsiteY689" fmla="*/ 178030 h 285416"/>
              <a:gd name="connsiteX690" fmla="*/ 10752242 w 12252764"/>
              <a:gd name="connsiteY690" fmla="*/ 219020 h 285416"/>
              <a:gd name="connsiteX691" fmla="*/ 10736656 w 12252764"/>
              <a:gd name="connsiteY691" fmla="*/ 264924 h 285416"/>
              <a:gd name="connsiteX692" fmla="*/ 10721610 w 12252764"/>
              <a:gd name="connsiteY692" fmla="*/ 270550 h 285416"/>
              <a:gd name="connsiteX693" fmla="*/ 10718129 w 12252764"/>
              <a:gd name="connsiteY693" fmla="*/ 270550 h 285416"/>
              <a:gd name="connsiteX694" fmla="*/ 10708741 w 12252764"/>
              <a:gd name="connsiteY694" fmla="*/ 265609 h 285416"/>
              <a:gd name="connsiteX695" fmla="*/ 10702648 w 12252764"/>
              <a:gd name="connsiteY695" fmla="*/ 247114 h 285416"/>
              <a:gd name="connsiteX696" fmla="*/ 10811615 w 12252764"/>
              <a:gd name="connsiteY696" fmla="*/ 11397 h 285416"/>
              <a:gd name="connsiteX697" fmla="*/ 10831703 w 12252764"/>
              <a:gd name="connsiteY697" fmla="*/ 1203 h 285416"/>
              <a:gd name="connsiteX698" fmla="*/ 9983978 w 12252764"/>
              <a:gd name="connsiteY698" fmla="*/ 1203 h 285416"/>
              <a:gd name="connsiteX699" fmla="*/ 9998761 w 12252764"/>
              <a:gd name="connsiteY699" fmla="*/ 8697 h 285416"/>
              <a:gd name="connsiteX700" fmla="*/ 10057417 w 12252764"/>
              <a:gd name="connsiteY700" fmla="*/ 134206 h 285416"/>
              <a:gd name="connsiteX701" fmla="*/ 10106198 w 12252764"/>
              <a:gd name="connsiteY701" fmla="*/ 257731 h 285416"/>
              <a:gd name="connsiteX702" fmla="*/ 10101730 w 12252764"/>
              <a:gd name="connsiteY702" fmla="*/ 268418 h 285416"/>
              <a:gd name="connsiteX703" fmla="*/ 10085226 w 12252764"/>
              <a:gd name="connsiteY703" fmla="*/ 273769 h 285416"/>
              <a:gd name="connsiteX704" fmla="*/ 10082935 w 12252764"/>
              <a:gd name="connsiteY704" fmla="*/ 273769 h 285416"/>
              <a:gd name="connsiteX705" fmla="*/ 10073093 w 12252764"/>
              <a:gd name="connsiteY705" fmla="*/ 268847 h 285416"/>
              <a:gd name="connsiteX706" fmla="*/ 10030739 w 12252764"/>
              <a:gd name="connsiteY706" fmla="*/ 173320 h 285416"/>
              <a:gd name="connsiteX707" fmla="*/ 9918856 w 12252764"/>
              <a:gd name="connsiteY707" fmla="*/ 178030 h 285416"/>
              <a:gd name="connsiteX708" fmla="*/ 9904517 w 12252764"/>
              <a:gd name="connsiteY708" fmla="*/ 219020 h 285416"/>
              <a:gd name="connsiteX709" fmla="*/ 9888931 w 12252764"/>
              <a:gd name="connsiteY709" fmla="*/ 264924 h 285416"/>
              <a:gd name="connsiteX710" fmla="*/ 9873885 w 12252764"/>
              <a:gd name="connsiteY710" fmla="*/ 270550 h 285416"/>
              <a:gd name="connsiteX711" fmla="*/ 9870404 w 12252764"/>
              <a:gd name="connsiteY711" fmla="*/ 270550 h 285416"/>
              <a:gd name="connsiteX712" fmla="*/ 9861016 w 12252764"/>
              <a:gd name="connsiteY712" fmla="*/ 265609 h 285416"/>
              <a:gd name="connsiteX713" fmla="*/ 9854923 w 12252764"/>
              <a:gd name="connsiteY713" fmla="*/ 247114 h 285416"/>
              <a:gd name="connsiteX714" fmla="*/ 9963889 w 12252764"/>
              <a:gd name="connsiteY714" fmla="*/ 11397 h 285416"/>
              <a:gd name="connsiteX715" fmla="*/ 9983978 w 12252764"/>
              <a:gd name="connsiteY715" fmla="*/ 1203 h 285416"/>
              <a:gd name="connsiteX716" fmla="*/ 9460103 w 12252764"/>
              <a:gd name="connsiteY716" fmla="*/ 1203 h 285416"/>
              <a:gd name="connsiteX717" fmla="*/ 9474886 w 12252764"/>
              <a:gd name="connsiteY717" fmla="*/ 8697 h 285416"/>
              <a:gd name="connsiteX718" fmla="*/ 9533541 w 12252764"/>
              <a:gd name="connsiteY718" fmla="*/ 134206 h 285416"/>
              <a:gd name="connsiteX719" fmla="*/ 9582322 w 12252764"/>
              <a:gd name="connsiteY719" fmla="*/ 257731 h 285416"/>
              <a:gd name="connsiteX720" fmla="*/ 9577855 w 12252764"/>
              <a:gd name="connsiteY720" fmla="*/ 268418 h 285416"/>
              <a:gd name="connsiteX721" fmla="*/ 9561351 w 12252764"/>
              <a:gd name="connsiteY721" fmla="*/ 273769 h 285416"/>
              <a:gd name="connsiteX722" fmla="*/ 9559060 w 12252764"/>
              <a:gd name="connsiteY722" fmla="*/ 273769 h 285416"/>
              <a:gd name="connsiteX723" fmla="*/ 9549217 w 12252764"/>
              <a:gd name="connsiteY723" fmla="*/ 268847 h 285416"/>
              <a:gd name="connsiteX724" fmla="*/ 9506864 w 12252764"/>
              <a:gd name="connsiteY724" fmla="*/ 173320 h 285416"/>
              <a:gd name="connsiteX725" fmla="*/ 9394980 w 12252764"/>
              <a:gd name="connsiteY725" fmla="*/ 178030 h 285416"/>
              <a:gd name="connsiteX726" fmla="*/ 9380642 w 12252764"/>
              <a:gd name="connsiteY726" fmla="*/ 219020 h 285416"/>
              <a:gd name="connsiteX727" fmla="*/ 9365056 w 12252764"/>
              <a:gd name="connsiteY727" fmla="*/ 264924 h 285416"/>
              <a:gd name="connsiteX728" fmla="*/ 9350010 w 12252764"/>
              <a:gd name="connsiteY728" fmla="*/ 270550 h 285416"/>
              <a:gd name="connsiteX729" fmla="*/ 9346529 w 12252764"/>
              <a:gd name="connsiteY729" fmla="*/ 270550 h 285416"/>
              <a:gd name="connsiteX730" fmla="*/ 9337141 w 12252764"/>
              <a:gd name="connsiteY730" fmla="*/ 265609 h 285416"/>
              <a:gd name="connsiteX731" fmla="*/ 9331048 w 12252764"/>
              <a:gd name="connsiteY731" fmla="*/ 247114 h 285416"/>
              <a:gd name="connsiteX732" fmla="*/ 9440014 w 12252764"/>
              <a:gd name="connsiteY732" fmla="*/ 11397 h 285416"/>
              <a:gd name="connsiteX733" fmla="*/ 9460103 w 12252764"/>
              <a:gd name="connsiteY733" fmla="*/ 1203 h 285416"/>
              <a:gd name="connsiteX734" fmla="*/ 8612378 w 12252764"/>
              <a:gd name="connsiteY734" fmla="*/ 1203 h 285416"/>
              <a:gd name="connsiteX735" fmla="*/ 8627161 w 12252764"/>
              <a:gd name="connsiteY735" fmla="*/ 8697 h 285416"/>
              <a:gd name="connsiteX736" fmla="*/ 8685816 w 12252764"/>
              <a:gd name="connsiteY736" fmla="*/ 134206 h 285416"/>
              <a:gd name="connsiteX737" fmla="*/ 8734597 w 12252764"/>
              <a:gd name="connsiteY737" fmla="*/ 257731 h 285416"/>
              <a:gd name="connsiteX738" fmla="*/ 8730130 w 12252764"/>
              <a:gd name="connsiteY738" fmla="*/ 268418 h 285416"/>
              <a:gd name="connsiteX739" fmla="*/ 8713626 w 12252764"/>
              <a:gd name="connsiteY739" fmla="*/ 273769 h 285416"/>
              <a:gd name="connsiteX740" fmla="*/ 8711335 w 12252764"/>
              <a:gd name="connsiteY740" fmla="*/ 273769 h 285416"/>
              <a:gd name="connsiteX741" fmla="*/ 8701492 w 12252764"/>
              <a:gd name="connsiteY741" fmla="*/ 268847 h 285416"/>
              <a:gd name="connsiteX742" fmla="*/ 8659139 w 12252764"/>
              <a:gd name="connsiteY742" fmla="*/ 173320 h 285416"/>
              <a:gd name="connsiteX743" fmla="*/ 8547255 w 12252764"/>
              <a:gd name="connsiteY743" fmla="*/ 178030 h 285416"/>
              <a:gd name="connsiteX744" fmla="*/ 8532917 w 12252764"/>
              <a:gd name="connsiteY744" fmla="*/ 219020 h 285416"/>
              <a:gd name="connsiteX745" fmla="*/ 8517331 w 12252764"/>
              <a:gd name="connsiteY745" fmla="*/ 264924 h 285416"/>
              <a:gd name="connsiteX746" fmla="*/ 8502285 w 12252764"/>
              <a:gd name="connsiteY746" fmla="*/ 270550 h 285416"/>
              <a:gd name="connsiteX747" fmla="*/ 8498804 w 12252764"/>
              <a:gd name="connsiteY747" fmla="*/ 270550 h 285416"/>
              <a:gd name="connsiteX748" fmla="*/ 8489416 w 12252764"/>
              <a:gd name="connsiteY748" fmla="*/ 265609 h 285416"/>
              <a:gd name="connsiteX749" fmla="*/ 8483323 w 12252764"/>
              <a:gd name="connsiteY749" fmla="*/ 247114 h 285416"/>
              <a:gd name="connsiteX750" fmla="*/ 8592289 w 12252764"/>
              <a:gd name="connsiteY750" fmla="*/ 11397 h 285416"/>
              <a:gd name="connsiteX751" fmla="*/ 8612378 w 12252764"/>
              <a:gd name="connsiteY751" fmla="*/ 1203 h 285416"/>
              <a:gd name="connsiteX752" fmla="*/ 8088504 w 12252764"/>
              <a:gd name="connsiteY752" fmla="*/ 1203 h 285416"/>
              <a:gd name="connsiteX753" fmla="*/ 8103286 w 12252764"/>
              <a:gd name="connsiteY753" fmla="*/ 8697 h 285416"/>
              <a:gd name="connsiteX754" fmla="*/ 8161942 w 12252764"/>
              <a:gd name="connsiteY754" fmla="*/ 134206 h 285416"/>
              <a:gd name="connsiteX755" fmla="*/ 8210723 w 12252764"/>
              <a:gd name="connsiteY755" fmla="*/ 257731 h 285416"/>
              <a:gd name="connsiteX756" fmla="*/ 8206256 w 12252764"/>
              <a:gd name="connsiteY756" fmla="*/ 268418 h 285416"/>
              <a:gd name="connsiteX757" fmla="*/ 8189752 w 12252764"/>
              <a:gd name="connsiteY757" fmla="*/ 273769 h 285416"/>
              <a:gd name="connsiteX758" fmla="*/ 8187460 w 12252764"/>
              <a:gd name="connsiteY758" fmla="*/ 273769 h 285416"/>
              <a:gd name="connsiteX759" fmla="*/ 8177618 w 12252764"/>
              <a:gd name="connsiteY759" fmla="*/ 268847 h 285416"/>
              <a:gd name="connsiteX760" fmla="*/ 8135265 w 12252764"/>
              <a:gd name="connsiteY760" fmla="*/ 173320 h 285416"/>
              <a:gd name="connsiteX761" fmla="*/ 8023381 w 12252764"/>
              <a:gd name="connsiteY761" fmla="*/ 178030 h 285416"/>
              <a:gd name="connsiteX762" fmla="*/ 8009043 w 12252764"/>
              <a:gd name="connsiteY762" fmla="*/ 219020 h 285416"/>
              <a:gd name="connsiteX763" fmla="*/ 7993457 w 12252764"/>
              <a:gd name="connsiteY763" fmla="*/ 264924 h 285416"/>
              <a:gd name="connsiteX764" fmla="*/ 7978411 w 12252764"/>
              <a:gd name="connsiteY764" fmla="*/ 270550 h 285416"/>
              <a:gd name="connsiteX765" fmla="*/ 7974930 w 12252764"/>
              <a:gd name="connsiteY765" fmla="*/ 270550 h 285416"/>
              <a:gd name="connsiteX766" fmla="*/ 7965541 w 12252764"/>
              <a:gd name="connsiteY766" fmla="*/ 265609 h 285416"/>
              <a:gd name="connsiteX767" fmla="*/ 7959449 w 12252764"/>
              <a:gd name="connsiteY767" fmla="*/ 247114 h 285416"/>
              <a:gd name="connsiteX768" fmla="*/ 8068415 w 12252764"/>
              <a:gd name="connsiteY768" fmla="*/ 11397 h 285416"/>
              <a:gd name="connsiteX769" fmla="*/ 8088504 w 12252764"/>
              <a:gd name="connsiteY769" fmla="*/ 1203 h 285416"/>
              <a:gd name="connsiteX770" fmla="*/ 7240779 w 12252764"/>
              <a:gd name="connsiteY770" fmla="*/ 1203 h 285416"/>
              <a:gd name="connsiteX771" fmla="*/ 7255561 w 12252764"/>
              <a:gd name="connsiteY771" fmla="*/ 8697 h 285416"/>
              <a:gd name="connsiteX772" fmla="*/ 7314217 w 12252764"/>
              <a:gd name="connsiteY772" fmla="*/ 134206 h 285416"/>
              <a:gd name="connsiteX773" fmla="*/ 7362998 w 12252764"/>
              <a:gd name="connsiteY773" fmla="*/ 257731 h 285416"/>
              <a:gd name="connsiteX774" fmla="*/ 7358531 w 12252764"/>
              <a:gd name="connsiteY774" fmla="*/ 268418 h 285416"/>
              <a:gd name="connsiteX775" fmla="*/ 7342027 w 12252764"/>
              <a:gd name="connsiteY775" fmla="*/ 273769 h 285416"/>
              <a:gd name="connsiteX776" fmla="*/ 7339735 w 12252764"/>
              <a:gd name="connsiteY776" fmla="*/ 273769 h 285416"/>
              <a:gd name="connsiteX777" fmla="*/ 7329893 w 12252764"/>
              <a:gd name="connsiteY777" fmla="*/ 268847 h 285416"/>
              <a:gd name="connsiteX778" fmla="*/ 7287540 w 12252764"/>
              <a:gd name="connsiteY778" fmla="*/ 173320 h 285416"/>
              <a:gd name="connsiteX779" fmla="*/ 7175656 w 12252764"/>
              <a:gd name="connsiteY779" fmla="*/ 178030 h 285416"/>
              <a:gd name="connsiteX780" fmla="*/ 7161319 w 12252764"/>
              <a:gd name="connsiteY780" fmla="*/ 219020 h 285416"/>
              <a:gd name="connsiteX781" fmla="*/ 7145732 w 12252764"/>
              <a:gd name="connsiteY781" fmla="*/ 264924 h 285416"/>
              <a:gd name="connsiteX782" fmla="*/ 7130687 w 12252764"/>
              <a:gd name="connsiteY782" fmla="*/ 270550 h 285416"/>
              <a:gd name="connsiteX783" fmla="*/ 7127204 w 12252764"/>
              <a:gd name="connsiteY783" fmla="*/ 270550 h 285416"/>
              <a:gd name="connsiteX784" fmla="*/ 7117817 w 12252764"/>
              <a:gd name="connsiteY784" fmla="*/ 265609 h 285416"/>
              <a:gd name="connsiteX785" fmla="*/ 7111724 w 12252764"/>
              <a:gd name="connsiteY785" fmla="*/ 247114 h 285416"/>
              <a:gd name="connsiteX786" fmla="*/ 7220691 w 12252764"/>
              <a:gd name="connsiteY786" fmla="*/ 11397 h 285416"/>
              <a:gd name="connsiteX787" fmla="*/ 7240779 w 12252764"/>
              <a:gd name="connsiteY787" fmla="*/ 1203 h 285416"/>
              <a:gd name="connsiteX788" fmla="*/ 6726429 w 12252764"/>
              <a:gd name="connsiteY788" fmla="*/ 1203 h 285416"/>
              <a:gd name="connsiteX789" fmla="*/ 6741211 w 12252764"/>
              <a:gd name="connsiteY789" fmla="*/ 8697 h 285416"/>
              <a:gd name="connsiteX790" fmla="*/ 6799867 w 12252764"/>
              <a:gd name="connsiteY790" fmla="*/ 134206 h 285416"/>
              <a:gd name="connsiteX791" fmla="*/ 6848648 w 12252764"/>
              <a:gd name="connsiteY791" fmla="*/ 257731 h 285416"/>
              <a:gd name="connsiteX792" fmla="*/ 6844181 w 12252764"/>
              <a:gd name="connsiteY792" fmla="*/ 268418 h 285416"/>
              <a:gd name="connsiteX793" fmla="*/ 6827678 w 12252764"/>
              <a:gd name="connsiteY793" fmla="*/ 273769 h 285416"/>
              <a:gd name="connsiteX794" fmla="*/ 6825386 w 12252764"/>
              <a:gd name="connsiteY794" fmla="*/ 273769 h 285416"/>
              <a:gd name="connsiteX795" fmla="*/ 6815542 w 12252764"/>
              <a:gd name="connsiteY795" fmla="*/ 268847 h 285416"/>
              <a:gd name="connsiteX796" fmla="*/ 6773191 w 12252764"/>
              <a:gd name="connsiteY796" fmla="*/ 173320 h 285416"/>
              <a:gd name="connsiteX797" fmla="*/ 6661306 w 12252764"/>
              <a:gd name="connsiteY797" fmla="*/ 178030 h 285416"/>
              <a:gd name="connsiteX798" fmla="*/ 6646967 w 12252764"/>
              <a:gd name="connsiteY798" fmla="*/ 219020 h 285416"/>
              <a:gd name="connsiteX799" fmla="*/ 6631381 w 12252764"/>
              <a:gd name="connsiteY799" fmla="*/ 264924 h 285416"/>
              <a:gd name="connsiteX800" fmla="*/ 6616335 w 12252764"/>
              <a:gd name="connsiteY800" fmla="*/ 270550 h 285416"/>
              <a:gd name="connsiteX801" fmla="*/ 6612856 w 12252764"/>
              <a:gd name="connsiteY801" fmla="*/ 270550 h 285416"/>
              <a:gd name="connsiteX802" fmla="*/ 6603466 w 12252764"/>
              <a:gd name="connsiteY802" fmla="*/ 265609 h 285416"/>
              <a:gd name="connsiteX803" fmla="*/ 6597374 w 12252764"/>
              <a:gd name="connsiteY803" fmla="*/ 247114 h 285416"/>
              <a:gd name="connsiteX804" fmla="*/ 6706340 w 12252764"/>
              <a:gd name="connsiteY804" fmla="*/ 11397 h 285416"/>
              <a:gd name="connsiteX805" fmla="*/ 6726429 w 12252764"/>
              <a:gd name="connsiteY805" fmla="*/ 1203 h 285416"/>
              <a:gd name="connsiteX806" fmla="*/ 5878705 w 12252764"/>
              <a:gd name="connsiteY806" fmla="*/ 1203 h 285416"/>
              <a:gd name="connsiteX807" fmla="*/ 5893486 w 12252764"/>
              <a:gd name="connsiteY807" fmla="*/ 8697 h 285416"/>
              <a:gd name="connsiteX808" fmla="*/ 5952143 w 12252764"/>
              <a:gd name="connsiteY808" fmla="*/ 134206 h 285416"/>
              <a:gd name="connsiteX809" fmla="*/ 6000923 w 12252764"/>
              <a:gd name="connsiteY809" fmla="*/ 257731 h 285416"/>
              <a:gd name="connsiteX810" fmla="*/ 5996457 w 12252764"/>
              <a:gd name="connsiteY810" fmla="*/ 268418 h 285416"/>
              <a:gd name="connsiteX811" fmla="*/ 5979952 w 12252764"/>
              <a:gd name="connsiteY811" fmla="*/ 273769 h 285416"/>
              <a:gd name="connsiteX812" fmla="*/ 5977660 w 12252764"/>
              <a:gd name="connsiteY812" fmla="*/ 273769 h 285416"/>
              <a:gd name="connsiteX813" fmla="*/ 5967818 w 12252764"/>
              <a:gd name="connsiteY813" fmla="*/ 268847 h 285416"/>
              <a:gd name="connsiteX814" fmla="*/ 5925465 w 12252764"/>
              <a:gd name="connsiteY814" fmla="*/ 173320 h 285416"/>
              <a:gd name="connsiteX815" fmla="*/ 5813582 w 12252764"/>
              <a:gd name="connsiteY815" fmla="*/ 178030 h 285416"/>
              <a:gd name="connsiteX816" fmla="*/ 5799242 w 12252764"/>
              <a:gd name="connsiteY816" fmla="*/ 219020 h 285416"/>
              <a:gd name="connsiteX817" fmla="*/ 5783657 w 12252764"/>
              <a:gd name="connsiteY817" fmla="*/ 264924 h 285416"/>
              <a:gd name="connsiteX818" fmla="*/ 5768611 w 12252764"/>
              <a:gd name="connsiteY818" fmla="*/ 270550 h 285416"/>
              <a:gd name="connsiteX819" fmla="*/ 5765130 w 12252764"/>
              <a:gd name="connsiteY819" fmla="*/ 270550 h 285416"/>
              <a:gd name="connsiteX820" fmla="*/ 5755741 w 12252764"/>
              <a:gd name="connsiteY820" fmla="*/ 265609 h 285416"/>
              <a:gd name="connsiteX821" fmla="*/ 5749649 w 12252764"/>
              <a:gd name="connsiteY821" fmla="*/ 247114 h 285416"/>
              <a:gd name="connsiteX822" fmla="*/ 5858615 w 12252764"/>
              <a:gd name="connsiteY822" fmla="*/ 11397 h 285416"/>
              <a:gd name="connsiteX823" fmla="*/ 5878705 w 12252764"/>
              <a:gd name="connsiteY823" fmla="*/ 1203 h 285416"/>
              <a:gd name="connsiteX824" fmla="*/ 5354828 w 12252764"/>
              <a:gd name="connsiteY824" fmla="*/ 1203 h 285416"/>
              <a:gd name="connsiteX825" fmla="*/ 5369612 w 12252764"/>
              <a:gd name="connsiteY825" fmla="*/ 8697 h 285416"/>
              <a:gd name="connsiteX826" fmla="*/ 5428268 w 12252764"/>
              <a:gd name="connsiteY826" fmla="*/ 134206 h 285416"/>
              <a:gd name="connsiteX827" fmla="*/ 5477049 w 12252764"/>
              <a:gd name="connsiteY827" fmla="*/ 257731 h 285416"/>
              <a:gd name="connsiteX828" fmla="*/ 5472581 w 12252764"/>
              <a:gd name="connsiteY828" fmla="*/ 268418 h 285416"/>
              <a:gd name="connsiteX829" fmla="*/ 5456077 w 12252764"/>
              <a:gd name="connsiteY829" fmla="*/ 273769 h 285416"/>
              <a:gd name="connsiteX830" fmla="*/ 5453785 w 12252764"/>
              <a:gd name="connsiteY830" fmla="*/ 273769 h 285416"/>
              <a:gd name="connsiteX831" fmla="*/ 5443943 w 12252764"/>
              <a:gd name="connsiteY831" fmla="*/ 268847 h 285416"/>
              <a:gd name="connsiteX832" fmla="*/ 5401590 w 12252764"/>
              <a:gd name="connsiteY832" fmla="*/ 173320 h 285416"/>
              <a:gd name="connsiteX833" fmla="*/ 5289705 w 12252764"/>
              <a:gd name="connsiteY833" fmla="*/ 178030 h 285416"/>
              <a:gd name="connsiteX834" fmla="*/ 5275368 w 12252764"/>
              <a:gd name="connsiteY834" fmla="*/ 219020 h 285416"/>
              <a:gd name="connsiteX835" fmla="*/ 5259782 w 12252764"/>
              <a:gd name="connsiteY835" fmla="*/ 264924 h 285416"/>
              <a:gd name="connsiteX836" fmla="*/ 5244736 w 12252764"/>
              <a:gd name="connsiteY836" fmla="*/ 270550 h 285416"/>
              <a:gd name="connsiteX837" fmla="*/ 5241255 w 12252764"/>
              <a:gd name="connsiteY837" fmla="*/ 270550 h 285416"/>
              <a:gd name="connsiteX838" fmla="*/ 5231866 w 12252764"/>
              <a:gd name="connsiteY838" fmla="*/ 265609 h 285416"/>
              <a:gd name="connsiteX839" fmla="*/ 5225773 w 12252764"/>
              <a:gd name="connsiteY839" fmla="*/ 247114 h 285416"/>
              <a:gd name="connsiteX840" fmla="*/ 5334740 w 12252764"/>
              <a:gd name="connsiteY840" fmla="*/ 11397 h 285416"/>
              <a:gd name="connsiteX841" fmla="*/ 5354828 w 12252764"/>
              <a:gd name="connsiteY841" fmla="*/ 1203 h 285416"/>
              <a:gd name="connsiteX842" fmla="*/ 4507104 w 12252764"/>
              <a:gd name="connsiteY842" fmla="*/ 1203 h 285416"/>
              <a:gd name="connsiteX843" fmla="*/ 4521888 w 12252764"/>
              <a:gd name="connsiteY843" fmla="*/ 8697 h 285416"/>
              <a:gd name="connsiteX844" fmla="*/ 4580543 w 12252764"/>
              <a:gd name="connsiteY844" fmla="*/ 134206 h 285416"/>
              <a:gd name="connsiteX845" fmla="*/ 4629323 w 12252764"/>
              <a:gd name="connsiteY845" fmla="*/ 257731 h 285416"/>
              <a:gd name="connsiteX846" fmla="*/ 4624857 w 12252764"/>
              <a:gd name="connsiteY846" fmla="*/ 268418 h 285416"/>
              <a:gd name="connsiteX847" fmla="*/ 4608353 w 12252764"/>
              <a:gd name="connsiteY847" fmla="*/ 273769 h 285416"/>
              <a:gd name="connsiteX848" fmla="*/ 4606061 w 12252764"/>
              <a:gd name="connsiteY848" fmla="*/ 273769 h 285416"/>
              <a:gd name="connsiteX849" fmla="*/ 4596219 w 12252764"/>
              <a:gd name="connsiteY849" fmla="*/ 268847 h 285416"/>
              <a:gd name="connsiteX850" fmla="*/ 4553866 w 12252764"/>
              <a:gd name="connsiteY850" fmla="*/ 173320 h 285416"/>
              <a:gd name="connsiteX851" fmla="*/ 4441981 w 12252764"/>
              <a:gd name="connsiteY851" fmla="*/ 178030 h 285416"/>
              <a:gd name="connsiteX852" fmla="*/ 4427644 w 12252764"/>
              <a:gd name="connsiteY852" fmla="*/ 219020 h 285416"/>
              <a:gd name="connsiteX853" fmla="*/ 4412057 w 12252764"/>
              <a:gd name="connsiteY853" fmla="*/ 264924 h 285416"/>
              <a:gd name="connsiteX854" fmla="*/ 4397012 w 12252764"/>
              <a:gd name="connsiteY854" fmla="*/ 270550 h 285416"/>
              <a:gd name="connsiteX855" fmla="*/ 4393530 w 12252764"/>
              <a:gd name="connsiteY855" fmla="*/ 270550 h 285416"/>
              <a:gd name="connsiteX856" fmla="*/ 4384142 w 12252764"/>
              <a:gd name="connsiteY856" fmla="*/ 265609 h 285416"/>
              <a:gd name="connsiteX857" fmla="*/ 4378049 w 12252764"/>
              <a:gd name="connsiteY857" fmla="*/ 247114 h 285416"/>
              <a:gd name="connsiteX858" fmla="*/ 4487016 w 12252764"/>
              <a:gd name="connsiteY858" fmla="*/ 11397 h 285416"/>
              <a:gd name="connsiteX859" fmla="*/ 4507104 w 12252764"/>
              <a:gd name="connsiteY859" fmla="*/ 1203 h 285416"/>
              <a:gd name="connsiteX860" fmla="*/ 3983229 w 12252764"/>
              <a:gd name="connsiteY860" fmla="*/ 1203 h 285416"/>
              <a:gd name="connsiteX861" fmla="*/ 3998012 w 12252764"/>
              <a:gd name="connsiteY861" fmla="*/ 8697 h 285416"/>
              <a:gd name="connsiteX862" fmla="*/ 4056667 w 12252764"/>
              <a:gd name="connsiteY862" fmla="*/ 134206 h 285416"/>
              <a:gd name="connsiteX863" fmla="*/ 4105448 w 12252764"/>
              <a:gd name="connsiteY863" fmla="*/ 257731 h 285416"/>
              <a:gd name="connsiteX864" fmla="*/ 4100981 w 12252764"/>
              <a:gd name="connsiteY864" fmla="*/ 268418 h 285416"/>
              <a:gd name="connsiteX865" fmla="*/ 4084477 w 12252764"/>
              <a:gd name="connsiteY865" fmla="*/ 273769 h 285416"/>
              <a:gd name="connsiteX866" fmla="*/ 4082186 w 12252764"/>
              <a:gd name="connsiteY866" fmla="*/ 273769 h 285416"/>
              <a:gd name="connsiteX867" fmla="*/ 4072343 w 12252764"/>
              <a:gd name="connsiteY867" fmla="*/ 268847 h 285416"/>
              <a:gd name="connsiteX868" fmla="*/ 4029991 w 12252764"/>
              <a:gd name="connsiteY868" fmla="*/ 173320 h 285416"/>
              <a:gd name="connsiteX869" fmla="*/ 3918106 w 12252764"/>
              <a:gd name="connsiteY869" fmla="*/ 178030 h 285416"/>
              <a:gd name="connsiteX870" fmla="*/ 3903768 w 12252764"/>
              <a:gd name="connsiteY870" fmla="*/ 219020 h 285416"/>
              <a:gd name="connsiteX871" fmla="*/ 3888181 w 12252764"/>
              <a:gd name="connsiteY871" fmla="*/ 264924 h 285416"/>
              <a:gd name="connsiteX872" fmla="*/ 3873136 w 12252764"/>
              <a:gd name="connsiteY872" fmla="*/ 270550 h 285416"/>
              <a:gd name="connsiteX873" fmla="*/ 3869655 w 12252764"/>
              <a:gd name="connsiteY873" fmla="*/ 270550 h 285416"/>
              <a:gd name="connsiteX874" fmla="*/ 3860266 w 12252764"/>
              <a:gd name="connsiteY874" fmla="*/ 265609 h 285416"/>
              <a:gd name="connsiteX875" fmla="*/ 3854174 w 12252764"/>
              <a:gd name="connsiteY875" fmla="*/ 247114 h 285416"/>
              <a:gd name="connsiteX876" fmla="*/ 3963140 w 12252764"/>
              <a:gd name="connsiteY876" fmla="*/ 11397 h 285416"/>
              <a:gd name="connsiteX877" fmla="*/ 3983229 w 12252764"/>
              <a:gd name="connsiteY877" fmla="*/ 1203 h 285416"/>
              <a:gd name="connsiteX878" fmla="*/ 3135503 w 12252764"/>
              <a:gd name="connsiteY878" fmla="*/ 1203 h 285416"/>
              <a:gd name="connsiteX879" fmla="*/ 3150287 w 12252764"/>
              <a:gd name="connsiteY879" fmla="*/ 8697 h 285416"/>
              <a:gd name="connsiteX880" fmla="*/ 3208942 w 12252764"/>
              <a:gd name="connsiteY880" fmla="*/ 134206 h 285416"/>
              <a:gd name="connsiteX881" fmla="*/ 3257723 w 12252764"/>
              <a:gd name="connsiteY881" fmla="*/ 257731 h 285416"/>
              <a:gd name="connsiteX882" fmla="*/ 3253256 w 12252764"/>
              <a:gd name="connsiteY882" fmla="*/ 268418 h 285416"/>
              <a:gd name="connsiteX883" fmla="*/ 3236752 w 12252764"/>
              <a:gd name="connsiteY883" fmla="*/ 273769 h 285416"/>
              <a:gd name="connsiteX884" fmla="*/ 3234461 w 12252764"/>
              <a:gd name="connsiteY884" fmla="*/ 273769 h 285416"/>
              <a:gd name="connsiteX885" fmla="*/ 3224618 w 12252764"/>
              <a:gd name="connsiteY885" fmla="*/ 268847 h 285416"/>
              <a:gd name="connsiteX886" fmla="*/ 3182265 w 12252764"/>
              <a:gd name="connsiteY886" fmla="*/ 173320 h 285416"/>
              <a:gd name="connsiteX887" fmla="*/ 3070381 w 12252764"/>
              <a:gd name="connsiteY887" fmla="*/ 178030 h 285416"/>
              <a:gd name="connsiteX888" fmla="*/ 3056043 w 12252764"/>
              <a:gd name="connsiteY888" fmla="*/ 219020 h 285416"/>
              <a:gd name="connsiteX889" fmla="*/ 3040457 w 12252764"/>
              <a:gd name="connsiteY889" fmla="*/ 264924 h 285416"/>
              <a:gd name="connsiteX890" fmla="*/ 3025411 w 12252764"/>
              <a:gd name="connsiteY890" fmla="*/ 270550 h 285416"/>
              <a:gd name="connsiteX891" fmla="*/ 3021930 w 12252764"/>
              <a:gd name="connsiteY891" fmla="*/ 270550 h 285416"/>
              <a:gd name="connsiteX892" fmla="*/ 3012541 w 12252764"/>
              <a:gd name="connsiteY892" fmla="*/ 265609 h 285416"/>
              <a:gd name="connsiteX893" fmla="*/ 3006449 w 12252764"/>
              <a:gd name="connsiteY893" fmla="*/ 247114 h 285416"/>
              <a:gd name="connsiteX894" fmla="*/ 3115415 w 12252764"/>
              <a:gd name="connsiteY894" fmla="*/ 11397 h 285416"/>
              <a:gd name="connsiteX895" fmla="*/ 3135503 w 12252764"/>
              <a:gd name="connsiteY895" fmla="*/ 1203 h 285416"/>
              <a:gd name="connsiteX896" fmla="*/ 2621153 w 12252764"/>
              <a:gd name="connsiteY896" fmla="*/ 1203 h 285416"/>
              <a:gd name="connsiteX897" fmla="*/ 2635936 w 12252764"/>
              <a:gd name="connsiteY897" fmla="*/ 8697 h 285416"/>
              <a:gd name="connsiteX898" fmla="*/ 2694592 w 12252764"/>
              <a:gd name="connsiteY898" fmla="*/ 134206 h 285416"/>
              <a:gd name="connsiteX899" fmla="*/ 2743373 w 12252764"/>
              <a:gd name="connsiteY899" fmla="*/ 257731 h 285416"/>
              <a:gd name="connsiteX900" fmla="*/ 2738906 w 12252764"/>
              <a:gd name="connsiteY900" fmla="*/ 268418 h 285416"/>
              <a:gd name="connsiteX901" fmla="*/ 2722402 w 12252764"/>
              <a:gd name="connsiteY901" fmla="*/ 273769 h 285416"/>
              <a:gd name="connsiteX902" fmla="*/ 2720111 w 12252764"/>
              <a:gd name="connsiteY902" fmla="*/ 273769 h 285416"/>
              <a:gd name="connsiteX903" fmla="*/ 2710268 w 12252764"/>
              <a:gd name="connsiteY903" fmla="*/ 268847 h 285416"/>
              <a:gd name="connsiteX904" fmla="*/ 2667915 w 12252764"/>
              <a:gd name="connsiteY904" fmla="*/ 173320 h 285416"/>
              <a:gd name="connsiteX905" fmla="*/ 2556031 w 12252764"/>
              <a:gd name="connsiteY905" fmla="*/ 178030 h 285416"/>
              <a:gd name="connsiteX906" fmla="*/ 2541693 w 12252764"/>
              <a:gd name="connsiteY906" fmla="*/ 219020 h 285416"/>
              <a:gd name="connsiteX907" fmla="*/ 2526107 w 12252764"/>
              <a:gd name="connsiteY907" fmla="*/ 264924 h 285416"/>
              <a:gd name="connsiteX908" fmla="*/ 2511061 w 12252764"/>
              <a:gd name="connsiteY908" fmla="*/ 270550 h 285416"/>
              <a:gd name="connsiteX909" fmla="*/ 2507580 w 12252764"/>
              <a:gd name="connsiteY909" fmla="*/ 270550 h 285416"/>
              <a:gd name="connsiteX910" fmla="*/ 2498191 w 12252764"/>
              <a:gd name="connsiteY910" fmla="*/ 265609 h 285416"/>
              <a:gd name="connsiteX911" fmla="*/ 2492099 w 12252764"/>
              <a:gd name="connsiteY911" fmla="*/ 247114 h 285416"/>
              <a:gd name="connsiteX912" fmla="*/ 2601065 w 12252764"/>
              <a:gd name="connsiteY912" fmla="*/ 11397 h 285416"/>
              <a:gd name="connsiteX913" fmla="*/ 2621153 w 12252764"/>
              <a:gd name="connsiteY913" fmla="*/ 1203 h 285416"/>
              <a:gd name="connsiteX914" fmla="*/ 1773428 w 12252764"/>
              <a:gd name="connsiteY914" fmla="*/ 1203 h 285416"/>
              <a:gd name="connsiteX915" fmla="*/ 1788212 w 12252764"/>
              <a:gd name="connsiteY915" fmla="*/ 8697 h 285416"/>
              <a:gd name="connsiteX916" fmla="*/ 1846867 w 12252764"/>
              <a:gd name="connsiteY916" fmla="*/ 134206 h 285416"/>
              <a:gd name="connsiteX917" fmla="*/ 1895648 w 12252764"/>
              <a:gd name="connsiteY917" fmla="*/ 257731 h 285416"/>
              <a:gd name="connsiteX918" fmla="*/ 1891181 w 12252764"/>
              <a:gd name="connsiteY918" fmla="*/ 268418 h 285416"/>
              <a:gd name="connsiteX919" fmla="*/ 1874677 w 12252764"/>
              <a:gd name="connsiteY919" fmla="*/ 273769 h 285416"/>
              <a:gd name="connsiteX920" fmla="*/ 1872386 w 12252764"/>
              <a:gd name="connsiteY920" fmla="*/ 273769 h 285416"/>
              <a:gd name="connsiteX921" fmla="*/ 1862543 w 12252764"/>
              <a:gd name="connsiteY921" fmla="*/ 268847 h 285416"/>
              <a:gd name="connsiteX922" fmla="*/ 1820190 w 12252764"/>
              <a:gd name="connsiteY922" fmla="*/ 173320 h 285416"/>
              <a:gd name="connsiteX923" fmla="*/ 1708306 w 12252764"/>
              <a:gd name="connsiteY923" fmla="*/ 178030 h 285416"/>
              <a:gd name="connsiteX924" fmla="*/ 1693968 w 12252764"/>
              <a:gd name="connsiteY924" fmla="*/ 219020 h 285416"/>
              <a:gd name="connsiteX925" fmla="*/ 1678382 w 12252764"/>
              <a:gd name="connsiteY925" fmla="*/ 264924 h 285416"/>
              <a:gd name="connsiteX926" fmla="*/ 1663336 w 12252764"/>
              <a:gd name="connsiteY926" fmla="*/ 270550 h 285416"/>
              <a:gd name="connsiteX927" fmla="*/ 1659855 w 12252764"/>
              <a:gd name="connsiteY927" fmla="*/ 270550 h 285416"/>
              <a:gd name="connsiteX928" fmla="*/ 1650466 w 12252764"/>
              <a:gd name="connsiteY928" fmla="*/ 265609 h 285416"/>
              <a:gd name="connsiteX929" fmla="*/ 1644374 w 12252764"/>
              <a:gd name="connsiteY929" fmla="*/ 247114 h 285416"/>
              <a:gd name="connsiteX930" fmla="*/ 1753340 w 12252764"/>
              <a:gd name="connsiteY930" fmla="*/ 11397 h 285416"/>
              <a:gd name="connsiteX931" fmla="*/ 1773428 w 12252764"/>
              <a:gd name="connsiteY931" fmla="*/ 1203 h 285416"/>
              <a:gd name="connsiteX932" fmla="*/ 1249554 w 12252764"/>
              <a:gd name="connsiteY932" fmla="*/ 1203 h 285416"/>
              <a:gd name="connsiteX933" fmla="*/ 1264337 w 12252764"/>
              <a:gd name="connsiteY933" fmla="*/ 8697 h 285416"/>
              <a:gd name="connsiteX934" fmla="*/ 1322992 w 12252764"/>
              <a:gd name="connsiteY934" fmla="*/ 134206 h 285416"/>
              <a:gd name="connsiteX935" fmla="*/ 1371773 w 12252764"/>
              <a:gd name="connsiteY935" fmla="*/ 257731 h 285416"/>
              <a:gd name="connsiteX936" fmla="*/ 1367306 w 12252764"/>
              <a:gd name="connsiteY936" fmla="*/ 268418 h 285416"/>
              <a:gd name="connsiteX937" fmla="*/ 1350802 w 12252764"/>
              <a:gd name="connsiteY937" fmla="*/ 273769 h 285416"/>
              <a:gd name="connsiteX938" fmla="*/ 1348510 w 12252764"/>
              <a:gd name="connsiteY938" fmla="*/ 273769 h 285416"/>
              <a:gd name="connsiteX939" fmla="*/ 1338668 w 12252764"/>
              <a:gd name="connsiteY939" fmla="*/ 268847 h 285416"/>
              <a:gd name="connsiteX940" fmla="*/ 1296316 w 12252764"/>
              <a:gd name="connsiteY940" fmla="*/ 173320 h 285416"/>
              <a:gd name="connsiteX941" fmla="*/ 1184431 w 12252764"/>
              <a:gd name="connsiteY941" fmla="*/ 178030 h 285416"/>
              <a:gd name="connsiteX942" fmla="*/ 1170093 w 12252764"/>
              <a:gd name="connsiteY942" fmla="*/ 219020 h 285416"/>
              <a:gd name="connsiteX943" fmla="*/ 1154506 w 12252764"/>
              <a:gd name="connsiteY943" fmla="*/ 264924 h 285416"/>
              <a:gd name="connsiteX944" fmla="*/ 1139461 w 12252764"/>
              <a:gd name="connsiteY944" fmla="*/ 270550 h 285416"/>
              <a:gd name="connsiteX945" fmla="*/ 1135980 w 12252764"/>
              <a:gd name="connsiteY945" fmla="*/ 270550 h 285416"/>
              <a:gd name="connsiteX946" fmla="*/ 1126591 w 12252764"/>
              <a:gd name="connsiteY946" fmla="*/ 265609 h 285416"/>
              <a:gd name="connsiteX947" fmla="*/ 1120499 w 12252764"/>
              <a:gd name="connsiteY947" fmla="*/ 247114 h 285416"/>
              <a:gd name="connsiteX948" fmla="*/ 1229465 w 12252764"/>
              <a:gd name="connsiteY948" fmla="*/ 11397 h 285416"/>
              <a:gd name="connsiteX949" fmla="*/ 1249554 w 12252764"/>
              <a:gd name="connsiteY949" fmla="*/ 1203 h 285416"/>
              <a:gd name="connsiteX950" fmla="*/ 392303 w 12252764"/>
              <a:gd name="connsiteY950" fmla="*/ 1203 h 285416"/>
              <a:gd name="connsiteX951" fmla="*/ 407086 w 12252764"/>
              <a:gd name="connsiteY951" fmla="*/ 8697 h 285416"/>
              <a:gd name="connsiteX952" fmla="*/ 465742 w 12252764"/>
              <a:gd name="connsiteY952" fmla="*/ 134206 h 285416"/>
              <a:gd name="connsiteX953" fmla="*/ 514523 w 12252764"/>
              <a:gd name="connsiteY953" fmla="*/ 257731 h 285416"/>
              <a:gd name="connsiteX954" fmla="*/ 510056 w 12252764"/>
              <a:gd name="connsiteY954" fmla="*/ 268418 h 285416"/>
              <a:gd name="connsiteX955" fmla="*/ 493552 w 12252764"/>
              <a:gd name="connsiteY955" fmla="*/ 273769 h 285416"/>
              <a:gd name="connsiteX956" fmla="*/ 491260 w 12252764"/>
              <a:gd name="connsiteY956" fmla="*/ 273769 h 285416"/>
              <a:gd name="connsiteX957" fmla="*/ 481418 w 12252764"/>
              <a:gd name="connsiteY957" fmla="*/ 268847 h 285416"/>
              <a:gd name="connsiteX958" fmla="*/ 439065 w 12252764"/>
              <a:gd name="connsiteY958" fmla="*/ 173320 h 285416"/>
              <a:gd name="connsiteX959" fmla="*/ 327181 w 12252764"/>
              <a:gd name="connsiteY959" fmla="*/ 178030 h 285416"/>
              <a:gd name="connsiteX960" fmla="*/ 312843 w 12252764"/>
              <a:gd name="connsiteY960" fmla="*/ 219020 h 285416"/>
              <a:gd name="connsiteX961" fmla="*/ 297256 w 12252764"/>
              <a:gd name="connsiteY961" fmla="*/ 264924 h 285416"/>
              <a:gd name="connsiteX962" fmla="*/ 282211 w 12252764"/>
              <a:gd name="connsiteY962" fmla="*/ 270550 h 285416"/>
              <a:gd name="connsiteX963" fmla="*/ 278729 w 12252764"/>
              <a:gd name="connsiteY963" fmla="*/ 270550 h 285416"/>
              <a:gd name="connsiteX964" fmla="*/ 269341 w 12252764"/>
              <a:gd name="connsiteY964" fmla="*/ 265609 h 285416"/>
              <a:gd name="connsiteX965" fmla="*/ 263249 w 12252764"/>
              <a:gd name="connsiteY965" fmla="*/ 247114 h 285416"/>
              <a:gd name="connsiteX966" fmla="*/ 372215 w 12252764"/>
              <a:gd name="connsiteY966" fmla="*/ 11397 h 285416"/>
              <a:gd name="connsiteX967" fmla="*/ 392303 w 12252764"/>
              <a:gd name="connsiteY967" fmla="*/ 1203 h 285416"/>
              <a:gd name="connsiteX968" fmla="*/ 11850169 w 12252764"/>
              <a:gd name="connsiteY968" fmla="*/ 0 h 285416"/>
              <a:gd name="connsiteX969" fmla="*/ 11917570 w 12252764"/>
              <a:gd name="connsiteY969" fmla="*/ 6335 h 285416"/>
              <a:gd name="connsiteX970" fmla="*/ 11988039 w 12252764"/>
              <a:gd name="connsiteY970" fmla="*/ 32545 h 285416"/>
              <a:gd name="connsiteX971" fmla="*/ 12028597 w 12252764"/>
              <a:gd name="connsiteY971" fmla="*/ 76801 h 285416"/>
              <a:gd name="connsiteX972" fmla="*/ 12042700 w 12252764"/>
              <a:gd name="connsiteY972" fmla="*/ 129445 h 285416"/>
              <a:gd name="connsiteX973" fmla="*/ 12040430 w 12252764"/>
              <a:gd name="connsiteY973" fmla="*/ 158540 h 285416"/>
              <a:gd name="connsiteX974" fmla="*/ 12031694 w 12252764"/>
              <a:gd name="connsiteY974" fmla="*/ 193815 h 285416"/>
              <a:gd name="connsiteX975" fmla="*/ 11993625 w 12252764"/>
              <a:gd name="connsiteY975" fmla="*/ 240247 h 285416"/>
              <a:gd name="connsiteX976" fmla="*/ 11919195 w 12252764"/>
              <a:gd name="connsiteY976" fmla="*/ 275458 h 285416"/>
              <a:gd name="connsiteX977" fmla="*/ 11832685 w 12252764"/>
              <a:gd name="connsiteY977" fmla="*/ 285416 h 285416"/>
              <a:gd name="connsiteX978" fmla="*/ 11812344 w 12252764"/>
              <a:gd name="connsiteY978" fmla="*/ 272706 h 285416"/>
              <a:gd name="connsiteX979" fmla="*/ 11801071 w 12252764"/>
              <a:gd name="connsiteY979" fmla="*/ 30257 h 285416"/>
              <a:gd name="connsiteX980" fmla="*/ 11810904 w 12252764"/>
              <a:gd name="connsiteY980" fmla="*/ 2713 h 285416"/>
              <a:gd name="connsiteX981" fmla="*/ 11850169 w 12252764"/>
              <a:gd name="connsiteY981" fmla="*/ 0 h 285416"/>
              <a:gd name="connsiteX982" fmla="*/ 10488094 w 12252764"/>
              <a:gd name="connsiteY982" fmla="*/ 0 h 285416"/>
              <a:gd name="connsiteX983" fmla="*/ 10555495 w 12252764"/>
              <a:gd name="connsiteY983" fmla="*/ 6335 h 285416"/>
              <a:gd name="connsiteX984" fmla="*/ 10625965 w 12252764"/>
              <a:gd name="connsiteY984" fmla="*/ 32545 h 285416"/>
              <a:gd name="connsiteX985" fmla="*/ 10666522 w 12252764"/>
              <a:gd name="connsiteY985" fmla="*/ 76801 h 285416"/>
              <a:gd name="connsiteX986" fmla="*/ 10680627 w 12252764"/>
              <a:gd name="connsiteY986" fmla="*/ 129445 h 285416"/>
              <a:gd name="connsiteX987" fmla="*/ 10678355 w 12252764"/>
              <a:gd name="connsiteY987" fmla="*/ 158540 h 285416"/>
              <a:gd name="connsiteX988" fmla="*/ 10669619 w 12252764"/>
              <a:gd name="connsiteY988" fmla="*/ 193815 h 285416"/>
              <a:gd name="connsiteX989" fmla="*/ 10631552 w 12252764"/>
              <a:gd name="connsiteY989" fmla="*/ 240247 h 285416"/>
              <a:gd name="connsiteX990" fmla="*/ 10557120 w 12252764"/>
              <a:gd name="connsiteY990" fmla="*/ 275458 h 285416"/>
              <a:gd name="connsiteX991" fmla="*/ 10470610 w 12252764"/>
              <a:gd name="connsiteY991" fmla="*/ 285416 h 285416"/>
              <a:gd name="connsiteX992" fmla="*/ 10450270 w 12252764"/>
              <a:gd name="connsiteY992" fmla="*/ 272706 h 285416"/>
              <a:gd name="connsiteX993" fmla="*/ 10438996 w 12252764"/>
              <a:gd name="connsiteY993" fmla="*/ 30257 h 285416"/>
              <a:gd name="connsiteX994" fmla="*/ 10448829 w 12252764"/>
              <a:gd name="connsiteY994" fmla="*/ 2713 h 285416"/>
              <a:gd name="connsiteX995" fmla="*/ 10488094 w 12252764"/>
              <a:gd name="connsiteY995" fmla="*/ 0 h 285416"/>
              <a:gd name="connsiteX996" fmla="*/ 9116494 w 12252764"/>
              <a:gd name="connsiteY996" fmla="*/ 0 h 285416"/>
              <a:gd name="connsiteX997" fmla="*/ 9183895 w 12252764"/>
              <a:gd name="connsiteY997" fmla="*/ 6335 h 285416"/>
              <a:gd name="connsiteX998" fmla="*/ 9254364 w 12252764"/>
              <a:gd name="connsiteY998" fmla="*/ 32545 h 285416"/>
              <a:gd name="connsiteX999" fmla="*/ 9294922 w 12252764"/>
              <a:gd name="connsiteY999" fmla="*/ 76801 h 285416"/>
              <a:gd name="connsiteX1000" fmla="*/ 9309026 w 12252764"/>
              <a:gd name="connsiteY1000" fmla="*/ 129445 h 285416"/>
              <a:gd name="connsiteX1001" fmla="*/ 9306755 w 12252764"/>
              <a:gd name="connsiteY1001" fmla="*/ 158540 h 285416"/>
              <a:gd name="connsiteX1002" fmla="*/ 9298019 w 12252764"/>
              <a:gd name="connsiteY1002" fmla="*/ 193815 h 285416"/>
              <a:gd name="connsiteX1003" fmla="*/ 9259951 w 12252764"/>
              <a:gd name="connsiteY1003" fmla="*/ 240247 h 285416"/>
              <a:gd name="connsiteX1004" fmla="*/ 9185520 w 12252764"/>
              <a:gd name="connsiteY1004" fmla="*/ 275458 h 285416"/>
              <a:gd name="connsiteX1005" fmla="*/ 9099010 w 12252764"/>
              <a:gd name="connsiteY1005" fmla="*/ 285416 h 285416"/>
              <a:gd name="connsiteX1006" fmla="*/ 9078669 w 12252764"/>
              <a:gd name="connsiteY1006" fmla="*/ 272706 h 285416"/>
              <a:gd name="connsiteX1007" fmla="*/ 9067396 w 12252764"/>
              <a:gd name="connsiteY1007" fmla="*/ 30257 h 285416"/>
              <a:gd name="connsiteX1008" fmla="*/ 9077229 w 12252764"/>
              <a:gd name="connsiteY1008" fmla="*/ 2713 h 285416"/>
              <a:gd name="connsiteX1009" fmla="*/ 9116494 w 12252764"/>
              <a:gd name="connsiteY1009" fmla="*/ 0 h 285416"/>
              <a:gd name="connsiteX1010" fmla="*/ 7744894 w 12252764"/>
              <a:gd name="connsiteY1010" fmla="*/ 0 h 285416"/>
              <a:gd name="connsiteX1011" fmla="*/ 7812295 w 12252764"/>
              <a:gd name="connsiteY1011" fmla="*/ 6335 h 285416"/>
              <a:gd name="connsiteX1012" fmla="*/ 7882764 w 12252764"/>
              <a:gd name="connsiteY1012" fmla="*/ 32545 h 285416"/>
              <a:gd name="connsiteX1013" fmla="*/ 7923321 w 12252764"/>
              <a:gd name="connsiteY1013" fmla="*/ 76801 h 285416"/>
              <a:gd name="connsiteX1014" fmla="*/ 7937426 w 12252764"/>
              <a:gd name="connsiteY1014" fmla="*/ 129445 h 285416"/>
              <a:gd name="connsiteX1015" fmla="*/ 7935154 w 12252764"/>
              <a:gd name="connsiteY1015" fmla="*/ 158540 h 285416"/>
              <a:gd name="connsiteX1016" fmla="*/ 7926419 w 12252764"/>
              <a:gd name="connsiteY1016" fmla="*/ 193815 h 285416"/>
              <a:gd name="connsiteX1017" fmla="*/ 7888351 w 12252764"/>
              <a:gd name="connsiteY1017" fmla="*/ 240247 h 285416"/>
              <a:gd name="connsiteX1018" fmla="*/ 7813920 w 12252764"/>
              <a:gd name="connsiteY1018" fmla="*/ 275458 h 285416"/>
              <a:gd name="connsiteX1019" fmla="*/ 7727410 w 12252764"/>
              <a:gd name="connsiteY1019" fmla="*/ 285416 h 285416"/>
              <a:gd name="connsiteX1020" fmla="*/ 7707069 w 12252764"/>
              <a:gd name="connsiteY1020" fmla="*/ 272706 h 285416"/>
              <a:gd name="connsiteX1021" fmla="*/ 7695796 w 12252764"/>
              <a:gd name="connsiteY1021" fmla="*/ 30257 h 285416"/>
              <a:gd name="connsiteX1022" fmla="*/ 7705629 w 12252764"/>
              <a:gd name="connsiteY1022" fmla="*/ 2713 h 285416"/>
              <a:gd name="connsiteX1023" fmla="*/ 7744894 w 12252764"/>
              <a:gd name="connsiteY1023" fmla="*/ 0 h 285416"/>
              <a:gd name="connsiteX1024" fmla="*/ 6382819 w 12252764"/>
              <a:gd name="connsiteY1024" fmla="*/ 0 h 285416"/>
              <a:gd name="connsiteX1025" fmla="*/ 6450220 w 12252764"/>
              <a:gd name="connsiteY1025" fmla="*/ 6335 h 285416"/>
              <a:gd name="connsiteX1026" fmla="*/ 6520689 w 12252764"/>
              <a:gd name="connsiteY1026" fmla="*/ 32545 h 285416"/>
              <a:gd name="connsiteX1027" fmla="*/ 6561247 w 12252764"/>
              <a:gd name="connsiteY1027" fmla="*/ 76801 h 285416"/>
              <a:gd name="connsiteX1028" fmla="*/ 6575351 w 12252764"/>
              <a:gd name="connsiteY1028" fmla="*/ 129445 h 285416"/>
              <a:gd name="connsiteX1029" fmla="*/ 6573079 w 12252764"/>
              <a:gd name="connsiteY1029" fmla="*/ 158540 h 285416"/>
              <a:gd name="connsiteX1030" fmla="*/ 6564344 w 12252764"/>
              <a:gd name="connsiteY1030" fmla="*/ 193815 h 285416"/>
              <a:gd name="connsiteX1031" fmla="*/ 6526276 w 12252764"/>
              <a:gd name="connsiteY1031" fmla="*/ 240247 h 285416"/>
              <a:gd name="connsiteX1032" fmla="*/ 6451846 w 12252764"/>
              <a:gd name="connsiteY1032" fmla="*/ 275458 h 285416"/>
              <a:gd name="connsiteX1033" fmla="*/ 6365336 w 12252764"/>
              <a:gd name="connsiteY1033" fmla="*/ 285416 h 285416"/>
              <a:gd name="connsiteX1034" fmla="*/ 6344995 w 12252764"/>
              <a:gd name="connsiteY1034" fmla="*/ 272706 h 285416"/>
              <a:gd name="connsiteX1035" fmla="*/ 6333721 w 12252764"/>
              <a:gd name="connsiteY1035" fmla="*/ 30257 h 285416"/>
              <a:gd name="connsiteX1036" fmla="*/ 6343555 w 12252764"/>
              <a:gd name="connsiteY1036" fmla="*/ 2713 h 285416"/>
              <a:gd name="connsiteX1037" fmla="*/ 6382819 w 12252764"/>
              <a:gd name="connsiteY1037" fmla="*/ 0 h 285416"/>
              <a:gd name="connsiteX1038" fmla="*/ 5011219 w 12252764"/>
              <a:gd name="connsiteY1038" fmla="*/ 0 h 285416"/>
              <a:gd name="connsiteX1039" fmla="*/ 5078621 w 12252764"/>
              <a:gd name="connsiteY1039" fmla="*/ 6335 h 285416"/>
              <a:gd name="connsiteX1040" fmla="*/ 5149089 w 12252764"/>
              <a:gd name="connsiteY1040" fmla="*/ 32545 h 285416"/>
              <a:gd name="connsiteX1041" fmla="*/ 5189647 w 12252764"/>
              <a:gd name="connsiteY1041" fmla="*/ 76801 h 285416"/>
              <a:gd name="connsiteX1042" fmla="*/ 5203752 w 12252764"/>
              <a:gd name="connsiteY1042" fmla="*/ 129445 h 285416"/>
              <a:gd name="connsiteX1043" fmla="*/ 5201481 w 12252764"/>
              <a:gd name="connsiteY1043" fmla="*/ 158540 h 285416"/>
              <a:gd name="connsiteX1044" fmla="*/ 5192744 w 12252764"/>
              <a:gd name="connsiteY1044" fmla="*/ 193815 h 285416"/>
              <a:gd name="connsiteX1045" fmla="*/ 5154677 w 12252764"/>
              <a:gd name="connsiteY1045" fmla="*/ 240247 h 285416"/>
              <a:gd name="connsiteX1046" fmla="*/ 5080246 w 12252764"/>
              <a:gd name="connsiteY1046" fmla="*/ 275458 h 285416"/>
              <a:gd name="connsiteX1047" fmla="*/ 4993736 w 12252764"/>
              <a:gd name="connsiteY1047" fmla="*/ 285416 h 285416"/>
              <a:gd name="connsiteX1048" fmla="*/ 4973395 w 12252764"/>
              <a:gd name="connsiteY1048" fmla="*/ 272706 h 285416"/>
              <a:gd name="connsiteX1049" fmla="*/ 4962123 w 12252764"/>
              <a:gd name="connsiteY1049" fmla="*/ 30257 h 285416"/>
              <a:gd name="connsiteX1050" fmla="*/ 4971954 w 12252764"/>
              <a:gd name="connsiteY1050" fmla="*/ 2713 h 285416"/>
              <a:gd name="connsiteX1051" fmla="*/ 5011219 w 12252764"/>
              <a:gd name="connsiteY1051" fmla="*/ 0 h 285416"/>
              <a:gd name="connsiteX1052" fmla="*/ 3639619 w 12252764"/>
              <a:gd name="connsiteY1052" fmla="*/ 0 h 285416"/>
              <a:gd name="connsiteX1053" fmla="*/ 3707020 w 12252764"/>
              <a:gd name="connsiteY1053" fmla="*/ 6335 h 285416"/>
              <a:gd name="connsiteX1054" fmla="*/ 3777490 w 12252764"/>
              <a:gd name="connsiteY1054" fmla="*/ 32545 h 285416"/>
              <a:gd name="connsiteX1055" fmla="*/ 3818047 w 12252764"/>
              <a:gd name="connsiteY1055" fmla="*/ 76801 h 285416"/>
              <a:gd name="connsiteX1056" fmla="*/ 3832152 w 12252764"/>
              <a:gd name="connsiteY1056" fmla="*/ 129445 h 285416"/>
              <a:gd name="connsiteX1057" fmla="*/ 3829879 w 12252764"/>
              <a:gd name="connsiteY1057" fmla="*/ 158540 h 285416"/>
              <a:gd name="connsiteX1058" fmla="*/ 3821144 w 12252764"/>
              <a:gd name="connsiteY1058" fmla="*/ 193815 h 285416"/>
              <a:gd name="connsiteX1059" fmla="*/ 3783076 w 12252764"/>
              <a:gd name="connsiteY1059" fmla="*/ 240247 h 285416"/>
              <a:gd name="connsiteX1060" fmla="*/ 3708646 w 12252764"/>
              <a:gd name="connsiteY1060" fmla="*/ 275458 h 285416"/>
              <a:gd name="connsiteX1061" fmla="*/ 3622136 w 12252764"/>
              <a:gd name="connsiteY1061" fmla="*/ 285416 h 285416"/>
              <a:gd name="connsiteX1062" fmla="*/ 3601795 w 12252764"/>
              <a:gd name="connsiteY1062" fmla="*/ 272706 h 285416"/>
              <a:gd name="connsiteX1063" fmla="*/ 3590522 w 12252764"/>
              <a:gd name="connsiteY1063" fmla="*/ 30257 h 285416"/>
              <a:gd name="connsiteX1064" fmla="*/ 3600355 w 12252764"/>
              <a:gd name="connsiteY1064" fmla="*/ 2713 h 285416"/>
              <a:gd name="connsiteX1065" fmla="*/ 3639619 w 12252764"/>
              <a:gd name="connsiteY1065" fmla="*/ 0 h 285416"/>
              <a:gd name="connsiteX1066" fmla="*/ 2277544 w 12252764"/>
              <a:gd name="connsiteY1066" fmla="*/ 0 h 285416"/>
              <a:gd name="connsiteX1067" fmla="*/ 2344945 w 12252764"/>
              <a:gd name="connsiteY1067" fmla="*/ 6335 h 285416"/>
              <a:gd name="connsiteX1068" fmla="*/ 2415415 w 12252764"/>
              <a:gd name="connsiteY1068" fmla="*/ 32545 h 285416"/>
              <a:gd name="connsiteX1069" fmla="*/ 2455972 w 12252764"/>
              <a:gd name="connsiteY1069" fmla="*/ 76801 h 285416"/>
              <a:gd name="connsiteX1070" fmla="*/ 2470077 w 12252764"/>
              <a:gd name="connsiteY1070" fmla="*/ 129445 h 285416"/>
              <a:gd name="connsiteX1071" fmla="*/ 2467805 w 12252764"/>
              <a:gd name="connsiteY1071" fmla="*/ 158540 h 285416"/>
              <a:gd name="connsiteX1072" fmla="*/ 2459070 w 12252764"/>
              <a:gd name="connsiteY1072" fmla="*/ 193815 h 285416"/>
              <a:gd name="connsiteX1073" fmla="*/ 2421002 w 12252764"/>
              <a:gd name="connsiteY1073" fmla="*/ 240247 h 285416"/>
              <a:gd name="connsiteX1074" fmla="*/ 2346571 w 12252764"/>
              <a:gd name="connsiteY1074" fmla="*/ 275458 h 285416"/>
              <a:gd name="connsiteX1075" fmla="*/ 2260061 w 12252764"/>
              <a:gd name="connsiteY1075" fmla="*/ 285416 h 285416"/>
              <a:gd name="connsiteX1076" fmla="*/ 2239720 w 12252764"/>
              <a:gd name="connsiteY1076" fmla="*/ 272706 h 285416"/>
              <a:gd name="connsiteX1077" fmla="*/ 2228447 w 12252764"/>
              <a:gd name="connsiteY1077" fmla="*/ 30257 h 285416"/>
              <a:gd name="connsiteX1078" fmla="*/ 2238280 w 12252764"/>
              <a:gd name="connsiteY1078" fmla="*/ 2713 h 285416"/>
              <a:gd name="connsiteX1079" fmla="*/ 2277544 w 12252764"/>
              <a:gd name="connsiteY1079" fmla="*/ 0 h 285416"/>
              <a:gd name="connsiteX1080" fmla="*/ 905944 w 12252764"/>
              <a:gd name="connsiteY1080" fmla="*/ 0 h 285416"/>
              <a:gd name="connsiteX1081" fmla="*/ 973345 w 12252764"/>
              <a:gd name="connsiteY1081" fmla="*/ 6335 h 285416"/>
              <a:gd name="connsiteX1082" fmla="*/ 1043814 w 12252764"/>
              <a:gd name="connsiteY1082" fmla="*/ 32545 h 285416"/>
              <a:gd name="connsiteX1083" fmla="*/ 1084372 w 12252764"/>
              <a:gd name="connsiteY1083" fmla="*/ 76801 h 285416"/>
              <a:gd name="connsiteX1084" fmla="*/ 1098477 w 12252764"/>
              <a:gd name="connsiteY1084" fmla="*/ 129445 h 285416"/>
              <a:gd name="connsiteX1085" fmla="*/ 1096205 w 12252764"/>
              <a:gd name="connsiteY1085" fmla="*/ 158540 h 285416"/>
              <a:gd name="connsiteX1086" fmla="*/ 1087469 w 12252764"/>
              <a:gd name="connsiteY1086" fmla="*/ 193815 h 285416"/>
              <a:gd name="connsiteX1087" fmla="*/ 1049402 w 12252764"/>
              <a:gd name="connsiteY1087" fmla="*/ 240247 h 285416"/>
              <a:gd name="connsiteX1088" fmla="*/ 974971 w 12252764"/>
              <a:gd name="connsiteY1088" fmla="*/ 275458 h 285416"/>
              <a:gd name="connsiteX1089" fmla="*/ 888461 w 12252764"/>
              <a:gd name="connsiteY1089" fmla="*/ 285416 h 285416"/>
              <a:gd name="connsiteX1090" fmla="*/ 868120 w 12252764"/>
              <a:gd name="connsiteY1090" fmla="*/ 272706 h 285416"/>
              <a:gd name="connsiteX1091" fmla="*/ 856847 w 12252764"/>
              <a:gd name="connsiteY1091" fmla="*/ 30257 h 285416"/>
              <a:gd name="connsiteX1092" fmla="*/ 866680 w 12252764"/>
              <a:gd name="connsiteY1092" fmla="*/ 2713 h 285416"/>
              <a:gd name="connsiteX1093" fmla="*/ 905944 w 12252764"/>
              <a:gd name="connsiteY1093" fmla="*/ 0 h 28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Lst>
            <a:rect l="l" t="t" r="r" b="b"/>
            <a:pathLst>
              <a:path w="12252764" h="285416">
                <a:moveTo>
                  <a:pt x="12190994" y="49565"/>
                </a:moveTo>
                <a:cubicBezTo>
                  <a:pt x="12185328" y="64723"/>
                  <a:pt x="12169941" y="94405"/>
                  <a:pt x="12144834" y="138609"/>
                </a:cubicBezTo>
                <a:lnTo>
                  <a:pt x="12227446" y="134539"/>
                </a:lnTo>
                <a:cubicBezTo>
                  <a:pt x="12216124" y="106850"/>
                  <a:pt x="12203972" y="78525"/>
                  <a:pt x="12190994" y="49565"/>
                </a:cubicBezTo>
                <a:close/>
                <a:moveTo>
                  <a:pt x="11343269" y="49565"/>
                </a:moveTo>
                <a:cubicBezTo>
                  <a:pt x="11337603" y="64723"/>
                  <a:pt x="11322216" y="94405"/>
                  <a:pt x="11297109" y="138609"/>
                </a:cubicBezTo>
                <a:lnTo>
                  <a:pt x="11379721" y="134539"/>
                </a:lnTo>
                <a:cubicBezTo>
                  <a:pt x="11368399" y="106850"/>
                  <a:pt x="11356248" y="78525"/>
                  <a:pt x="11343269" y="49565"/>
                </a:cubicBezTo>
                <a:close/>
                <a:moveTo>
                  <a:pt x="10828919" y="49565"/>
                </a:moveTo>
                <a:cubicBezTo>
                  <a:pt x="10823253" y="64723"/>
                  <a:pt x="10807866" y="94405"/>
                  <a:pt x="10782759" y="138609"/>
                </a:cubicBezTo>
                <a:lnTo>
                  <a:pt x="10865371" y="134539"/>
                </a:lnTo>
                <a:cubicBezTo>
                  <a:pt x="10854047" y="106850"/>
                  <a:pt x="10841897" y="78525"/>
                  <a:pt x="10828919" y="49565"/>
                </a:cubicBezTo>
                <a:close/>
                <a:moveTo>
                  <a:pt x="9981194" y="49565"/>
                </a:moveTo>
                <a:cubicBezTo>
                  <a:pt x="9975528" y="64723"/>
                  <a:pt x="9960141" y="94405"/>
                  <a:pt x="9935034" y="138609"/>
                </a:cubicBezTo>
                <a:lnTo>
                  <a:pt x="10017646" y="134539"/>
                </a:lnTo>
                <a:cubicBezTo>
                  <a:pt x="10006322" y="106850"/>
                  <a:pt x="9994172" y="78525"/>
                  <a:pt x="9981194" y="49565"/>
                </a:cubicBezTo>
                <a:close/>
                <a:moveTo>
                  <a:pt x="9457319" y="49565"/>
                </a:moveTo>
                <a:cubicBezTo>
                  <a:pt x="9451653" y="64723"/>
                  <a:pt x="9436266" y="94405"/>
                  <a:pt x="9411158" y="138609"/>
                </a:cubicBezTo>
                <a:lnTo>
                  <a:pt x="9493771" y="134539"/>
                </a:lnTo>
                <a:cubicBezTo>
                  <a:pt x="9482447" y="106850"/>
                  <a:pt x="9470297" y="78525"/>
                  <a:pt x="9457319" y="49565"/>
                </a:cubicBezTo>
                <a:close/>
                <a:moveTo>
                  <a:pt x="8609594" y="49565"/>
                </a:moveTo>
                <a:cubicBezTo>
                  <a:pt x="8603928" y="64723"/>
                  <a:pt x="8588541" y="94405"/>
                  <a:pt x="8563433" y="138609"/>
                </a:cubicBezTo>
                <a:lnTo>
                  <a:pt x="8646046" y="134539"/>
                </a:lnTo>
                <a:cubicBezTo>
                  <a:pt x="8634722" y="106850"/>
                  <a:pt x="8622572" y="78525"/>
                  <a:pt x="8609594" y="49565"/>
                </a:cubicBezTo>
                <a:close/>
                <a:moveTo>
                  <a:pt x="8085720" y="49565"/>
                </a:moveTo>
                <a:cubicBezTo>
                  <a:pt x="8080054" y="64723"/>
                  <a:pt x="8064666" y="94405"/>
                  <a:pt x="8039559" y="138609"/>
                </a:cubicBezTo>
                <a:lnTo>
                  <a:pt x="8122172" y="134539"/>
                </a:lnTo>
                <a:cubicBezTo>
                  <a:pt x="8110848" y="106850"/>
                  <a:pt x="8098698" y="78525"/>
                  <a:pt x="8085720" y="49565"/>
                </a:cubicBezTo>
                <a:close/>
                <a:moveTo>
                  <a:pt x="7237996" y="49565"/>
                </a:moveTo>
                <a:cubicBezTo>
                  <a:pt x="7232329" y="64723"/>
                  <a:pt x="7216941" y="94405"/>
                  <a:pt x="7191834" y="138609"/>
                </a:cubicBezTo>
                <a:lnTo>
                  <a:pt x="7274447" y="134539"/>
                </a:lnTo>
                <a:cubicBezTo>
                  <a:pt x="7263123" y="106850"/>
                  <a:pt x="7250973" y="78525"/>
                  <a:pt x="7237996" y="49565"/>
                </a:cubicBezTo>
                <a:close/>
                <a:moveTo>
                  <a:pt x="6723645" y="49565"/>
                </a:moveTo>
                <a:cubicBezTo>
                  <a:pt x="6717978" y="64723"/>
                  <a:pt x="6702592" y="94405"/>
                  <a:pt x="6677485" y="138609"/>
                </a:cubicBezTo>
                <a:lnTo>
                  <a:pt x="6760097" y="134539"/>
                </a:lnTo>
                <a:cubicBezTo>
                  <a:pt x="6748773" y="106850"/>
                  <a:pt x="6736623" y="78525"/>
                  <a:pt x="6723645" y="49565"/>
                </a:cubicBezTo>
                <a:close/>
                <a:moveTo>
                  <a:pt x="5875921" y="49565"/>
                </a:moveTo>
                <a:cubicBezTo>
                  <a:pt x="5870254" y="64723"/>
                  <a:pt x="5854868" y="94405"/>
                  <a:pt x="5829759" y="138609"/>
                </a:cubicBezTo>
                <a:lnTo>
                  <a:pt x="5912371" y="134539"/>
                </a:lnTo>
                <a:cubicBezTo>
                  <a:pt x="5901049" y="106850"/>
                  <a:pt x="5888899" y="78525"/>
                  <a:pt x="5875921" y="49565"/>
                </a:cubicBezTo>
                <a:close/>
                <a:moveTo>
                  <a:pt x="5352044" y="49565"/>
                </a:moveTo>
                <a:cubicBezTo>
                  <a:pt x="5346379" y="64723"/>
                  <a:pt x="5330992" y="94405"/>
                  <a:pt x="5305884" y="138609"/>
                </a:cubicBezTo>
                <a:lnTo>
                  <a:pt x="5388496" y="134539"/>
                </a:lnTo>
                <a:cubicBezTo>
                  <a:pt x="5377174" y="106850"/>
                  <a:pt x="5365022" y="78525"/>
                  <a:pt x="5352044" y="49565"/>
                </a:cubicBezTo>
                <a:close/>
                <a:moveTo>
                  <a:pt x="4504320" y="49565"/>
                </a:moveTo>
                <a:cubicBezTo>
                  <a:pt x="4498654" y="64723"/>
                  <a:pt x="4483267" y="94405"/>
                  <a:pt x="4458160" y="138609"/>
                </a:cubicBezTo>
                <a:lnTo>
                  <a:pt x="4540773" y="134539"/>
                </a:lnTo>
                <a:cubicBezTo>
                  <a:pt x="4529449" y="106850"/>
                  <a:pt x="4517298" y="78525"/>
                  <a:pt x="4504320" y="49565"/>
                </a:cubicBezTo>
                <a:close/>
                <a:moveTo>
                  <a:pt x="3980445" y="49565"/>
                </a:moveTo>
                <a:cubicBezTo>
                  <a:pt x="3974779" y="64723"/>
                  <a:pt x="3959392" y="94405"/>
                  <a:pt x="3934284" y="138609"/>
                </a:cubicBezTo>
                <a:lnTo>
                  <a:pt x="4016897" y="134539"/>
                </a:lnTo>
                <a:cubicBezTo>
                  <a:pt x="4005574" y="106850"/>
                  <a:pt x="3993423" y="78525"/>
                  <a:pt x="3980445" y="49565"/>
                </a:cubicBezTo>
                <a:close/>
                <a:moveTo>
                  <a:pt x="3132720" y="49565"/>
                </a:moveTo>
                <a:cubicBezTo>
                  <a:pt x="3127054" y="64723"/>
                  <a:pt x="3111667" y="94405"/>
                  <a:pt x="3086559" y="138609"/>
                </a:cubicBezTo>
                <a:lnTo>
                  <a:pt x="3169172" y="134539"/>
                </a:lnTo>
                <a:cubicBezTo>
                  <a:pt x="3157849" y="106850"/>
                  <a:pt x="3145698" y="78525"/>
                  <a:pt x="3132720" y="49565"/>
                </a:cubicBezTo>
                <a:close/>
                <a:moveTo>
                  <a:pt x="2618370" y="49565"/>
                </a:moveTo>
                <a:cubicBezTo>
                  <a:pt x="2612704" y="64723"/>
                  <a:pt x="2597317" y="94405"/>
                  <a:pt x="2572209" y="138609"/>
                </a:cubicBezTo>
                <a:lnTo>
                  <a:pt x="2654822" y="134539"/>
                </a:lnTo>
                <a:cubicBezTo>
                  <a:pt x="2643499" y="106850"/>
                  <a:pt x="2631348" y="78525"/>
                  <a:pt x="2618370" y="49565"/>
                </a:cubicBezTo>
                <a:close/>
                <a:moveTo>
                  <a:pt x="1770645" y="49565"/>
                </a:moveTo>
                <a:cubicBezTo>
                  <a:pt x="1764979" y="64723"/>
                  <a:pt x="1749592" y="94405"/>
                  <a:pt x="1724484" y="138609"/>
                </a:cubicBezTo>
                <a:lnTo>
                  <a:pt x="1807097" y="134539"/>
                </a:lnTo>
                <a:cubicBezTo>
                  <a:pt x="1795774" y="106850"/>
                  <a:pt x="1783623" y="78525"/>
                  <a:pt x="1770645" y="49565"/>
                </a:cubicBezTo>
                <a:close/>
                <a:moveTo>
                  <a:pt x="1246770" y="49565"/>
                </a:moveTo>
                <a:cubicBezTo>
                  <a:pt x="1241104" y="64723"/>
                  <a:pt x="1225717" y="94405"/>
                  <a:pt x="1200609" y="138609"/>
                </a:cubicBezTo>
                <a:lnTo>
                  <a:pt x="1283222" y="134539"/>
                </a:lnTo>
                <a:cubicBezTo>
                  <a:pt x="1271899" y="106850"/>
                  <a:pt x="1259748" y="78525"/>
                  <a:pt x="1246770" y="49565"/>
                </a:cubicBezTo>
                <a:close/>
                <a:moveTo>
                  <a:pt x="389520" y="49565"/>
                </a:moveTo>
                <a:cubicBezTo>
                  <a:pt x="383854" y="64723"/>
                  <a:pt x="368467" y="94405"/>
                  <a:pt x="343359" y="138609"/>
                </a:cubicBezTo>
                <a:lnTo>
                  <a:pt x="425972" y="134539"/>
                </a:lnTo>
                <a:cubicBezTo>
                  <a:pt x="414649" y="106850"/>
                  <a:pt x="402498" y="78525"/>
                  <a:pt x="389520" y="49565"/>
                </a:cubicBezTo>
                <a:close/>
                <a:moveTo>
                  <a:pt x="11037966" y="41130"/>
                </a:moveTo>
                <a:cubicBezTo>
                  <a:pt x="11028453" y="41130"/>
                  <a:pt x="11019772" y="41328"/>
                  <a:pt x="11011926" y="41725"/>
                </a:cubicBezTo>
                <a:lnTo>
                  <a:pt x="11014205" y="157097"/>
                </a:lnTo>
                <a:cubicBezTo>
                  <a:pt x="11048148" y="157097"/>
                  <a:pt x="11073540" y="156314"/>
                  <a:pt x="11090379" y="154749"/>
                </a:cubicBezTo>
                <a:cubicBezTo>
                  <a:pt x="11107219" y="153183"/>
                  <a:pt x="11123075" y="149251"/>
                  <a:pt x="11137947" y="142954"/>
                </a:cubicBezTo>
                <a:lnTo>
                  <a:pt x="11156891" y="125189"/>
                </a:lnTo>
                <a:cubicBezTo>
                  <a:pt x="11163806" y="118751"/>
                  <a:pt x="11167264" y="110525"/>
                  <a:pt x="11167264" y="100512"/>
                </a:cubicBezTo>
                <a:cubicBezTo>
                  <a:pt x="11167264" y="98980"/>
                  <a:pt x="11166834" y="94639"/>
                  <a:pt x="11165971" y="87489"/>
                </a:cubicBezTo>
                <a:cubicBezTo>
                  <a:pt x="11165110" y="80338"/>
                  <a:pt x="11158040" y="70907"/>
                  <a:pt x="11144763" y="59196"/>
                </a:cubicBezTo>
                <a:cubicBezTo>
                  <a:pt x="11124613" y="47152"/>
                  <a:pt x="11089014" y="41130"/>
                  <a:pt x="11037966" y="41130"/>
                </a:cubicBezTo>
                <a:close/>
                <a:moveTo>
                  <a:pt x="9675893" y="41130"/>
                </a:moveTo>
                <a:cubicBezTo>
                  <a:pt x="9666378" y="41130"/>
                  <a:pt x="9657698" y="41328"/>
                  <a:pt x="9649852" y="41725"/>
                </a:cubicBezTo>
                <a:lnTo>
                  <a:pt x="9652130" y="157097"/>
                </a:lnTo>
                <a:cubicBezTo>
                  <a:pt x="9686073" y="157097"/>
                  <a:pt x="9711465" y="156314"/>
                  <a:pt x="9728304" y="154749"/>
                </a:cubicBezTo>
                <a:cubicBezTo>
                  <a:pt x="9745144" y="153183"/>
                  <a:pt x="9761000" y="149251"/>
                  <a:pt x="9775872" y="142954"/>
                </a:cubicBezTo>
                <a:lnTo>
                  <a:pt x="9794816" y="125189"/>
                </a:lnTo>
                <a:cubicBezTo>
                  <a:pt x="9801731" y="118751"/>
                  <a:pt x="9805189" y="110525"/>
                  <a:pt x="9805189" y="100512"/>
                </a:cubicBezTo>
                <a:cubicBezTo>
                  <a:pt x="9805189" y="98980"/>
                  <a:pt x="9804758" y="94639"/>
                  <a:pt x="9803896" y="87489"/>
                </a:cubicBezTo>
                <a:cubicBezTo>
                  <a:pt x="9803035" y="80338"/>
                  <a:pt x="9795965" y="70907"/>
                  <a:pt x="9782688" y="59196"/>
                </a:cubicBezTo>
                <a:cubicBezTo>
                  <a:pt x="9762537" y="47152"/>
                  <a:pt x="9726939" y="41130"/>
                  <a:pt x="9675893" y="41130"/>
                </a:cubicBezTo>
                <a:close/>
                <a:moveTo>
                  <a:pt x="8304291" y="41130"/>
                </a:moveTo>
                <a:cubicBezTo>
                  <a:pt x="8294778" y="41130"/>
                  <a:pt x="8286098" y="41328"/>
                  <a:pt x="8278252" y="41725"/>
                </a:cubicBezTo>
                <a:lnTo>
                  <a:pt x="8280530" y="157097"/>
                </a:lnTo>
                <a:cubicBezTo>
                  <a:pt x="8314473" y="157097"/>
                  <a:pt x="8339865" y="156314"/>
                  <a:pt x="8356704" y="154749"/>
                </a:cubicBezTo>
                <a:cubicBezTo>
                  <a:pt x="8373544" y="153183"/>
                  <a:pt x="8389400" y="149251"/>
                  <a:pt x="8404272" y="142954"/>
                </a:cubicBezTo>
                <a:lnTo>
                  <a:pt x="8423216" y="125189"/>
                </a:lnTo>
                <a:cubicBezTo>
                  <a:pt x="8430131" y="118751"/>
                  <a:pt x="8433589" y="110525"/>
                  <a:pt x="8433589" y="100512"/>
                </a:cubicBezTo>
                <a:cubicBezTo>
                  <a:pt x="8433589" y="98980"/>
                  <a:pt x="8433158" y="94639"/>
                  <a:pt x="8432296" y="87489"/>
                </a:cubicBezTo>
                <a:cubicBezTo>
                  <a:pt x="8431435" y="80338"/>
                  <a:pt x="8424365" y="70907"/>
                  <a:pt x="8411088" y="59196"/>
                </a:cubicBezTo>
                <a:cubicBezTo>
                  <a:pt x="8390938" y="47152"/>
                  <a:pt x="8355339" y="41130"/>
                  <a:pt x="8304291" y="41130"/>
                </a:cubicBezTo>
                <a:close/>
                <a:moveTo>
                  <a:pt x="6932692" y="41130"/>
                </a:moveTo>
                <a:cubicBezTo>
                  <a:pt x="6923178" y="41130"/>
                  <a:pt x="6914497" y="41328"/>
                  <a:pt x="6906652" y="41725"/>
                </a:cubicBezTo>
                <a:lnTo>
                  <a:pt x="6908931" y="157097"/>
                </a:lnTo>
                <a:cubicBezTo>
                  <a:pt x="6942875" y="157097"/>
                  <a:pt x="6968266" y="156314"/>
                  <a:pt x="6985105" y="154749"/>
                </a:cubicBezTo>
                <a:cubicBezTo>
                  <a:pt x="7001944" y="153183"/>
                  <a:pt x="7017801" y="149251"/>
                  <a:pt x="7032674" y="142954"/>
                </a:cubicBezTo>
                <a:lnTo>
                  <a:pt x="7051616" y="125189"/>
                </a:lnTo>
                <a:cubicBezTo>
                  <a:pt x="7058532" y="118751"/>
                  <a:pt x="7061989" y="110525"/>
                  <a:pt x="7061989" y="100512"/>
                </a:cubicBezTo>
                <a:cubicBezTo>
                  <a:pt x="7061989" y="98980"/>
                  <a:pt x="7061559" y="94639"/>
                  <a:pt x="7060698" y="87489"/>
                </a:cubicBezTo>
                <a:cubicBezTo>
                  <a:pt x="7059836" y="80338"/>
                  <a:pt x="7052766" y="70907"/>
                  <a:pt x="7039488" y="59196"/>
                </a:cubicBezTo>
                <a:cubicBezTo>
                  <a:pt x="7019338" y="47152"/>
                  <a:pt x="6983741" y="41130"/>
                  <a:pt x="6932692" y="41130"/>
                </a:cubicBezTo>
                <a:close/>
                <a:moveTo>
                  <a:pt x="5570617" y="41130"/>
                </a:moveTo>
                <a:cubicBezTo>
                  <a:pt x="5561104" y="41130"/>
                  <a:pt x="5552422" y="41328"/>
                  <a:pt x="5544577" y="41725"/>
                </a:cubicBezTo>
                <a:lnTo>
                  <a:pt x="5546856" y="157097"/>
                </a:lnTo>
                <a:cubicBezTo>
                  <a:pt x="5580799" y="157097"/>
                  <a:pt x="5606191" y="156314"/>
                  <a:pt x="5623031" y="154749"/>
                </a:cubicBezTo>
                <a:cubicBezTo>
                  <a:pt x="5639870" y="153183"/>
                  <a:pt x="5655726" y="149251"/>
                  <a:pt x="5670599" y="142954"/>
                </a:cubicBezTo>
                <a:lnTo>
                  <a:pt x="5689542" y="125189"/>
                </a:lnTo>
                <a:cubicBezTo>
                  <a:pt x="5696458" y="118751"/>
                  <a:pt x="5699915" y="110525"/>
                  <a:pt x="5699915" y="100512"/>
                </a:cubicBezTo>
                <a:cubicBezTo>
                  <a:pt x="5699915" y="98980"/>
                  <a:pt x="5699484" y="94639"/>
                  <a:pt x="5698622" y="87489"/>
                </a:cubicBezTo>
                <a:cubicBezTo>
                  <a:pt x="5697759" y="80338"/>
                  <a:pt x="5690691" y="70907"/>
                  <a:pt x="5677414" y="59196"/>
                </a:cubicBezTo>
                <a:cubicBezTo>
                  <a:pt x="5657264" y="47152"/>
                  <a:pt x="5621666" y="41130"/>
                  <a:pt x="5570617" y="41130"/>
                </a:cubicBezTo>
                <a:close/>
                <a:moveTo>
                  <a:pt x="4199018" y="41130"/>
                </a:moveTo>
                <a:cubicBezTo>
                  <a:pt x="4189504" y="41130"/>
                  <a:pt x="4180823" y="41328"/>
                  <a:pt x="4172978" y="41725"/>
                </a:cubicBezTo>
                <a:lnTo>
                  <a:pt x="4175256" y="157097"/>
                </a:lnTo>
                <a:cubicBezTo>
                  <a:pt x="4209200" y="157097"/>
                  <a:pt x="4234590" y="156314"/>
                  <a:pt x="4251430" y="154749"/>
                </a:cubicBezTo>
                <a:cubicBezTo>
                  <a:pt x="4268270" y="153183"/>
                  <a:pt x="4284125" y="149251"/>
                  <a:pt x="4298999" y="142954"/>
                </a:cubicBezTo>
                <a:lnTo>
                  <a:pt x="4317941" y="125189"/>
                </a:lnTo>
                <a:cubicBezTo>
                  <a:pt x="4324858" y="118751"/>
                  <a:pt x="4328316" y="110525"/>
                  <a:pt x="4328316" y="100512"/>
                </a:cubicBezTo>
                <a:cubicBezTo>
                  <a:pt x="4328316" y="98980"/>
                  <a:pt x="4327885" y="94639"/>
                  <a:pt x="4327023" y="87489"/>
                </a:cubicBezTo>
                <a:cubicBezTo>
                  <a:pt x="4326161" y="80338"/>
                  <a:pt x="4319090" y="70907"/>
                  <a:pt x="4305815" y="59196"/>
                </a:cubicBezTo>
                <a:cubicBezTo>
                  <a:pt x="4285664" y="47152"/>
                  <a:pt x="4250065" y="41130"/>
                  <a:pt x="4199018" y="41130"/>
                </a:cubicBezTo>
                <a:close/>
                <a:moveTo>
                  <a:pt x="2827417" y="41130"/>
                </a:moveTo>
                <a:cubicBezTo>
                  <a:pt x="2817903" y="41130"/>
                  <a:pt x="2809223" y="41328"/>
                  <a:pt x="2801377" y="41725"/>
                </a:cubicBezTo>
                <a:lnTo>
                  <a:pt x="2803655" y="157097"/>
                </a:lnTo>
                <a:cubicBezTo>
                  <a:pt x="2837599" y="157097"/>
                  <a:pt x="2862990" y="156314"/>
                  <a:pt x="2879830" y="154749"/>
                </a:cubicBezTo>
                <a:cubicBezTo>
                  <a:pt x="2896670" y="153183"/>
                  <a:pt x="2912526" y="149251"/>
                  <a:pt x="2927398" y="142954"/>
                </a:cubicBezTo>
                <a:lnTo>
                  <a:pt x="2946341" y="125189"/>
                </a:lnTo>
                <a:cubicBezTo>
                  <a:pt x="2953257" y="118751"/>
                  <a:pt x="2956715" y="110525"/>
                  <a:pt x="2956715" y="100512"/>
                </a:cubicBezTo>
                <a:cubicBezTo>
                  <a:pt x="2956715" y="98980"/>
                  <a:pt x="2956284" y="94639"/>
                  <a:pt x="2955422" y="87489"/>
                </a:cubicBezTo>
                <a:cubicBezTo>
                  <a:pt x="2954561" y="80338"/>
                  <a:pt x="2947491" y="70907"/>
                  <a:pt x="2934214" y="59196"/>
                </a:cubicBezTo>
                <a:cubicBezTo>
                  <a:pt x="2914064" y="47152"/>
                  <a:pt x="2878465" y="41130"/>
                  <a:pt x="2827417" y="41130"/>
                </a:cubicBezTo>
                <a:close/>
                <a:moveTo>
                  <a:pt x="1465342" y="41130"/>
                </a:moveTo>
                <a:cubicBezTo>
                  <a:pt x="1455828" y="41130"/>
                  <a:pt x="1447148" y="41328"/>
                  <a:pt x="1439302" y="41725"/>
                </a:cubicBezTo>
                <a:lnTo>
                  <a:pt x="1441581" y="157097"/>
                </a:lnTo>
                <a:cubicBezTo>
                  <a:pt x="1475524" y="157097"/>
                  <a:pt x="1500915" y="156314"/>
                  <a:pt x="1517755" y="154749"/>
                </a:cubicBezTo>
                <a:cubicBezTo>
                  <a:pt x="1534594" y="153183"/>
                  <a:pt x="1550451" y="149251"/>
                  <a:pt x="1565324" y="142954"/>
                </a:cubicBezTo>
                <a:lnTo>
                  <a:pt x="1584266" y="125189"/>
                </a:lnTo>
                <a:cubicBezTo>
                  <a:pt x="1591182" y="118751"/>
                  <a:pt x="1594640" y="110525"/>
                  <a:pt x="1594640" y="100512"/>
                </a:cubicBezTo>
                <a:cubicBezTo>
                  <a:pt x="1594640" y="98980"/>
                  <a:pt x="1594209" y="94639"/>
                  <a:pt x="1593347" y="87489"/>
                </a:cubicBezTo>
                <a:cubicBezTo>
                  <a:pt x="1592485" y="80338"/>
                  <a:pt x="1585416" y="70907"/>
                  <a:pt x="1572139" y="59196"/>
                </a:cubicBezTo>
                <a:cubicBezTo>
                  <a:pt x="1551989" y="47152"/>
                  <a:pt x="1516390" y="41130"/>
                  <a:pt x="1465342" y="41130"/>
                </a:cubicBezTo>
                <a:close/>
                <a:moveTo>
                  <a:pt x="65167" y="41130"/>
                </a:moveTo>
                <a:cubicBezTo>
                  <a:pt x="55653" y="41130"/>
                  <a:pt x="46973" y="41328"/>
                  <a:pt x="39127" y="41725"/>
                </a:cubicBezTo>
                <a:lnTo>
                  <a:pt x="41405" y="157097"/>
                </a:lnTo>
                <a:cubicBezTo>
                  <a:pt x="75349" y="157097"/>
                  <a:pt x="100740" y="156314"/>
                  <a:pt x="117580" y="154749"/>
                </a:cubicBezTo>
                <a:cubicBezTo>
                  <a:pt x="134419" y="153183"/>
                  <a:pt x="150276" y="149251"/>
                  <a:pt x="165148" y="142954"/>
                </a:cubicBezTo>
                <a:lnTo>
                  <a:pt x="184091" y="125189"/>
                </a:lnTo>
                <a:cubicBezTo>
                  <a:pt x="191007" y="118751"/>
                  <a:pt x="194465" y="110525"/>
                  <a:pt x="194465" y="100512"/>
                </a:cubicBezTo>
                <a:cubicBezTo>
                  <a:pt x="194465" y="98980"/>
                  <a:pt x="194034" y="94639"/>
                  <a:pt x="193172" y="87489"/>
                </a:cubicBezTo>
                <a:cubicBezTo>
                  <a:pt x="192310" y="80338"/>
                  <a:pt x="185241" y="70907"/>
                  <a:pt x="171964" y="59196"/>
                </a:cubicBezTo>
                <a:cubicBezTo>
                  <a:pt x="151814" y="47152"/>
                  <a:pt x="116215" y="41130"/>
                  <a:pt x="65167" y="41130"/>
                </a:cubicBezTo>
                <a:close/>
                <a:moveTo>
                  <a:pt x="11861816" y="40727"/>
                </a:moveTo>
                <a:cubicBezTo>
                  <a:pt x="11853458" y="40727"/>
                  <a:pt x="11846252" y="41008"/>
                  <a:pt x="11840198" y="41572"/>
                </a:cubicBezTo>
                <a:lnTo>
                  <a:pt x="11848818" y="244279"/>
                </a:lnTo>
                <a:cubicBezTo>
                  <a:pt x="11891222" y="243537"/>
                  <a:pt x="11927626" y="236090"/>
                  <a:pt x="11958028" y="221938"/>
                </a:cubicBezTo>
                <a:cubicBezTo>
                  <a:pt x="11976485" y="207586"/>
                  <a:pt x="11987143" y="197224"/>
                  <a:pt x="11990004" y="190852"/>
                </a:cubicBezTo>
                <a:cubicBezTo>
                  <a:pt x="11992864" y="184480"/>
                  <a:pt x="11995599" y="178035"/>
                  <a:pt x="11998204" y="171516"/>
                </a:cubicBezTo>
                <a:cubicBezTo>
                  <a:pt x="12001784" y="162313"/>
                  <a:pt x="12003574" y="149360"/>
                  <a:pt x="12003574" y="132657"/>
                </a:cubicBezTo>
                <a:cubicBezTo>
                  <a:pt x="12003574" y="127823"/>
                  <a:pt x="12003259" y="122004"/>
                  <a:pt x="12002626" y="115199"/>
                </a:cubicBezTo>
                <a:cubicBezTo>
                  <a:pt x="12001996" y="108394"/>
                  <a:pt x="11998710" y="101326"/>
                  <a:pt x="11992771" y="93994"/>
                </a:cubicBezTo>
                <a:cubicBezTo>
                  <a:pt x="11986833" y="86662"/>
                  <a:pt x="11980660" y="79793"/>
                  <a:pt x="11974253" y="73387"/>
                </a:cubicBezTo>
                <a:cubicBezTo>
                  <a:pt x="11967848" y="66981"/>
                  <a:pt x="11958474" y="61135"/>
                  <a:pt x="11946131" y="55849"/>
                </a:cubicBezTo>
                <a:cubicBezTo>
                  <a:pt x="11921199" y="45768"/>
                  <a:pt x="11893093" y="40727"/>
                  <a:pt x="11861816" y="40727"/>
                </a:cubicBezTo>
                <a:close/>
                <a:moveTo>
                  <a:pt x="10499741" y="40727"/>
                </a:moveTo>
                <a:cubicBezTo>
                  <a:pt x="10491383" y="40727"/>
                  <a:pt x="10484178" y="41008"/>
                  <a:pt x="10478124" y="41572"/>
                </a:cubicBezTo>
                <a:lnTo>
                  <a:pt x="10486744" y="244279"/>
                </a:lnTo>
                <a:cubicBezTo>
                  <a:pt x="10529147" y="243537"/>
                  <a:pt x="10565550" y="236090"/>
                  <a:pt x="10595954" y="221938"/>
                </a:cubicBezTo>
                <a:cubicBezTo>
                  <a:pt x="10614410" y="207586"/>
                  <a:pt x="10625068" y="197224"/>
                  <a:pt x="10627929" y="190852"/>
                </a:cubicBezTo>
                <a:cubicBezTo>
                  <a:pt x="10630790" y="184480"/>
                  <a:pt x="10633522" y="178035"/>
                  <a:pt x="10636130" y="171516"/>
                </a:cubicBezTo>
                <a:cubicBezTo>
                  <a:pt x="10639709" y="162313"/>
                  <a:pt x="10641499" y="149360"/>
                  <a:pt x="10641499" y="132657"/>
                </a:cubicBezTo>
                <a:cubicBezTo>
                  <a:pt x="10641499" y="127823"/>
                  <a:pt x="10641184" y="122004"/>
                  <a:pt x="10640552" y="115199"/>
                </a:cubicBezTo>
                <a:cubicBezTo>
                  <a:pt x="10639920" y="108394"/>
                  <a:pt x="10636635" y="101326"/>
                  <a:pt x="10630697" y="93994"/>
                </a:cubicBezTo>
                <a:cubicBezTo>
                  <a:pt x="10624758" y="86662"/>
                  <a:pt x="10618585" y="79793"/>
                  <a:pt x="10612180" y="73387"/>
                </a:cubicBezTo>
                <a:cubicBezTo>
                  <a:pt x="10605773" y="66981"/>
                  <a:pt x="10596399" y="61135"/>
                  <a:pt x="10584057" y="55849"/>
                </a:cubicBezTo>
                <a:cubicBezTo>
                  <a:pt x="10559124" y="45768"/>
                  <a:pt x="10531018" y="40727"/>
                  <a:pt x="10499741" y="40727"/>
                </a:cubicBezTo>
                <a:close/>
                <a:moveTo>
                  <a:pt x="9128141" y="40727"/>
                </a:moveTo>
                <a:cubicBezTo>
                  <a:pt x="9119783" y="40727"/>
                  <a:pt x="9112578" y="41008"/>
                  <a:pt x="9106523" y="41572"/>
                </a:cubicBezTo>
                <a:lnTo>
                  <a:pt x="9115144" y="244279"/>
                </a:lnTo>
                <a:cubicBezTo>
                  <a:pt x="9157547" y="243537"/>
                  <a:pt x="9193951" y="236090"/>
                  <a:pt x="9224353" y="221938"/>
                </a:cubicBezTo>
                <a:cubicBezTo>
                  <a:pt x="9242810" y="207586"/>
                  <a:pt x="9253468" y="197224"/>
                  <a:pt x="9256329" y="190852"/>
                </a:cubicBezTo>
                <a:cubicBezTo>
                  <a:pt x="9259189" y="184480"/>
                  <a:pt x="9261922" y="178035"/>
                  <a:pt x="9264530" y="171516"/>
                </a:cubicBezTo>
                <a:cubicBezTo>
                  <a:pt x="9268109" y="162313"/>
                  <a:pt x="9269899" y="149360"/>
                  <a:pt x="9269899" y="132657"/>
                </a:cubicBezTo>
                <a:cubicBezTo>
                  <a:pt x="9269899" y="127823"/>
                  <a:pt x="9269583" y="122004"/>
                  <a:pt x="9268952" y="115199"/>
                </a:cubicBezTo>
                <a:cubicBezTo>
                  <a:pt x="9268321" y="108394"/>
                  <a:pt x="9265035" y="101326"/>
                  <a:pt x="9259096" y="93994"/>
                </a:cubicBezTo>
                <a:cubicBezTo>
                  <a:pt x="9253158" y="86662"/>
                  <a:pt x="9246985" y="79793"/>
                  <a:pt x="9240579" y="73387"/>
                </a:cubicBezTo>
                <a:cubicBezTo>
                  <a:pt x="9234173" y="66981"/>
                  <a:pt x="9224799" y="61135"/>
                  <a:pt x="9212456" y="55849"/>
                </a:cubicBezTo>
                <a:cubicBezTo>
                  <a:pt x="9187524" y="45768"/>
                  <a:pt x="9159419" y="40727"/>
                  <a:pt x="9128141" y="40727"/>
                </a:cubicBezTo>
                <a:close/>
                <a:moveTo>
                  <a:pt x="7756541" y="40727"/>
                </a:moveTo>
                <a:cubicBezTo>
                  <a:pt x="7748183" y="40727"/>
                  <a:pt x="7740977" y="41008"/>
                  <a:pt x="7734923" y="41572"/>
                </a:cubicBezTo>
                <a:lnTo>
                  <a:pt x="7743544" y="244279"/>
                </a:lnTo>
                <a:cubicBezTo>
                  <a:pt x="7785948" y="243537"/>
                  <a:pt x="7822351" y="236090"/>
                  <a:pt x="7852753" y="221938"/>
                </a:cubicBezTo>
                <a:cubicBezTo>
                  <a:pt x="7871209" y="207586"/>
                  <a:pt x="7881868" y="197224"/>
                  <a:pt x="7884729" y="190852"/>
                </a:cubicBezTo>
                <a:cubicBezTo>
                  <a:pt x="7887589" y="184480"/>
                  <a:pt x="7890323" y="178035"/>
                  <a:pt x="7892930" y="171516"/>
                </a:cubicBezTo>
                <a:cubicBezTo>
                  <a:pt x="7896510" y="162313"/>
                  <a:pt x="7898299" y="149360"/>
                  <a:pt x="7898299" y="132657"/>
                </a:cubicBezTo>
                <a:cubicBezTo>
                  <a:pt x="7898299" y="127823"/>
                  <a:pt x="7897984" y="122004"/>
                  <a:pt x="7897352" y="115199"/>
                </a:cubicBezTo>
                <a:cubicBezTo>
                  <a:pt x="7896721" y="108394"/>
                  <a:pt x="7893435" y="101326"/>
                  <a:pt x="7887497" y="93994"/>
                </a:cubicBezTo>
                <a:cubicBezTo>
                  <a:pt x="7881558" y="86662"/>
                  <a:pt x="7875385" y="79793"/>
                  <a:pt x="7868979" y="73387"/>
                </a:cubicBezTo>
                <a:cubicBezTo>
                  <a:pt x="7862573" y="66981"/>
                  <a:pt x="7853199" y="61135"/>
                  <a:pt x="7840856" y="55849"/>
                </a:cubicBezTo>
                <a:cubicBezTo>
                  <a:pt x="7815923" y="45768"/>
                  <a:pt x="7787818" y="40727"/>
                  <a:pt x="7756541" y="40727"/>
                </a:cubicBezTo>
                <a:close/>
                <a:moveTo>
                  <a:pt x="6394467" y="40727"/>
                </a:moveTo>
                <a:cubicBezTo>
                  <a:pt x="6386109" y="40727"/>
                  <a:pt x="6378903" y="41008"/>
                  <a:pt x="6372849" y="41572"/>
                </a:cubicBezTo>
                <a:lnTo>
                  <a:pt x="6381469" y="244279"/>
                </a:lnTo>
                <a:cubicBezTo>
                  <a:pt x="6423874" y="243537"/>
                  <a:pt x="6460276" y="236090"/>
                  <a:pt x="6490678" y="221938"/>
                </a:cubicBezTo>
                <a:cubicBezTo>
                  <a:pt x="6509134" y="207586"/>
                  <a:pt x="6519793" y="197224"/>
                  <a:pt x="6522655" y="190852"/>
                </a:cubicBezTo>
                <a:cubicBezTo>
                  <a:pt x="6525515" y="184480"/>
                  <a:pt x="6528249" y="178035"/>
                  <a:pt x="6530855" y="171516"/>
                </a:cubicBezTo>
                <a:cubicBezTo>
                  <a:pt x="6534434" y="162313"/>
                  <a:pt x="6536225" y="149360"/>
                  <a:pt x="6536225" y="132657"/>
                </a:cubicBezTo>
                <a:cubicBezTo>
                  <a:pt x="6536225" y="127823"/>
                  <a:pt x="6535909" y="122004"/>
                  <a:pt x="6535278" y="115199"/>
                </a:cubicBezTo>
                <a:cubicBezTo>
                  <a:pt x="6534647" y="108394"/>
                  <a:pt x="6531360" y="101326"/>
                  <a:pt x="6525423" y="93994"/>
                </a:cubicBezTo>
                <a:cubicBezTo>
                  <a:pt x="6519483" y="86662"/>
                  <a:pt x="6513310" y="79793"/>
                  <a:pt x="6506904" y="73387"/>
                </a:cubicBezTo>
                <a:cubicBezTo>
                  <a:pt x="6500498" y="66981"/>
                  <a:pt x="6491124" y="61135"/>
                  <a:pt x="6478781" y="55849"/>
                </a:cubicBezTo>
                <a:cubicBezTo>
                  <a:pt x="6453849" y="45768"/>
                  <a:pt x="6425743" y="40727"/>
                  <a:pt x="6394467" y="40727"/>
                </a:cubicBezTo>
                <a:close/>
                <a:moveTo>
                  <a:pt x="5022867" y="40727"/>
                </a:moveTo>
                <a:cubicBezTo>
                  <a:pt x="5014510" y="40727"/>
                  <a:pt x="5007303" y="41008"/>
                  <a:pt x="5001248" y="41572"/>
                </a:cubicBezTo>
                <a:lnTo>
                  <a:pt x="5009870" y="244279"/>
                </a:lnTo>
                <a:cubicBezTo>
                  <a:pt x="5052273" y="243537"/>
                  <a:pt x="5088676" y="236090"/>
                  <a:pt x="5119079" y="221938"/>
                </a:cubicBezTo>
                <a:cubicBezTo>
                  <a:pt x="5137535" y="207586"/>
                  <a:pt x="5148193" y="197224"/>
                  <a:pt x="5151054" y="190852"/>
                </a:cubicBezTo>
                <a:cubicBezTo>
                  <a:pt x="5153915" y="184480"/>
                  <a:pt x="5156648" y="178035"/>
                  <a:pt x="5159256" y="171516"/>
                </a:cubicBezTo>
                <a:cubicBezTo>
                  <a:pt x="5162836" y="162313"/>
                  <a:pt x="5164624" y="149360"/>
                  <a:pt x="5164624" y="132657"/>
                </a:cubicBezTo>
                <a:cubicBezTo>
                  <a:pt x="5164624" y="127823"/>
                  <a:pt x="5164309" y="122004"/>
                  <a:pt x="5163677" y="115199"/>
                </a:cubicBezTo>
                <a:cubicBezTo>
                  <a:pt x="5163047" y="108394"/>
                  <a:pt x="5159761" y="101326"/>
                  <a:pt x="5153822" y="93994"/>
                </a:cubicBezTo>
                <a:cubicBezTo>
                  <a:pt x="5147884" y="86662"/>
                  <a:pt x="5141712" y="79793"/>
                  <a:pt x="5135304" y="73387"/>
                </a:cubicBezTo>
                <a:cubicBezTo>
                  <a:pt x="5128900" y="66981"/>
                  <a:pt x="5119524" y="61135"/>
                  <a:pt x="5107182" y="55849"/>
                </a:cubicBezTo>
                <a:cubicBezTo>
                  <a:pt x="5082249" y="45768"/>
                  <a:pt x="5054143" y="40727"/>
                  <a:pt x="5022867" y="40727"/>
                </a:cubicBezTo>
                <a:close/>
                <a:moveTo>
                  <a:pt x="3651267" y="40727"/>
                </a:moveTo>
                <a:cubicBezTo>
                  <a:pt x="3642909" y="40727"/>
                  <a:pt x="3635703" y="41008"/>
                  <a:pt x="3629649" y="41572"/>
                </a:cubicBezTo>
                <a:lnTo>
                  <a:pt x="3638269" y="244279"/>
                </a:lnTo>
                <a:cubicBezTo>
                  <a:pt x="3680673" y="243537"/>
                  <a:pt x="3717076" y="236090"/>
                  <a:pt x="3747479" y="221938"/>
                </a:cubicBezTo>
                <a:cubicBezTo>
                  <a:pt x="3765935" y="207586"/>
                  <a:pt x="3776594" y="197224"/>
                  <a:pt x="3779454" y="190852"/>
                </a:cubicBezTo>
                <a:cubicBezTo>
                  <a:pt x="3782315" y="184480"/>
                  <a:pt x="3785049" y="178035"/>
                  <a:pt x="3787655" y="171516"/>
                </a:cubicBezTo>
                <a:cubicBezTo>
                  <a:pt x="3791235" y="162313"/>
                  <a:pt x="3793025" y="149360"/>
                  <a:pt x="3793025" y="132657"/>
                </a:cubicBezTo>
                <a:cubicBezTo>
                  <a:pt x="3793025" y="127823"/>
                  <a:pt x="3792709" y="122004"/>
                  <a:pt x="3792078" y="115199"/>
                </a:cubicBezTo>
                <a:cubicBezTo>
                  <a:pt x="3791446" y="108394"/>
                  <a:pt x="3788161" y="101326"/>
                  <a:pt x="3782222" y="93994"/>
                </a:cubicBezTo>
                <a:cubicBezTo>
                  <a:pt x="3776283" y="86662"/>
                  <a:pt x="3770111" y="79793"/>
                  <a:pt x="3763705" y="73387"/>
                </a:cubicBezTo>
                <a:cubicBezTo>
                  <a:pt x="3757299" y="66981"/>
                  <a:pt x="3747925" y="61135"/>
                  <a:pt x="3735582" y="55849"/>
                </a:cubicBezTo>
                <a:cubicBezTo>
                  <a:pt x="3710649" y="45768"/>
                  <a:pt x="3682544" y="40727"/>
                  <a:pt x="3651267" y="40727"/>
                </a:cubicBezTo>
                <a:close/>
                <a:moveTo>
                  <a:pt x="2289192" y="40727"/>
                </a:moveTo>
                <a:cubicBezTo>
                  <a:pt x="2280834" y="40727"/>
                  <a:pt x="2273628" y="41008"/>
                  <a:pt x="2267574" y="41572"/>
                </a:cubicBezTo>
                <a:lnTo>
                  <a:pt x="2276194" y="244279"/>
                </a:lnTo>
                <a:cubicBezTo>
                  <a:pt x="2318598" y="243537"/>
                  <a:pt x="2355001" y="236090"/>
                  <a:pt x="2385404" y="221938"/>
                </a:cubicBezTo>
                <a:cubicBezTo>
                  <a:pt x="2403860" y="207586"/>
                  <a:pt x="2414518" y="197224"/>
                  <a:pt x="2417379" y="190852"/>
                </a:cubicBezTo>
                <a:cubicBezTo>
                  <a:pt x="2420240" y="184480"/>
                  <a:pt x="2422974" y="178035"/>
                  <a:pt x="2425580" y="171516"/>
                </a:cubicBezTo>
                <a:cubicBezTo>
                  <a:pt x="2429160" y="162313"/>
                  <a:pt x="2430950" y="149360"/>
                  <a:pt x="2430950" y="132657"/>
                </a:cubicBezTo>
                <a:cubicBezTo>
                  <a:pt x="2430950" y="127823"/>
                  <a:pt x="2430634" y="122004"/>
                  <a:pt x="2430003" y="115199"/>
                </a:cubicBezTo>
                <a:cubicBezTo>
                  <a:pt x="2429371" y="108394"/>
                  <a:pt x="2426086" y="101326"/>
                  <a:pt x="2420147" y="93994"/>
                </a:cubicBezTo>
                <a:cubicBezTo>
                  <a:pt x="2414209" y="86662"/>
                  <a:pt x="2408036" y="79793"/>
                  <a:pt x="2401630" y="73387"/>
                </a:cubicBezTo>
                <a:cubicBezTo>
                  <a:pt x="2395224" y="66981"/>
                  <a:pt x="2385850" y="61135"/>
                  <a:pt x="2373507" y="55849"/>
                </a:cubicBezTo>
                <a:cubicBezTo>
                  <a:pt x="2348574" y="45768"/>
                  <a:pt x="2320469" y="40727"/>
                  <a:pt x="2289192" y="40727"/>
                </a:cubicBezTo>
                <a:close/>
                <a:moveTo>
                  <a:pt x="917592" y="40727"/>
                </a:moveTo>
                <a:cubicBezTo>
                  <a:pt x="909234" y="40727"/>
                  <a:pt x="902028" y="41008"/>
                  <a:pt x="895974" y="41572"/>
                </a:cubicBezTo>
                <a:lnTo>
                  <a:pt x="904594" y="244279"/>
                </a:lnTo>
                <a:cubicBezTo>
                  <a:pt x="946998" y="243537"/>
                  <a:pt x="983401" y="236090"/>
                  <a:pt x="1013804" y="221938"/>
                </a:cubicBezTo>
                <a:cubicBezTo>
                  <a:pt x="1032260" y="207586"/>
                  <a:pt x="1042918" y="197224"/>
                  <a:pt x="1045779" y="190852"/>
                </a:cubicBezTo>
                <a:cubicBezTo>
                  <a:pt x="1048640" y="184480"/>
                  <a:pt x="1051374" y="178035"/>
                  <a:pt x="1053980" y="171516"/>
                </a:cubicBezTo>
                <a:cubicBezTo>
                  <a:pt x="1057560" y="162313"/>
                  <a:pt x="1059350" y="149360"/>
                  <a:pt x="1059350" y="132657"/>
                </a:cubicBezTo>
                <a:cubicBezTo>
                  <a:pt x="1059350" y="127823"/>
                  <a:pt x="1059034" y="122004"/>
                  <a:pt x="1058402" y="115199"/>
                </a:cubicBezTo>
                <a:cubicBezTo>
                  <a:pt x="1057771" y="108394"/>
                  <a:pt x="1054486" y="101326"/>
                  <a:pt x="1048547" y="93994"/>
                </a:cubicBezTo>
                <a:cubicBezTo>
                  <a:pt x="1042608" y="86662"/>
                  <a:pt x="1036436" y="79793"/>
                  <a:pt x="1030030" y="73387"/>
                </a:cubicBezTo>
                <a:cubicBezTo>
                  <a:pt x="1023624" y="66981"/>
                  <a:pt x="1014249" y="61135"/>
                  <a:pt x="1001907" y="55849"/>
                </a:cubicBezTo>
                <a:cubicBezTo>
                  <a:pt x="976974" y="45768"/>
                  <a:pt x="948869" y="40727"/>
                  <a:pt x="917592" y="40727"/>
                </a:cubicBezTo>
                <a:close/>
                <a:moveTo>
                  <a:pt x="11518445" y="6425"/>
                </a:moveTo>
                <a:cubicBezTo>
                  <a:pt x="11523339" y="6425"/>
                  <a:pt x="11529106" y="7942"/>
                  <a:pt x="11535748" y="10975"/>
                </a:cubicBezTo>
                <a:cubicBezTo>
                  <a:pt x="11542388" y="14008"/>
                  <a:pt x="11549775" y="19316"/>
                  <a:pt x="11557906" y="26897"/>
                </a:cubicBezTo>
                <a:cubicBezTo>
                  <a:pt x="11566038" y="34479"/>
                  <a:pt x="11616074" y="92073"/>
                  <a:pt x="11708015" y="199680"/>
                </a:cubicBezTo>
                <a:lnTo>
                  <a:pt x="11705206" y="26097"/>
                </a:lnTo>
                <a:cubicBezTo>
                  <a:pt x="11705867" y="13784"/>
                  <a:pt x="11712723" y="7628"/>
                  <a:pt x="11725774" y="7628"/>
                </a:cubicBezTo>
                <a:lnTo>
                  <a:pt x="11729166" y="7628"/>
                </a:lnTo>
                <a:lnTo>
                  <a:pt x="11739290" y="12690"/>
                </a:lnTo>
                <a:lnTo>
                  <a:pt x="11744243" y="22098"/>
                </a:lnTo>
                <a:cubicBezTo>
                  <a:pt x="11747785" y="138455"/>
                  <a:pt x="11749554" y="211202"/>
                  <a:pt x="11749554" y="240337"/>
                </a:cubicBezTo>
                <a:cubicBezTo>
                  <a:pt x="11749554" y="249659"/>
                  <a:pt x="11749421" y="254096"/>
                  <a:pt x="11749152" y="253648"/>
                </a:cubicBezTo>
                <a:cubicBezTo>
                  <a:pt x="11747591" y="264114"/>
                  <a:pt x="11742368" y="269346"/>
                  <a:pt x="11733486" y="269346"/>
                </a:cubicBezTo>
                <a:lnTo>
                  <a:pt x="11727751" y="268937"/>
                </a:lnTo>
                <a:cubicBezTo>
                  <a:pt x="11717614" y="268634"/>
                  <a:pt x="11654166" y="197786"/>
                  <a:pt x="11537408" y="56393"/>
                </a:cubicBezTo>
                <a:lnTo>
                  <a:pt x="11539762" y="265097"/>
                </a:lnTo>
                <a:lnTo>
                  <a:pt x="11534893" y="274351"/>
                </a:lnTo>
                <a:cubicBezTo>
                  <a:pt x="11530550" y="277977"/>
                  <a:pt x="11525603" y="279791"/>
                  <a:pt x="11520052" y="279791"/>
                </a:cubicBezTo>
                <a:lnTo>
                  <a:pt x="11516660" y="279791"/>
                </a:lnTo>
                <a:lnTo>
                  <a:pt x="11506562" y="274984"/>
                </a:lnTo>
                <a:cubicBezTo>
                  <a:pt x="11503281" y="270974"/>
                  <a:pt x="11501326" y="266445"/>
                  <a:pt x="11500700" y="261398"/>
                </a:cubicBezTo>
                <a:lnTo>
                  <a:pt x="11498280" y="29227"/>
                </a:lnTo>
                <a:cubicBezTo>
                  <a:pt x="11499228" y="14025"/>
                  <a:pt x="11505949" y="6425"/>
                  <a:pt x="11518445" y="6425"/>
                </a:cubicBezTo>
                <a:close/>
                <a:moveTo>
                  <a:pt x="10146845" y="6425"/>
                </a:moveTo>
                <a:cubicBezTo>
                  <a:pt x="10151739" y="6425"/>
                  <a:pt x="10157506" y="7942"/>
                  <a:pt x="10164146" y="10975"/>
                </a:cubicBezTo>
                <a:cubicBezTo>
                  <a:pt x="10170788" y="14008"/>
                  <a:pt x="10178174" y="19316"/>
                  <a:pt x="10186306" y="26897"/>
                </a:cubicBezTo>
                <a:cubicBezTo>
                  <a:pt x="10194438" y="34479"/>
                  <a:pt x="10244474" y="92073"/>
                  <a:pt x="10336415" y="199680"/>
                </a:cubicBezTo>
                <a:lnTo>
                  <a:pt x="10333605" y="26097"/>
                </a:lnTo>
                <a:cubicBezTo>
                  <a:pt x="10334266" y="13784"/>
                  <a:pt x="10341123" y="7628"/>
                  <a:pt x="10354173" y="7628"/>
                </a:cubicBezTo>
                <a:lnTo>
                  <a:pt x="10357565" y="7628"/>
                </a:lnTo>
                <a:lnTo>
                  <a:pt x="10367690" y="12690"/>
                </a:lnTo>
                <a:lnTo>
                  <a:pt x="10372643" y="22098"/>
                </a:lnTo>
                <a:cubicBezTo>
                  <a:pt x="10376185" y="138455"/>
                  <a:pt x="10377954" y="211202"/>
                  <a:pt x="10377954" y="240337"/>
                </a:cubicBezTo>
                <a:cubicBezTo>
                  <a:pt x="10377954" y="249659"/>
                  <a:pt x="10377821" y="254096"/>
                  <a:pt x="10377551" y="253648"/>
                </a:cubicBezTo>
                <a:cubicBezTo>
                  <a:pt x="10375989" y="264114"/>
                  <a:pt x="10370768" y="269346"/>
                  <a:pt x="10361886" y="269346"/>
                </a:cubicBezTo>
                <a:lnTo>
                  <a:pt x="10356151" y="268937"/>
                </a:lnTo>
                <a:cubicBezTo>
                  <a:pt x="10346014" y="268634"/>
                  <a:pt x="10282567" y="197786"/>
                  <a:pt x="10165808" y="56393"/>
                </a:cubicBezTo>
                <a:lnTo>
                  <a:pt x="10168162" y="265097"/>
                </a:lnTo>
                <a:lnTo>
                  <a:pt x="10163293" y="274351"/>
                </a:lnTo>
                <a:cubicBezTo>
                  <a:pt x="10158949" y="277977"/>
                  <a:pt x="10154003" y="279791"/>
                  <a:pt x="10148452" y="279791"/>
                </a:cubicBezTo>
                <a:lnTo>
                  <a:pt x="10145060" y="279791"/>
                </a:lnTo>
                <a:lnTo>
                  <a:pt x="10134961" y="274984"/>
                </a:lnTo>
                <a:cubicBezTo>
                  <a:pt x="10131681" y="270974"/>
                  <a:pt x="10129726" y="266445"/>
                  <a:pt x="10129100" y="261398"/>
                </a:cubicBezTo>
                <a:lnTo>
                  <a:pt x="10126680" y="29227"/>
                </a:lnTo>
                <a:cubicBezTo>
                  <a:pt x="10127628" y="14025"/>
                  <a:pt x="10134349" y="6425"/>
                  <a:pt x="10146845" y="6425"/>
                </a:cubicBezTo>
                <a:close/>
                <a:moveTo>
                  <a:pt x="8784771" y="6425"/>
                </a:moveTo>
                <a:cubicBezTo>
                  <a:pt x="8789664" y="6425"/>
                  <a:pt x="8795431" y="7942"/>
                  <a:pt x="8802073" y="10975"/>
                </a:cubicBezTo>
                <a:cubicBezTo>
                  <a:pt x="8808713" y="14008"/>
                  <a:pt x="8816099" y="19316"/>
                  <a:pt x="8824231" y="26897"/>
                </a:cubicBezTo>
                <a:cubicBezTo>
                  <a:pt x="8832363" y="34479"/>
                  <a:pt x="8882399" y="92073"/>
                  <a:pt x="8974340" y="199680"/>
                </a:cubicBezTo>
                <a:lnTo>
                  <a:pt x="8971531" y="26097"/>
                </a:lnTo>
                <a:cubicBezTo>
                  <a:pt x="8972191" y="13784"/>
                  <a:pt x="8979048" y="7628"/>
                  <a:pt x="8992099" y="7628"/>
                </a:cubicBezTo>
                <a:lnTo>
                  <a:pt x="8995491" y="7628"/>
                </a:lnTo>
                <a:lnTo>
                  <a:pt x="9005615" y="12690"/>
                </a:lnTo>
                <a:lnTo>
                  <a:pt x="9010569" y="22098"/>
                </a:lnTo>
                <a:cubicBezTo>
                  <a:pt x="9014109" y="138455"/>
                  <a:pt x="9015880" y="211202"/>
                  <a:pt x="9015880" y="240337"/>
                </a:cubicBezTo>
                <a:cubicBezTo>
                  <a:pt x="9015880" y="249659"/>
                  <a:pt x="9015746" y="254096"/>
                  <a:pt x="9015477" y="253648"/>
                </a:cubicBezTo>
                <a:cubicBezTo>
                  <a:pt x="9013916" y="264114"/>
                  <a:pt x="9008693" y="269346"/>
                  <a:pt x="8999811" y="269346"/>
                </a:cubicBezTo>
                <a:lnTo>
                  <a:pt x="8994077" y="268937"/>
                </a:lnTo>
                <a:cubicBezTo>
                  <a:pt x="8983939" y="268634"/>
                  <a:pt x="8920492" y="197786"/>
                  <a:pt x="8803733" y="56393"/>
                </a:cubicBezTo>
                <a:lnTo>
                  <a:pt x="8806088" y="265097"/>
                </a:lnTo>
                <a:lnTo>
                  <a:pt x="8801218" y="274351"/>
                </a:lnTo>
                <a:cubicBezTo>
                  <a:pt x="8796874" y="277977"/>
                  <a:pt x="8791927" y="279791"/>
                  <a:pt x="8786377" y="279791"/>
                </a:cubicBezTo>
                <a:lnTo>
                  <a:pt x="8782985" y="279791"/>
                </a:lnTo>
                <a:lnTo>
                  <a:pt x="8772887" y="274984"/>
                </a:lnTo>
                <a:cubicBezTo>
                  <a:pt x="8769605" y="270974"/>
                  <a:pt x="8767652" y="266445"/>
                  <a:pt x="8767025" y="261398"/>
                </a:cubicBezTo>
                <a:lnTo>
                  <a:pt x="8764606" y="29227"/>
                </a:lnTo>
                <a:cubicBezTo>
                  <a:pt x="8765553" y="14025"/>
                  <a:pt x="8772274" y="6425"/>
                  <a:pt x="8784771" y="6425"/>
                </a:cubicBezTo>
                <a:close/>
                <a:moveTo>
                  <a:pt x="7413171" y="6425"/>
                </a:moveTo>
                <a:cubicBezTo>
                  <a:pt x="7418064" y="6425"/>
                  <a:pt x="7423832" y="7942"/>
                  <a:pt x="7430472" y="10975"/>
                </a:cubicBezTo>
                <a:cubicBezTo>
                  <a:pt x="7437113" y="14008"/>
                  <a:pt x="7444499" y="19316"/>
                  <a:pt x="7452631" y="26897"/>
                </a:cubicBezTo>
                <a:cubicBezTo>
                  <a:pt x="7460762" y="34479"/>
                  <a:pt x="7510799" y="92073"/>
                  <a:pt x="7602740" y="199680"/>
                </a:cubicBezTo>
                <a:lnTo>
                  <a:pt x="7599931" y="26097"/>
                </a:lnTo>
                <a:cubicBezTo>
                  <a:pt x="7600592" y="13784"/>
                  <a:pt x="7607448" y="7628"/>
                  <a:pt x="7620499" y="7628"/>
                </a:cubicBezTo>
                <a:lnTo>
                  <a:pt x="7623891" y="7628"/>
                </a:lnTo>
                <a:lnTo>
                  <a:pt x="7634015" y="12690"/>
                </a:lnTo>
                <a:lnTo>
                  <a:pt x="7638968" y="22098"/>
                </a:lnTo>
                <a:cubicBezTo>
                  <a:pt x="7642510" y="138455"/>
                  <a:pt x="7644280" y="211202"/>
                  <a:pt x="7644280" y="240337"/>
                </a:cubicBezTo>
                <a:cubicBezTo>
                  <a:pt x="7644280" y="249659"/>
                  <a:pt x="7644146" y="254096"/>
                  <a:pt x="7643877" y="253648"/>
                </a:cubicBezTo>
                <a:cubicBezTo>
                  <a:pt x="7642315" y="264114"/>
                  <a:pt x="7637093" y="269346"/>
                  <a:pt x="7628211" y="269346"/>
                </a:cubicBezTo>
                <a:lnTo>
                  <a:pt x="7622477" y="268937"/>
                </a:lnTo>
                <a:cubicBezTo>
                  <a:pt x="7612340" y="268634"/>
                  <a:pt x="7548891" y="197786"/>
                  <a:pt x="7432133" y="56393"/>
                </a:cubicBezTo>
                <a:lnTo>
                  <a:pt x="7434488" y="265097"/>
                </a:lnTo>
                <a:lnTo>
                  <a:pt x="7429618" y="274351"/>
                </a:lnTo>
                <a:cubicBezTo>
                  <a:pt x="7425275" y="277977"/>
                  <a:pt x="7420328" y="279791"/>
                  <a:pt x="7414777" y="279791"/>
                </a:cubicBezTo>
                <a:lnTo>
                  <a:pt x="7411386" y="279791"/>
                </a:lnTo>
                <a:lnTo>
                  <a:pt x="7401287" y="274984"/>
                </a:lnTo>
                <a:cubicBezTo>
                  <a:pt x="7398006" y="270974"/>
                  <a:pt x="7396052" y="266445"/>
                  <a:pt x="7395425" y="261398"/>
                </a:cubicBezTo>
                <a:lnTo>
                  <a:pt x="7393006" y="29227"/>
                </a:lnTo>
                <a:cubicBezTo>
                  <a:pt x="7393953" y="14025"/>
                  <a:pt x="7400675" y="6425"/>
                  <a:pt x="7413171" y="6425"/>
                </a:cubicBezTo>
                <a:close/>
                <a:moveTo>
                  <a:pt x="6041571" y="6425"/>
                </a:moveTo>
                <a:cubicBezTo>
                  <a:pt x="6046465" y="6425"/>
                  <a:pt x="6052231" y="7942"/>
                  <a:pt x="6058873" y="10975"/>
                </a:cubicBezTo>
                <a:cubicBezTo>
                  <a:pt x="6065513" y="14008"/>
                  <a:pt x="6072900" y="19316"/>
                  <a:pt x="6081031" y="26897"/>
                </a:cubicBezTo>
                <a:cubicBezTo>
                  <a:pt x="6089163" y="34479"/>
                  <a:pt x="6139200" y="92073"/>
                  <a:pt x="6231141" y="199680"/>
                </a:cubicBezTo>
                <a:lnTo>
                  <a:pt x="6228331" y="26097"/>
                </a:lnTo>
                <a:cubicBezTo>
                  <a:pt x="6228992" y="13784"/>
                  <a:pt x="6235849" y="7628"/>
                  <a:pt x="6248899" y="7628"/>
                </a:cubicBezTo>
                <a:lnTo>
                  <a:pt x="6252292" y="7628"/>
                </a:lnTo>
                <a:lnTo>
                  <a:pt x="6262415" y="12690"/>
                </a:lnTo>
                <a:lnTo>
                  <a:pt x="6267368" y="22098"/>
                </a:lnTo>
                <a:cubicBezTo>
                  <a:pt x="6270911" y="138455"/>
                  <a:pt x="6272680" y="211202"/>
                  <a:pt x="6272680" y="240337"/>
                </a:cubicBezTo>
                <a:cubicBezTo>
                  <a:pt x="6272680" y="249659"/>
                  <a:pt x="6272546" y="254096"/>
                  <a:pt x="6272278" y="253648"/>
                </a:cubicBezTo>
                <a:cubicBezTo>
                  <a:pt x="6270716" y="264114"/>
                  <a:pt x="6265493" y="269346"/>
                  <a:pt x="6256611" y="269346"/>
                </a:cubicBezTo>
                <a:lnTo>
                  <a:pt x="6250878" y="268937"/>
                </a:lnTo>
                <a:cubicBezTo>
                  <a:pt x="6240741" y="268634"/>
                  <a:pt x="6177293" y="197786"/>
                  <a:pt x="6060534" y="56393"/>
                </a:cubicBezTo>
                <a:lnTo>
                  <a:pt x="6062889" y="265097"/>
                </a:lnTo>
                <a:lnTo>
                  <a:pt x="6058018" y="274351"/>
                </a:lnTo>
                <a:cubicBezTo>
                  <a:pt x="6053676" y="277977"/>
                  <a:pt x="6048729" y="279791"/>
                  <a:pt x="6043178" y="279791"/>
                </a:cubicBezTo>
                <a:lnTo>
                  <a:pt x="6039786" y="279791"/>
                </a:lnTo>
                <a:lnTo>
                  <a:pt x="6029687" y="274984"/>
                </a:lnTo>
                <a:cubicBezTo>
                  <a:pt x="6026407" y="270974"/>
                  <a:pt x="6024453" y="266445"/>
                  <a:pt x="6023825" y="261398"/>
                </a:cubicBezTo>
                <a:lnTo>
                  <a:pt x="6021406" y="29227"/>
                </a:lnTo>
                <a:cubicBezTo>
                  <a:pt x="6022353" y="14025"/>
                  <a:pt x="6029075" y="6425"/>
                  <a:pt x="6041571" y="6425"/>
                </a:cubicBezTo>
                <a:close/>
                <a:moveTo>
                  <a:pt x="4679496" y="6425"/>
                </a:moveTo>
                <a:cubicBezTo>
                  <a:pt x="4684391" y="6425"/>
                  <a:pt x="4690158" y="7942"/>
                  <a:pt x="4696798" y="10975"/>
                </a:cubicBezTo>
                <a:cubicBezTo>
                  <a:pt x="4703438" y="14008"/>
                  <a:pt x="4710825" y="19316"/>
                  <a:pt x="4718956" y="26897"/>
                </a:cubicBezTo>
                <a:cubicBezTo>
                  <a:pt x="4727089" y="34479"/>
                  <a:pt x="4777126" y="92073"/>
                  <a:pt x="4869067" y="199680"/>
                </a:cubicBezTo>
                <a:lnTo>
                  <a:pt x="4866257" y="26097"/>
                </a:lnTo>
                <a:cubicBezTo>
                  <a:pt x="4866917" y="13784"/>
                  <a:pt x="4873773" y="7628"/>
                  <a:pt x="4886824" y="7628"/>
                </a:cubicBezTo>
                <a:lnTo>
                  <a:pt x="4890217" y="7628"/>
                </a:lnTo>
                <a:lnTo>
                  <a:pt x="4900340" y="12690"/>
                </a:lnTo>
                <a:lnTo>
                  <a:pt x="4905293" y="22098"/>
                </a:lnTo>
                <a:cubicBezTo>
                  <a:pt x="4908836" y="138455"/>
                  <a:pt x="4910605" y="211202"/>
                  <a:pt x="4910605" y="240337"/>
                </a:cubicBezTo>
                <a:cubicBezTo>
                  <a:pt x="4910605" y="249659"/>
                  <a:pt x="4910471" y="254096"/>
                  <a:pt x="4910203" y="253648"/>
                </a:cubicBezTo>
                <a:cubicBezTo>
                  <a:pt x="4908640" y="264114"/>
                  <a:pt x="4903419" y="269346"/>
                  <a:pt x="4894536" y="269346"/>
                </a:cubicBezTo>
                <a:lnTo>
                  <a:pt x="4888801" y="268937"/>
                </a:lnTo>
                <a:cubicBezTo>
                  <a:pt x="4878665" y="268634"/>
                  <a:pt x="4815218" y="197786"/>
                  <a:pt x="4698460" y="56393"/>
                </a:cubicBezTo>
                <a:lnTo>
                  <a:pt x="4700815" y="265097"/>
                </a:lnTo>
                <a:lnTo>
                  <a:pt x="4695944" y="274351"/>
                </a:lnTo>
                <a:cubicBezTo>
                  <a:pt x="4691601" y="277977"/>
                  <a:pt x="4686654" y="279791"/>
                  <a:pt x="4681103" y="279791"/>
                </a:cubicBezTo>
                <a:lnTo>
                  <a:pt x="4677711" y="279791"/>
                </a:lnTo>
                <a:lnTo>
                  <a:pt x="4667613" y="274984"/>
                </a:lnTo>
                <a:cubicBezTo>
                  <a:pt x="4664332" y="270974"/>
                  <a:pt x="4662378" y="266445"/>
                  <a:pt x="4661750" y="261398"/>
                </a:cubicBezTo>
                <a:lnTo>
                  <a:pt x="4659332" y="29227"/>
                </a:lnTo>
                <a:cubicBezTo>
                  <a:pt x="4660278" y="14025"/>
                  <a:pt x="4667000" y="6425"/>
                  <a:pt x="4679496" y="6425"/>
                </a:cubicBezTo>
                <a:close/>
                <a:moveTo>
                  <a:pt x="3307896" y="6425"/>
                </a:moveTo>
                <a:cubicBezTo>
                  <a:pt x="3312790" y="6425"/>
                  <a:pt x="3318557" y="7942"/>
                  <a:pt x="3325198" y="10975"/>
                </a:cubicBezTo>
                <a:cubicBezTo>
                  <a:pt x="3331839" y="14008"/>
                  <a:pt x="3339225" y="19316"/>
                  <a:pt x="3347356" y="26897"/>
                </a:cubicBezTo>
                <a:cubicBezTo>
                  <a:pt x="3355489" y="34479"/>
                  <a:pt x="3405525" y="92073"/>
                  <a:pt x="3497466" y="199680"/>
                </a:cubicBezTo>
                <a:lnTo>
                  <a:pt x="3494657" y="26097"/>
                </a:lnTo>
                <a:cubicBezTo>
                  <a:pt x="3495318" y="13784"/>
                  <a:pt x="3502174" y="7628"/>
                  <a:pt x="3515225" y="7628"/>
                </a:cubicBezTo>
                <a:lnTo>
                  <a:pt x="3518617" y="7628"/>
                </a:lnTo>
                <a:lnTo>
                  <a:pt x="3528741" y="12690"/>
                </a:lnTo>
                <a:lnTo>
                  <a:pt x="3533694" y="22098"/>
                </a:lnTo>
                <a:cubicBezTo>
                  <a:pt x="3537235" y="138455"/>
                  <a:pt x="3539006" y="211202"/>
                  <a:pt x="3539006" y="240337"/>
                </a:cubicBezTo>
                <a:cubicBezTo>
                  <a:pt x="3539006" y="249659"/>
                  <a:pt x="3538871" y="254096"/>
                  <a:pt x="3538603" y="253648"/>
                </a:cubicBezTo>
                <a:cubicBezTo>
                  <a:pt x="3537041" y="264114"/>
                  <a:pt x="3531819" y="269346"/>
                  <a:pt x="3522936" y="269346"/>
                </a:cubicBezTo>
                <a:lnTo>
                  <a:pt x="3517202" y="268937"/>
                </a:lnTo>
                <a:cubicBezTo>
                  <a:pt x="3507065" y="268634"/>
                  <a:pt x="3443617" y="197786"/>
                  <a:pt x="3326858" y="56393"/>
                </a:cubicBezTo>
                <a:lnTo>
                  <a:pt x="3329213" y="265097"/>
                </a:lnTo>
                <a:lnTo>
                  <a:pt x="3324344" y="274351"/>
                </a:lnTo>
                <a:cubicBezTo>
                  <a:pt x="3320001" y="277977"/>
                  <a:pt x="3315054" y="279791"/>
                  <a:pt x="3309503" y="279791"/>
                </a:cubicBezTo>
                <a:lnTo>
                  <a:pt x="3306111" y="279791"/>
                </a:lnTo>
                <a:lnTo>
                  <a:pt x="3296013" y="274984"/>
                </a:lnTo>
                <a:cubicBezTo>
                  <a:pt x="3292732" y="270974"/>
                  <a:pt x="3290778" y="266445"/>
                  <a:pt x="3290150" y="261398"/>
                </a:cubicBezTo>
                <a:lnTo>
                  <a:pt x="3287731" y="29227"/>
                </a:lnTo>
                <a:cubicBezTo>
                  <a:pt x="3288679" y="14025"/>
                  <a:pt x="3295400" y="6425"/>
                  <a:pt x="3307896" y="6425"/>
                </a:cubicBezTo>
                <a:close/>
                <a:moveTo>
                  <a:pt x="1936296" y="6425"/>
                </a:moveTo>
                <a:cubicBezTo>
                  <a:pt x="1941190" y="6425"/>
                  <a:pt x="1946957" y="7942"/>
                  <a:pt x="1953598" y="10975"/>
                </a:cubicBezTo>
                <a:cubicBezTo>
                  <a:pt x="1960239" y="14008"/>
                  <a:pt x="1967625" y="19316"/>
                  <a:pt x="1975756" y="26897"/>
                </a:cubicBezTo>
                <a:cubicBezTo>
                  <a:pt x="1983888" y="34479"/>
                  <a:pt x="2033925" y="92073"/>
                  <a:pt x="2125866" y="199680"/>
                </a:cubicBezTo>
                <a:lnTo>
                  <a:pt x="2123056" y="26097"/>
                </a:lnTo>
                <a:cubicBezTo>
                  <a:pt x="2123718" y="13784"/>
                  <a:pt x="2130574" y="7628"/>
                  <a:pt x="2143625" y="7628"/>
                </a:cubicBezTo>
                <a:lnTo>
                  <a:pt x="2147017" y="7628"/>
                </a:lnTo>
                <a:lnTo>
                  <a:pt x="2157141" y="12690"/>
                </a:lnTo>
                <a:lnTo>
                  <a:pt x="2162094" y="22098"/>
                </a:lnTo>
                <a:cubicBezTo>
                  <a:pt x="2165635" y="138455"/>
                  <a:pt x="2167406" y="211202"/>
                  <a:pt x="2167406" y="240337"/>
                </a:cubicBezTo>
                <a:cubicBezTo>
                  <a:pt x="2167406" y="249659"/>
                  <a:pt x="2167271" y="254096"/>
                  <a:pt x="2167003" y="253648"/>
                </a:cubicBezTo>
                <a:cubicBezTo>
                  <a:pt x="2165441" y="264114"/>
                  <a:pt x="2160219" y="269346"/>
                  <a:pt x="2151336" y="269346"/>
                </a:cubicBezTo>
                <a:lnTo>
                  <a:pt x="2145602" y="268937"/>
                </a:lnTo>
                <a:cubicBezTo>
                  <a:pt x="2135465" y="268634"/>
                  <a:pt x="2072018" y="197786"/>
                  <a:pt x="1955259" y="56393"/>
                </a:cubicBezTo>
                <a:lnTo>
                  <a:pt x="1957614" y="265097"/>
                </a:lnTo>
                <a:lnTo>
                  <a:pt x="1952743" y="274351"/>
                </a:lnTo>
                <a:cubicBezTo>
                  <a:pt x="1948400" y="277977"/>
                  <a:pt x="1943453" y="279791"/>
                  <a:pt x="1937903" y="279791"/>
                </a:cubicBezTo>
                <a:lnTo>
                  <a:pt x="1934511" y="279791"/>
                </a:lnTo>
                <a:lnTo>
                  <a:pt x="1924412" y="274984"/>
                </a:lnTo>
                <a:cubicBezTo>
                  <a:pt x="1921131" y="270974"/>
                  <a:pt x="1919178" y="266445"/>
                  <a:pt x="1918550" y="261398"/>
                </a:cubicBezTo>
                <a:lnTo>
                  <a:pt x="1916131" y="29227"/>
                </a:lnTo>
                <a:cubicBezTo>
                  <a:pt x="1917078" y="14025"/>
                  <a:pt x="1923800" y="6425"/>
                  <a:pt x="1936296" y="6425"/>
                </a:cubicBezTo>
                <a:close/>
                <a:moveTo>
                  <a:pt x="564696" y="6425"/>
                </a:moveTo>
                <a:cubicBezTo>
                  <a:pt x="569590" y="6425"/>
                  <a:pt x="575357" y="7942"/>
                  <a:pt x="581998" y="10975"/>
                </a:cubicBezTo>
                <a:cubicBezTo>
                  <a:pt x="588638" y="14008"/>
                  <a:pt x="596024" y="19316"/>
                  <a:pt x="604156" y="26897"/>
                </a:cubicBezTo>
                <a:cubicBezTo>
                  <a:pt x="612288" y="34479"/>
                  <a:pt x="662324" y="92073"/>
                  <a:pt x="754266" y="199680"/>
                </a:cubicBezTo>
                <a:lnTo>
                  <a:pt x="751456" y="26097"/>
                </a:lnTo>
                <a:cubicBezTo>
                  <a:pt x="752117" y="13784"/>
                  <a:pt x="758974" y="7628"/>
                  <a:pt x="772025" y="7628"/>
                </a:cubicBezTo>
                <a:lnTo>
                  <a:pt x="775416" y="7628"/>
                </a:lnTo>
                <a:lnTo>
                  <a:pt x="785541" y="12690"/>
                </a:lnTo>
                <a:lnTo>
                  <a:pt x="790494" y="22098"/>
                </a:lnTo>
                <a:cubicBezTo>
                  <a:pt x="794035" y="138455"/>
                  <a:pt x="795806" y="211202"/>
                  <a:pt x="795806" y="240337"/>
                </a:cubicBezTo>
                <a:cubicBezTo>
                  <a:pt x="795806" y="249659"/>
                  <a:pt x="795671" y="254096"/>
                  <a:pt x="795402" y="253648"/>
                </a:cubicBezTo>
                <a:cubicBezTo>
                  <a:pt x="793841" y="264114"/>
                  <a:pt x="788619" y="269346"/>
                  <a:pt x="779736" y="269346"/>
                </a:cubicBezTo>
                <a:lnTo>
                  <a:pt x="774002" y="268937"/>
                </a:lnTo>
                <a:cubicBezTo>
                  <a:pt x="763865" y="268634"/>
                  <a:pt x="700417" y="197786"/>
                  <a:pt x="583658" y="56393"/>
                </a:cubicBezTo>
                <a:lnTo>
                  <a:pt x="586013" y="265097"/>
                </a:lnTo>
                <a:lnTo>
                  <a:pt x="581143" y="274351"/>
                </a:lnTo>
                <a:cubicBezTo>
                  <a:pt x="576800" y="277977"/>
                  <a:pt x="571853" y="279791"/>
                  <a:pt x="566303" y="279791"/>
                </a:cubicBezTo>
                <a:lnTo>
                  <a:pt x="562911" y="279791"/>
                </a:lnTo>
                <a:lnTo>
                  <a:pt x="552812" y="274984"/>
                </a:lnTo>
                <a:cubicBezTo>
                  <a:pt x="549531" y="270974"/>
                  <a:pt x="547577" y="266445"/>
                  <a:pt x="546950" y="261398"/>
                </a:cubicBezTo>
                <a:lnTo>
                  <a:pt x="544531" y="29227"/>
                </a:lnTo>
                <a:cubicBezTo>
                  <a:pt x="545478" y="14025"/>
                  <a:pt x="552200" y="6425"/>
                  <a:pt x="564696" y="6425"/>
                </a:cubicBezTo>
                <a:close/>
                <a:moveTo>
                  <a:pt x="11027919" y="2406"/>
                </a:moveTo>
                <a:cubicBezTo>
                  <a:pt x="11035705" y="2406"/>
                  <a:pt x="11047187" y="2619"/>
                  <a:pt x="11062361" y="3046"/>
                </a:cubicBezTo>
                <a:cubicBezTo>
                  <a:pt x="11077537" y="3473"/>
                  <a:pt x="11096749" y="6079"/>
                  <a:pt x="11119993" y="10866"/>
                </a:cubicBezTo>
                <a:cubicBezTo>
                  <a:pt x="11143239" y="15653"/>
                  <a:pt x="11162322" y="24530"/>
                  <a:pt x="11177240" y="37498"/>
                </a:cubicBezTo>
                <a:cubicBezTo>
                  <a:pt x="11192160" y="50466"/>
                  <a:pt x="11200852" y="62822"/>
                  <a:pt x="11203313" y="74568"/>
                </a:cubicBezTo>
                <a:cubicBezTo>
                  <a:pt x="11204832" y="82469"/>
                  <a:pt x="11205591" y="89780"/>
                  <a:pt x="11205591" y="96499"/>
                </a:cubicBezTo>
                <a:cubicBezTo>
                  <a:pt x="11205591" y="100574"/>
                  <a:pt x="11205096" y="106367"/>
                  <a:pt x="11204104" y="113878"/>
                </a:cubicBezTo>
                <a:cubicBezTo>
                  <a:pt x="11203111" y="121388"/>
                  <a:pt x="11200824" y="128513"/>
                  <a:pt x="11197239" y="135252"/>
                </a:cubicBezTo>
                <a:cubicBezTo>
                  <a:pt x="11193656" y="141991"/>
                  <a:pt x="11182751" y="152816"/>
                  <a:pt x="11164521" y="167727"/>
                </a:cubicBezTo>
                <a:cubicBezTo>
                  <a:pt x="11146293" y="182638"/>
                  <a:pt x="11123098" y="191114"/>
                  <a:pt x="11094936" y="193156"/>
                </a:cubicBezTo>
                <a:cubicBezTo>
                  <a:pt x="11066773" y="195197"/>
                  <a:pt x="11040174" y="196218"/>
                  <a:pt x="11015139" y="196218"/>
                </a:cubicBezTo>
                <a:lnTo>
                  <a:pt x="11019561" y="261686"/>
                </a:lnTo>
                <a:lnTo>
                  <a:pt x="11015133" y="271561"/>
                </a:lnTo>
                <a:cubicBezTo>
                  <a:pt x="11010666" y="274906"/>
                  <a:pt x="11005687" y="276578"/>
                  <a:pt x="11000195" y="276578"/>
                </a:cubicBezTo>
                <a:lnTo>
                  <a:pt x="10996407" y="276578"/>
                </a:lnTo>
                <a:lnTo>
                  <a:pt x="10986660" y="271964"/>
                </a:lnTo>
                <a:cubicBezTo>
                  <a:pt x="10980901" y="259843"/>
                  <a:pt x="10978021" y="247478"/>
                  <a:pt x="10978021" y="234869"/>
                </a:cubicBezTo>
                <a:cubicBezTo>
                  <a:pt x="10978021" y="222259"/>
                  <a:pt x="10976281" y="154331"/>
                  <a:pt x="10972799" y="31083"/>
                </a:cubicBezTo>
                <a:cubicBezTo>
                  <a:pt x="10973102" y="15399"/>
                  <a:pt x="10977407" y="6760"/>
                  <a:pt x="10985714" y="5164"/>
                </a:cubicBezTo>
                <a:cubicBezTo>
                  <a:pt x="10995812" y="3325"/>
                  <a:pt x="11009881" y="2406"/>
                  <a:pt x="11027919" y="2406"/>
                </a:cubicBezTo>
                <a:close/>
                <a:moveTo>
                  <a:pt x="9665844" y="2406"/>
                </a:moveTo>
                <a:cubicBezTo>
                  <a:pt x="9673631" y="2406"/>
                  <a:pt x="9685112" y="2619"/>
                  <a:pt x="9700288" y="3046"/>
                </a:cubicBezTo>
                <a:cubicBezTo>
                  <a:pt x="9715462" y="3473"/>
                  <a:pt x="9734673" y="6079"/>
                  <a:pt x="9757919" y="10866"/>
                </a:cubicBezTo>
                <a:cubicBezTo>
                  <a:pt x="9781164" y="15653"/>
                  <a:pt x="9800247" y="24530"/>
                  <a:pt x="9815167" y="37498"/>
                </a:cubicBezTo>
                <a:cubicBezTo>
                  <a:pt x="9830085" y="50466"/>
                  <a:pt x="9838777" y="62822"/>
                  <a:pt x="9841238" y="74568"/>
                </a:cubicBezTo>
                <a:cubicBezTo>
                  <a:pt x="9842757" y="82469"/>
                  <a:pt x="9843517" y="89780"/>
                  <a:pt x="9843517" y="96499"/>
                </a:cubicBezTo>
                <a:cubicBezTo>
                  <a:pt x="9843517" y="100574"/>
                  <a:pt x="9843021" y="106367"/>
                  <a:pt x="9842029" y="113878"/>
                </a:cubicBezTo>
                <a:cubicBezTo>
                  <a:pt x="9841037" y="121388"/>
                  <a:pt x="9838749" y="128513"/>
                  <a:pt x="9835165" y="135252"/>
                </a:cubicBezTo>
                <a:cubicBezTo>
                  <a:pt x="9831582" y="141991"/>
                  <a:pt x="9820676" y="152816"/>
                  <a:pt x="9802448" y="167727"/>
                </a:cubicBezTo>
                <a:cubicBezTo>
                  <a:pt x="9784218" y="182638"/>
                  <a:pt x="9761023" y="191114"/>
                  <a:pt x="9732861" y="193156"/>
                </a:cubicBezTo>
                <a:cubicBezTo>
                  <a:pt x="9704699" y="195197"/>
                  <a:pt x="9678101" y="196218"/>
                  <a:pt x="9653065" y="196218"/>
                </a:cubicBezTo>
                <a:lnTo>
                  <a:pt x="9657487" y="261686"/>
                </a:lnTo>
                <a:lnTo>
                  <a:pt x="9653058" y="271561"/>
                </a:lnTo>
                <a:cubicBezTo>
                  <a:pt x="9648592" y="274906"/>
                  <a:pt x="9643612" y="276578"/>
                  <a:pt x="9638122" y="276578"/>
                </a:cubicBezTo>
                <a:lnTo>
                  <a:pt x="9634333" y="276578"/>
                </a:lnTo>
                <a:lnTo>
                  <a:pt x="9624586" y="271964"/>
                </a:lnTo>
                <a:cubicBezTo>
                  <a:pt x="9618826" y="259843"/>
                  <a:pt x="9615947" y="247478"/>
                  <a:pt x="9615947" y="234869"/>
                </a:cubicBezTo>
                <a:cubicBezTo>
                  <a:pt x="9615947" y="222259"/>
                  <a:pt x="9614206" y="154331"/>
                  <a:pt x="9610724" y="31083"/>
                </a:cubicBezTo>
                <a:cubicBezTo>
                  <a:pt x="9611027" y="15399"/>
                  <a:pt x="9615332" y="6760"/>
                  <a:pt x="9623639" y="5164"/>
                </a:cubicBezTo>
                <a:cubicBezTo>
                  <a:pt x="9633738" y="3325"/>
                  <a:pt x="9647806" y="2406"/>
                  <a:pt x="9665844" y="2406"/>
                </a:cubicBezTo>
                <a:close/>
                <a:moveTo>
                  <a:pt x="8294244" y="2406"/>
                </a:moveTo>
                <a:cubicBezTo>
                  <a:pt x="8302030" y="2406"/>
                  <a:pt x="8313511" y="2619"/>
                  <a:pt x="8328687" y="3046"/>
                </a:cubicBezTo>
                <a:cubicBezTo>
                  <a:pt x="8343863" y="3473"/>
                  <a:pt x="8363073" y="6079"/>
                  <a:pt x="8386318" y="10866"/>
                </a:cubicBezTo>
                <a:cubicBezTo>
                  <a:pt x="8409565" y="15653"/>
                  <a:pt x="8428647" y="24530"/>
                  <a:pt x="8443566" y="37498"/>
                </a:cubicBezTo>
                <a:cubicBezTo>
                  <a:pt x="8458486" y="50466"/>
                  <a:pt x="8467177" y="62822"/>
                  <a:pt x="8469638" y="74568"/>
                </a:cubicBezTo>
                <a:cubicBezTo>
                  <a:pt x="8471157" y="82469"/>
                  <a:pt x="8471917" y="89780"/>
                  <a:pt x="8471917" y="96499"/>
                </a:cubicBezTo>
                <a:cubicBezTo>
                  <a:pt x="8471917" y="100574"/>
                  <a:pt x="8471421" y="106367"/>
                  <a:pt x="8470428" y="113878"/>
                </a:cubicBezTo>
                <a:cubicBezTo>
                  <a:pt x="8469437" y="121388"/>
                  <a:pt x="8467149" y="128513"/>
                  <a:pt x="8463565" y="135252"/>
                </a:cubicBezTo>
                <a:cubicBezTo>
                  <a:pt x="8459981" y="141991"/>
                  <a:pt x="8449076" y="152816"/>
                  <a:pt x="8430847" y="167727"/>
                </a:cubicBezTo>
                <a:cubicBezTo>
                  <a:pt x="8412618" y="182638"/>
                  <a:pt x="8389423" y="191114"/>
                  <a:pt x="8361261" y="193156"/>
                </a:cubicBezTo>
                <a:cubicBezTo>
                  <a:pt x="8333098" y="195197"/>
                  <a:pt x="8306499" y="196218"/>
                  <a:pt x="8281464" y="196218"/>
                </a:cubicBezTo>
                <a:lnTo>
                  <a:pt x="8285886" y="261686"/>
                </a:lnTo>
                <a:lnTo>
                  <a:pt x="8281458" y="271561"/>
                </a:lnTo>
                <a:cubicBezTo>
                  <a:pt x="8276991" y="274906"/>
                  <a:pt x="8272012" y="276578"/>
                  <a:pt x="8266521" y="276578"/>
                </a:cubicBezTo>
                <a:lnTo>
                  <a:pt x="8262733" y="276578"/>
                </a:lnTo>
                <a:lnTo>
                  <a:pt x="8252986" y="271964"/>
                </a:lnTo>
                <a:cubicBezTo>
                  <a:pt x="8247227" y="259843"/>
                  <a:pt x="8244346" y="247478"/>
                  <a:pt x="8244346" y="234869"/>
                </a:cubicBezTo>
                <a:cubicBezTo>
                  <a:pt x="8244346" y="222259"/>
                  <a:pt x="8242606" y="154331"/>
                  <a:pt x="8239125" y="31083"/>
                </a:cubicBezTo>
                <a:cubicBezTo>
                  <a:pt x="8239428" y="15399"/>
                  <a:pt x="8243733" y="6760"/>
                  <a:pt x="8252039" y="5164"/>
                </a:cubicBezTo>
                <a:cubicBezTo>
                  <a:pt x="8262138" y="3325"/>
                  <a:pt x="8276206" y="2406"/>
                  <a:pt x="8294244" y="2406"/>
                </a:cubicBezTo>
                <a:close/>
                <a:moveTo>
                  <a:pt x="6922645" y="2406"/>
                </a:moveTo>
                <a:cubicBezTo>
                  <a:pt x="6930431" y="2406"/>
                  <a:pt x="6941913" y="2619"/>
                  <a:pt x="6957087" y="3046"/>
                </a:cubicBezTo>
                <a:cubicBezTo>
                  <a:pt x="6972262" y="3473"/>
                  <a:pt x="6991474" y="6079"/>
                  <a:pt x="7014720" y="10866"/>
                </a:cubicBezTo>
                <a:cubicBezTo>
                  <a:pt x="7037965" y="15653"/>
                  <a:pt x="7057047" y="24530"/>
                  <a:pt x="7071966" y="37498"/>
                </a:cubicBezTo>
                <a:cubicBezTo>
                  <a:pt x="7086886" y="50466"/>
                  <a:pt x="7095578" y="62822"/>
                  <a:pt x="7098039" y="74568"/>
                </a:cubicBezTo>
                <a:cubicBezTo>
                  <a:pt x="7099558" y="82469"/>
                  <a:pt x="7100316" y="89780"/>
                  <a:pt x="7100316" y="96499"/>
                </a:cubicBezTo>
                <a:cubicBezTo>
                  <a:pt x="7100316" y="100574"/>
                  <a:pt x="7099821" y="106367"/>
                  <a:pt x="7098830" y="113878"/>
                </a:cubicBezTo>
                <a:cubicBezTo>
                  <a:pt x="7097837" y="121388"/>
                  <a:pt x="7095549" y="128513"/>
                  <a:pt x="7091965" y="135252"/>
                </a:cubicBezTo>
                <a:cubicBezTo>
                  <a:pt x="7088381" y="141991"/>
                  <a:pt x="7077475" y="152816"/>
                  <a:pt x="7059247" y="167727"/>
                </a:cubicBezTo>
                <a:cubicBezTo>
                  <a:pt x="7041020" y="182638"/>
                  <a:pt x="7017824" y="191114"/>
                  <a:pt x="6989661" y="193156"/>
                </a:cubicBezTo>
                <a:cubicBezTo>
                  <a:pt x="6961499" y="195197"/>
                  <a:pt x="6934900" y="196218"/>
                  <a:pt x="6909864" y="196218"/>
                </a:cubicBezTo>
                <a:lnTo>
                  <a:pt x="6914286" y="261686"/>
                </a:lnTo>
                <a:lnTo>
                  <a:pt x="6909859" y="271561"/>
                </a:lnTo>
                <a:cubicBezTo>
                  <a:pt x="6905391" y="274906"/>
                  <a:pt x="6900412" y="276578"/>
                  <a:pt x="6894921" y="276578"/>
                </a:cubicBezTo>
                <a:lnTo>
                  <a:pt x="6891133" y="276578"/>
                </a:lnTo>
                <a:lnTo>
                  <a:pt x="6881386" y="271964"/>
                </a:lnTo>
                <a:cubicBezTo>
                  <a:pt x="6875626" y="259843"/>
                  <a:pt x="6872747" y="247478"/>
                  <a:pt x="6872747" y="234869"/>
                </a:cubicBezTo>
                <a:cubicBezTo>
                  <a:pt x="6872747" y="222259"/>
                  <a:pt x="6871007" y="154331"/>
                  <a:pt x="6867524" y="31083"/>
                </a:cubicBezTo>
                <a:cubicBezTo>
                  <a:pt x="6867829" y="15399"/>
                  <a:pt x="6872132" y="6760"/>
                  <a:pt x="6880438" y="5164"/>
                </a:cubicBezTo>
                <a:cubicBezTo>
                  <a:pt x="6890538" y="3325"/>
                  <a:pt x="6904607" y="2406"/>
                  <a:pt x="6922645" y="2406"/>
                </a:cubicBezTo>
                <a:close/>
                <a:moveTo>
                  <a:pt x="5560570" y="2406"/>
                </a:moveTo>
                <a:cubicBezTo>
                  <a:pt x="5568356" y="2406"/>
                  <a:pt x="5579837" y="2619"/>
                  <a:pt x="5595012" y="3046"/>
                </a:cubicBezTo>
                <a:cubicBezTo>
                  <a:pt x="5610187" y="3473"/>
                  <a:pt x="5629400" y="6079"/>
                  <a:pt x="5652645" y="10866"/>
                </a:cubicBezTo>
                <a:cubicBezTo>
                  <a:pt x="5675889" y="15653"/>
                  <a:pt x="5694973" y="24530"/>
                  <a:pt x="5709891" y="37498"/>
                </a:cubicBezTo>
                <a:cubicBezTo>
                  <a:pt x="5724811" y="50466"/>
                  <a:pt x="5733501" y="62822"/>
                  <a:pt x="5735964" y="74568"/>
                </a:cubicBezTo>
                <a:cubicBezTo>
                  <a:pt x="5737484" y="82469"/>
                  <a:pt x="5738242" y="89780"/>
                  <a:pt x="5738242" y="96499"/>
                </a:cubicBezTo>
                <a:cubicBezTo>
                  <a:pt x="5738242" y="100574"/>
                  <a:pt x="5737745" y="106367"/>
                  <a:pt x="5736754" y="113878"/>
                </a:cubicBezTo>
                <a:cubicBezTo>
                  <a:pt x="5735762" y="121388"/>
                  <a:pt x="5733475" y="128513"/>
                  <a:pt x="5729892" y="135252"/>
                </a:cubicBezTo>
                <a:cubicBezTo>
                  <a:pt x="5726307" y="141991"/>
                  <a:pt x="5715401" y="152816"/>
                  <a:pt x="5697173" y="167727"/>
                </a:cubicBezTo>
                <a:cubicBezTo>
                  <a:pt x="5678944" y="182638"/>
                  <a:pt x="5655750" y="191114"/>
                  <a:pt x="5627586" y="193156"/>
                </a:cubicBezTo>
                <a:cubicBezTo>
                  <a:pt x="5599425" y="195197"/>
                  <a:pt x="5572825" y="196218"/>
                  <a:pt x="5547790" y="196218"/>
                </a:cubicBezTo>
                <a:lnTo>
                  <a:pt x="5552211" y="261686"/>
                </a:lnTo>
                <a:lnTo>
                  <a:pt x="5547784" y="271561"/>
                </a:lnTo>
                <a:cubicBezTo>
                  <a:pt x="5543316" y="274906"/>
                  <a:pt x="5538337" y="276578"/>
                  <a:pt x="5532846" y="276578"/>
                </a:cubicBezTo>
                <a:lnTo>
                  <a:pt x="5529058" y="276578"/>
                </a:lnTo>
                <a:lnTo>
                  <a:pt x="5519313" y="271964"/>
                </a:lnTo>
                <a:cubicBezTo>
                  <a:pt x="5513552" y="259843"/>
                  <a:pt x="5510672" y="247478"/>
                  <a:pt x="5510672" y="234869"/>
                </a:cubicBezTo>
                <a:cubicBezTo>
                  <a:pt x="5510672" y="222259"/>
                  <a:pt x="5508932" y="154331"/>
                  <a:pt x="5505450" y="31083"/>
                </a:cubicBezTo>
                <a:cubicBezTo>
                  <a:pt x="5505752" y="15399"/>
                  <a:pt x="5510057" y="6760"/>
                  <a:pt x="5518364" y="5164"/>
                </a:cubicBezTo>
                <a:cubicBezTo>
                  <a:pt x="5528462" y="3325"/>
                  <a:pt x="5542532" y="2406"/>
                  <a:pt x="5560570" y="2406"/>
                </a:cubicBezTo>
                <a:close/>
                <a:moveTo>
                  <a:pt x="4188970" y="2406"/>
                </a:moveTo>
                <a:cubicBezTo>
                  <a:pt x="4196756" y="2406"/>
                  <a:pt x="4208237" y="2619"/>
                  <a:pt x="4223413" y="3046"/>
                </a:cubicBezTo>
                <a:cubicBezTo>
                  <a:pt x="4238588" y="3473"/>
                  <a:pt x="4257799" y="6079"/>
                  <a:pt x="4281045" y="10866"/>
                </a:cubicBezTo>
                <a:cubicBezTo>
                  <a:pt x="4304290" y="15653"/>
                  <a:pt x="4323372" y="24530"/>
                  <a:pt x="4338293" y="37498"/>
                </a:cubicBezTo>
                <a:cubicBezTo>
                  <a:pt x="4353213" y="50466"/>
                  <a:pt x="4361903" y="62822"/>
                  <a:pt x="4364364" y="74568"/>
                </a:cubicBezTo>
                <a:cubicBezTo>
                  <a:pt x="4365883" y="82469"/>
                  <a:pt x="4366643" y="89780"/>
                  <a:pt x="4366643" y="96499"/>
                </a:cubicBezTo>
                <a:cubicBezTo>
                  <a:pt x="4366643" y="100574"/>
                  <a:pt x="4366146" y="106367"/>
                  <a:pt x="4365155" y="113878"/>
                </a:cubicBezTo>
                <a:cubicBezTo>
                  <a:pt x="4364164" y="121388"/>
                  <a:pt x="4361875" y="128513"/>
                  <a:pt x="4358291" y="135252"/>
                </a:cubicBezTo>
                <a:cubicBezTo>
                  <a:pt x="4354708" y="141991"/>
                  <a:pt x="4343802" y="152816"/>
                  <a:pt x="4325573" y="167727"/>
                </a:cubicBezTo>
                <a:cubicBezTo>
                  <a:pt x="4307345" y="182638"/>
                  <a:pt x="4284149" y="191114"/>
                  <a:pt x="4255988" y="193156"/>
                </a:cubicBezTo>
                <a:cubicBezTo>
                  <a:pt x="4227824" y="195197"/>
                  <a:pt x="4201225" y="196218"/>
                  <a:pt x="4176190" y="196218"/>
                </a:cubicBezTo>
                <a:lnTo>
                  <a:pt x="4180612" y="261686"/>
                </a:lnTo>
                <a:lnTo>
                  <a:pt x="4176183" y="271561"/>
                </a:lnTo>
                <a:cubicBezTo>
                  <a:pt x="4171717" y="274906"/>
                  <a:pt x="4166738" y="276578"/>
                  <a:pt x="4161247" y="276578"/>
                </a:cubicBezTo>
                <a:lnTo>
                  <a:pt x="4157459" y="276578"/>
                </a:lnTo>
                <a:lnTo>
                  <a:pt x="4147712" y="271964"/>
                </a:lnTo>
                <a:cubicBezTo>
                  <a:pt x="4141952" y="259843"/>
                  <a:pt x="4139072" y="247478"/>
                  <a:pt x="4139072" y="234869"/>
                </a:cubicBezTo>
                <a:cubicBezTo>
                  <a:pt x="4139072" y="222259"/>
                  <a:pt x="4137332" y="154331"/>
                  <a:pt x="4133850" y="31083"/>
                </a:cubicBezTo>
                <a:cubicBezTo>
                  <a:pt x="4134153" y="15399"/>
                  <a:pt x="4138458" y="6760"/>
                  <a:pt x="4146764" y="5164"/>
                </a:cubicBezTo>
                <a:cubicBezTo>
                  <a:pt x="4156864" y="3325"/>
                  <a:pt x="4170931" y="2406"/>
                  <a:pt x="4188970" y="2406"/>
                </a:cubicBezTo>
                <a:close/>
                <a:moveTo>
                  <a:pt x="2817370" y="2406"/>
                </a:moveTo>
                <a:cubicBezTo>
                  <a:pt x="2825156" y="2406"/>
                  <a:pt x="2836637" y="2619"/>
                  <a:pt x="2851813" y="3046"/>
                </a:cubicBezTo>
                <a:cubicBezTo>
                  <a:pt x="2866988" y="3473"/>
                  <a:pt x="2886199" y="6079"/>
                  <a:pt x="2909444" y="10866"/>
                </a:cubicBezTo>
                <a:cubicBezTo>
                  <a:pt x="2932690" y="15653"/>
                  <a:pt x="2951773" y="24530"/>
                  <a:pt x="2966692" y="37498"/>
                </a:cubicBezTo>
                <a:cubicBezTo>
                  <a:pt x="2981612" y="50466"/>
                  <a:pt x="2990302" y="62822"/>
                  <a:pt x="2992764" y="74568"/>
                </a:cubicBezTo>
                <a:cubicBezTo>
                  <a:pt x="2994283" y="82469"/>
                  <a:pt x="2995042" y="89780"/>
                  <a:pt x="2995042" y="96499"/>
                </a:cubicBezTo>
                <a:cubicBezTo>
                  <a:pt x="2995042" y="100574"/>
                  <a:pt x="2994546" y="106367"/>
                  <a:pt x="2993555" y="113878"/>
                </a:cubicBezTo>
                <a:cubicBezTo>
                  <a:pt x="2992562" y="121388"/>
                  <a:pt x="2990275" y="128513"/>
                  <a:pt x="2986690" y="135252"/>
                </a:cubicBezTo>
                <a:cubicBezTo>
                  <a:pt x="2983107" y="141991"/>
                  <a:pt x="2972201" y="152816"/>
                  <a:pt x="2953973" y="167727"/>
                </a:cubicBezTo>
                <a:cubicBezTo>
                  <a:pt x="2935745" y="182638"/>
                  <a:pt x="2912549" y="191114"/>
                  <a:pt x="2884387" y="193156"/>
                </a:cubicBezTo>
                <a:cubicBezTo>
                  <a:pt x="2856224" y="195197"/>
                  <a:pt x="2829625" y="196218"/>
                  <a:pt x="2804590" y="196218"/>
                </a:cubicBezTo>
                <a:lnTo>
                  <a:pt x="2809012" y="261686"/>
                </a:lnTo>
                <a:lnTo>
                  <a:pt x="2804583" y="271561"/>
                </a:lnTo>
                <a:cubicBezTo>
                  <a:pt x="2800117" y="274906"/>
                  <a:pt x="2795138" y="276578"/>
                  <a:pt x="2789647" y="276578"/>
                </a:cubicBezTo>
                <a:lnTo>
                  <a:pt x="2785858" y="276578"/>
                </a:lnTo>
                <a:lnTo>
                  <a:pt x="2776112" y="271964"/>
                </a:lnTo>
                <a:cubicBezTo>
                  <a:pt x="2770352" y="259843"/>
                  <a:pt x="2767472" y="247478"/>
                  <a:pt x="2767472" y="234869"/>
                </a:cubicBezTo>
                <a:cubicBezTo>
                  <a:pt x="2767472" y="222259"/>
                  <a:pt x="2765731" y="154331"/>
                  <a:pt x="2762250" y="31083"/>
                </a:cubicBezTo>
                <a:cubicBezTo>
                  <a:pt x="2762553" y="15399"/>
                  <a:pt x="2766858" y="6760"/>
                  <a:pt x="2775165" y="5164"/>
                </a:cubicBezTo>
                <a:cubicBezTo>
                  <a:pt x="2785263" y="3325"/>
                  <a:pt x="2799332" y="2406"/>
                  <a:pt x="2817370" y="2406"/>
                </a:cubicBezTo>
                <a:close/>
                <a:moveTo>
                  <a:pt x="1455295" y="2406"/>
                </a:moveTo>
                <a:cubicBezTo>
                  <a:pt x="1463081" y="2406"/>
                  <a:pt x="1474562" y="2619"/>
                  <a:pt x="1489738" y="3046"/>
                </a:cubicBezTo>
                <a:cubicBezTo>
                  <a:pt x="1504913" y="3473"/>
                  <a:pt x="1524124" y="6079"/>
                  <a:pt x="1547369" y="10866"/>
                </a:cubicBezTo>
                <a:cubicBezTo>
                  <a:pt x="1570615" y="15653"/>
                  <a:pt x="1589697" y="24530"/>
                  <a:pt x="1604617" y="37498"/>
                </a:cubicBezTo>
                <a:cubicBezTo>
                  <a:pt x="1619537" y="50466"/>
                  <a:pt x="1628227" y="62822"/>
                  <a:pt x="1630689" y="74568"/>
                </a:cubicBezTo>
                <a:cubicBezTo>
                  <a:pt x="1632208" y="82469"/>
                  <a:pt x="1632967" y="89780"/>
                  <a:pt x="1632967" y="96499"/>
                </a:cubicBezTo>
                <a:cubicBezTo>
                  <a:pt x="1632967" y="100574"/>
                  <a:pt x="1632471" y="106367"/>
                  <a:pt x="1631479" y="113878"/>
                </a:cubicBezTo>
                <a:cubicBezTo>
                  <a:pt x="1630488" y="121388"/>
                  <a:pt x="1628199" y="128513"/>
                  <a:pt x="1624616" y="135252"/>
                </a:cubicBezTo>
                <a:cubicBezTo>
                  <a:pt x="1621032" y="141991"/>
                  <a:pt x="1610126" y="152816"/>
                  <a:pt x="1591898" y="167727"/>
                </a:cubicBezTo>
                <a:cubicBezTo>
                  <a:pt x="1573669" y="182638"/>
                  <a:pt x="1550474" y="191114"/>
                  <a:pt x="1522312" y="193156"/>
                </a:cubicBezTo>
                <a:cubicBezTo>
                  <a:pt x="1494149" y="195197"/>
                  <a:pt x="1467550" y="196218"/>
                  <a:pt x="1442515" y="196218"/>
                </a:cubicBezTo>
                <a:lnTo>
                  <a:pt x="1446937" y="261686"/>
                </a:lnTo>
                <a:lnTo>
                  <a:pt x="1442508" y="271561"/>
                </a:lnTo>
                <a:cubicBezTo>
                  <a:pt x="1438041" y="274906"/>
                  <a:pt x="1433062" y="276578"/>
                  <a:pt x="1427572" y="276578"/>
                </a:cubicBezTo>
                <a:lnTo>
                  <a:pt x="1423783" y="276578"/>
                </a:lnTo>
                <a:lnTo>
                  <a:pt x="1414036" y="271964"/>
                </a:lnTo>
                <a:cubicBezTo>
                  <a:pt x="1408277" y="259843"/>
                  <a:pt x="1405397" y="247478"/>
                  <a:pt x="1405397" y="234869"/>
                </a:cubicBezTo>
                <a:cubicBezTo>
                  <a:pt x="1405397" y="222259"/>
                  <a:pt x="1403656" y="154331"/>
                  <a:pt x="1400175" y="31083"/>
                </a:cubicBezTo>
                <a:cubicBezTo>
                  <a:pt x="1400478" y="15399"/>
                  <a:pt x="1404783" y="6760"/>
                  <a:pt x="1413089" y="5164"/>
                </a:cubicBezTo>
                <a:cubicBezTo>
                  <a:pt x="1423188" y="3325"/>
                  <a:pt x="1437257" y="2406"/>
                  <a:pt x="1455295" y="2406"/>
                </a:cubicBezTo>
                <a:close/>
                <a:moveTo>
                  <a:pt x="55120" y="2406"/>
                </a:moveTo>
                <a:cubicBezTo>
                  <a:pt x="62906" y="2406"/>
                  <a:pt x="74387" y="2619"/>
                  <a:pt x="89562" y="3046"/>
                </a:cubicBezTo>
                <a:cubicBezTo>
                  <a:pt x="104738" y="3473"/>
                  <a:pt x="123949" y="6079"/>
                  <a:pt x="147194" y="10866"/>
                </a:cubicBezTo>
                <a:cubicBezTo>
                  <a:pt x="170440" y="15653"/>
                  <a:pt x="189522" y="24530"/>
                  <a:pt x="204442" y="37498"/>
                </a:cubicBezTo>
                <a:cubicBezTo>
                  <a:pt x="219361" y="50466"/>
                  <a:pt x="228052" y="62822"/>
                  <a:pt x="230514" y="74568"/>
                </a:cubicBezTo>
                <a:cubicBezTo>
                  <a:pt x="232033" y="82469"/>
                  <a:pt x="232792" y="89780"/>
                  <a:pt x="232792" y="96499"/>
                </a:cubicBezTo>
                <a:cubicBezTo>
                  <a:pt x="232792" y="100574"/>
                  <a:pt x="232296" y="106367"/>
                  <a:pt x="231304" y="113878"/>
                </a:cubicBezTo>
                <a:cubicBezTo>
                  <a:pt x="230312" y="121388"/>
                  <a:pt x="228024" y="128513"/>
                  <a:pt x="224441" y="135252"/>
                </a:cubicBezTo>
                <a:cubicBezTo>
                  <a:pt x="220857" y="141991"/>
                  <a:pt x="209951" y="152816"/>
                  <a:pt x="191723" y="167727"/>
                </a:cubicBezTo>
                <a:cubicBezTo>
                  <a:pt x="173494" y="182638"/>
                  <a:pt x="150299" y="191114"/>
                  <a:pt x="122136" y="193156"/>
                </a:cubicBezTo>
                <a:cubicBezTo>
                  <a:pt x="93974" y="195197"/>
                  <a:pt x="67375" y="196218"/>
                  <a:pt x="42340" y="196218"/>
                </a:cubicBezTo>
                <a:lnTo>
                  <a:pt x="46762" y="261686"/>
                </a:lnTo>
                <a:lnTo>
                  <a:pt x="42333" y="271561"/>
                </a:lnTo>
                <a:cubicBezTo>
                  <a:pt x="37867" y="274906"/>
                  <a:pt x="32887" y="276578"/>
                  <a:pt x="27397" y="276578"/>
                </a:cubicBezTo>
                <a:lnTo>
                  <a:pt x="23608" y="276578"/>
                </a:lnTo>
                <a:lnTo>
                  <a:pt x="13861" y="271964"/>
                </a:lnTo>
                <a:cubicBezTo>
                  <a:pt x="8102" y="259843"/>
                  <a:pt x="5222" y="247478"/>
                  <a:pt x="5222" y="234869"/>
                </a:cubicBezTo>
                <a:cubicBezTo>
                  <a:pt x="5222" y="222259"/>
                  <a:pt x="3481" y="154331"/>
                  <a:pt x="0" y="31083"/>
                </a:cubicBezTo>
                <a:cubicBezTo>
                  <a:pt x="303" y="15399"/>
                  <a:pt x="4608" y="6760"/>
                  <a:pt x="12914" y="5164"/>
                </a:cubicBezTo>
                <a:cubicBezTo>
                  <a:pt x="23013" y="3325"/>
                  <a:pt x="37081" y="2406"/>
                  <a:pt x="55120" y="2406"/>
                </a:cubicBezTo>
                <a:close/>
                <a:moveTo>
                  <a:pt x="12193777" y="1203"/>
                </a:moveTo>
                <a:cubicBezTo>
                  <a:pt x="12199350" y="1203"/>
                  <a:pt x="12204278" y="3701"/>
                  <a:pt x="12208560" y="8697"/>
                </a:cubicBezTo>
                <a:lnTo>
                  <a:pt x="12252764" y="103283"/>
                </a:lnTo>
                <a:lnTo>
                  <a:pt x="12252764" y="200894"/>
                </a:lnTo>
                <a:lnTo>
                  <a:pt x="12240539" y="173320"/>
                </a:lnTo>
                <a:lnTo>
                  <a:pt x="12128654" y="178030"/>
                </a:lnTo>
                <a:cubicBezTo>
                  <a:pt x="12123458" y="190557"/>
                  <a:pt x="12118679" y="204220"/>
                  <a:pt x="12114317" y="219020"/>
                </a:cubicBezTo>
                <a:cubicBezTo>
                  <a:pt x="12109954" y="233820"/>
                  <a:pt x="12104758" y="249122"/>
                  <a:pt x="12098731" y="264924"/>
                </a:cubicBezTo>
                <a:cubicBezTo>
                  <a:pt x="12094605" y="268674"/>
                  <a:pt x="12089591" y="270550"/>
                  <a:pt x="12083685" y="270550"/>
                </a:cubicBezTo>
                <a:lnTo>
                  <a:pt x="12080204" y="270550"/>
                </a:lnTo>
                <a:lnTo>
                  <a:pt x="12070815" y="265609"/>
                </a:lnTo>
                <a:cubicBezTo>
                  <a:pt x="12066754" y="260195"/>
                  <a:pt x="12064722" y="254030"/>
                  <a:pt x="12064722" y="247114"/>
                </a:cubicBezTo>
                <a:cubicBezTo>
                  <a:pt x="12088209" y="161812"/>
                  <a:pt x="12124531" y="83239"/>
                  <a:pt x="12173689" y="11397"/>
                </a:cubicBezTo>
                <a:cubicBezTo>
                  <a:pt x="12180798" y="4601"/>
                  <a:pt x="12187493" y="1203"/>
                  <a:pt x="12193777" y="1203"/>
                </a:cubicBezTo>
                <a:close/>
                <a:moveTo>
                  <a:pt x="11346053" y="1203"/>
                </a:moveTo>
                <a:cubicBezTo>
                  <a:pt x="11351625" y="1203"/>
                  <a:pt x="11356553" y="3701"/>
                  <a:pt x="11360836" y="8697"/>
                </a:cubicBezTo>
                <a:cubicBezTo>
                  <a:pt x="11385602" y="50964"/>
                  <a:pt x="11405154" y="92800"/>
                  <a:pt x="11419492" y="134206"/>
                </a:cubicBezTo>
                <a:cubicBezTo>
                  <a:pt x="11433828" y="175611"/>
                  <a:pt x="11450089" y="216786"/>
                  <a:pt x="11468273" y="257731"/>
                </a:cubicBezTo>
                <a:lnTo>
                  <a:pt x="11463805" y="268418"/>
                </a:lnTo>
                <a:cubicBezTo>
                  <a:pt x="11458814" y="271985"/>
                  <a:pt x="11453312" y="273769"/>
                  <a:pt x="11447302" y="273769"/>
                </a:cubicBezTo>
                <a:lnTo>
                  <a:pt x="11445010" y="273769"/>
                </a:lnTo>
                <a:lnTo>
                  <a:pt x="11435168" y="268847"/>
                </a:lnTo>
                <a:cubicBezTo>
                  <a:pt x="11417398" y="239968"/>
                  <a:pt x="11403280" y="208126"/>
                  <a:pt x="11392814" y="173320"/>
                </a:cubicBezTo>
                <a:lnTo>
                  <a:pt x="11280931" y="178030"/>
                </a:lnTo>
                <a:cubicBezTo>
                  <a:pt x="11275734" y="190557"/>
                  <a:pt x="11270954" y="204220"/>
                  <a:pt x="11266592" y="219020"/>
                </a:cubicBezTo>
                <a:cubicBezTo>
                  <a:pt x="11262229" y="233820"/>
                  <a:pt x="11257034" y="249122"/>
                  <a:pt x="11251006" y="264924"/>
                </a:cubicBezTo>
                <a:cubicBezTo>
                  <a:pt x="11246880" y="268674"/>
                  <a:pt x="11241866" y="270550"/>
                  <a:pt x="11235960" y="270550"/>
                </a:cubicBezTo>
                <a:lnTo>
                  <a:pt x="11232479" y="270550"/>
                </a:lnTo>
                <a:lnTo>
                  <a:pt x="11223091" y="265609"/>
                </a:lnTo>
                <a:cubicBezTo>
                  <a:pt x="11219029" y="260195"/>
                  <a:pt x="11216998" y="254030"/>
                  <a:pt x="11216998" y="247114"/>
                </a:cubicBezTo>
                <a:cubicBezTo>
                  <a:pt x="11240485" y="161812"/>
                  <a:pt x="11276806" y="83239"/>
                  <a:pt x="11325965" y="11397"/>
                </a:cubicBezTo>
                <a:cubicBezTo>
                  <a:pt x="11333073" y="4601"/>
                  <a:pt x="11339769" y="1203"/>
                  <a:pt x="11346053" y="1203"/>
                </a:cubicBezTo>
                <a:close/>
                <a:moveTo>
                  <a:pt x="10831703" y="1203"/>
                </a:moveTo>
                <a:cubicBezTo>
                  <a:pt x="10837274" y="1203"/>
                  <a:pt x="10842203" y="3701"/>
                  <a:pt x="10846486" y="8697"/>
                </a:cubicBezTo>
                <a:cubicBezTo>
                  <a:pt x="10871252" y="50964"/>
                  <a:pt x="10890804" y="92800"/>
                  <a:pt x="10905142" y="134206"/>
                </a:cubicBezTo>
                <a:cubicBezTo>
                  <a:pt x="10919479" y="175611"/>
                  <a:pt x="10935739" y="216786"/>
                  <a:pt x="10953923" y="257731"/>
                </a:cubicBezTo>
                <a:lnTo>
                  <a:pt x="10949455" y="268418"/>
                </a:lnTo>
                <a:cubicBezTo>
                  <a:pt x="10944464" y="271985"/>
                  <a:pt x="10938962" y="273769"/>
                  <a:pt x="10932951" y="273769"/>
                </a:cubicBezTo>
                <a:lnTo>
                  <a:pt x="10930660" y="273769"/>
                </a:lnTo>
                <a:lnTo>
                  <a:pt x="10920818" y="268847"/>
                </a:lnTo>
                <a:cubicBezTo>
                  <a:pt x="10903048" y="239968"/>
                  <a:pt x="10888930" y="208126"/>
                  <a:pt x="10878464" y="173320"/>
                </a:cubicBezTo>
                <a:lnTo>
                  <a:pt x="10766581" y="178030"/>
                </a:lnTo>
                <a:cubicBezTo>
                  <a:pt x="10761384" y="190557"/>
                  <a:pt x="10756604" y="204220"/>
                  <a:pt x="10752242" y="219020"/>
                </a:cubicBezTo>
                <a:cubicBezTo>
                  <a:pt x="10747879" y="233820"/>
                  <a:pt x="10742684" y="249122"/>
                  <a:pt x="10736656" y="264924"/>
                </a:cubicBezTo>
                <a:cubicBezTo>
                  <a:pt x="10732530" y="268674"/>
                  <a:pt x="10727514" y="270550"/>
                  <a:pt x="10721610" y="270550"/>
                </a:cubicBezTo>
                <a:lnTo>
                  <a:pt x="10718129" y="270550"/>
                </a:lnTo>
                <a:lnTo>
                  <a:pt x="10708741" y="265609"/>
                </a:lnTo>
                <a:cubicBezTo>
                  <a:pt x="10704680" y="260195"/>
                  <a:pt x="10702648" y="254030"/>
                  <a:pt x="10702648" y="247114"/>
                </a:cubicBezTo>
                <a:cubicBezTo>
                  <a:pt x="10726135" y="161812"/>
                  <a:pt x="10762456" y="83239"/>
                  <a:pt x="10811615" y="11397"/>
                </a:cubicBezTo>
                <a:cubicBezTo>
                  <a:pt x="10818722" y="4601"/>
                  <a:pt x="10825419" y="1203"/>
                  <a:pt x="10831703" y="1203"/>
                </a:cubicBezTo>
                <a:close/>
                <a:moveTo>
                  <a:pt x="9983978" y="1203"/>
                </a:moveTo>
                <a:cubicBezTo>
                  <a:pt x="9989549" y="1203"/>
                  <a:pt x="9994478" y="3701"/>
                  <a:pt x="9998761" y="8697"/>
                </a:cubicBezTo>
                <a:cubicBezTo>
                  <a:pt x="10023527" y="50964"/>
                  <a:pt x="10043079" y="92800"/>
                  <a:pt x="10057417" y="134206"/>
                </a:cubicBezTo>
                <a:cubicBezTo>
                  <a:pt x="10071754" y="175611"/>
                  <a:pt x="10088014" y="216786"/>
                  <a:pt x="10106198" y="257731"/>
                </a:cubicBezTo>
                <a:lnTo>
                  <a:pt x="10101730" y="268418"/>
                </a:lnTo>
                <a:cubicBezTo>
                  <a:pt x="10096739" y="271985"/>
                  <a:pt x="10091238" y="273769"/>
                  <a:pt x="10085226" y="273769"/>
                </a:cubicBezTo>
                <a:lnTo>
                  <a:pt x="10082935" y="273769"/>
                </a:lnTo>
                <a:lnTo>
                  <a:pt x="10073093" y="268847"/>
                </a:lnTo>
                <a:cubicBezTo>
                  <a:pt x="10055323" y="239968"/>
                  <a:pt x="10041205" y="208126"/>
                  <a:pt x="10030739" y="173320"/>
                </a:cubicBezTo>
                <a:lnTo>
                  <a:pt x="9918856" y="178030"/>
                </a:lnTo>
                <a:cubicBezTo>
                  <a:pt x="9913659" y="190557"/>
                  <a:pt x="9908879" y="204220"/>
                  <a:pt x="9904517" y="219020"/>
                </a:cubicBezTo>
                <a:cubicBezTo>
                  <a:pt x="9900154" y="233820"/>
                  <a:pt x="9894959" y="249122"/>
                  <a:pt x="9888931" y="264924"/>
                </a:cubicBezTo>
                <a:cubicBezTo>
                  <a:pt x="9884805" y="268674"/>
                  <a:pt x="9879789" y="270550"/>
                  <a:pt x="9873885" y="270550"/>
                </a:cubicBezTo>
                <a:lnTo>
                  <a:pt x="9870404" y="270550"/>
                </a:lnTo>
                <a:lnTo>
                  <a:pt x="9861016" y="265609"/>
                </a:lnTo>
                <a:cubicBezTo>
                  <a:pt x="9856955" y="260195"/>
                  <a:pt x="9854923" y="254030"/>
                  <a:pt x="9854923" y="247114"/>
                </a:cubicBezTo>
                <a:cubicBezTo>
                  <a:pt x="9878410" y="161812"/>
                  <a:pt x="9914731" y="83239"/>
                  <a:pt x="9963889" y="11397"/>
                </a:cubicBezTo>
                <a:cubicBezTo>
                  <a:pt x="9970997" y="4601"/>
                  <a:pt x="9977694" y="1203"/>
                  <a:pt x="9983978" y="1203"/>
                </a:cubicBezTo>
                <a:close/>
                <a:moveTo>
                  <a:pt x="9460103" y="1203"/>
                </a:moveTo>
                <a:cubicBezTo>
                  <a:pt x="9465674" y="1203"/>
                  <a:pt x="9470602" y="3701"/>
                  <a:pt x="9474886" y="8697"/>
                </a:cubicBezTo>
                <a:cubicBezTo>
                  <a:pt x="9499652" y="50964"/>
                  <a:pt x="9519204" y="92800"/>
                  <a:pt x="9533541" y="134206"/>
                </a:cubicBezTo>
                <a:cubicBezTo>
                  <a:pt x="9547879" y="175611"/>
                  <a:pt x="9564139" y="216786"/>
                  <a:pt x="9582322" y="257731"/>
                </a:cubicBezTo>
                <a:lnTo>
                  <a:pt x="9577855" y="268418"/>
                </a:lnTo>
                <a:cubicBezTo>
                  <a:pt x="9572864" y="271985"/>
                  <a:pt x="9567363" y="273769"/>
                  <a:pt x="9561351" y="273769"/>
                </a:cubicBezTo>
                <a:lnTo>
                  <a:pt x="9559060" y="273769"/>
                </a:lnTo>
                <a:lnTo>
                  <a:pt x="9549217" y="268847"/>
                </a:lnTo>
                <a:cubicBezTo>
                  <a:pt x="9531448" y="239968"/>
                  <a:pt x="9517330" y="208126"/>
                  <a:pt x="9506864" y="173320"/>
                </a:cubicBezTo>
                <a:lnTo>
                  <a:pt x="9394980" y="178030"/>
                </a:lnTo>
                <a:cubicBezTo>
                  <a:pt x="9389784" y="190557"/>
                  <a:pt x="9385004" y="204220"/>
                  <a:pt x="9380642" y="219020"/>
                </a:cubicBezTo>
                <a:cubicBezTo>
                  <a:pt x="9376279" y="233820"/>
                  <a:pt x="9371084" y="249122"/>
                  <a:pt x="9365056" y="264924"/>
                </a:cubicBezTo>
                <a:cubicBezTo>
                  <a:pt x="9360930" y="268674"/>
                  <a:pt x="9355914" y="270550"/>
                  <a:pt x="9350010" y="270550"/>
                </a:cubicBezTo>
                <a:lnTo>
                  <a:pt x="9346529" y="270550"/>
                </a:lnTo>
                <a:lnTo>
                  <a:pt x="9337141" y="265609"/>
                </a:lnTo>
                <a:cubicBezTo>
                  <a:pt x="9333079" y="260195"/>
                  <a:pt x="9331048" y="254030"/>
                  <a:pt x="9331048" y="247114"/>
                </a:cubicBezTo>
                <a:cubicBezTo>
                  <a:pt x="9354535" y="161812"/>
                  <a:pt x="9390856" y="83239"/>
                  <a:pt x="9440014" y="11397"/>
                </a:cubicBezTo>
                <a:cubicBezTo>
                  <a:pt x="9447122" y="4601"/>
                  <a:pt x="9453818" y="1203"/>
                  <a:pt x="9460103" y="1203"/>
                </a:cubicBezTo>
                <a:close/>
                <a:moveTo>
                  <a:pt x="8612378" y="1203"/>
                </a:moveTo>
                <a:cubicBezTo>
                  <a:pt x="8617949" y="1203"/>
                  <a:pt x="8622878" y="3701"/>
                  <a:pt x="8627161" y="8697"/>
                </a:cubicBezTo>
                <a:cubicBezTo>
                  <a:pt x="8651927" y="50964"/>
                  <a:pt x="8671479" y="92800"/>
                  <a:pt x="8685816" y="134206"/>
                </a:cubicBezTo>
                <a:cubicBezTo>
                  <a:pt x="8700154" y="175611"/>
                  <a:pt x="8716414" y="216786"/>
                  <a:pt x="8734597" y="257731"/>
                </a:cubicBezTo>
                <a:lnTo>
                  <a:pt x="8730130" y="268418"/>
                </a:lnTo>
                <a:cubicBezTo>
                  <a:pt x="8725139" y="271985"/>
                  <a:pt x="8719638" y="273769"/>
                  <a:pt x="8713626" y="273769"/>
                </a:cubicBezTo>
                <a:lnTo>
                  <a:pt x="8711335" y="273769"/>
                </a:lnTo>
                <a:lnTo>
                  <a:pt x="8701492" y="268847"/>
                </a:lnTo>
                <a:cubicBezTo>
                  <a:pt x="8683723" y="239968"/>
                  <a:pt x="8669605" y="208126"/>
                  <a:pt x="8659139" y="173320"/>
                </a:cubicBezTo>
                <a:lnTo>
                  <a:pt x="8547255" y="178030"/>
                </a:lnTo>
                <a:cubicBezTo>
                  <a:pt x="8542059" y="190557"/>
                  <a:pt x="8537279" y="204220"/>
                  <a:pt x="8532917" y="219020"/>
                </a:cubicBezTo>
                <a:cubicBezTo>
                  <a:pt x="8528554" y="233820"/>
                  <a:pt x="8523359" y="249122"/>
                  <a:pt x="8517331" y="264924"/>
                </a:cubicBezTo>
                <a:cubicBezTo>
                  <a:pt x="8513205" y="268674"/>
                  <a:pt x="8508191" y="270550"/>
                  <a:pt x="8502285" y="270550"/>
                </a:cubicBezTo>
                <a:lnTo>
                  <a:pt x="8498804" y="270550"/>
                </a:lnTo>
                <a:lnTo>
                  <a:pt x="8489416" y="265609"/>
                </a:lnTo>
                <a:cubicBezTo>
                  <a:pt x="8485354" y="260195"/>
                  <a:pt x="8483323" y="254030"/>
                  <a:pt x="8483323" y="247114"/>
                </a:cubicBezTo>
                <a:cubicBezTo>
                  <a:pt x="8506810" y="161812"/>
                  <a:pt x="8543132" y="83239"/>
                  <a:pt x="8592289" y="11397"/>
                </a:cubicBezTo>
                <a:cubicBezTo>
                  <a:pt x="8599397" y="4601"/>
                  <a:pt x="8606093" y="1203"/>
                  <a:pt x="8612378" y="1203"/>
                </a:cubicBezTo>
                <a:close/>
                <a:moveTo>
                  <a:pt x="8088504" y="1203"/>
                </a:moveTo>
                <a:cubicBezTo>
                  <a:pt x="8094075" y="1203"/>
                  <a:pt x="8099003" y="3701"/>
                  <a:pt x="8103286" y="8697"/>
                </a:cubicBezTo>
                <a:cubicBezTo>
                  <a:pt x="8128053" y="50964"/>
                  <a:pt x="8147605" y="92800"/>
                  <a:pt x="8161942" y="134206"/>
                </a:cubicBezTo>
                <a:cubicBezTo>
                  <a:pt x="8176279" y="175611"/>
                  <a:pt x="8192539" y="216786"/>
                  <a:pt x="8210723" y="257731"/>
                </a:cubicBezTo>
                <a:lnTo>
                  <a:pt x="8206256" y="268418"/>
                </a:lnTo>
                <a:cubicBezTo>
                  <a:pt x="8201264" y="271985"/>
                  <a:pt x="8195762" y="273769"/>
                  <a:pt x="8189752" y="273769"/>
                </a:cubicBezTo>
                <a:lnTo>
                  <a:pt x="8187460" y="273769"/>
                </a:lnTo>
                <a:lnTo>
                  <a:pt x="8177618" y="268847"/>
                </a:lnTo>
                <a:cubicBezTo>
                  <a:pt x="8159848" y="239968"/>
                  <a:pt x="8145730" y="208126"/>
                  <a:pt x="8135265" y="173320"/>
                </a:cubicBezTo>
                <a:lnTo>
                  <a:pt x="8023381" y="178030"/>
                </a:lnTo>
                <a:cubicBezTo>
                  <a:pt x="8018185" y="190557"/>
                  <a:pt x="8013405" y="204220"/>
                  <a:pt x="8009043" y="219020"/>
                </a:cubicBezTo>
                <a:cubicBezTo>
                  <a:pt x="8004680" y="233820"/>
                  <a:pt x="7999485" y="249122"/>
                  <a:pt x="7993457" y="264924"/>
                </a:cubicBezTo>
                <a:cubicBezTo>
                  <a:pt x="7989330" y="268674"/>
                  <a:pt x="7984315" y="270550"/>
                  <a:pt x="7978411" y="270550"/>
                </a:cubicBezTo>
                <a:lnTo>
                  <a:pt x="7974930" y="270550"/>
                </a:lnTo>
                <a:lnTo>
                  <a:pt x="7965541" y="265609"/>
                </a:lnTo>
                <a:cubicBezTo>
                  <a:pt x="7961479" y="260195"/>
                  <a:pt x="7959449" y="254030"/>
                  <a:pt x="7959449" y="247114"/>
                </a:cubicBezTo>
                <a:cubicBezTo>
                  <a:pt x="7982936" y="161812"/>
                  <a:pt x="8019257" y="83239"/>
                  <a:pt x="8068415" y="11397"/>
                </a:cubicBezTo>
                <a:cubicBezTo>
                  <a:pt x="8075522" y="4601"/>
                  <a:pt x="8082219" y="1203"/>
                  <a:pt x="8088504" y="1203"/>
                </a:cubicBezTo>
                <a:close/>
                <a:moveTo>
                  <a:pt x="7240779" y="1203"/>
                </a:moveTo>
                <a:cubicBezTo>
                  <a:pt x="7246350" y="1203"/>
                  <a:pt x="7251278" y="3701"/>
                  <a:pt x="7255561" y="8697"/>
                </a:cubicBezTo>
                <a:cubicBezTo>
                  <a:pt x="7280328" y="50964"/>
                  <a:pt x="7299880" y="92800"/>
                  <a:pt x="7314217" y="134206"/>
                </a:cubicBezTo>
                <a:cubicBezTo>
                  <a:pt x="7328554" y="175611"/>
                  <a:pt x="7344814" y="216786"/>
                  <a:pt x="7362998" y="257731"/>
                </a:cubicBezTo>
                <a:lnTo>
                  <a:pt x="7358531" y="268418"/>
                </a:lnTo>
                <a:cubicBezTo>
                  <a:pt x="7353539" y="271985"/>
                  <a:pt x="7348037" y="273769"/>
                  <a:pt x="7342027" y="273769"/>
                </a:cubicBezTo>
                <a:lnTo>
                  <a:pt x="7339735" y="273769"/>
                </a:lnTo>
                <a:lnTo>
                  <a:pt x="7329893" y="268847"/>
                </a:lnTo>
                <a:cubicBezTo>
                  <a:pt x="7312123" y="239968"/>
                  <a:pt x="7298005" y="208126"/>
                  <a:pt x="7287540" y="173320"/>
                </a:cubicBezTo>
                <a:lnTo>
                  <a:pt x="7175656" y="178030"/>
                </a:lnTo>
                <a:cubicBezTo>
                  <a:pt x="7170460" y="190557"/>
                  <a:pt x="7165680" y="204220"/>
                  <a:pt x="7161319" y="219020"/>
                </a:cubicBezTo>
                <a:cubicBezTo>
                  <a:pt x="7156956" y="233820"/>
                  <a:pt x="7151761" y="249122"/>
                  <a:pt x="7145732" y="264924"/>
                </a:cubicBezTo>
                <a:cubicBezTo>
                  <a:pt x="7141605" y="268674"/>
                  <a:pt x="7136591" y="270550"/>
                  <a:pt x="7130687" y="270550"/>
                </a:cubicBezTo>
                <a:lnTo>
                  <a:pt x="7127204" y="270550"/>
                </a:lnTo>
                <a:lnTo>
                  <a:pt x="7117817" y="265609"/>
                </a:lnTo>
                <a:cubicBezTo>
                  <a:pt x="7113754" y="260195"/>
                  <a:pt x="7111724" y="254030"/>
                  <a:pt x="7111724" y="247114"/>
                </a:cubicBezTo>
                <a:cubicBezTo>
                  <a:pt x="7135211" y="161812"/>
                  <a:pt x="7171532" y="83239"/>
                  <a:pt x="7220691" y="11397"/>
                </a:cubicBezTo>
                <a:cubicBezTo>
                  <a:pt x="7227797" y="4601"/>
                  <a:pt x="7234494" y="1203"/>
                  <a:pt x="7240779" y="1203"/>
                </a:cubicBezTo>
                <a:close/>
                <a:moveTo>
                  <a:pt x="6726429" y="1203"/>
                </a:moveTo>
                <a:cubicBezTo>
                  <a:pt x="6732000" y="1203"/>
                  <a:pt x="6736928" y="3701"/>
                  <a:pt x="6741211" y="8697"/>
                </a:cubicBezTo>
                <a:cubicBezTo>
                  <a:pt x="6765978" y="50964"/>
                  <a:pt x="6785530" y="92800"/>
                  <a:pt x="6799867" y="134206"/>
                </a:cubicBezTo>
                <a:cubicBezTo>
                  <a:pt x="6814204" y="175611"/>
                  <a:pt x="6830464" y="216786"/>
                  <a:pt x="6848648" y="257731"/>
                </a:cubicBezTo>
                <a:lnTo>
                  <a:pt x="6844181" y="268418"/>
                </a:lnTo>
                <a:cubicBezTo>
                  <a:pt x="6839189" y="271985"/>
                  <a:pt x="6833688" y="273769"/>
                  <a:pt x="6827678" y="273769"/>
                </a:cubicBezTo>
                <a:lnTo>
                  <a:pt x="6825386" y="273769"/>
                </a:lnTo>
                <a:lnTo>
                  <a:pt x="6815542" y="268847"/>
                </a:lnTo>
                <a:cubicBezTo>
                  <a:pt x="6797774" y="239968"/>
                  <a:pt x="6783656" y="208126"/>
                  <a:pt x="6773191" y="173320"/>
                </a:cubicBezTo>
                <a:lnTo>
                  <a:pt x="6661306" y="178030"/>
                </a:lnTo>
                <a:cubicBezTo>
                  <a:pt x="6656109" y="190557"/>
                  <a:pt x="6651330" y="204220"/>
                  <a:pt x="6646967" y="219020"/>
                </a:cubicBezTo>
                <a:cubicBezTo>
                  <a:pt x="6642605" y="233820"/>
                  <a:pt x="6637411" y="249122"/>
                  <a:pt x="6631381" y="264924"/>
                </a:cubicBezTo>
                <a:cubicBezTo>
                  <a:pt x="6627256" y="268674"/>
                  <a:pt x="6622241" y="270550"/>
                  <a:pt x="6616335" y="270550"/>
                </a:cubicBezTo>
                <a:lnTo>
                  <a:pt x="6612856" y="270550"/>
                </a:lnTo>
                <a:lnTo>
                  <a:pt x="6603466" y="265609"/>
                </a:lnTo>
                <a:cubicBezTo>
                  <a:pt x="6599405" y="260195"/>
                  <a:pt x="6597374" y="254030"/>
                  <a:pt x="6597374" y="247114"/>
                </a:cubicBezTo>
                <a:cubicBezTo>
                  <a:pt x="6620861" y="161812"/>
                  <a:pt x="6657182" y="83239"/>
                  <a:pt x="6706340" y="11397"/>
                </a:cubicBezTo>
                <a:cubicBezTo>
                  <a:pt x="6713448" y="4601"/>
                  <a:pt x="6720144" y="1203"/>
                  <a:pt x="6726429" y="1203"/>
                </a:cubicBezTo>
                <a:close/>
                <a:moveTo>
                  <a:pt x="5878705" y="1203"/>
                </a:moveTo>
                <a:cubicBezTo>
                  <a:pt x="5884275" y="1203"/>
                  <a:pt x="5889202" y="3701"/>
                  <a:pt x="5893486" y="8697"/>
                </a:cubicBezTo>
                <a:cubicBezTo>
                  <a:pt x="5918252" y="50964"/>
                  <a:pt x="5937804" y="92800"/>
                  <a:pt x="5952143" y="134206"/>
                </a:cubicBezTo>
                <a:cubicBezTo>
                  <a:pt x="5966480" y="175611"/>
                  <a:pt x="5982741" y="216786"/>
                  <a:pt x="6000923" y="257731"/>
                </a:cubicBezTo>
                <a:lnTo>
                  <a:pt x="5996457" y="268418"/>
                </a:lnTo>
                <a:cubicBezTo>
                  <a:pt x="5991465" y="271985"/>
                  <a:pt x="5985963" y="273769"/>
                  <a:pt x="5979952" y="273769"/>
                </a:cubicBezTo>
                <a:lnTo>
                  <a:pt x="5977660" y="273769"/>
                </a:lnTo>
                <a:lnTo>
                  <a:pt x="5967818" y="268847"/>
                </a:lnTo>
                <a:cubicBezTo>
                  <a:pt x="5950048" y="239968"/>
                  <a:pt x="5935930" y="208126"/>
                  <a:pt x="5925465" y="173320"/>
                </a:cubicBezTo>
                <a:lnTo>
                  <a:pt x="5813582" y="178030"/>
                </a:lnTo>
                <a:cubicBezTo>
                  <a:pt x="5808385" y="190557"/>
                  <a:pt x="5803604" y="204220"/>
                  <a:pt x="5799242" y="219020"/>
                </a:cubicBezTo>
                <a:cubicBezTo>
                  <a:pt x="5794881" y="233820"/>
                  <a:pt x="5789685" y="249122"/>
                  <a:pt x="5783657" y="264924"/>
                </a:cubicBezTo>
                <a:cubicBezTo>
                  <a:pt x="5779530" y="268674"/>
                  <a:pt x="5774517" y="270550"/>
                  <a:pt x="5768611" y="270550"/>
                </a:cubicBezTo>
                <a:lnTo>
                  <a:pt x="5765130" y="270550"/>
                </a:lnTo>
                <a:lnTo>
                  <a:pt x="5755741" y="265609"/>
                </a:lnTo>
                <a:cubicBezTo>
                  <a:pt x="5751679" y="260195"/>
                  <a:pt x="5749649" y="254030"/>
                  <a:pt x="5749649" y="247114"/>
                </a:cubicBezTo>
                <a:cubicBezTo>
                  <a:pt x="5773135" y="161812"/>
                  <a:pt x="5809457" y="83239"/>
                  <a:pt x="5858615" y="11397"/>
                </a:cubicBezTo>
                <a:cubicBezTo>
                  <a:pt x="5865722" y="4601"/>
                  <a:pt x="5872420" y="1203"/>
                  <a:pt x="5878705" y="1203"/>
                </a:cubicBezTo>
                <a:close/>
                <a:moveTo>
                  <a:pt x="5354828" y="1203"/>
                </a:moveTo>
                <a:cubicBezTo>
                  <a:pt x="5360401" y="1203"/>
                  <a:pt x="5365328" y="3701"/>
                  <a:pt x="5369612" y="8697"/>
                </a:cubicBezTo>
                <a:cubicBezTo>
                  <a:pt x="5394377" y="50964"/>
                  <a:pt x="5413931" y="92800"/>
                  <a:pt x="5428268" y="134206"/>
                </a:cubicBezTo>
                <a:cubicBezTo>
                  <a:pt x="5442605" y="175611"/>
                  <a:pt x="5458864" y="216786"/>
                  <a:pt x="5477049" y="257731"/>
                </a:cubicBezTo>
                <a:lnTo>
                  <a:pt x="5472581" y="268418"/>
                </a:lnTo>
                <a:cubicBezTo>
                  <a:pt x="5467589" y="271985"/>
                  <a:pt x="5462089" y="273769"/>
                  <a:pt x="5456077" y="273769"/>
                </a:cubicBezTo>
                <a:lnTo>
                  <a:pt x="5453785" y="273769"/>
                </a:lnTo>
                <a:lnTo>
                  <a:pt x="5443943" y="268847"/>
                </a:lnTo>
                <a:cubicBezTo>
                  <a:pt x="5426174" y="239968"/>
                  <a:pt x="5412057" y="208126"/>
                  <a:pt x="5401590" y="173320"/>
                </a:cubicBezTo>
                <a:lnTo>
                  <a:pt x="5289705" y="178030"/>
                </a:lnTo>
                <a:cubicBezTo>
                  <a:pt x="5284510" y="190557"/>
                  <a:pt x="5279730" y="204220"/>
                  <a:pt x="5275368" y="219020"/>
                </a:cubicBezTo>
                <a:cubicBezTo>
                  <a:pt x="5271005" y="233820"/>
                  <a:pt x="5265810" y="249122"/>
                  <a:pt x="5259782" y="264924"/>
                </a:cubicBezTo>
                <a:cubicBezTo>
                  <a:pt x="5255656" y="268674"/>
                  <a:pt x="5250640" y="270550"/>
                  <a:pt x="5244736" y="270550"/>
                </a:cubicBezTo>
                <a:lnTo>
                  <a:pt x="5241255" y="270550"/>
                </a:lnTo>
                <a:lnTo>
                  <a:pt x="5231866" y="265609"/>
                </a:lnTo>
                <a:cubicBezTo>
                  <a:pt x="5227804" y="260195"/>
                  <a:pt x="5225773" y="254030"/>
                  <a:pt x="5225773" y="247114"/>
                </a:cubicBezTo>
                <a:cubicBezTo>
                  <a:pt x="5249260" y="161812"/>
                  <a:pt x="5285583" y="83239"/>
                  <a:pt x="5334740" y="11397"/>
                </a:cubicBezTo>
                <a:cubicBezTo>
                  <a:pt x="5341847" y="4601"/>
                  <a:pt x="5348545" y="1203"/>
                  <a:pt x="5354828" y="1203"/>
                </a:cubicBezTo>
                <a:close/>
                <a:moveTo>
                  <a:pt x="4507104" y="1203"/>
                </a:moveTo>
                <a:cubicBezTo>
                  <a:pt x="4512677" y="1203"/>
                  <a:pt x="4517603" y="3701"/>
                  <a:pt x="4521888" y="8697"/>
                </a:cubicBezTo>
                <a:cubicBezTo>
                  <a:pt x="4546653" y="50964"/>
                  <a:pt x="4566205" y="92800"/>
                  <a:pt x="4580543" y="134206"/>
                </a:cubicBezTo>
                <a:cubicBezTo>
                  <a:pt x="4594879" y="175611"/>
                  <a:pt x="4611140" y="216786"/>
                  <a:pt x="4629323" y="257731"/>
                </a:cubicBezTo>
                <a:lnTo>
                  <a:pt x="4624857" y="268418"/>
                </a:lnTo>
                <a:cubicBezTo>
                  <a:pt x="4619865" y="271985"/>
                  <a:pt x="4614363" y="273769"/>
                  <a:pt x="4608353" y="273769"/>
                </a:cubicBezTo>
                <a:lnTo>
                  <a:pt x="4606061" y="273769"/>
                </a:lnTo>
                <a:lnTo>
                  <a:pt x="4596219" y="268847"/>
                </a:lnTo>
                <a:cubicBezTo>
                  <a:pt x="4578449" y="239968"/>
                  <a:pt x="4564331" y="208126"/>
                  <a:pt x="4553866" y="173320"/>
                </a:cubicBezTo>
                <a:lnTo>
                  <a:pt x="4441981" y="178030"/>
                </a:lnTo>
                <a:cubicBezTo>
                  <a:pt x="4436785" y="190557"/>
                  <a:pt x="4432005" y="204220"/>
                  <a:pt x="4427644" y="219020"/>
                </a:cubicBezTo>
                <a:cubicBezTo>
                  <a:pt x="4423281" y="233820"/>
                  <a:pt x="4418086" y="249122"/>
                  <a:pt x="4412057" y="264924"/>
                </a:cubicBezTo>
                <a:cubicBezTo>
                  <a:pt x="4407931" y="268674"/>
                  <a:pt x="4402916" y="270550"/>
                  <a:pt x="4397012" y="270550"/>
                </a:cubicBezTo>
                <a:lnTo>
                  <a:pt x="4393530" y="270550"/>
                </a:lnTo>
                <a:lnTo>
                  <a:pt x="4384142" y="265609"/>
                </a:lnTo>
                <a:cubicBezTo>
                  <a:pt x="4380080" y="260195"/>
                  <a:pt x="4378049" y="254030"/>
                  <a:pt x="4378049" y="247114"/>
                </a:cubicBezTo>
                <a:cubicBezTo>
                  <a:pt x="4401536" y="161812"/>
                  <a:pt x="4437859" y="83239"/>
                  <a:pt x="4487016" y="11397"/>
                </a:cubicBezTo>
                <a:cubicBezTo>
                  <a:pt x="4494124" y="4601"/>
                  <a:pt x="4500819" y="1203"/>
                  <a:pt x="4507104" y="1203"/>
                </a:cubicBezTo>
                <a:close/>
                <a:moveTo>
                  <a:pt x="3983229" y="1203"/>
                </a:moveTo>
                <a:cubicBezTo>
                  <a:pt x="3988801" y="1203"/>
                  <a:pt x="3993728" y="3701"/>
                  <a:pt x="3998012" y="8697"/>
                </a:cubicBezTo>
                <a:cubicBezTo>
                  <a:pt x="4022778" y="50964"/>
                  <a:pt x="4042330" y="92800"/>
                  <a:pt x="4056667" y="134206"/>
                </a:cubicBezTo>
                <a:cubicBezTo>
                  <a:pt x="4071005" y="175611"/>
                  <a:pt x="4087265" y="216786"/>
                  <a:pt x="4105448" y="257731"/>
                </a:cubicBezTo>
                <a:lnTo>
                  <a:pt x="4100981" y="268418"/>
                </a:lnTo>
                <a:cubicBezTo>
                  <a:pt x="4095990" y="271985"/>
                  <a:pt x="4090488" y="273769"/>
                  <a:pt x="4084477" y="273769"/>
                </a:cubicBezTo>
                <a:lnTo>
                  <a:pt x="4082186" y="273769"/>
                </a:lnTo>
                <a:lnTo>
                  <a:pt x="4072343" y="268847"/>
                </a:lnTo>
                <a:cubicBezTo>
                  <a:pt x="4054574" y="239968"/>
                  <a:pt x="4040456" y="208126"/>
                  <a:pt x="4029991" y="173320"/>
                </a:cubicBezTo>
                <a:lnTo>
                  <a:pt x="3918106" y="178030"/>
                </a:lnTo>
                <a:cubicBezTo>
                  <a:pt x="3912910" y="190557"/>
                  <a:pt x="3908130" y="204220"/>
                  <a:pt x="3903768" y="219020"/>
                </a:cubicBezTo>
                <a:cubicBezTo>
                  <a:pt x="3899405" y="233820"/>
                  <a:pt x="3894210" y="249122"/>
                  <a:pt x="3888181" y="264924"/>
                </a:cubicBezTo>
                <a:cubicBezTo>
                  <a:pt x="3884056" y="268674"/>
                  <a:pt x="3879041" y="270550"/>
                  <a:pt x="3873136" y="270550"/>
                </a:cubicBezTo>
                <a:lnTo>
                  <a:pt x="3869655" y="270550"/>
                </a:lnTo>
                <a:lnTo>
                  <a:pt x="3860266" y="265609"/>
                </a:lnTo>
                <a:cubicBezTo>
                  <a:pt x="3856205" y="260195"/>
                  <a:pt x="3854174" y="254030"/>
                  <a:pt x="3854174" y="247114"/>
                </a:cubicBezTo>
                <a:cubicBezTo>
                  <a:pt x="3877661" y="161812"/>
                  <a:pt x="3913983" y="83239"/>
                  <a:pt x="3963140" y="11397"/>
                </a:cubicBezTo>
                <a:cubicBezTo>
                  <a:pt x="3970248" y="4601"/>
                  <a:pt x="3976944" y="1203"/>
                  <a:pt x="3983229" y="1203"/>
                </a:cubicBezTo>
                <a:close/>
                <a:moveTo>
                  <a:pt x="3135503" y="1203"/>
                </a:moveTo>
                <a:cubicBezTo>
                  <a:pt x="3141076" y="1203"/>
                  <a:pt x="3146003" y="3701"/>
                  <a:pt x="3150287" y="8697"/>
                </a:cubicBezTo>
                <a:cubicBezTo>
                  <a:pt x="3175053" y="50964"/>
                  <a:pt x="3194605" y="92800"/>
                  <a:pt x="3208942" y="134206"/>
                </a:cubicBezTo>
                <a:cubicBezTo>
                  <a:pt x="3223279" y="175611"/>
                  <a:pt x="3239540" y="216786"/>
                  <a:pt x="3257723" y="257731"/>
                </a:cubicBezTo>
                <a:lnTo>
                  <a:pt x="3253256" y="268418"/>
                </a:lnTo>
                <a:cubicBezTo>
                  <a:pt x="3248265" y="271985"/>
                  <a:pt x="3242763" y="273769"/>
                  <a:pt x="3236752" y="273769"/>
                </a:cubicBezTo>
                <a:lnTo>
                  <a:pt x="3234461" y="273769"/>
                </a:lnTo>
                <a:lnTo>
                  <a:pt x="3224618" y="268847"/>
                </a:lnTo>
                <a:cubicBezTo>
                  <a:pt x="3206849" y="239968"/>
                  <a:pt x="3192731" y="208126"/>
                  <a:pt x="3182265" y="173320"/>
                </a:cubicBezTo>
                <a:lnTo>
                  <a:pt x="3070381" y="178030"/>
                </a:lnTo>
                <a:cubicBezTo>
                  <a:pt x="3065185" y="190557"/>
                  <a:pt x="3060405" y="204220"/>
                  <a:pt x="3056043" y="219020"/>
                </a:cubicBezTo>
                <a:cubicBezTo>
                  <a:pt x="3051680" y="233820"/>
                  <a:pt x="3046485" y="249122"/>
                  <a:pt x="3040457" y="264924"/>
                </a:cubicBezTo>
                <a:cubicBezTo>
                  <a:pt x="3036331" y="268674"/>
                  <a:pt x="3031316" y="270550"/>
                  <a:pt x="3025411" y="270550"/>
                </a:cubicBezTo>
                <a:lnTo>
                  <a:pt x="3021930" y="270550"/>
                </a:lnTo>
                <a:lnTo>
                  <a:pt x="3012541" y="265609"/>
                </a:lnTo>
                <a:cubicBezTo>
                  <a:pt x="3008480" y="260195"/>
                  <a:pt x="3006449" y="254030"/>
                  <a:pt x="3006449" y="247114"/>
                </a:cubicBezTo>
                <a:cubicBezTo>
                  <a:pt x="3029936" y="161812"/>
                  <a:pt x="3066257" y="83239"/>
                  <a:pt x="3115415" y="11397"/>
                </a:cubicBezTo>
                <a:cubicBezTo>
                  <a:pt x="3122523" y="4601"/>
                  <a:pt x="3129219" y="1203"/>
                  <a:pt x="3135503" y="1203"/>
                </a:cubicBezTo>
                <a:close/>
                <a:moveTo>
                  <a:pt x="2621153" y="1203"/>
                </a:moveTo>
                <a:cubicBezTo>
                  <a:pt x="2626725" y="1203"/>
                  <a:pt x="2631653" y="3701"/>
                  <a:pt x="2635936" y="8697"/>
                </a:cubicBezTo>
                <a:cubicBezTo>
                  <a:pt x="2660703" y="50964"/>
                  <a:pt x="2680255" y="92800"/>
                  <a:pt x="2694592" y="134206"/>
                </a:cubicBezTo>
                <a:cubicBezTo>
                  <a:pt x="2708929" y="175611"/>
                  <a:pt x="2725190" y="216786"/>
                  <a:pt x="2743373" y="257731"/>
                </a:cubicBezTo>
                <a:lnTo>
                  <a:pt x="2738906" y="268418"/>
                </a:lnTo>
                <a:cubicBezTo>
                  <a:pt x="2733914" y="271985"/>
                  <a:pt x="2728413" y="273769"/>
                  <a:pt x="2722402" y="273769"/>
                </a:cubicBezTo>
                <a:lnTo>
                  <a:pt x="2720111" y="273769"/>
                </a:lnTo>
                <a:lnTo>
                  <a:pt x="2710268" y="268847"/>
                </a:lnTo>
                <a:cubicBezTo>
                  <a:pt x="2692499" y="239968"/>
                  <a:pt x="2678381" y="208126"/>
                  <a:pt x="2667915" y="173320"/>
                </a:cubicBezTo>
                <a:lnTo>
                  <a:pt x="2556031" y="178030"/>
                </a:lnTo>
                <a:cubicBezTo>
                  <a:pt x="2550835" y="190557"/>
                  <a:pt x="2546055" y="204220"/>
                  <a:pt x="2541693" y="219020"/>
                </a:cubicBezTo>
                <a:cubicBezTo>
                  <a:pt x="2537330" y="233820"/>
                  <a:pt x="2532135" y="249122"/>
                  <a:pt x="2526107" y="264924"/>
                </a:cubicBezTo>
                <a:cubicBezTo>
                  <a:pt x="2521981" y="268674"/>
                  <a:pt x="2516966" y="270550"/>
                  <a:pt x="2511061" y="270550"/>
                </a:cubicBezTo>
                <a:lnTo>
                  <a:pt x="2507580" y="270550"/>
                </a:lnTo>
                <a:lnTo>
                  <a:pt x="2498191" y="265609"/>
                </a:lnTo>
                <a:cubicBezTo>
                  <a:pt x="2494130" y="260195"/>
                  <a:pt x="2492099" y="254030"/>
                  <a:pt x="2492099" y="247114"/>
                </a:cubicBezTo>
                <a:cubicBezTo>
                  <a:pt x="2515585" y="161812"/>
                  <a:pt x="2551908" y="83239"/>
                  <a:pt x="2601065" y="11397"/>
                </a:cubicBezTo>
                <a:cubicBezTo>
                  <a:pt x="2608173" y="4601"/>
                  <a:pt x="2614869" y="1203"/>
                  <a:pt x="2621153" y="1203"/>
                </a:cubicBezTo>
                <a:close/>
                <a:moveTo>
                  <a:pt x="1773428" y="1203"/>
                </a:moveTo>
                <a:cubicBezTo>
                  <a:pt x="1779001" y="1203"/>
                  <a:pt x="1783928" y="3701"/>
                  <a:pt x="1788212" y="8697"/>
                </a:cubicBezTo>
                <a:cubicBezTo>
                  <a:pt x="1812978" y="50964"/>
                  <a:pt x="1832530" y="92800"/>
                  <a:pt x="1846867" y="134206"/>
                </a:cubicBezTo>
                <a:cubicBezTo>
                  <a:pt x="1861204" y="175611"/>
                  <a:pt x="1877465" y="216786"/>
                  <a:pt x="1895648" y="257731"/>
                </a:cubicBezTo>
                <a:lnTo>
                  <a:pt x="1891181" y="268418"/>
                </a:lnTo>
                <a:cubicBezTo>
                  <a:pt x="1886190" y="271985"/>
                  <a:pt x="1880688" y="273769"/>
                  <a:pt x="1874677" y="273769"/>
                </a:cubicBezTo>
                <a:lnTo>
                  <a:pt x="1872386" y="273769"/>
                </a:lnTo>
                <a:lnTo>
                  <a:pt x="1862543" y="268847"/>
                </a:lnTo>
                <a:cubicBezTo>
                  <a:pt x="1844773" y="239968"/>
                  <a:pt x="1830656" y="208126"/>
                  <a:pt x="1820190" y="173320"/>
                </a:cubicBezTo>
                <a:lnTo>
                  <a:pt x="1708306" y="178030"/>
                </a:lnTo>
                <a:cubicBezTo>
                  <a:pt x="1703109" y="190557"/>
                  <a:pt x="1698330" y="204220"/>
                  <a:pt x="1693968" y="219020"/>
                </a:cubicBezTo>
                <a:cubicBezTo>
                  <a:pt x="1689605" y="233820"/>
                  <a:pt x="1684410" y="249122"/>
                  <a:pt x="1678382" y="264924"/>
                </a:cubicBezTo>
                <a:cubicBezTo>
                  <a:pt x="1674256" y="268674"/>
                  <a:pt x="1669241" y="270550"/>
                  <a:pt x="1663336" y="270550"/>
                </a:cubicBezTo>
                <a:lnTo>
                  <a:pt x="1659855" y="270550"/>
                </a:lnTo>
                <a:lnTo>
                  <a:pt x="1650466" y="265609"/>
                </a:lnTo>
                <a:cubicBezTo>
                  <a:pt x="1646405" y="260195"/>
                  <a:pt x="1644374" y="254030"/>
                  <a:pt x="1644374" y="247114"/>
                </a:cubicBezTo>
                <a:cubicBezTo>
                  <a:pt x="1667860" y="161812"/>
                  <a:pt x="1704182" y="83239"/>
                  <a:pt x="1753340" y="11397"/>
                </a:cubicBezTo>
                <a:cubicBezTo>
                  <a:pt x="1760448" y="4601"/>
                  <a:pt x="1767144" y="1203"/>
                  <a:pt x="1773428" y="1203"/>
                </a:cubicBezTo>
                <a:close/>
                <a:moveTo>
                  <a:pt x="1249554" y="1203"/>
                </a:moveTo>
                <a:cubicBezTo>
                  <a:pt x="1255125" y="1203"/>
                  <a:pt x="1260053" y="3701"/>
                  <a:pt x="1264337" y="8697"/>
                </a:cubicBezTo>
                <a:cubicBezTo>
                  <a:pt x="1289103" y="50964"/>
                  <a:pt x="1308655" y="92800"/>
                  <a:pt x="1322992" y="134206"/>
                </a:cubicBezTo>
                <a:cubicBezTo>
                  <a:pt x="1337330" y="175611"/>
                  <a:pt x="1353590" y="216786"/>
                  <a:pt x="1371773" y="257731"/>
                </a:cubicBezTo>
                <a:lnTo>
                  <a:pt x="1367306" y="268418"/>
                </a:lnTo>
                <a:cubicBezTo>
                  <a:pt x="1362315" y="271985"/>
                  <a:pt x="1356813" y="273769"/>
                  <a:pt x="1350802" y="273769"/>
                </a:cubicBezTo>
                <a:lnTo>
                  <a:pt x="1348510" y="273769"/>
                </a:lnTo>
                <a:lnTo>
                  <a:pt x="1338668" y="268847"/>
                </a:lnTo>
                <a:cubicBezTo>
                  <a:pt x="1320898" y="239968"/>
                  <a:pt x="1306781" y="208126"/>
                  <a:pt x="1296316" y="173320"/>
                </a:cubicBezTo>
                <a:lnTo>
                  <a:pt x="1184431" y="178030"/>
                </a:lnTo>
                <a:cubicBezTo>
                  <a:pt x="1179234" y="190557"/>
                  <a:pt x="1174455" y="204220"/>
                  <a:pt x="1170093" y="219020"/>
                </a:cubicBezTo>
                <a:cubicBezTo>
                  <a:pt x="1165730" y="233820"/>
                  <a:pt x="1160535" y="249122"/>
                  <a:pt x="1154506" y="264924"/>
                </a:cubicBezTo>
                <a:cubicBezTo>
                  <a:pt x="1150381" y="268674"/>
                  <a:pt x="1145366" y="270550"/>
                  <a:pt x="1139461" y="270550"/>
                </a:cubicBezTo>
                <a:lnTo>
                  <a:pt x="1135980" y="270550"/>
                </a:lnTo>
                <a:lnTo>
                  <a:pt x="1126591" y="265609"/>
                </a:lnTo>
                <a:cubicBezTo>
                  <a:pt x="1122530" y="260195"/>
                  <a:pt x="1120499" y="254030"/>
                  <a:pt x="1120499" y="247114"/>
                </a:cubicBezTo>
                <a:cubicBezTo>
                  <a:pt x="1143986" y="161812"/>
                  <a:pt x="1180308" y="83239"/>
                  <a:pt x="1229465" y="11397"/>
                </a:cubicBezTo>
                <a:cubicBezTo>
                  <a:pt x="1236573" y="4601"/>
                  <a:pt x="1243269" y="1203"/>
                  <a:pt x="1249554" y="1203"/>
                </a:cubicBezTo>
                <a:close/>
                <a:moveTo>
                  <a:pt x="392303" y="1203"/>
                </a:moveTo>
                <a:cubicBezTo>
                  <a:pt x="397875" y="1203"/>
                  <a:pt x="402803" y="3701"/>
                  <a:pt x="407086" y="8697"/>
                </a:cubicBezTo>
                <a:cubicBezTo>
                  <a:pt x="431853" y="50964"/>
                  <a:pt x="451405" y="92800"/>
                  <a:pt x="465742" y="134206"/>
                </a:cubicBezTo>
                <a:cubicBezTo>
                  <a:pt x="480079" y="175611"/>
                  <a:pt x="496340" y="216786"/>
                  <a:pt x="514523" y="257731"/>
                </a:cubicBezTo>
                <a:lnTo>
                  <a:pt x="510056" y="268418"/>
                </a:lnTo>
                <a:cubicBezTo>
                  <a:pt x="505064" y="271985"/>
                  <a:pt x="499563" y="273769"/>
                  <a:pt x="493552" y="273769"/>
                </a:cubicBezTo>
                <a:lnTo>
                  <a:pt x="491260" y="273769"/>
                </a:lnTo>
                <a:lnTo>
                  <a:pt x="481418" y="268847"/>
                </a:lnTo>
                <a:cubicBezTo>
                  <a:pt x="463648" y="239968"/>
                  <a:pt x="449531" y="208126"/>
                  <a:pt x="439065" y="173320"/>
                </a:cubicBezTo>
                <a:lnTo>
                  <a:pt x="327181" y="178030"/>
                </a:lnTo>
                <a:cubicBezTo>
                  <a:pt x="321985" y="190557"/>
                  <a:pt x="317205" y="204220"/>
                  <a:pt x="312843" y="219020"/>
                </a:cubicBezTo>
                <a:cubicBezTo>
                  <a:pt x="308480" y="233820"/>
                  <a:pt x="303285" y="249122"/>
                  <a:pt x="297256" y="264924"/>
                </a:cubicBezTo>
                <a:cubicBezTo>
                  <a:pt x="293131" y="268674"/>
                  <a:pt x="288116" y="270550"/>
                  <a:pt x="282211" y="270550"/>
                </a:cubicBezTo>
                <a:lnTo>
                  <a:pt x="278729" y="270550"/>
                </a:lnTo>
                <a:lnTo>
                  <a:pt x="269341" y="265609"/>
                </a:lnTo>
                <a:cubicBezTo>
                  <a:pt x="265280" y="260195"/>
                  <a:pt x="263249" y="254030"/>
                  <a:pt x="263249" y="247114"/>
                </a:cubicBezTo>
                <a:cubicBezTo>
                  <a:pt x="286735" y="161812"/>
                  <a:pt x="323058" y="83239"/>
                  <a:pt x="372215" y="11397"/>
                </a:cubicBezTo>
                <a:cubicBezTo>
                  <a:pt x="379323" y="4601"/>
                  <a:pt x="386019" y="1203"/>
                  <a:pt x="392303" y="1203"/>
                </a:cubicBezTo>
                <a:close/>
                <a:moveTo>
                  <a:pt x="11850169" y="0"/>
                </a:moveTo>
                <a:cubicBezTo>
                  <a:pt x="11867170" y="0"/>
                  <a:pt x="11889638" y="2112"/>
                  <a:pt x="11917570" y="6335"/>
                </a:cubicBezTo>
                <a:cubicBezTo>
                  <a:pt x="11945502" y="10559"/>
                  <a:pt x="11968992" y="19296"/>
                  <a:pt x="11988039" y="32545"/>
                </a:cubicBezTo>
                <a:cubicBezTo>
                  <a:pt x="12007086" y="45794"/>
                  <a:pt x="12020605" y="60546"/>
                  <a:pt x="12028597" y="76801"/>
                </a:cubicBezTo>
                <a:cubicBezTo>
                  <a:pt x="12038000" y="95889"/>
                  <a:pt x="12042700" y="113437"/>
                  <a:pt x="12042700" y="129445"/>
                </a:cubicBezTo>
                <a:cubicBezTo>
                  <a:pt x="12042700" y="137273"/>
                  <a:pt x="12041945" y="146972"/>
                  <a:pt x="12040430" y="158540"/>
                </a:cubicBezTo>
                <a:cubicBezTo>
                  <a:pt x="12038915" y="170109"/>
                  <a:pt x="12036003" y="181867"/>
                  <a:pt x="12031694" y="193815"/>
                </a:cubicBezTo>
                <a:cubicBezTo>
                  <a:pt x="12027384" y="205763"/>
                  <a:pt x="12014695" y="221241"/>
                  <a:pt x="11993625" y="240247"/>
                </a:cubicBezTo>
                <a:cubicBezTo>
                  <a:pt x="11972556" y="259254"/>
                  <a:pt x="11947746" y="270991"/>
                  <a:pt x="11919195" y="275458"/>
                </a:cubicBezTo>
                <a:cubicBezTo>
                  <a:pt x="11890643" y="279925"/>
                  <a:pt x="11861808" y="283244"/>
                  <a:pt x="11832685" y="285416"/>
                </a:cubicBezTo>
                <a:cubicBezTo>
                  <a:pt x="11821003" y="284140"/>
                  <a:pt x="11814224" y="279904"/>
                  <a:pt x="11812344" y="272706"/>
                </a:cubicBezTo>
                <a:cubicBezTo>
                  <a:pt x="11810465" y="265509"/>
                  <a:pt x="11806708" y="184692"/>
                  <a:pt x="11801071" y="30257"/>
                </a:cubicBezTo>
                <a:cubicBezTo>
                  <a:pt x="11801374" y="13703"/>
                  <a:pt x="11804651" y="4522"/>
                  <a:pt x="11810904" y="2713"/>
                </a:cubicBezTo>
                <a:cubicBezTo>
                  <a:pt x="11817156" y="904"/>
                  <a:pt x="11830245" y="0"/>
                  <a:pt x="11850169" y="0"/>
                </a:cubicBezTo>
                <a:close/>
                <a:moveTo>
                  <a:pt x="10488094" y="0"/>
                </a:moveTo>
                <a:cubicBezTo>
                  <a:pt x="10505095" y="0"/>
                  <a:pt x="10527563" y="2112"/>
                  <a:pt x="10555495" y="6335"/>
                </a:cubicBezTo>
                <a:cubicBezTo>
                  <a:pt x="10583427" y="10559"/>
                  <a:pt x="10606917" y="19296"/>
                  <a:pt x="10625965" y="32545"/>
                </a:cubicBezTo>
                <a:cubicBezTo>
                  <a:pt x="10645011" y="45794"/>
                  <a:pt x="10658530" y="60546"/>
                  <a:pt x="10666522" y="76801"/>
                </a:cubicBezTo>
                <a:cubicBezTo>
                  <a:pt x="10675925" y="95889"/>
                  <a:pt x="10680627" y="113437"/>
                  <a:pt x="10680627" y="129445"/>
                </a:cubicBezTo>
                <a:cubicBezTo>
                  <a:pt x="10680627" y="137273"/>
                  <a:pt x="10679868" y="146972"/>
                  <a:pt x="10678355" y="158540"/>
                </a:cubicBezTo>
                <a:cubicBezTo>
                  <a:pt x="10676840" y="170109"/>
                  <a:pt x="10673928" y="181867"/>
                  <a:pt x="10669619" y="193815"/>
                </a:cubicBezTo>
                <a:cubicBezTo>
                  <a:pt x="10665310" y="205763"/>
                  <a:pt x="10652620" y="221241"/>
                  <a:pt x="10631552" y="240247"/>
                </a:cubicBezTo>
                <a:cubicBezTo>
                  <a:pt x="10610481" y="259254"/>
                  <a:pt x="10585671" y="270991"/>
                  <a:pt x="10557120" y="275458"/>
                </a:cubicBezTo>
                <a:cubicBezTo>
                  <a:pt x="10528570" y="279925"/>
                  <a:pt x="10499733" y="283244"/>
                  <a:pt x="10470610" y="285416"/>
                </a:cubicBezTo>
                <a:cubicBezTo>
                  <a:pt x="10458928" y="284140"/>
                  <a:pt x="10452149" y="279904"/>
                  <a:pt x="10450270" y="272706"/>
                </a:cubicBezTo>
                <a:cubicBezTo>
                  <a:pt x="10448390" y="265509"/>
                  <a:pt x="10444632" y="184692"/>
                  <a:pt x="10438996" y="30257"/>
                </a:cubicBezTo>
                <a:cubicBezTo>
                  <a:pt x="10439298" y="13703"/>
                  <a:pt x="10442577" y="4522"/>
                  <a:pt x="10448829" y="2713"/>
                </a:cubicBezTo>
                <a:cubicBezTo>
                  <a:pt x="10455082" y="904"/>
                  <a:pt x="10468170" y="0"/>
                  <a:pt x="10488094" y="0"/>
                </a:cubicBezTo>
                <a:close/>
                <a:moveTo>
                  <a:pt x="9116494" y="0"/>
                </a:moveTo>
                <a:cubicBezTo>
                  <a:pt x="9133495" y="0"/>
                  <a:pt x="9155963" y="2112"/>
                  <a:pt x="9183895" y="6335"/>
                </a:cubicBezTo>
                <a:cubicBezTo>
                  <a:pt x="9211827" y="10559"/>
                  <a:pt x="9235317" y="19296"/>
                  <a:pt x="9254364" y="32545"/>
                </a:cubicBezTo>
                <a:cubicBezTo>
                  <a:pt x="9273412" y="45794"/>
                  <a:pt x="9286931" y="60546"/>
                  <a:pt x="9294922" y="76801"/>
                </a:cubicBezTo>
                <a:cubicBezTo>
                  <a:pt x="9304325" y="95889"/>
                  <a:pt x="9309026" y="113437"/>
                  <a:pt x="9309026" y="129445"/>
                </a:cubicBezTo>
                <a:cubicBezTo>
                  <a:pt x="9309026" y="137273"/>
                  <a:pt x="9308268" y="146972"/>
                  <a:pt x="9306755" y="158540"/>
                </a:cubicBezTo>
                <a:cubicBezTo>
                  <a:pt x="9305240" y="170109"/>
                  <a:pt x="9302328" y="181867"/>
                  <a:pt x="9298019" y="193815"/>
                </a:cubicBezTo>
                <a:cubicBezTo>
                  <a:pt x="9293709" y="205763"/>
                  <a:pt x="9281021" y="221241"/>
                  <a:pt x="9259951" y="240247"/>
                </a:cubicBezTo>
                <a:cubicBezTo>
                  <a:pt x="9238881" y="259254"/>
                  <a:pt x="9214071" y="270991"/>
                  <a:pt x="9185520" y="275458"/>
                </a:cubicBezTo>
                <a:cubicBezTo>
                  <a:pt x="9156969" y="279925"/>
                  <a:pt x="9128132" y="283244"/>
                  <a:pt x="9099010" y="285416"/>
                </a:cubicBezTo>
                <a:cubicBezTo>
                  <a:pt x="9087328" y="284140"/>
                  <a:pt x="9080548" y="279904"/>
                  <a:pt x="9078669" y="272706"/>
                </a:cubicBezTo>
                <a:cubicBezTo>
                  <a:pt x="9076790" y="265509"/>
                  <a:pt x="9073032" y="184692"/>
                  <a:pt x="9067396" y="30257"/>
                </a:cubicBezTo>
                <a:cubicBezTo>
                  <a:pt x="9067699" y="13703"/>
                  <a:pt x="9070977" y="4522"/>
                  <a:pt x="9077229" y="2713"/>
                </a:cubicBezTo>
                <a:cubicBezTo>
                  <a:pt x="9083482" y="904"/>
                  <a:pt x="9096570" y="0"/>
                  <a:pt x="9116494" y="0"/>
                </a:cubicBezTo>
                <a:close/>
                <a:moveTo>
                  <a:pt x="7744894" y="0"/>
                </a:moveTo>
                <a:cubicBezTo>
                  <a:pt x="7761895" y="0"/>
                  <a:pt x="7784363" y="2112"/>
                  <a:pt x="7812295" y="6335"/>
                </a:cubicBezTo>
                <a:cubicBezTo>
                  <a:pt x="7840226" y="10559"/>
                  <a:pt x="7863717" y="19296"/>
                  <a:pt x="7882764" y="32545"/>
                </a:cubicBezTo>
                <a:cubicBezTo>
                  <a:pt x="7901812" y="45794"/>
                  <a:pt x="7915330" y="60546"/>
                  <a:pt x="7923321" y="76801"/>
                </a:cubicBezTo>
                <a:cubicBezTo>
                  <a:pt x="7932725" y="95889"/>
                  <a:pt x="7937426" y="113437"/>
                  <a:pt x="7937426" y="129445"/>
                </a:cubicBezTo>
                <a:cubicBezTo>
                  <a:pt x="7937426" y="137273"/>
                  <a:pt x="7936669" y="146972"/>
                  <a:pt x="7935154" y="158540"/>
                </a:cubicBezTo>
                <a:cubicBezTo>
                  <a:pt x="7933640" y="170109"/>
                  <a:pt x="7930728" y="181867"/>
                  <a:pt x="7926419" y="193815"/>
                </a:cubicBezTo>
                <a:cubicBezTo>
                  <a:pt x="7922110" y="205763"/>
                  <a:pt x="7909421" y="221241"/>
                  <a:pt x="7888351" y="240247"/>
                </a:cubicBezTo>
                <a:cubicBezTo>
                  <a:pt x="7867281" y="259254"/>
                  <a:pt x="7842471" y="270991"/>
                  <a:pt x="7813920" y="275458"/>
                </a:cubicBezTo>
                <a:cubicBezTo>
                  <a:pt x="7785369" y="279925"/>
                  <a:pt x="7756533" y="283244"/>
                  <a:pt x="7727410" y="285416"/>
                </a:cubicBezTo>
                <a:cubicBezTo>
                  <a:pt x="7715729" y="284140"/>
                  <a:pt x="7708949" y="279904"/>
                  <a:pt x="7707069" y="272706"/>
                </a:cubicBezTo>
                <a:cubicBezTo>
                  <a:pt x="7705190" y="265509"/>
                  <a:pt x="7701432" y="184692"/>
                  <a:pt x="7695796" y="30257"/>
                </a:cubicBezTo>
                <a:cubicBezTo>
                  <a:pt x="7696099" y="13703"/>
                  <a:pt x="7699377" y="4522"/>
                  <a:pt x="7705629" y="2713"/>
                </a:cubicBezTo>
                <a:cubicBezTo>
                  <a:pt x="7711881" y="904"/>
                  <a:pt x="7724971" y="0"/>
                  <a:pt x="7744894" y="0"/>
                </a:cubicBezTo>
                <a:close/>
                <a:moveTo>
                  <a:pt x="6382819" y="0"/>
                </a:moveTo>
                <a:cubicBezTo>
                  <a:pt x="6399822" y="0"/>
                  <a:pt x="6422287" y="2112"/>
                  <a:pt x="6450220" y="6335"/>
                </a:cubicBezTo>
                <a:cubicBezTo>
                  <a:pt x="6478152" y="10559"/>
                  <a:pt x="6501642" y="19296"/>
                  <a:pt x="6520689" y="32545"/>
                </a:cubicBezTo>
                <a:cubicBezTo>
                  <a:pt x="6539737" y="45794"/>
                  <a:pt x="6553256" y="60546"/>
                  <a:pt x="6561247" y="76801"/>
                </a:cubicBezTo>
                <a:cubicBezTo>
                  <a:pt x="6570650" y="95889"/>
                  <a:pt x="6575351" y="113437"/>
                  <a:pt x="6575351" y="129445"/>
                </a:cubicBezTo>
                <a:cubicBezTo>
                  <a:pt x="6575351" y="137273"/>
                  <a:pt x="6574594" y="146972"/>
                  <a:pt x="6573079" y="158540"/>
                </a:cubicBezTo>
                <a:cubicBezTo>
                  <a:pt x="6571565" y="170109"/>
                  <a:pt x="6568653" y="181867"/>
                  <a:pt x="6564344" y="193815"/>
                </a:cubicBezTo>
                <a:cubicBezTo>
                  <a:pt x="6560035" y="205763"/>
                  <a:pt x="6547347" y="221241"/>
                  <a:pt x="6526276" y="240247"/>
                </a:cubicBezTo>
                <a:cubicBezTo>
                  <a:pt x="6505207" y="259254"/>
                  <a:pt x="6480396" y="270991"/>
                  <a:pt x="6451846" y="275458"/>
                </a:cubicBezTo>
                <a:cubicBezTo>
                  <a:pt x="6423296" y="279925"/>
                  <a:pt x="6394459" y="283244"/>
                  <a:pt x="6365336" y="285416"/>
                </a:cubicBezTo>
                <a:cubicBezTo>
                  <a:pt x="6353654" y="284140"/>
                  <a:pt x="6346875" y="279904"/>
                  <a:pt x="6344995" y="272706"/>
                </a:cubicBezTo>
                <a:cubicBezTo>
                  <a:pt x="6343116" y="265509"/>
                  <a:pt x="6339357" y="184692"/>
                  <a:pt x="6333721" y="30257"/>
                </a:cubicBezTo>
                <a:cubicBezTo>
                  <a:pt x="6334024" y="13703"/>
                  <a:pt x="6337302" y="4522"/>
                  <a:pt x="6343555" y="2713"/>
                </a:cubicBezTo>
                <a:cubicBezTo>
                  <a:pt x="6349808" y="904"/>
                  <a:pt x="6362895" y="0"/>
                  <a:pt x="6382819" y="0"/>
                </a:cubicBezTo>
                <a:close/>
                <a:moveTo>
                  <a:pt x="5011219" y="0"/>
                </a:moveTo>
                <a:cubicBezTo>
                  <a:pt x="5028221" y="0"/>
                  <a:pt x="5050688" y="2112"/>
                  <a:pt x="5078621" y="6335"/>
                </a:cubicBezTo>
                <a:cubicBezTo>
                  <a:pt x="5106553" y="10559"/>
                  <a:pt x="5130043" y="19296"/>
                  <a:pt x="5149089" y="32545"/>
                </a:cubicBezTo>
                <a:cubicBezTo>
                  <a:pt x="5168138" y="45794"/>
                  <a:pt x="5181655" y="60546"/>
                  <a:pt x="5189647" y="76801"/>
                </a:cubicBezTo>
                <a:cubicBezTo>
                  <a:pt x="5199050" y="95889"/>
                  <a:pt x="5203752" y="113437"/>
                  <a:pt x="5203752" y="129445"/>
                </a:cubicBezTo>
                <a:cubicBezTo>
                  <a:pt x="5203752" y="137273"/>
                  <a:pt x="5202995" y="146972"/>
                  <a:pt x="5201481" y="158540"/>
                </a:cubicBezTo>
                <a:cubicBezTo>
                  <a:pt x="5199965" y="170109"/>
                  <a:pt x="5197054" y="181867"/>
                  <a:pt x="5192744" y="193815"/>
                </a:cubicBezTo>
                <a:cubicBezTo>
                  <a:pt x="5188435" y="205763"/>
                  <a:pt x="5175746" y="221241"/>
                  <a:pt x="5154677" y="240247"/>
                </a:cubicBezTo>
                <a:cubicBezTo>
                  <a:pt x="5133608" y="259254"/>
                  <a:pt x="5108796" y="270991"/>
                  <a:pt x="5080246" y="275458"/>
                </a:cubicBezTo>
                <a:cubicBezTo>
                  <a:pt x="5051695" y="279925"/>
                  <a:pt x="5022858" y="283244"/>
                  <a:pt x="4993736" y="285416"/>
                </a:cubicBezTo>
                <a:cubicBezTo>
                  <a:pt x="4982054" y="284140"/>
                  <a:pt x="4975274" y="279904"/>
                  <a:pt x="4973395" y="272706"/>
                </a:cubicBezTo>
                <a:cubicBezTo>
                  <a:pt x="4971515" y="265509"/>
                  <a:pt x="4967757" y="184692"/>
                  <a:pt x="4962123" y="30257"/>
                </a:cubicBezTo>
                <a:cubicBezTo>
                  <a:pt x="4962425" y="13703"/>
                  <a:pt x="4965703" y="4522"/>
                  <a:pt x="4971954" y="2713"/>
                </a:cubicBezTo>
                <a:cubicBezTo>
                  <a:pt x="4978207" y="904"/>
                  <a:pt x="4991296" y="0"/>
                  <a:pt x="5011219" y="0"/>
                </a:cubicBezTo>
                <a:close/>
                <a:moveTo>
                  <a:pt x="3639619" y="0"/>
                </a:moveTo>
                <a:cubicBezTo>
                  <a:pt x="3656621" y="0"/>
                  <a:pt x="3679088" y="2112"/>
                  <a:pt x="3707020" y="6335"/>
                </a:cubicBezTo>
                <a:cubicBezTo>
                  <a:pt x="3734952" y="10559"/>
                  <a:pt x="3758442" y="19296"/>
                  <a:pt x="3777490" y="32545"/>
                </a:cubicBezTo>
                <a:cubicBezTo>
                  <a:pt x="3796537" y="45794"/>
                  <a:pt x="3810056" y="60546"/>
                  <a:pt x="3818047" y="76801"/>
                </a:cubicBezTo>
                <a:cubicBezTo>
                  <a:pt x="3827450" y="95889"/>
                  <a:pt x="3832152" y="113437"/>
                  <a:pt x="3832152" y="129445"/>
                </a:cubicBezTo>
                <a:cubicBezTo>
                  <a:pt x="3832152" y="137273"/>
                  <a:pt x="3831395" y="146972"/>
                  <a:pt x="3829879" y="158540"/>
                </a:cubicBezTo>
                <a:cubicBezTo>
                  <a:pt x="3828366" y="170109"/>
                  <a:pt x="3825454" y="181867"/>
                  <a:pt x="3821144" y="193815"/>
                </a:cubicBezTo>
                <a:cubicBezTo>
                  <a:pt x="3816836" y="205763"/>
                  <a:pt x="3804146" y="221241"/>
                  <a:pt x="3783076" y="240247"/>
                </a:cubicBezTo>
                <a:cubicBezTo>
                  <a:pt x="3762007" y="259254"/>
                  <a:pt x="3737197" y="270991"/>
                  <a:pt x="3708646" y="275458"/>
                </a:cubicBezTo>
                <a:cubicBezTo>
                  <a:pt x="3680095" y="279925"/>
                  <a:pt x="3651259" y="283244"/>
                  <a:pt x="3622136" y="285416"/>
                </a:cubicBezTo>
                <a:cubicBezTo>
                  <a:pt x="3610455" y="284140"/>
                  <a:pt x="3603674" y="279904"/>
                  <a:pt x="3601795" y="272706"/>
                </a:cubicBezTo>
                <a:cubicBezTo>
                  <a:pt x="3599916" y="265509"/>
                  <a:pt x="3596158" y="184692"/>
                  <a:pt x="3590522" y="30257"/>
                </a:cubicBezTo>
                <a:cubicBezTo>
                  <a:pt x="3590825" y="13703"/>
                  <a:pt x="3594102" y="4522"/>
                  <a:pt x="3600355" y="2713"/>
                </a:cubicBezTo>
                <a:cubicBezTo>
                  <a:pt x="3606607" y="904"/>
                  <a:pt x="3619695" y="0"/>
                  <a:pt x="3639619" y="0"/>
                </a:cubicBezTo>
                <a:close/>
                <a:moveTo>
                  <a:pt x="2277544" y="0"/>
                </a:moveTo>
                <a:cubicBezTo>
                  <a:pt x="2294546" y="0"/>
                  <a:pt x="2317013" y="2112"/>
                  <a:pt x="2344945" y="6335"/>
                </a:cubicBezTo>
                <a:cubicBezTo>
                  <a:pt x="2372877" y="10559"/>
                  <a:pt x="2396367" y="19296"/>
                  <a:pt x="2415415" y="32545"/>
                </a:cubicBezTo>
                <a:cubicBezTo>
                  <a:pt x="2434462" y="45794"/>
                  <a:pt x="2447981" y="60546"/>
                  <a:pt x="2455972" y="76801"/>
                </a:cubicBezTo>
                <a:cubicBezTo>
                  <a:pt x="2465375" y="95889"/>
                  <a:pt x="2470077" y="113437"/>
                  <a:pt x="2470077" y="129445"/>
                </a:cubicBezTo>
                <a:cubicBezTo>
                  <a:pt x="2470077" y="137273"/>
                  <a:pt x="2469320" y="146972"/>
                  <a:pt x="2467805" y="158540"/>
                </a:cubicBezTo>
                <a:cubicBezTo>
                  <a:pt x="2466290" y="170109"/>
                  <a:pt x="2463379" y="181867"/>
                  <a:pt x="2459070" y="193815"/>
                </a:cubicBezTo>
                <a:cubicBezTo>
                  <a:pt x="2454760" y="205763"/>
                  <a:pt x="2442071" y="221241"/>
                  <a:pt x="2421002" y="240247"/>
                </a:cubicBezTo>
                <a:cubicBezTo>
                  <a:pt x="2399932" y="259254"/>
                  <a:pt x="2375122" y="270991"/>
                  <a:pt x="2346571" y="275458"/>
                </a:cubicBezTo>
                <a:cubicBezTo>
                  <a:pt x="2318020" y="279925"/>
                  <a:pt x="2289184" y="283244"/>
                  <a:pt x="2260061" y="285416"/>
                </a:cubicBezTo>
                <a:cubicBezTo>
                  <a:pt x="2248379" y="284140"/>
                  <a:pt x="2241599" y="279904"/>
                  <a:pt x="2239720" y="272706"/>
                </a:cubicBezTo>
                <a:cubicBezTo>
                  <a:pt x="2237840" y="265509"/>
                  <a:pt x="2234083" y="184692"/>
                  <a:pt x="2228447" y="30257"/>
                </a:cubicBezTo>
                <a:cubicBezTo>
                  <a:pt x="2228750" y="13703"/>
                  <a:pt x="2232028" y="4522"/>
                  <a:pt x="2238280" y="2713"/>
                </a:cubicBezTo>
                <a:cubicBezTo>
                  <a:pt x="2244532" y="904"/>
                  <a:pt x="2257621" y="0"/>
                  <a:pt x="2277544" y="0"/>
                </a:cubicBezTo>
                <a:close/>
                <a:moveTo>
                  <a:pt x="905944" y="0"/>
                </a:moveTo>
                <a:cubicBezTo>
                  <a:pt x="922946" y="0"/>
                  <a:pt x="945413" y="2112"/>
                  <a:pt x="973345" y="6335"/>
                </a:cubicBezTo>
                <a:cubicBezTo>
                  <a:pt x="1001277" y="10559"/>
                  <a:pt x="1024767" y="19296"/>
                  <a:pt x="1043814" y="32545"/>
                </a:cubicBezTo>
                <a:cubicBezTo>
                  <a:pt x="1062862" y="45794"/>
                  <a:pt x="1076381" y="60546"/>
                  <a:pt x="1084372" y="76801"/>
                </a:cubicBezTo>
                <a:cubicBezTo>
                  <a:pt x="1093775" y="95889"/>
                  <a:pt x="1098477" y="113437"/>
                  <a:pt x="1098477" y="129445"/>
                </a:cubicBezTo>
                <a:cubicBezTo>
                  <a:pt x="1098477" y="137273"/>
                  <a:pt x="1097720" y="146972"/>
                  <a:pt x="1096205" y="158540"/>
                </a:cubicBezTo>
                <a:cubicBezTo>
                  <a:pt x="1094690" y="170109"/>
                  <a:pt x="1091779" y="181867"/>
                  <a:pt x="1087469" y="193815"/>
                </a:cubicBezTo>
                <a:cubicBezTo>
                  <a:pt x="1083160" y="205763"/>
                  <a:pt x="1070471" y="221241"/>
                  <a:pt x="1049402" y="240247"/>
                </a:cubicBezTo>
                <a:cubicBezTo>
                  <a:pt x="1028332" y="259254"/>
                  <a:pt x="1003521" y="270991"/>
                  <a:pt x="974971" y="275458"/>
                </a:cubicBezTo>
                <a:cubicBezTo>
                  <a:pt x="946420" y="279925"/>
                  <a:pt x="917583" y="283244"/>
                  <a:pt x="888461" y="285416"/>
                </a:cubicBezTo>
                <a:cubicBezTo>
                  <a:pt x="876779" y="284140"/>
                  <a:pt x="869999" y="279904"/>
                  <a:pt x="868120" y="272706"/>
                </a:cubicBezTo>
                <a:cubicBezTo>
                  <a:pt x="866240" y="265509"/>
                  <a:pt x="862483" y="184692"/>
                  <a:pt x="856847" y="30257"/>
                </a:cubicBezTo>
                <a:cubicBezTo>
                  <a:pt x="857150" y="13703"/>
                  <a:pt x="860427" y="4522"/>
                  <a:pt x="866680" y="2713"/>
                </a:cubicBezTo>
                <a:cubicBezTo>
                  <a:pt x="872932" y="904"/>
                  <a:pt x="886020" y="0"/>
                  <a:pt x="90594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3200" b="1" dirty="0">
              <a:solidFill>
                <a:schemeClr val="accent1"/>
              </a:solidFill>
            </a:endParaRPr>
          </a:p>
        </p:txBody>
      </p:sp>
      <p:sp>
        <p:nvSpPr>
          <p:cNvPr id="10" name="矩形 9">
            <a:extLst>
              <a:ext uri="{FF2B5EF4-FFF2-40B4-BE49-F238E27FC236}">
                <a16:creationId xmlns:a16="http://schemas.microsoft.com/office/drawing/2014/main" id="{A6E9D755-A102-2A88-5ED6-2E54838A947B}"/>
              </a:ext>
            </a:extLst>
          </p:cNvPr>
          <p:cNvSpPr/>
          <p:nvPr userDrawn="1"/>
        </p:nvSpPr>
        <p:spPr>
          <a:xfrm>
            <a:off x="-10162" y="6256020"/>
            <a:ext cx="12202162" cy="4571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1EE778B4-AB54-FD1A-393F-780F53C20FF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3093" r="50686"/>
          <a:stretch/>
        </p:blipFill>
        <p:spPr>
          <a:xfrm>
            <a:off x="10398760" y="5539310"/>
            <a:ext cx="1673194" cy="1029215"/>
          </a:xfrm>
          <a:prstGeom prst="rect">
            <a:avLst/>
          </a:prstGeom>
        </p:spPr>
      </p:pic>
      <p:pic>
        <p:nvPicPr>
          <p:cNvPr id="11" name="图片 10">
            <a:extLst>
              <a:ext uri="{FF2B5EF4-FFF2-40B4-BE49-F238E27FC236}">
                <a16:creationId xmlns:a16="http://schemas.microsoft.com/office/drawing/2014/main" id="{DAF32FF0-B735-48B2-BFC8-A24F57E9C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4616" t="34036" b="34364"/>
          <a:stretch/>
        </p:blipFill>
        <p:spPr>
          <a:xfrm rot="15918781" flipH="1">
            <a:off x="11417306" y="-371178"/>
            <a:ext cx="741716" cy="1374726"/>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
        <p:nvSpPr>
          <p:cNvPr id="14" name="图片占位符 13">
            <a:extLst>
              <a:ext uri="{FF2B5EF4-FFF2-40B4-BE49-F238E27FC236}">
                <a16:creationId xmlns:a16="http://schemas.microsoft.com/office/drawing/2014/main" id="{8C79408A-BF4D-C037-54FF-9C62821DF772}"/>
              </a:ext>
            </a:extLst>
          </p:cNvPr>
          <p:cNvSpPr>
            <a:spLocks noGrp="1"/>
          </p:cNvSpPr>
          <p:nvPr>
            <p:ph type="pic" sz="quarter" idx="13"/>
          </p:nvPr>
        </p:nvSpPr>
        <p:spPr>
          <a:xfrm>
            <a:off x="1239520" y="2072640"/>
            <a:ext cx="3464560" cy="3352800"/>
          </a:xfrm>
          <a:custGeom>
            <a:avLst/>
            <a:gdLst>
              <a:gd name="connsiteX0" fmla="*/ 3434080 w 3464560"/>
              <a:gd name="connsiteY0" fmla="*/ 0 h 3352800"/>
              <a:gd name="connsiteX1" fmla="*/ 3464560 w 3464560"/>
              <a:gd name="connsiteY1" fmla="*/ 3342640 h 3352800"/>
              <a:gd name="connsiteX2" fmla="*/ 40640 w 3464560"/>
              <a:gd name="connsiteY2" fmla="*/ 3352800 h 3352800"/>
              <a:gd name="connsiteX3" fmla="*/ 0 w 3464560"/>
              <a:gd name="connsiteY3" fmla="*/ 71120 h 3352800"/>
            </a:gdLst>
            <a:ahLst/>
            <a:cxnLst>
              <a:cxn ang="0">
                <a:pos x="connsiteX0" y="connsiteY0"/>
              </a:cxn>
              <a:cxn ang="0">
                <a:pos x="connsiteX1" y="connsiteY1"/>
              </a:cxn>
              <a:cxn ang="0">
                <a:pos x="connsiteX2" y="connsiteY2"/>
              </a:cxn>
              <a:cxn ang="0">
                <a:pos x="connsiteX3" y="connsiteY3"/>
              </a:cxn>
            </a:cxnLst>
            <a:rect l="l" t="t" r="r" b="b"/>
            <a:pathLst>
              <a:path w="3464560" h="3352800">
                <a:moveTo>
                  <a:pt x="3434080" y="0"/>
                </a:moveTo>
                <a:lnTo>
                  <a:pt x="3464560" y="3342640"/>
                </a:lnTo>
                <a:lnTo>
                  <a:pt x="40640" y="3352800"/>
                </a:lnTo>
                <a:lnTo>
                  <a:pt x="0" y="71120"/>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4222456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C0573F-B5B1-59BB-1F77-7288C760D2D5}"/>
              </a:ext>
            </a:extLst>
          </p:cNvPr>
          <p:cNvSpPr>
            <a:spLocks noGrp="1"/>
          </p:cNvSpPr>
          <p:nvPr>
            <p:ph type="title"/>
          </p:nvPr>
        </p:nvSpPr>
        <p:spPr>
          <a:xfrm>
            <a:off x="838200" y="365125"/>
            <a:ext cx="10515600" cy="765175"/>
          </a:xfrm>
        </p:spPr>
        <p:txBody>
          <a:bodyPr/>
          <a:lstStyle>
            <a:lvl1pPr>
              <a:defRPr b="1">
                <a:solidFill>
                  <a:schemeClr val="accent2"/>
                </a:solidFill>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65A4B5FD-D8EE-2593-C459-A485F72F8029}"/>
              </a:ext>
            </a:extLst>
          </p:cNvPr>
          <p:cNvSpPr>
            <a:spLocks noGrp="1"/>
          </p:cNvSpPr>
          <p:nvPr>
            <p:ph type="dt" sz="half" idx="10"/>
          </p:nvPr>
        </p:nvSpPr>
        <p:spPr>
          <a:xfrm>
            <a:off x="838200" y="6431254"/>
            <a:ext cx="2743200" cy="365125"/>
          </a:xfrm>
        </p:spPr>
        <p:txBody>
          <a:bodyPr/>
          <a:lstStyle/>
          <a:p>
            <a:fld id="{A36C98F6-78E9-489B-A566-EDA1C8642079}" type="datetimeFigureOut">
              <a:rPr lang="zh-CN" altLang="en-US" smtClean="0"/>
              <a:t>2023/9/25</a:t>
            </a:fld>
            <a:endParaRPr lang="zh-CN" altLang="en-US"/>
          </a:p>
        </p:txBody>
      </p:sp>
      <p:sp>
        <p:nvSpPr>
          <p:cNvPr id="4" name="页脚占位符 3">
            <a:extLst>
              <a:ext uri="{FF2B5EF4-FFF2-40B4-BE49-F238E27FC236}">
                <a16:creationId xmlns:a16="http://schemas.microsoft.com/office/drawing/2014/main" id="{F44BB015-B9D9-6CAD-46F4-7B3F5B6C4148}"/>
              </a:ext>
            </a:extLst>
          </p:cNvPr>
          <p:cNvSpPr>
            <a:spLocks noGrp="1"/>
          </p:cNvSpPr>
          <p:nvPr>
            <p:ph type="ftr" sz="quarter" idx="11"/>
          </p:nvPr>
        </p:nvSpPr>
        <p:spPr>
          <a:xfrm>
            <a:off x="4038600" y="6431254"/>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id="{81A203A9-1CA9-4E94-68D5-9EDA6CBB710D}"/>
              </a:ext>
            </a:extLst>
          </p:cNvPr>
          <p:cNvSpPr>
            <a:spLocks noGrp="1"/>
          </p:cNvSpPr>
          <p:nvPr>
            <p:ph type="sldNum" sz="quarter" idx="12"/>
          </p:nvPr>
        </p:nvSpPr>
        <p:spPr>
          <a:xfrm>
            <a:off x="8610600" y="6431254"/>
            <a:ext cx="2743200" cy="365125"/>
          </a:xfrm>
        </p:spPr>
        <p:txBody>
          <a:bodyPr/>
          <a:lstStyle/>
          <a:p>
            <a:fld id="{ABF74C4F-AB27-4329-8048-5DE00E99320E}" type="slidenum">
              <a:rPr lang="zh-CN" altLang="en-US" smtClean="0"/>
              <a:t>‹#›</a:t>
            </a:fld>
            <a:endParaRPr lang="zh-CN" altLang="en-US"/>
          </a:p>
        </p:txBody>
      </p:sp>
      <p:pic>
        <p:nvPicPr>
          <p:cNvPr id="7" name="图片 6">
            <a:extLst>
              <a:ext uri="{FF2B5EF4-FFF2-40B4-BE49-F238E27FC236}">
                <a16:creationId xmlns:a16="http://schemas.microsoft.com/office/drawing/2014/main" id="{084B503E-7412-E13D-68E2-7B64BC5F944E}"/>
              </a:ext>
            </a:extLst>
          </p:cNvPr>
          <p:cNvPicPr>
            <a:picLocks noChangeAspect="1"/>
          </p:cNvPicPr>
          <p:nvPr userDrawn="1"/>
        </p:nvPicPr>
        <p:blipFill>
          <a:blip r:embed="rId2">
            <a:extLst>
              <a:ext uri="{28A0092B-C50C-407E-A947-70E740481C1C}">
                <a14:useLocalDpi xmlns:a14="http://schemas.microsoft.com/office/drawing/2010/main" val="0"/>
              </a:ext>
            </a:extLst>
          </a:blip>
          <a:srcRect l="41200" t="14163" r="54096" b="80119"/>
          <a:stretch>
            <a:fillRect/>
          </a:stretch>
        </p:blipFill>
        <p:spPr>
          <a:xfrm rot="18328527">
            <a:off x="140459" y="215568"/>
            <a:ext cx="764322" cy="763768"/>
          </a:xfrm>
          <a:prstGeom prst="rect">
            <a:avLst/>
          </a:prstGeom>
        </p:spPr>
      </p:pic>
      <p:sp>
        <p:nvSpPr>
          <p:cNvPr id="8" name="矩形 7">
            <a:extLst>
              <a:ext uri="{FF2B5EF4-FFF2-40B4-BE49-F238E27FC236}">
                <a16:creationId xmlns:a16="http://schemas.microsoft.com/office/drawing/2014/main" id="{01202C46-5514-A91F-CF6E-0DED4557C6C3}"/>
              </a:ext>
            </a:extLst>
          </p:cNvPr>
          <p:cNvSpPr/>
          <p:nvPr userDrawn="1"/>
        </p:nvSpPr>
        <p:spPr>
          <a:xfrm>
            <a:off x="-10162" y="6356349"/>
            <a:ext cx="12202162" cy="514935"/>
          </a:xfrm>
          <a:prstGeom prst="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5069D8F-7483-B973-039D-34ED95138FD7}"/>
              </a:ext>
            </a:extLst>
          </p:cNvPr>
          <p:cNvSpPr txBox="1"/>
          <p:nvPr userDrawn="1"/>
        </p:nvSpPr>
        <p:spPr>
          <a:xfrm>
            <a:off x="-60764" y="6471108"/>
            <a:ext cx="12252764" cy="285416"/>
          </a:xfrm>
          <a:custGeom>
            <a:avLst/>
            <a:gdLst>
              <a:gd name="connsiteX0" fmla="*/ 12190994 w 12252764"/>
              <a:gd name="connsiteY0" fmla="*/ 49565 h 285416"/>
              <a:gd name="connsiteX1" fmla="*/ 12144834 w 12252764"/>
              <a:gd name="connsiteY1" fmla="*/ 138609 h 285416"/>
              <a:gd name="connsiteX2" fmla="*/ 12227446 w 12252764"/>
              <a:gd name="connsiteY2" fmla="*/ 134539 h 285416"/>
              <a:gd name="connsiteX3" fmla="*/ 12190994 w 12252764"/>
              <a:gd name="connsiteY3" fmla="*/ 49565 h 285416"/>
              <a:gd name="connsiteX4" fmla="*/ 11343269 w 12252764"/>
              <a:gd name="connsiteY4" fmla="*/ 49565 h 285416"/>
              <a:gd name="connsiteX5" fmla="*/ 11297109 w 12252764"/>
              <a:gd name="connsiteY5" fmla="*/ 138609 h 285416"/>
              <a:gd name="connsiteX6" fmla="*/ 11379721 w 12252764"/>
              <a:gd name="connsiteY6" fmla="*/ 134539 h 285416"/>
              <a:gd name="connsiteX7" fmla="*/ 11343269 w 12252764"/>
              <a:gd name="connsiteY7" fmla="*/ 49565 h 285416"/>
              <a:gd name="connsiteX8" fmla="*/ 10828919 w 12252764"/>
              <a:gd name="connsiteY8" fmla="*/ 49565 h 285416"/>
              <a:gd name="connsiteX9" fmla="*/ 10782759 w 12252764"/>
              <a:gd name="connsiteY9" fmla="*/ 138609 h 285416"/>
              <a:gd name="connsiteX10" fmla="*/ 10865371 w 12252764"/>
              <a:gd name="connsiteY10" fmla="*/ 134539 h 285416"/>
              <a:gd name="connsiteX11" fmla="*/ 10828919 w 12252764"/>
              <a:gd name="connsiteY11" fmla="*/ 49565 h 285416"/>
              <a:gd name="connsiteX12" fmla="*/ 9981194 w 12252764"/>
              <a:gd name="connsiteY12" fmla="*/ 49565 h 285416"/>
              <a:gd name="connsiteX13" fmla="*/ 9935034 w 12252764"/>
              <a:gd name="connsiteY13" fmla="*/ 138609 h 285416"/>
              <a:gd name="connsiteX14" fmla="*/ 10017646 w 12252764"/>
              <a:gd name="connsiteY14" fmla="*/ 134539 h 285416"/>
              <a:gd name="connsiteX15" fmla="*/ 9981194 w 12252764"/>
              <a:gd name="connsiteY15" fmla="*/ 49565 h 285416"/>
              <a:gd name="connsiteX16" fmla="*/ 9457319 w 12252764"/>
              <a:gd name="connsiteY16" fmla="*/ 49565 h 285416"/>
              <a:gd name="connsiteX17" fmla="*/ 9411158 w 12252764"/>
              <a:gd name="connsiteY17" fmla="*/ 138609 h 285416"/>
              <a:gd name="connsiteX18" fmla="*/ 9493771 w 12252764"/>
              <a:gd name="connsiteY18" fmla="*/ 134539 h 285416"/>
              <a:gd name="connsiteX19" fmla="*/ 9457319 w 12252764"/>
              <a:gd name="connsiteY19" fmla="*/ 49565 h 285416"/>
              <a:gd name="connsiteX20" fmla="*/ 8609594 w 12252764"/>
              <a:gd name="connsiteY20" fmla="*/ 49565 h 285416"/>
              <a:gd name="connsiteX21" fmla="*/ 8563433 w 12252764"/>
              <a:gd name="connsiteY21" fmla="*/ 138609 h 285416"/>
              <a:gd name="connsiteX22" fmla="*/ 8646046 w 12252764"/>
              <a:gd name="connsiteY22" fmla="*/ 134539 h 285416"/>
              <a:gd name="connsiteX23" fmla="*/ 8609594 w 12252764"/>
              <a:gd name="connsiteY23" fmla="*/ 49565 h 285416"/>
              <a:gd name="connsiteX24" fmla="*/ 8085720 w 12252764"/>
              <a:gd name="connsiteY24" fmla="*/ 49565 h 285416"/>
              <a:gd name="connsiteX25" fmla="*/ 8039559 w 12252764"/>
              <a:gd name="connsiteY25" fmla="*/ 138609 h 285416"/>
              <a:gd name="connsiteX26" fmla="*/ 8122172 w 12252764"/>
              <a:gd name="connsiteY26" fmla="*/ 134539 h 285416"/>
              <a:gd name="connsiteX27" fmla="*/ 8085720 w 12252764"/>
              <a:gd name="connsiteY27" fmla="*/ 49565 h 285416"/>
              <a:gd name="connsiteX28" fmla="*/ 7237996 w 12252764"/>
              <a:gd name="connsiteY28" fmla="*/ 49565 h 285416"/>
              <a:gd name="connsiteX29" fmla="*/ 7191834 w 12252764"/>
              <a:gd name="connsiteY29" fmla="*/ 138609 h 285416"/>
              <a:gd name="connsiteX30" fmla="*/ 7274447 w 12252764"/>
              <a:gd name="connsiteY30" fmla="*/ 134539 h 285416"/>
              <a:gd name="connsiteX31" fmla="*/ 7237996 w 12252764"/>
              <a:gd name="connsiteY31" fmla="*/ 49565 h 285416"/>
              <a:gd name="connsiteX32" fmla="*/ 6723645 w 12252764"/>
              <a:gd name="connsiteY32" fmla="*/ 49565 h 285416"/>
              <a:gd name="connsiteX33" fmla="*/ 6677485 w 12252764"/>
              <a:gd name="connsiteY33" fmla="*/ 138609 h 285416"/>
              <a:gd name="connsiteX34" fmla="*/ 6760097 w 12252764"/>
              <a:gd name="connsiteY34" fmla="*/ 134539 h 285416"/>
              <a:gd name="connsiteX35" fmla="*/ 6723645 w 12252764"/>
              <a:gd name="connsiteY35" fmla="*/ 49565 h 285416"/>
              <a:gd name="connsiteX36" fmla="*/ 5875921 w 12252764"/>
              <a:gd name="connsiteY36" fmla="*/ 49565 h 285416"/>
              <a:gd name="connsiteX37" fmla="*/ 5829759 w 12252764"/>
              <a:gd name="connsiteY37" fmla="*/ 138609 h 285416"/>
              <a:gd name="connsiteX38" fmla="*/ 5912371 w 12252764"/>
              <a:gd name="connsiteY38" fmla="*/ 134539 h 285416"/>
              <a:gd name="connsiteX39" fmla="*/ 5875921 w 12252764"/>
              <a:gd name="connsiteY39" fmla="*/ 49565 h 285416"/>
              <a:gd name="connsiteX40" fmla="*/ 5352044 w 12252764"/>
              <a:gd name="connsiteY40" fmla="*/ 49565 h 285416"/>
              <a:gd name="connsiteX41" fmla="*/ 5305884 w 12252764"/>
              <a:gd name="connsiteY41" fmla="*/ 138609 h 285416"/>
              <a:gd name="connsiteX42" fmla="*/ 5388496 w 12252764"/>
              <a:gd name="connsiteY42" fmla="*/ 134539 h 285416"/>
              <a:gd name="connsiteX43" fmla="*/ 5352044 w 12252764"/>
              <a:gd name="connsiteY43" fmla="*/ 49565 h 285416"/>
              <a:gd name="connsiteX44" fmla="*/ 4504320 w 12252764"/>
              <a:gd name="connsiteY44" fmla="*/ 49565 h 285416"/>
              <a:gd name="connsiteX45" fmla="*/ 4458160 w 12252764"/>
              <a:gd name="connsiteY45" fmla="*/ 138609 h 285416"/>
              <a:gd name="connsiteX46" fmla="*/ 4540773 w 12252764"/>
              <a:gd name="connsiteY46" fmla="*/ 134539 h 285416"/>
              <a:gd name="connsiteX47" fmla="*/ 4504320 w 12252764"/>
              <a:gd name="connsiteY47" fmla="*/ 49565 h 285416"/>
              <a:gd name="connsiteX48" fmla="*/ 3980445 w 12252764"/>
              <a:gd name="connsiteY48" fmla="*/ 49565 h 285416"/>
              <a:gd name="connsiteX49" fmla="*/ 3934284 w 12252764"/>
              <a:gd name="connsiteY49" fmla="*/ 138609 h 285416"/>
              <a:gd name="connsiteX50" fmla="*/ 4016897 w 12252764"/>
              <a:gd name="connsiteY50" fmla="*/ 134539 h 285416"/>
              <a:gd name="connsiteX51" fmla="*/ 3980445 w 12252764"/>
              <a:gd name="connsiteY51" fmla="*/ 49565 h 285416"/>
              <a:gd name="connsiteX52" fmla="*/ 3132720 w 12252764"/>
              <a:gd name="connsiteY52" fmla="*/ 49565 h 285416"/>
              <a:gd name="connsiteX53" fmla="*/ 3086559 w 12252764"/>
              <a:gd name="connsiteY53" fmla="*/ 138609 h 285416"/>
              <a:gd name="connsiteX54" fmla="*/ 3169172 w 12252764"/>
              <a:gd name="connsiteY54" fmla="*/ 134539 h 285416"/>
              <a:gd name="connsiteX55" fmla="*/ 3132720 w 12252764"/>
              <a:gd name="connsiteY55" fmla="*/ 49565 h 285416"/>
              <a:gd name="connsiteX56" fmla="*/ 2618370 w 12252764"/>
              <a:gd name="connsiteY56" fmla="*/ 49565 h 285416"/>
              <a:gd name="connsiteX57" fmla="*/ 2572209 w 12252764"/>
              <a:gd name="connsiteY57" fmla="*/ 138609 h 285416"/>
              <a:gd name="connsiteX58" fmla="*/ 2654822 w 12252764"/>
              <a:gd name="connsiteY58" fmla="*/ 134539 h 285416"/>
              <a:gd name="connsiteX59" fmla="*/ 2618370 w 12252764"/>
              <a:gd name="connsiteY59" fmla="*/ 49565 h 285416"/>
              <a:gd name="connsiteX60" fmla="*/ 1770645 w 12252764"/>
              <a:gd name="connsiteY60" fmla="*/ 49565 h 285416"/>
              <a:gd name="connsiteX61" fmla="*/ 1724484 w 12252764"/>
              <a:gd name="connsiteY61" fmla="*/ 138609 h 285416"/>
              <a:gd name="connsiteX62" fmla="*/ 1807097 w 12252764"/>
              <a:gd name="connsiteY62" fmla="*/ 134539 h 285416"/>
              <a:gd name="connsiteX63" fmla="*/ 1770645 w 12252764"/>
              <a:gd name="connsiteY63" fmla="*/ 49565 h 285416"/>
              <a:gd name="connsiteX64" fmla="*/ 1246770 w 12252764"/>
              <a:gd name="connsiteY64" fmla="*/ 49565 h 285416"/>
              <a:gd name="connsiteX65" fmla="*/ 1200609 w 12252764"/>
              <a:gd name="connsiteY65" fmla="*/ 138609 h 285416"/>
              <a:gd name="connsiteX66" fmla="*/ 1283222 w 12252764"/>
              <a:gd name="connsiteY66" fmla="*/ 134539 h 285416"/>
              <a:gd name="connsiteX67" fmla="*/ 1246770 w 12252764"/>
              <a:gd name="connsiteY67" fmla="*/ 49565 h 285416"/>
              <a:gd name="connsiteX68" fmla="*/ 389520 w 12252764"/>
              <a:gd name="connsiteY68" fmla="*/ 49565 h 285416"/>
              <a:gd name="connsiteX69" fmla="*/ 343359 w 12252764"/>
              <a:gd name="connsiteY69" fmla="*/ 138609 h 285416"/>
              <a:gd name="connsiteX70" fmla="*/ 425972 w 12252764"/>
              <a:gd name="connsiteY70" fmla="*/ 134539 h 285416"/>
              <a:gd name="connsiteX71" fmla="*/ 389520 w 12252764"/>
              <a:gd name="connsiteY71" fmla="*/ 49565 h 285416"/>
              <a:gd name="connsiteX72" fmla="*/ 11037966 w 12252764"/>
              <a:gd name="connsiteY72" fmla="*/ 41130 h 285416"/>
              <a:gd name="connsiteX73" fmla="*/ 11011926 w 12252764"/>
              <a:gd name="connsiteY73" fmla="*/ 41725 h 285416"/>
              <a:gd name="connsiteX74" fmla="*/ 11014205 w 12252764"/>
              <a:gd name="connsiteY74" fmla="*/ 157097 h 285416"/>
              <a:gd name="connsiteX75" fmla="*/ 11090379 w 12252764"/>
              <a:gd name="connsiteY75" fmla="*/ 154749 h 285416"/>
              <a:gd name="connsiteX76" fmla="*/ 11137947 w 12252764"/>
              <a:gd name="connsiteY76" fmla="*/ 142954 h 285416"/>
              <a:gd name="connsiteX77" fmla="*/ 11156891 w 12252764"/>
              <a:gd name="connsiteY77" fmla="*/ 125189 h 285416"/>
              <a:gd name="connsiteX78" fmla="*/ 11167264 w 12252764"/>
              <a:gd name="connsiteY78" fmla="*/ 100512 h 285416"/>
              <a:gd name="connsiteX79" fmla="*/ 11165971 w 12252764"/>
              <a:gd name="connsiteY79" fmla="*/ 87489 h 285416"/>
              <a:gd name="connsiteX80" fmla="*/ 11144763 w 12252764"/>
              <a:gd name="connsiteY80" fmla="*/ 59196 h 285416"/>
              <a:gd name="connsiteX81" fmla="*/ 11037966 w 12252764"/>
              <a:gd name="connsiteY81" fmla="*/ 41130 h 285416"/>
              <a:gd name="connsiteX82" fmla="*/ 9675893 w 12252764"/>
              <a:gd name="connsiteY82" fmla="*/ 41130 h 285416"/>
              <a:gd name="connsiteX83" fmla="*/ 9649852 w 12252764"/>
              <a:gd name="connsiteY83" fmla="*/ 41725 h 285416"/>
              <a:gd name="connsiteX84" fmla="*/ 9652130 w 12252764"/>
              <a:gd name="connsiteY84" fmla="*/ 157097 h 285416"/>
              <a:gd name="connsiteX85" fmla="*/ 9728304 w 12252764"/>
              <a:gd name="connsiteY85" fmla="*/ 154749 h 285416"/>
              <a:gd name="connsiteX86" fmla="*/ 9775872 w 12252764"/>
              <a:gd name="connsiteY86" fmla="*/ 142954 h 285416"/>
              <a:gd name="connsiteX87" fmla="*/ 9794816 w 12252764"/>
              <a:gd name="connsiteY87" fmla="*/ 125189 h 285416"/>
              <a:gd name="connsiteX88" fmla="*/ 9805189 w 12252764"/>
              <a:gd name="connsiteY88" fmla="*/ 100512 h 285416"/>
              <a:gd name="connsiteX89" fmla="*/ 9803896 w 12252764"/>
              <a:gd name="connsiteY89" fmla="*/ 87489 h 285416"/>
              <a:gd name="connsiteX90" fmla="*/ 9782688 w 12252764"/>
              <a:gd name="connsiteY90" fmla="*/ 59196 h 285416"/>
              <a:gd name="connsiteX91" fmla="*/ 9675893 w 12252764"/>
              <a:gd name="connsiteY91" fmla="*/ 41130 h 285416"/>
              <a:gd name="connsiteX92" fmla="*/ 8304291 w 12252764"/>
              <a:gd name="connsiteY92" fmla="*/ 41130 h 285416"/>
              <a:gd name="connsiteX93" fmla="*/ 8278252 w 12252764"/>
              <a:gd name="connsiteY93" fmla="*/ 41725 h 285416"/>
              <a:gd name="connsiteX94" fmla="*/ 8280530 w 12252764"/>
              <a:gd name="connsiteY94" fmla="*/ 157097 h 285416"/>
              <a:gd name="connsiteX95" fmla="*/ 8356704 w 12252764"/>
              <a:gd name="connsiteY95" fmla="*/ 154749 h 285416"/>
              <a:gd name="connsiteX96" fmla="*/ 8404272 w 12252764"/>
              <a:gd name="connsiteY96" fmla="*/ 142954 h 285416"/>
              <a:gd name="connsiteX97" fmla="*/ 8423216 w 12252764"/>
              <a:gd name="connsiteY97" fmla="*/ 125189 h 285416"/>
              <a:gd name="connsiteX98" fmla="*/ 8433589 w 12252764"/>
              <a:gd name="connsiteY98" fmla="*/ 100512 h 285416"/>
              <a:gd name="connsiteX99" fmla="*/ 8432296 w 12252764"/>
              <a:gd name="connsiteY99" fmla="*/ 87489 h 285416"/>
              <a:gd name="connsiteX100" fmla="*/ 8411088 w 12252764"/>
              <a:gd name="connsiteY100" fmla="*/ 59196 h 285416"/>
              <a:gd name="connsiteX101" fmla="*/ 8304291 w 12252764"/>
              <a:gd name="connsiteY101" fmla="*/ 41130 h 285416"/>
              <a:gd name="connsiteX102" fmla="*/ 6932692 w 12252764"/>
              <a:gd name="connsiteY102" fmla="*/ 41130 h 285416"/>
              <a:gd name="connsiteX103" fmla="*/ 6906652 w 12252764"/>
              <a:gd name="connsiteY103" fmla="*/ 41725 h 285416"/>
              <a:gd name="connsiteX104" fmla="*/ 6908931 w 12252764"/>
              <a:gd name="connsiteY104" fmla="*/ 157097 h 285416"/>
              <a:gd name="connsiteX105" fmla="*/ 6985105 w 12252764"/>
              <a:gd name="connsiteY105" fmla="*/ 154749 h 285416"/>
              <a:gd name="connsiteX106" fmla="*/ 7032674 w 12252764"/>
              <a:gd name="connsiteY106" fmla="*/ 142954 h 285416"/>
              <a:gd name="connsiteX107" fmla="*/ 7051616 w 12252764"/>
              <a:gd name="connsiteY107" fmla="*/ 125189 h 285416"/>
              <a:gd name="connsiteX108" fmla="*/ 7061989 w 12252764"/>
              <a:gd name="connsiteY108" fmla="*/ 100512 h 285416"/>
              <a:gd name="connsiteX109" fmla="*/ 7060698 w 12252764"/>
              <a:gd name="connsiteY109" fmla="*/ 87489 h 285416"/>
              <a:gd name="connsiteX110" fmla="*/ 7039488 w 12252764"/>
              <a:gd name="connsiteY110" fmla="*/ 59196 h 285416"/>
              <a:gd name="connsiteX111" fmla="*/ 6932692 w 12252764"/>
              <a:gd name="connsiteY111" fmla="*/ 41130 h 285416"/>
              <a:gd name="connsiteX112" fmla="*/ 5570617 w 12252764"/>
              <a:gd name="connsiteY112" fmla="*/ 41130 h 285416"/>
              <a:gd name="connsiteX113" fmla="*/ 5544577 w 12252764"/>
              <a:gd name="connsiteY113" fmla="*/ 41725 h 285416"/>
              <a:gd name="connsiteX114" fmla="*/ 5546856 w 12252764"/>
              <a:gd name="connsiteY114" fmla="*/ 157097 h 285416"/>
              <a:gd name="connsiteX115" fmla="*/ 5623031 w 12252764"/>
              <a:gd name="connsiteY115" fmla="*/ 154749 h 285416"/>
              <a:gd name="connsiteX116" fmla="*/ 5670599 w 12252764"/>
              <a:gd name="connsiteY116" fmla="*/ 142954 h 285416"/>
              <a:gd name="connsiteX117" fmla="*/ 5689542 w 12252764"/>
              <a:gd name="connsiteY117" fmla="*/ 125189 h 285416"/>
              <a:gd name="connsiteX118" fmla="*/ 5699915 w 12252764"/>
              <a:gd name="connsiteY118" fmla="*/ 100512 h 285416"/>
              <a:gd name="connsiteX119" fmla="*/ 5698622 w 12252764"/>
              <a:gd name="connsiteY119" fmla="*/ 87489 h 285416"/>
              <a:gd name="connsiteX120" fmla="*/ 5677414 w 12252764"/>
              <a:gd name="connsiteY120" fmla="*/ 59196 h 285416"/>
              <a:gd name="connsiteX121" fmla="*/ 5570617 w 12252764"/>
              <a:gd name="connsiteY121" fmla="*/ 41130 h 285416"/>
              <a:gd name="connsiteX122" fmla="*/ 4199018 w 12252764"/>
              <a:gd name="connsiteY122" fmla="*/ 41130 h 285416"/>
              <a:gd name="connsiteX123" fmla="*/ 4172978 w 12252764"/>
              <a:gd name="connsiteY123" fmla="*/ 41725 h 285416"/>
              <a:gd name="connsiteX124" fmla="*/ 4175256 w 12252764"/>
              <a:gd name="connsiteY124" fmla="*/ 157097 h 285416"/>
              <a:gd name="connsiteX125" fmla="*/ 4251430 w 12252764"/>
              <a:gd name="connsiteY125" fmla="*/ 154749 h 285416"/>
              <a:gd name="connsiteX126" fmla="*/ 4298999 w 12252764"/>
              <a:gd name="connsiteY126" fmla="*/ 142954 h 285416"/>
              <a:gd name="connsiteX127" fmla="*/ 4317941 w 12252764"/>
              <a:gd name="connsiteY127" fmla="*/ 125189 h 285416"/>
              <a:gd name="connsiteX128" fmla="*/ 4328316 w 12252764"/>
              <a:gd name="connsiteY128" fmla="*/ 100512 h 285416"/>
              <a:gd name="connsiteX129" fmla="*/ 4327023 w 12252764"/>
              <a:gd name="connsiteY129" fmla="*/ 87489 h 285416"/>
              <a:gd name="connsiteX130" fmla="*/ 4305815 w 12252764"/>
              <a:gd name="connsiteY130" fmla="*/ 59196 h 285416"/>
              <a:gd name="connsiteX131" fmla="*/ 4199018 w 12252764"/>
              <a:gd name="connsiteY131" fmla="*/ 41130 h 285416"/>
              <a:gd name="connsiteX132" fmla="*/ 2827417 w 12252764"/>
              <a:gd name="connsiteY132" fmla="*/ 41130 h 285416"/>
              <a:gd name="connsiteX133" fmla="*/ 2801377 w 12252764"/>
              <a:gd name="connsiteY133" fmla="*/ 41725 h 285416"/>
              <a:gd name="connsiteX134" fmla="*/ 2803655 w 12252764"/>
              <a:gd name="connsiteY134" fmla="*/ 157097 h 285416"/>
              <a:gd name="connsiteX135" fmla="*/ 2879830 w 12252764"/>
              <a:gd name="connsiteY135" fmla="*/ 154749 h 285416"/>
              <a:gd name="connsiteX136" fmla="*/ 2927398 w 12252764"/>
              <a:gd name="connsiteY136" fmla="*/ 142954 h 285416"/>
              <a:gd name="connsiteX137" fmla="*/ 2946341 w 12252764"/>
              <a:gd name="connsiteY137" fmla="*/ 125189 h 285416"/>
              <a:gd name="connsiteX138" fmla="*/ 2956715 w 12252764"/>
              <a:gd name="connsiteY138" fmla="*/ 100512 h 285416"/>
              <a:gd name="connsiteX139" fmla="*/ 2955422 w 12252764"/>
              <a:gd name="connsiteY139" fmla="*/ 87489 h 285416"/>
              <a:gd name="connsiteX140" fmla="*/ 2934214 w 12252764"/>
              <a:gd name="connsiteY140" fmla="*/ 59196 h 285416"/>
              <a:gd name="connsiteX141" fmla="*/ 2827417 w 12252764"/>
              <a:gd name="connsiteY141" fmla="*/ 41130 h 285416"/>
              <a:gd name="connsiteX142" fmla="*/ 1465342 w 12252764"/>
              <a:gd name="connsiteY142" fmla="*/ 41130 h 285416"/>
              <a:gd name="connsiteX143" fmla="*/ 1439302 w 12252764"/>
              <a:gd name="connsiteY143" fmla="*/ 41725 h 285416"/>
              <a:gd name="connsiteX144" fmla="*/ 1441581 w 12252764"/>
              <a:gd name="connsiteY144" fmla="*/ 157097 h 285416"/>
              <a:gd name="connsiteX145" fmla="*/ 1517755 w 12252764"/>
              <a:gd name="connsiteY145" fmla="*/ 154749 h 285416"/>
              <a:gd name="connsiteX146" fmla="*/ 1565324 w 12252764"/>
              <a:gd name="connsiteY146" fmla="*/ 142954 h 285416"/>
              <a:gd name="connsiteX147" fmla="*/ 1584266 w 12252764"/>
              <a:gd name="connsiteY147" fmla="*/ 125189 h 285416"/>
              <a:gd name="connsiteX148" fmla="*/ 1594640 w 12252764"/>
              <a:gd name="connsiteY148" fmla="*/ 100512 h 285416"/>
              <a:gd name="connsiteX149" fmla="*/ 1593347 w 12252764"/>
              <a:gd name="connsiteY149" fmla="*/ 87489 h 285416"/>
              <a:gd name="connsiteX150" fmla="*/ 1572139 w 12252764"/>
              <a:gd name="connsiteY150" fmla="*/ 59196 h 285416"/>
              <a:gd name="connsiteX151" fmla="*/ 1465342 w 12252764"/>
              <a:gd name="connsiteY151" fmla="*/ 41130 h 285416"/>
              <a:gd name="connsiteX152" fmla="*/ 65167 w 12252764"/>
              <a:gd name="connsiteY152" fmla="*/ 41130 h 285416"/>
              <a:gd name="connsiteX153" fmla="*/ 39127 w 12252764"/>
              <a:gd name="connsiteY153" fmla="*/ 41725 h 285416"/>
              <a:gd name="connsiteX154" fmla="*/ 41405 w 12252764"/>
              <a:gd name="connsiteY154" fmla="*/ 157097 h 285416"/>
              <a:gd name="connsiteX155" fmla="*/ 117580 w 12252764"/>
              <a:gd name="connsiteY155" fmla="*/ 154749 h 285416"/>
              <a:gd name="connsiteX156" fmla="*/ 165148 w 12252764"/>
              <a:gd name="connsiteY156" fmla="*/ 142954 h 285416"/>
              <a:gd name="connsiteX157" fmla="*/ 184091 w 12252764"/>
              <a:gd name="connsiteY157" fmla="*/ 125189 h 285416"/>
              <a:gd name="connsiteX158" fmla="*/ 194465 w 12252764"/>
              <a:gd name="connsiteY158" fmla="*/ 100512 h 285416"/>
              <a:gd name="connsiteX159" fmla="*/ 193172 w 12252764"/>
              <a:gd name="connsiteY159" fmla="*/ 87489 h 285416"/>
              <a:gd name="connsiteX160" fmla="*/ 171964 w 12252764"/>
              <a:gd name="connsiteY160" fmla="*/ 59196 h 285416"/>
              <a:gd name="connsiteX161" fmla="*/ 65167 w 12252764"/>
              <a:gd name="connsiteY161" fmla="*/ 41130 h 285416"/>
              <a:gd name="connsiteX162" fmla="*/ 11861816 w 12252764"/>
              <a:gd name="connsiteY162" fmla="*/ 40727 h 285416"/>
              <a:gd name="connsiteX163" fmla="*/ 11840198 w 12252764"/>
              <a:gd name="connsiteY163" fmla="*/ 41572 h 285416"/>
              <a:gd name="connsiteX164" fmla="*/ 11848818 w 12252764"/>
              <a:gd name="connsiteY164" fmla="*/ 244279 h 285416"/>
              <a:gd name="connsiteX165" fmla="*/ 11958028 w 12252764"/>
              <a:gd name="connsiteY165" fmla="*/ 221938 h 285416"/>
              <a:gd name="connsiteX166" fmla="*/ 11990004 w 12252764"/>
              <a:gd name="connsiteY166" fmla="*/ 190852 h 285416"/>
              <a:gd name="connsiteX167" fmla="*/ 11998204 w 12252764"/>
              <a:gd name="connsiteY167" fmla="*/ 171516 h 285416"/>
              <a:gd name="connsiteX168" fmla="*/ 12003574 w 12252764"/>
              <a:gd name="connsiteY168" fmla="*/ 132657 h 285416"/>
              <a:gd name="connsiteX169" fmla="*/ 12002626 w 12252764"/>
              <a:gd name="connsiteY169" fmla="*/ 115199 h 285416"/>
              <a:gd name="connsiteX170" fmla="*/ 11992771 w 12252764"/>
              <a:gd name="connsiteY170" fmla="*/ 93994 h 285416"/>
              <a:gd name="connsiteX171" fmla="*/ 11974253 w 12252764"/>
              <a:gd name="connsiteY171" fmla="*/ 73387 h 285416"/>
              <a:gd name="connsiteX172" fmla="*/ 11946131 w 12252764"/>
              <a:gd name="connsiteY172" fmla="*/ 55849 h 285416"/>
              <a:gd name="connsiteX173" fmla="*/ 11861816 w 12252764"/>
              <a:gd name="connsiteY173" fmla="*/ 40727 h 285416"/>
              <a:gd name="connsiteX174" fmla="*/ 10499741 w 12252764"/>
              <a:gd name="connsiteY174" fmla="*/ 40727 h 285416"/>
              <a:gd name="connsiteX175" fmla="*/ 10478124 w 12252764"/>
              <a:gd name="connsiteY175" fmla="*/ 41572 h 285416"/>
              <a:gd name="connsiteX176" fmla="*/ 10486744 w 12252764"/>
              <a:gd name="connsiteY176" fmla="*/ 244279 h 285416"/>
              <a:gd name="connsiteX177" fmla="*/ 10595954 w 12252764"/>
              <a:gd name="connsiteY177" fmla="*/ 221938 h 285416"/>
              <a:gd name="connsiteX178" fmla="*/ 10627929 w 12252764"/>
              <a:gd name="connsiteY178" fmla="*/ 190852 h 285416"/>
              <a:gd name="connsiteX179" fmla="*/ 10636130 w 12252764"/>
              <a:gd name="connsiteY179" fmla="*/ 171516 h 285416"/>
              <a:gd name="connsiteX180" fmla="*/ 10641499 w 12252764"/>
              <a:gd name="connsiteY180" fmla="*/ 132657 h 285416"/>
              <a:gd name="connsiteX181" fmla="*/ 10640552 w 12252764"/>
              <a:gd name="connsiteY181" fmla="*/ 115199 h 285416"/>
              <a:gd name="connsiteX182" fmla="*/ 10630697 w 12252764"/>
              <a:gd name="connsiteY182" fmla="*/ 93994 h 285416"/>
              <a:gd name="connsiteX183" fmla="*/ 10612180 w 12252764"/>
              <a:gd name="connsiteY183" fmla="*/ 73387 h 285416"/>
              <a:gd name="connsiteX184" fmla="*/ 10584057 w 12252764"/>
              <a:gd name="connsiteY184" fmla="*/ 55849 h 285416"/>
              <a:gd name="connsiteX185" fmla="*/ 10499741 w 12252764"/>
              <a:gd name="connsiteY185" fmla="*/ 40727 h 285416"/>
              <a:gd name="connsiteX186" fmla="*/ 9128141 w 12252764"/>
              <a:gd name="connsiteY186" fmla="*/ 40727 h 285416"/>
              <a:gd name="connsiteX187" fmla="*/ 9106523 w 12252764"/>
              <a:gd name="connsiteY187" fmla="*/ 41572 h 285416"/>
              <a:gd name="connsiteX188" fmla="*/ 9115144 w 12252764"/>
              <a:gd name="connsiteY188" fmla="*/ 244279 h 285416"/>
              <a:gd name="connsiteX189" fmla="*/ 9224353 w 12252764"/>
              <a:gd name="connsiteY189" fmla="*/ 221938 h 285416"/>
              <a:gd name="connsiteX190" fmla="*/ 9256329 w 12252764"/>
              <a:gd name="connsiteY190" fmla="*/ 190852 h 285416"/>
              <a:gd name="connsiteX191" fmla="*/ 9264530 w 12252764"/>
              <a:gd name="connsiteY191" fmla="*/ 171516 h 285416"/>
              <a:gd name="connsiteX192" fmla="*/ 9269899 w 12252764"/>
              <a:gd name="connsiteY192" fmla="*/ 132657 h 285416"/>
              <a:gd name="connsiteX193" fmla="*/ 9268952 w 12252764"/>
              <a:gd name="connsiteY193" fmla="*/ 115199 h 285416"/>
              <a:gd name="connsiteX194" fmla="*/ 9259096 w 12252764"/>
              <a:gd name="connsiteY194" fmla="*/ 93994 h 285416"/>
              <a:gd name="connsiteX195" fmla="*/ 9240579 w 12252764"/>
              <a:gd name="connsiteY195" fmla="*/ 73387 h 285416"/>
              <a:gd name="connsiteX196" fmla="*/ 9212456 w 12252764"/>
              <a:gd name="connsiteY196" fmla="*/ 55849 h 285416"/>
              <a:gd name="connsiteX197" fmla="*/ 9128141 w 12252764"/>
              <a:gd name="connsiteY197" fmla="*/ 40727 h 285416"/>
              <a:gd name="connsiteX198" fmla="*/ 7756541 w 12252764"/>
              <a:gd name="connsiteY198" fmla="*/ 40727 h 285416"/>
              <a:gd name="connsiteX199" fmla="*/ 7734923 w 12252764"/>
              <a:gd name="connsiteY199" fmla="*/ 41572 h 285416"/>
              <a:gd name="connsiteX200" fmla="*/ 7743544 w 12252764"/>
              <a:gd name="connsiteY200" fmla="*/ 244279 h 285416"/>
              <a:gd name="connsiteX201" fmla="*/ 7852753 w 12252764"/>
              <a:gd name="connsiteY201" fmla="*/ 221938 h 285416"/>
              <a:gd name="connsiteX202" fmla="*/ 7884729 w 12252764"/>
              <a:gd name="connsiteY202" fmla="*/ 190852 h 285416"/>
              <a:gd name="connsiteX203" fmla="*/ 7892930 w 12252764"/>
              <a:gd name="connsiteY203" fmla="*/ 171516 h 285416"/>
              <a:gd name="connsiteX204" fmla="*/ 7898299 w 12252764"/>
              <a:gd name="connsiteY204" fmla="*/ 132657 h 285416"/>
              <a:gd name="connsiteX205" fmla="*/ 7897352 w 12252764"/>
              <a:gd name="connsiteY205" fmla="*/ 115199 h 285416"/>
              <a:gd name="connsiteX206" fmla="*/ 7887497 w 12252764"/>
              <a:gd name="connsiteY206" fmla="*/ 93994 h 285416"/>
              <a:gd name="connsiteX207" fmla="*/ 7868979 w 12252764"/>
              <a:gd name="connsiteY207" fmla="*/ 73387 h 285416"/>
              <a:gd name="connsiteX208" fmla="*/ 7840856 w 12252764"/>
              <a:gd name="connsiteY208" fmla="*/ 55849 h 285416"/>
              <a:gd name="connsiteX209" fmla="*/ 7756541 w 12252764"/>
              <a:gd name="connsiteY209" fmla="*/ 40727 h 285416"/>
              <a:gd name="connsiteX210" fmla="*/ 6394467 w 12252764"/>
              <a:gd name="connsiteY210" fmla="*/ 40727 h 285416"/>
              <a:gd name="connsiteX211" fmla="*/ 6372849 w 12252764"/>
              <a:gd name="connsiteY211" fmla="*/ 41572 h 285416"/>
              <a:gd name="connsiteX212" fmla="*/ 6381469 w 12252764"/>
              <a:gd name="connsiteY212" fmla="*/ 244279 h 285416"/>
              <a:gd name="connsiteX213" fmla="*/ 6490678 w 12252764"/>
              <a:gd name="connsiteY213" fmla="*/ 221938 h 285416"/>
              <a:gd name="connsiteX214" fmla="*/ 6522655 w 12252764"/>
              <a:gd name="connsiteY214" fmla="*/ 190852 h 285416"/>
              <a:gd name="connsiteX215" fmla="*/ 6530855 w 12252764"/>
              <a:gd name="connsiteY215" fmla="*/ 171516 h 285416"/>
              <a:gd name="connsiteX216" fmla="*/ 6536225 w 12252764"/>
              <a:gd name="connsiteY216" fmla="*/ 132657 h 285416"/>
              <a:gd name="connsiteX217" fmla="*/ 6535278 w 12252764"/>
              <a:gd name="connsiteY217" fmla="*/ 115199 h 285416"/>
              <a:gd name="connsiteX218" fmla="*/ 6525423 w 12252764"/>
              <a:gd name="connsiteY218" fmla="*/ 93994 h 285416"/>
              <a:gd name="connsiteX219" fmla="*/ 6506904 w 12252764"/>
              <a:gd name="connsiteY219" fmla="*/ 73387 h 285416"/>
              <a:gd name="connsiteX220" fmla="*/ 6478781 w 12252764"/>
              <a:gd name="connsiteY220" fmla="*/ 55849 h 285416"/>
              <a:gd name="connsiteX221" fmla="*/ 6394467 w 12252764"/>
              <a:gd name="connsiteY221" fmla="*/ 40727 h 285416"/>
              <a:gd name="connsiteX222" fmla="*/ 5022867 w 12252764"/>
              <a:gd name="connsiteY222" fmla="*/ 40727 h 285416"/>
              <a:gd name="connsiteX223" fmla="*/ 5001248 w 12252764"/>
              <a:gd name="connsiteY223" fmla="*/ 41572 h 285416"/>
              <a:gd name="connsiteX224" fmla="*/ 5009870 w 12252764"/>
              <a:gd name="connsiteY224" fmla="*/ 244279 h 285416"/>
              <a:gd name="connsiteX225" fmla="*/ 5119079 w 12252764"/>
              <a:gd name="connsiteY225" fmla="*/ 221938 h 285416"/>
              <a:gd name="connsiteX226" fmla="*/ 5151054 w 12252764"/>
              <a:gd name="connsiteY226" fmla="*/ 190852 h 285416"/>
              <a:gd name="connsiteX227" fmla="*/ 5159256 w 12252764"/>
              <a:gd name="connsiteY227" fmla="*/ 171516 h 285416"/>
              <a:gd name="connsiteX228" fmla="*/ 5164624 w 12252764"/>
              <a:gd name="connsiteY228" fmla="*/ 132657 h 285416"/>
              <a:gd name="connsiteX229" fmla="*/ 5163677 w 12252764"/>
              <a:gd name="connsiteY229" fmla="*/ 115199 h 285416"/>
              <a:gd name="connsiteX230" fmla="*/ 5153822 w 12252764"/>
              <a:gd name="connsiteY230" fmla="*/ 93994 h 285416"/>
              <a:gd name="connsiteX231" fmla="*/ 5135304 w 12252764"/>
              <a:gd name="connsiteY231" fmla="*/ 73387 h 285416"/>
              <a:gd name="connsiteX232" fmla="*/ 5107182 w 12252764"/>
              <a:gd name="connsiteY232" fmla="*/ 55849 h 285416"/>
              <a:gd name="connsiteX233" fmla="*/ 5022867 w 12252764"/>
              <a:gd name="connsiteY233" fmla="*/ 40727 h 285416"/>
              <a:gd name="connsiteX234" fmla="*/ 3651267 w 12252764"/>
              <a:gd name="connsiteY234" fmla="*/ 40727 h 285416"/>
              <a:gd name="connsiteX235" fmla="*/ 3629649 w 12252764"/>
              <a:gd name="connsiteY235" fmla="*/ 41572 h 285416"/>
              <a:gd name="connsiteX236" fmla="*/ 3638269 w 12252764"/>
              <a:gd name="connsiteY236" fmla="*/ 244279 h 285416"/>
              <a:gd name="connsiteX237" fmla="*/ 3747479 w 12252764"/>
              <a:gd name="connsiteY237" fmla="*/ 221938 h 285416"/>
              <a:gd name="connsiteX238" fmla="*/ 3779454 w 12252764"/>
              <a:gd name="connsiteY238" fmla="*/ 190852 h 285416"/>
              <a:gd name="connsiteX239" fmla="*/ 3787655 w 12252764"/>
              <a:gd name="connsiteY239" fmla="*/ 171516 h 285416"/>
              <a:gd name="connsiteX240" fmla="*/ 3793025 w 12252764"/>
              <a:gd name="connsiteY240" fmla="*/ 132657 h 285416"/>
              <a:gd name="connsiteX241" fmla="*/ 3792078 w 12252764"/>
              <a:gd name="connsiteY241" fmla="*/ 115199 h 285416"/>
              <a:gd name="connsiteX242" fmla="*/ 3782222 w 12252764"/>
              <a:gd name="connsiteY242" fmla="*/ 93994 h 285416"/>
              <a:gd name="connsiteX243" fmla="*/ 3763705 w 12252764"/>
              <a:gd name="connsiteY243" fmla="*/ 73387 h 285416"/>
              <a:gd name="connsiteX244" fmla="*/ 3735582 w 12252764"/>
              <a:gd name="connsiteY244" fmla="*/ 55849 h 285416"/>
              <a:gd name="connsiteX245" fmla="*/ 3651267 w 12252764"/>
              <a:gd name="connsiteY245" fmla="*/ 40727 h 285416"/>
              <a:gd name="connsiteX246" fmla="*/ 2289192 w 12252764"/>
              <a:gd name="connsiteY246" fmla="*/ 40727 h 285416"/>
              <a:gd name="connsiteX247" fmla="*/ 2267574 w 12252764"/>
              <a:gd name="connsiteY247" fmla="*/ 41572 h 285416"/>
              <a:gd name="connsiteX248" fmla="*/ 2276194 w 12252764"/>
              <a:gd name="connsiteY248" fmla="*/ 244279 h 285416"/>
              <a:gd name="connsiteX249" fmla="*/ 2385404 w 12252764"/>
              <a:gd name="connsiteY249" fmla="*/ 221938 h 285416"/>
              <a:gd name="connsiteX250" fmla="*/ 2417379 w 12252764"/>
              <a:gd name="connsiteY250" fmla="*/ 190852 h 285416"/>
              <a:gd name="connsiteX251" fmla="*/ 2425580 w 12252764"/>
              <a:gd name="connsiteY251" fmla="*/ 171516 h 285416"/>
              <a:gd name="connsiteX252" fmla="*/ 2430950 w 12252764"/>
              <a:gd name="connsiteY252" fmla="*/ 132657 h 285416"/>
              <a:gd name="connsiteX253" fmla="*/ 2430003 w 12252764"/>
              <a:gd name="connsiteY253" fmla="*/ 115199 h 285416"/>
              <a:gd name="connsiteX254" fmla="*/ 2420147 w 12252764"/>
              <a:gd name="connsiteY254" fmla="*/ 93994 h 285416"/>
              <a:gd name="connsiteX255" fmla="*/ 2401630 w 12252764"/>
              <a:gd name="connsiteY255" fmla="*/ 73387 h 285416"/>
              <a:gd name="connsiteX256" fmla="*/ 2373507 w 12252764"/>
              <a:gd name="connsiteY256" fmla="*/ 55849 h 285416"/>
              <a:gd name="connsiteX257" fmla="*/ 2289192 w 12252764"/>
              <a:gd name="connsiteY257" fmla="*/ 40727 h 285416"/>
              <a:gd name="connsiteX258" fmla="*/ 917592 w 12252764"/>
              <a:gd name="connsiteY258" fmla="*/ 40727 h 285416"/>
              <a:gd name="connsiteX259" fmla="*/ 895974 w 12252764"/>
              <a:gd name="connsiteY259" fmla="*/ 41572 h 285416"/>
              <a:gd name="connsiteX260" fmla="*/ 904594 w 12252764"/>
              <a:gd name="connsiteY260" fmla="*/ 244279 h 285416"/>
              <a:gd name="connsiteX261" fmla="*/ 1013804 w 12252764"/>
              <a:gd name="connsiteY261" fmla="*/ 221938 h 285416"/>
              <a:gd name="connsiteX262" fmla="*/ 1045779 w 12252764"/>
              <a:gd name="connsiteY262" fmla="*/ 190852 h 285416"/>
              <a:gd name="connsiteX263" fmla="*/ 1053980 w 12252764"/>
              <a:gd name="connsiteY263" fmla="*/ 171516 h 285416"/>
              <a:gd name="connsiteX264" fmla="*/ 1059350 w 12252764"/>
              <a:gd name="connsiteY264" fmla="*/ 132657 h 285416"/>
              <a:gd name="connsiteX265" fmla="*/ 1058402 w 12252764"/>
              <a:gd name="connsiteY265" fmla="*/ 115199 h 285416"/>
              <a:gd name="connsiteX266" fmla="*/ 1048547 w 12252764"/>
              <a:gd name="connsiteY266" fmla="*/ 93994 h 285416"/>
              <a:gd name="connsiteX267" fmla="*/ 1030030 w 12252764"/>
              <a:gd name="connsiteY267" fmla="*/ 73387 h 285416"/>
              <a:gd name="connsiteX268" fmla="*/ 1001907 w 12252764"/>
              <a:gd name="connsiteY268" fmla="*/ 55849 h 285416"/>
              <a:gd name="connsiteX269" fmla="*/ 917592 w 12252764"/>
              <a:gd name="connsiteY269" fmla="*/ 40727 h 285416"/>
              <a:gd name="connsiteX270" fmla="*/ 11518445 w 12252764"/>
              <a:gd name="connsiteY270" fmla="*/ 6425 h 285416"/>
              <a:gd name="connsiteX271" fmla="*/ 11535748 w 12252764"/>
              <a:gd name="connsiteY271" fmla="*/ 10975 h 285416"/>
              <a:gd name="connsiteX272" fmla="*/ 11557906 w 12252764"/>
              <a:gd name="connsiteY272" fmla="*/ 26897 h 285416"/>
              <a:gd name="connsiteX273" fmla="*/ 11708015 w 12252764"/>
              <a:gd name="connsiteY273" fmla="*/ 199680 h 285416"/>
              <a:gd name="connsiteX274" fmla="*/ 11705206 w 12252764"/>
              <a:gd name="connsiteY274" fmla="*/ 26097 h 285416"/>
              <a:gd name="connsiteX275" fmla="*/ 11725774 w 12252764"/>
              <a:gd name="connsiteY275" fmla="*/ 7628 h 285416"/>
              <a:gd name="connsiteX276" fmla="*/ 11729166 w 12252764"/>
              <a:gd name="connsiteY276" fmla="*/ 7628 h 285416"/>
              <a:gd name="connsiteX277" fmla="*/ 11739290 w 12252764"/>
              <a:gd name="connsiteY277" fmla="*/ 12690 h 285416"/>
              <a:gd name="connsiteX278" fmla="*/ 11744243 w 12252764"/>
              <a:gd name="connsiteY278" fmla="*/ 22098 h 285416"/>
              <a:gd name="connsiteX279" fmla="*/ 11749554 w 12252764"/>
              <a:gd name="connsiteY279" fmla="*/ 240337 h 285416"/>
              <a:gd name="connsiteX280" fmla="*/ 11749152 w 12252764"/>
              <a:gd name="connsiteY280" fmla="*/ 253648 h 285416"/>
              <a:gd name="connsiteX281" fmla="*/ 11733486 w 12252764"/>
              <a:gd name="connsiteY281" fmla="*/ 269346 h 285416"/>
              <a:gd name="connsiteX282" fmla="*/ 11727751 w 12252764"/>
              <a:gd name="connsiteY282" fmla="*/ 268937 h 285416"/>
              <a:gd name="connsiteX283" fmla="*/ 11537408 w 12252764"/>
              <a:gd name="connsiteY283" fmla="*/ 56393 h 285416"/>
              <a:gd name="connsiteX284" fmla="*/ 11539762 w 12252764"/>
              <a:gd name="connsiteY284" fmla="*/ 265097 h 285416"/>
              <a:gd name="connsiteX285" fmla="*/ 11534893 w 12252764"/>
              <a:gd name="connsiteY285" fmla="*/ 274351 h 285416"/>
              <a:gd name="connsiteX286" fmla="*/ 11520052 w 12252764"/>
              <a:gd name="connsiteY286" fmla="*/ 279791 h 285416"/>
              <a:gd name="connsiteX287" fmla="*/ 11516660 w 12252764"/>
              <a:gd name="connsiteY287" fmla="*/ 279791 h 285416"/>
              <a:gd name="connsiteX288" fmla="*/ 11506562 w 12252764"/>
              <a:gd name="connsiteY288" fmla="*/ 274984 h 285416"/>
              <a:gd name="connsiteX289" fmla="*/ 11500700 w 12252764"/>
              <a:gd name="connsiteY289" fmla="*/ 261398 h 285416"/>
              <a:gd name="connsiteX290" fmla="*/ 11498280 w 12252764"/>
              <a:gd name="connsiteY290" fmla="*/ 29227 h 285416"/>
              <a:gd name="connsiteX291" fmla="*/ 11518445 w 12252764"/>
              <a:gd name="connsiteY291" fmla="*/ 6425 h 285416"/>
              <a:gd name="connsiteX292" fmla="*/ 10146845 w 12252764"/>
              <a:gd name="connsiteY292" fmla="*/ 6425 h 285416"/>
              <a:gd name="connsiteX293" fmla="*/ 10164146 w 12252764"/>
              <a:gd name="connsiteY293" fmla="*/ 10975 h 285416"/>
              <a:gd name="connsiteX294" fmla="*/ 10186306 w 12252764"/>
              <a:gd name="connsiteY294" fmla="*/ 26897 h 285416"/>
              <a:gd name="connsiteX295" fmla="*/ 10336415 w 12252764"/>
              <a:gd name="connsiteY295" fmla="*/ 199680 h 285416"/>
              <a:gd name="connsiteX296" fmla="*/ 10333605 w 12252764"/>
              <a:gd name="connsiteY296" fmla="*/ 26097 h 285416"/>
              <a:gd name="connsiteX297" fmla="*/ 10354173 w 12252764"/>
              <a:gd name="connsiteY297" fmla="*/ 7628 h 285416"/>
              <a:gd name="connsiteX298" fmla="*/ 10357565 w 12252764"/>
              <a:gd name="connsiteY298" fmla="*/ 7628 h 285416"/>
              <a:gd name="connsiteX299" fmla="*/ 10367690 w 12252764"/>
              <a:gd name="connsiteY299" fmla="*/ 12690 h 285416"/>
              <a:gd name="connsiteX300" fmla="*/ 10372643 w 12252764"/>
              <a:gd name="connsiteY300" fmla="*/ 22098 h 285416"/>
              <a:gd name="connsiteX301" fmla="*/ 10377954 w 12252764"/>
              <a:gd name="connsiteY301" fmla="*/ 240337 h 285416"/>
              <a:gd name="connsiteX302" fmla="*/ 10377551 w 12252764"/>
              <a:gd name="connsiteY302" fmla="*/ 253648 h 285416"/>
              <a:gd name="connsiteX303" fmla="*/ 10361886 w 12252764"/>
              <a:gd name="connsiteY303" fmla="*/ 269346 h 285416"/>
              <a:gd name="connsiteX304" fmla="*/ 10356151 w 12252764"/>
              <a:gd name="connsiteY304" fmla="*/ 268937 h 285416"/>
              <a:gd name="connsiteX305" fmla="*/ 10165808 w 12252764"/>
              <a:gd name="connsiteY305" fmla="*/ 56393 h 285416"/>
              <a:gd name="connsiteX306" fmla="*/ 10168162 w 12252764"/>
              <a:gd name="connsiteY306" fmla="*/ 265097 h 285416"/>
              <a:gd name="connsiteX307" fmla="*/ 10163293 w 12252764"/>
              <a:gd name="connsiteY307" fmla="*/ 274351 h 285416"/>
              <a:gd name="connsiteX308" fmla="*/ 10148452 w 12252764"/>
              <a:gd name="connsiteY308" fmla="*/ 279791 h 285416"/>
              <a:gd name="connsiteX309" fmla="*/ 10145060 w 12252764"/>
              <a:gd name="connsiteY309" fmla="*/ 279791 h 285416"/>
              <a:gd name="connsiteX310" fmla="*/ 10134961 w 12252764"/>
              <a:gd name="connsiteY310" fmla="*/ 274984 h 285416"/>
              <a:gd name="connsiteX311" fmla="*/ 10129100 w 12252764"/>
              <a:gd name="connsiteY311" fmla="*/ 261398 h 285416"/>
              <a:gd name="connsiteX312" fmla="*/ 10126680 w 12252764"/>
              <a:gd name="connsiteY312" fmla="*/ 29227 h 285416"/>
              <a:gd name="connsiteX313" fmla="*/ 10146845 w 12252764"/>
              <a:gd name="connsiteY313" fmla="*/ 6425 h 285416"/>
              <a:gd name="connsiteX314" fmla="*/ 8784771 w 12252764"/>
              <a:gd name="connsiteY314" fmla="*/ 6425 h 285416"/>
              <a:gd name="connsiteX315" fmla="*/ 8802073 w 12252764"/>
              <a:gd name="connsiteY315" fmla="*/ 10975 h 285416"/>
              <a:gd name="connsiteX316" fmla="*/ 8824231 w 12252764"/>
              <a:gd name="connsiteY316" fmla="*/ 26897 h 285416"/>
              <a:gd name="connsiteX317" fmla="*/ 8974340 w 12252764"/>
              <a:gd name="connsiteY317" fmla="*/ 199680 h 285416"/>
              <a:gd name="connsiteX318" fmla="*/ 8971531 w 12252764"/>
              <a:gd name="connsiteY318" fmla="*/ 26097 h 285416"/>
              <a:gd name="connsiteX319" fmla="*/ 8992099 w 12252764"/>
              <a:gd name="connsiteY319" fmla="*/ 7628 h 285416"/>
              <a:gd name="connsiteX320" fmla="*/ 8995491 w 12252764"/>
              <a:gd name="connsiteY320" fmla="*/ 7628 h 285416"/>
              <a:gd name="connsiteX321" fmla="*/ 9005615 w 12252764"/>
              <a:gd name="connsiteY321" fmla="*/ 12690 h 285416"/>
              <a:gd name="connsiteX322" fmla="*/ 9010569 w 12252764"/>
              <a:gd name="connsiteY322" fmla="*/ 22098 h 285416"/>
              <a:gd name="connsiteX323" fmla="*/ 9015880 w 12252764"/>
              <a:gd name="connsiteY323" fmla="*/ 240337 h 285416"/>
              <a:gd name="connsiteX324" fmla="*/ 9015477 w 12252764"/>
              <a:gd name="connsiteY324" fmla="*/ 253648 h 285416"/>
              <a:gd name="connsiteX325" fmla="*/ 8999811 w 12252764"/>
              <a:gd name="connsiteY325" fmla="*/ 269346 h 285416"/>
              <a:gd name="connsiteX326" fmla="*/ 8994077 w 12252764"/>
              <a:gd name="connsiteY326" fmla="*/ 268937 h 285416"/>
              <a:gd name="connsiteX327" fmla="*/ 8803733 w 12252764"/>
              <a:gd name="connsiteY327" fmla="*/ 56393 h 285416"/>
              <a:gd name="connsiteX328" fmla="*/ 8806088 w 12252764"/>
              <a:gd name="connsiteY328" fmla="*/ 265097 h 285416"/>
              <a:gd name="connsiteX329" fmla="*/ 8801218 w 12252764"/>
              <a:gd name="connsiteY329" fmla="*/ 274351 h 285416"/>
              <a:gd name="connsiteX330" fmla="*/ 8786377 w 12252764"/>
              <a:gd name="connsiteY330" fmla="*/ 279791 h 285416"/>
              <a:gd name="connsiteX331" fmla="*/ 8782985 w 12252764"/>
              <a:gd name="connsiteY331" fmla="*/ 279791 h 285416"/>
              <a:gd name="connsiteX332" fmla="*/ 8772887 w 12252764"/>
              <a:gd name="connsiteY332" fmla="*/ 274984 h 285416"/>
              <a:gd name="connsiteX333" fmla="*/ 8767025 w 12252764"/>
              <a:gd name="connsiteY333" fmla="*/ 261398 h 285416"/>
              <a:gd name="connsiteX334" fmla="*/ 8764606 w 12252764"/>
              <a:gd name="connsiteY334" fmla="*/ 29227 h 285416"/>
              <a:gd name="connsiteX335" fmla="*/ 8784771 w 12252764"/>
              <a:gd name="connsiteY335" fmla="*/ 6425 h 285416"/>
              <a:gd name="connsiteX336" fmla="*/ 7413171 w 12252764"/>
              <a:gd name="connsiteY336" fmla="*/ 6425 h 285416"/>
              <a:gd name="connsiteX337" fmla="*/ 7430472 w 12252764"/>
              <a:gd name="connsiteY337" fmla="*/ 10975 h 285416"/>
              <a:gd name="connsiteX338" fmla="*/ 7452631 w 12252764"/>
              <a:gd name="connsiteY338" fmla="*/ 26897 h 285416"/>
              <a:gd name="connsiteX339" fmla="*/ 7602740 w 12252764"/>
              <a:gd name="connsiteY339" fmla="*/ 199680 h 285416"/>
              <a:gd name="connsiteX340" fmla="*/ 7599931 w 12252764"/>
              <a:gd name="connsiteY340" fmla="*/ 26097 h 285416"/>
              <a:gd name="connsiteX341" fmla="*/ 7620499 w 12252764"/>
              <a:gd name="connsiteY341" fmla="*/ 7628 h 285416"/>
              <a:gd name="connsiteX342" fmla="*/ 7623891 w 12252764"/>
              <a:gd name="connsiteY342" fmla="*/ 7628 h 285416"/>
              <a:gd name="connsiteX343" fmla="*/ 7634015 w 12252764"/>
              <a:gd name="connsiteY343" fmla="*/ 12690 h 285416"/>
              <a:gd name="connsiteX344" fmla="*/ 7638968 w 12252764"/>
              <a:gd name="connsiteY344" fmla="*/ 22098 h 285416"/>
              <a:gd name="connsiteX345" fmla="*/ 7644280 w 12252764"/>
              <a:gd name="connsiteY345" fmla="*/ 240337 h 285416"/>
              <a:gd name="connsiteX346" fmla="*/ 7643877 w 12252764"/>
              <a:gd name="connsiteY346" fmla="*/ 253648 h 285416"/>
              <a:gd name="connsiteX347" fmla="*/ 7628211 w 12252764"/>
              <a:gd name="connsiteY347" fmla="*/ 269346 h 285416"/>
              <a:gd name="connsiteX348" fmla="*/ 7622477 w 12252764"/>
              <a:gd name="connsiteY348" fmla="*/ 268937 h 285416"/>
              <a:gd name="connsiteX349" fmla="*/ 7432133 w 12252764"/>
              <a:gd name="connsiteY349" fmla="*/ 56393 h 285416"/>
              <a:gd name="connsiteX350" fmla="*/ 7434488 w 12252764"/>
              <a:gd name="connsiteY350" fmla="*/ 265097 h 285416"/>
              <a:gd name="connsiteX351" fmla="*/ 7429618 w 12252764"/>
              <a:gd name="connsiteY351" fmla="*/ 274351 h 285416"/>
              <a:gd name="connsiteX352" fmla="*/ 7414777 w 12252764"/>
              <a:gd name="connsiteY352" fmla="*/ 279791 h 285416"/>
              <a:gd name="connsiteX353" fmla="*/ 7411386 w 12252764"/>
              <a:gd name="connsiteY353" fmla="*/ 279791 h 285416"/>
              <a:gd name="connsiteX354" fmla="*/ 7401287 w 12252764"/>
              <a:gd name="connsiteY354" fmla="*/ 274984 h 285416"/>
              <a:gd name="connsiteX355" fmla="*/ 7395425 w 12252764"/>
              <a:gd name="connsiteY355" fmla="*/ 261398 h 285416"/>
              <a:gd name="connsiteX356" fmla="*/ 7393006 w 12252764"/>
              <a:gd name="connsiteY356" fmla="*/ 29227 h 285416"/>
              <a:gd name="connsiteX357" fmla="*/ 7413171 w 12252764"/>
              <a:gd name="connsiteY357" fmla="*/ 6425 h 285416"/>
              <a:gd name="connsiteX358" fmla="*/ 6041571 w 12252764"/>
              <a:gd name="connsiteY358" fmla="*/ 6425 h 285416"/>
              <a:gd name="connsiteX359" fmla="*/ 6058873 w 12252764"/>
              <a:gd name="connsiteY359" fmla="*/ 10975 h 285416"/>
              <a:gd name="connsiteX360" fmla="*/ 6081031 w 12252764"/>
              <a:gd name="connsiteY360" fmla="*/ 26897 h 285416"/>
              <a:gd name="connsiteX361" fmla="*/ 6231141 w 12252764"/>
              <a:gd name="connsiteY361" fmla="*/ 199680 h 285416"/>
              <a:gd name="connsiteX362" fmla="*/ 6228331 w 12252764"/>
              <a:gd name="connsiteY362" fmla="*/ 26097 h 285416"/>
              <a:gd name="connsiteX363" fmla="*/ 6248899 w 12252764"/>
              <a:gd name="connsiteY363" fmla="*/ 7628 h 285416"/>
              <a:gd name="connsiteX364" fmla="*/ 6252292 w 12252764"/>
              <a:gd name="connsiteY364" fmla="*/ 7628 h 285416"/>
              <a:gd name="connsiteX365" fmla="*/ 6262415 w 12252764"/>
              <a:gd name="connsiteY365" fmla="*/ 12690 h 285416"/>
              <a:gd name="connsiteX366" fmla="*/ 6267368 w 12252764"/>
              <a:gd name="connsiteY366" fmla="*/ 22098 h 285416"/>
              <a:gd name="connsiteX367" fmla="*/ 6272680 w 12252764"/>
              <a:gd name="connsiteY367" fmla="*/ 240337 h 285416"/>
              <a:gd name="connsiteX368" fmla="*/ 6272278 w 12252764"/>
              <a:gd name="connsiteY368" fmla="*/ 253648 h 285416"/>
              <a:gd name="connsiteX369" fmla="*/ 6256611 w 12252764"/>
              <a:gd name="connsiteY369" fmla="*/ 269346 h 285416"/>
              <a:gd name="connsiteX370" fmla="*/ 6250878 w 12252764"/>
              <a:gd name="connsiteY370" fmla="*/ 268937 h 285416"/>
              <a:gd name="connsiteX371" fmla="*/ 6060534 w 12252764"/>
              <a:gd name="connsiteY371" fmla="*/ 56393 h 285416"/>
              <a:gd name="connsiteX372" fmla="*/ 6062889 w 12252764"/>
              <a:gd name="connsiteY372" fmla="*/ 265097 h 285416"/>
              <a:gd name="connsiteX373" fmla="*/ 6058018 w 12252764"/>
              <a:gd name="connsiteY373" fmla="*/ 274351 h 285416"/>
              <a:gd name="connsiteX374" fmla="*/ 6043178 w 12252764"/>
              <a:gd name="connsiteY374" fmla="*/ 279791 h 285416"/>
              <a:gd name="connsiteX375" fmla="*/ 6039786 w 12252764"/>
              <a:gd name="connsiteY375" fmla="*/ 279791 h 285416"/>
              <a:gd name="connsiteX376" fmla="*/ 6029687 w 12252764"/>
              <a:gd name="connsiteY376" fmla="*/ 274984 h 285416"/>
              <a:gd name="connsiteX377" fmla="*/ 6023825 w 12252764"/>
              <a:gd name="connsiteY377" fmla="*/ 261398 h 285416"/>
              <a:gd name="connsiteX378" fmla="*/ 6021406 w 12252764"/>
              <a:gd name="connsiteY378" fmla="*/ 29227 h 285416"/>
              <a:gd name="connsiteX379" fmla="*/ 6041571 w 12252764"/>
              <a:gd name="connsiteY379" fmla="*/ 6425 h 285416"/>
              <a:gd name="connsiteX380" fmla="*/ 4679496 w 12252764"/>
              <a:gd name="connsiteY380" fmla="*/ 6425 h 285416"/>
              <a:gd name="connsiteX381" fmla="*/ 4696798 w 12252764"/>
              <a:gd name="connsiteY381" fmla="*/ 10975 h 285416"/>
              <a:gd name="connsiteX382" fmla="*/ 4718956 w 12252764"/>
              <a:gd name="connsiteY382" fmla="*/ 26897 h 285416"/>
              <a:gd name="connsiteX383" fmla="*/ 4869067 w 12252764"/>
              <a:gd name="connsiteY383" fmla="*/ 199680 h 285416"/>
              <a:gd name="connsiteX384" fmla="*/ 4866257 w 12252764"/>
              <a:gd name="connsiteY384" fmla="*/ 26097 h 285416"/>
              <a:gd name="connsiteX385" fmla="*/ 4886824 w 12252764"/>
              <a:gd name="connsiteY385" fmla="*/ 7628 h 285416"/>
              <a:gd name="connsiteX386" fmla="*/ 4890217 w 12252764"/>
              <a:gd name="connsiteY386" fmla="*/ 7628 h 285416"/>
              <a:gd name="connsiteX387" fmla="*/ 4900340 w 12252764"/>
              <a:gd name="connsiteY387" fmla="*/ 12690 h 285416"/>
              <a:gd name="connsiteX388" fmla="*/ 4905293 w 12252764"/>
              <a:gd name="connsiteY388" fmla="*/ 22098 h 285416"/>
              <a:gd name="connsiteX389" fmla="*/ 4910605 w 12252764"/>
              <a:gd name="connsiteY389" fmla="*/ 240337 h 285416"/>
              <a:gd name="connsiteX390" fmla="*/ 4910203 w 12252764"/>
              <a:gd name="connsiteY390" fmla="*/ 253648 h 285416"/>
              <a:gd name="connsiteX391" fmla="*/ 4894536 w 12252764"/>
              <a:gd name="connsiteY391" fmla="*/ 269346 h 285416"/>
              <a:gd name="connsiteX392" fmla="*/ 4888801 w 12252764"/>
              <a:gd name="connsiteY392" fmla="*/ 268937 h 285416"/>
              <a:gd name="connsiteX393" fmla="*/ 4698460 w 12252764"/>
              <a:gd name="connsiteY393" fmla="*/ 56393 h 285416"/>
              <a:gd name="connsiteX394" fmla="*/ 4700815 w 12252764"/>
              <a:gd name="connsiteY394" fmla="*/ 265097 h 285416"/>
              <a:gd name="connsiteX395" fmla="*/ 4695944 w 12252764"/>
              <a:gd name="connsiteY395" fmla="*/ 274351 h 285416"/>
              <a:gd name="connsiteX396" fmla="*/ 4681103 w 12252764"/>
              <a:gd name="connsiteY396" fmla="*/ 279791 h 285416"/>
              <a:gd name="connsiteX397" fmla="*/ 4677711 w 12252764"/>
              <a:gd name="connsiteY397" fmla="*/ 279791 h 285416"/>
              <a:gd name="connsiteX398" fmla="*/ 4667613 w 12252764"/>
              <a:gd name="connsiteY398" fmla="*/ 274984 h 285416"/>
              <a:gd name="connsiteX399" fmla="*/ 4661750 w 12252764"/>
              <a:gd name="connsiteY399" fmla="*/ 261398 h 285416"/>
              <a:gd name="connsiteX400" fmla="*/ 4659332 w 12252764"/>
              <a:gd name="connsiteY400" fmla="*/ 29227 h 285416"/>
              <a:gd name="connsiteX401" fmla="*/ 4679496 w 12252764"/>
              <a:gd name="connsiteY401" fmla="*/ 6425 h 285416"/>
              <a:gd name="connsiteX402" fmla="*/ 3307896 w 12252764"/>
              <a:gd name="connsiteY402" fmla="*/ 6425 h 285416"/>
              <a:gd name="connsiteX403" fmla="*/ 3325198 w 12252764"/>
              <a:gd name="connsiteY403" fmla="*/ 10975 h 285416"/>
              <a:gd name="connsiteX404" fmla="*/ 3347356 w 12252764"/>
              <a:gd name="connsiteY404" fmla="*/ 26897 h 285416"/>
              <a:gd name="connsiteX405" fmla="*/ 3497466 w 12252764"/>
              <a:gd name="connsiteY405" fmla="*/ 199680 h 285416"/>
              <a:gd name="connsiteX406" fmla="*/ 3494657 w 12252764"/>
              <a:gd name="connsiteY406" fmla="*/ 26097 h 285416"/>
              <a:gd name="connsiteX407" fmla="*/ 3515225 w 12252764"/>
              <a:gd name="connsiteY407" fmla="*/ 7628 h 285416"/>
              <a:gd name="connsiteX408" fmla="*/ 3518617 w 12252764"/>
              <a:gd name="connsiteY408" fmla="*/ 7628 h 285416"/>
              <a:gd name="connsiteX409" fmla="*/ 3528741 w 12252764"/>
              <a:gd name="connsiteY409" fmla="*/ 12690 h 285416"/>
              <a:gd name="connsiteX410" fmla="*/ 3533694 w 12252764"/>
              <a:gd name="connsiteY410" fmla="*/ 22098 h 285416"/>
              <a:gd name="connsiteX411" fmla="*/ 3539006 w 12252764"/>
              <a:gd name="connsiteY411" fmla="*/ 240337 h 285416"/>
              <a:gd name="connsiteX412" fmla="*/ 3538603 w 12252764"/>
              <a:gd name="connsiteY412" fmla="*/ 253648 h 285416"/>
              <a:gd name="connsiteX413" fmla="*/ 3522936 w 12252764"/>
              <a:gd name="connsiteY413" fmla="*/ 269346 h 285416"/>
              <a:gd name="connsiteX414" fmla="*/ 3517202 w 12252764"/>
              <a:gd name="connsiteY414" fmla="*/ 268937 h 285416"/>
              <a:gd name="connsiteX415" fmla="*/ 3326858 w 12252764"/>
              <a:gd name="connsiteY415" fmla="*/ 56393 h 285416"/>
              <a:gd name="connsiteX416" fmla="*/ 3329213 w 12252764"/>
              <a:gd name="connsiteY416" fmla="*/ 265097 h 285416"/>
              <a:gd name="connsiteX417" fmla="*/ 3324344 w 12252764"/>
              <a:gd name="connsiteY417" fmla="*/ 274351 h 285416"/>
              <a:gd name="connsiteX418" fmla="*/ 3309503 w 12252764"/>
              <a:gd name="connsiteY418" fmla="*/ 279791 h 285416"/>
              <a:gd name="connsiteX419" fmla="*/ 3306111 w 12252764"/>
              <a:gd name="connsiteY419" fmla="*/ 279791 h 285416"/>
              <a:gd name="connsiteX420" fmla="*/ 3296013 w 12252764"/>
              <a:gd name="connsiteY420" fmla="*/ 274984 h 285416"/>
              <a:gd name="connsiteX421" fmla="*/ 3290150 w 12252764"/>
              <a:gd name="connsiteY421" fmla="*/ 261398 h 285416"/>
              <a:gd name="connsiteX422" fmla="*/ 3287731 w 12252764"/>
              <a:gd name="connsiteY422" fmla="*/ 29227 h 285416"/>
              <a:gd name="connsiteX423" fmla="*/ 3307896 w 12252764"/>
              <a:gd name="connsiteY423" fmla="*/ 6425 h 285416"/>
              <a:gd name="connsiteX424" fmla="*/ 1936296 w 12252764"/>
              <a:gd name="connsiteY424" fmla="*/ 6425 h 285416"/>
              <a:gd name="connsiteX425" fmla="*/ 1953598 w 12252764"/>
              <a:gd name="connsiteY425" fmla="*/ 10975 h 285416"/>
              <a:gd name="connsiteX426" fmla="*/ 1975756 w 12252764"/>
              <a:gd name="connsiteY426" fmla="*/ 26897 h 285416"/>
              <a:gd name="connsiteX427" fmla="*/ 2125866 w 12252764"/>
              <a:gd name="connsiteY427" fmla="*/ 199680 h 285416"/>
              <a:gd name="connsiteX428" fmla="*/ 2123056 w 12252764"/>
              <a:gd name="connsiteY428" fmla="*/ 26097 h 285416"/>
              <a:gd name="connsiteX429" fmla="*/ 2143625 w 12252764"/>
              <a:gd name="connsiteY429" fmla="*/ 7628 h 285416"/>
              <a:gd name="connsiteX430" fmla="*/ 2147017 w 12252764"/>
              <a:gd name="connsiteY430" fmla="*/ 7628 h 285416"/>
              <a:gd name="connsiteX431" fmla="*/ 2157141 w 12252764"/>
              <a:gd name="connsiteY431" fmla="*/ 12690 h 285416"/>
              <a:gd name="connsiteX432" fmla="*/ 2162094 w 12252764"/>
              <a:gd name="connsiteY432" fmla="*/ 22098 h 285416"/>
              <a:gd name="connsiteX433" fmla="*/ 2167406 w 12252764"/>
              <a:gd name="connsiteY433" fmla="*/ 240337 h 285416"/>
              <a:gd name="connsiteX434" fmla="*/ 2167003 w 12252764"/>
              <a:gd name="connsiteY434" fmla="*/ 253648 h 285416"/>
              <a:gd name="connsiteX435" fmla="*/ 2151336 w 12252764"/>
              <a:gd name="connsiteY435" fmla="*/ 269346 h 285416"/>
              <a:gd name="connsiteX436" fmla="*/ 2145602 w 12252764"/>
              <a:gd name="connsiteY436" fmla="*/ 268937 h 285416"/>
              <a:gd name="connsiteX437" fmla="*/ 1955259 w 12252764"/>
              <a:gd name="connsiteY437" fmla="*/ 56393 h 285416"/>
              <a:gd name="connsiteX438" fmla="*/ 1957614 w 12252764"/>
              <a:gd name="connsiteY438" fmla="*/ 265097 h 285416"/>
              <a:gd name="connsiteX439" fmla="*/ 1952743 w 12252764"/>
              <a:gd name="connsiteY439" fmla="*/ 274351 h 285416"/>
              <a:gd name="connsiteX440" fmla="*/ 1937903 w 12252764"/>
              <a:gd name="connsiteY440" fmla="*/ 279791 h 285416"/>
              <a:gd name="connsiteX441" fmla="*/ 1934511 w 12252764"/>
              <a:gd name="connsiteY441" fmla="*/ 279791 h 285416"/>
              <a:gd name="connsiteX442" fmla="*/ 1924412 w 12252764"/>
              <a:gd name="connsiteY442" fmla="*/ 274984 h 285416"/>
              <a:gd name="connsiteX443" fmla="*/ 1918550 w 12252764"/>
              <a:gd name="connsiteY443" fmla="*/ 261398 h 285416"/>
              <a:gd name="connsiteX444" fmla="*/ 1916131 w 12252764"/>
              <a:gd name="connsiteY444" fmla="*/ 29227 h 285416"/>
              <a:gd name="connsiteX445" fmla="*/ 1936296 w 12252764"/>
              <a:gd name="connsiteY445" fmla="*/ 6425 h 285416"/>
              <a:gd name="connsiteX446" fmla="*/ 564696 w 12252764"/>
              <a:gd name="connsiteY446" fmla="*/ 6425 h 285416"/>
              <a:gd name="connsiteX447" fmla="*/ 581998 w 12252764"/>
              <a:gd name="connsiteY447" fmla="*/ 10975 h 285416"/>
              <a:gd name="connsiteX448" fmla="*/ 604156 w 12252764"/>
              <a:gd name="connsiteY448" fmla="*/ 26897 h 285416"/>
              <a:gd name="connsiteX449" fmla="*/ 754266 w 12252764"/>
              <a:gd name="connsiteY449" fmla="*/ 199680 h 285416"/>
              <a:gd name="connsiteX450" fmla="*/ 751456 w 12252764"/>
              <a:gd name="connsiteY450" fmla="*/ 26097 h 285416"/>
              <a:gd name="connsiteX451" fmla="*/ 772025 w 12252764"/>
              <a:gd name="connsiteY451" fmla="*/ 7628 h 285416"/>
              <a:gd name="connsiteX452" fmla="*/ 775416 w 12252764"/>
              <a:gd name="connsiteY452" fmla="*/ 7628 h 285416"/>
              <a:gd name="connsiteX453" fmla="*/ 785541 w 12252764"/>
              <a:gd name="connsiteY453" fmla="*/ 12690 h 285416"/>
              <a:gd name="connsiteX454" fmla="*/ 790494 w 12252764"/>
              <a:gd name="connsiteY454" fmla="*/ 22098 h 285416"/>
              <a:gd name="connsiteX455" fmla="*/ 795806 w 12252764"/>
              <a:gd name="connsiteY455" fmla="*/ 240337 h 285416"/>
              <a:gd name="connsiteX456" fmla="*/ 795402 w 12252764"/>
              <a:gd name="connsiteY456" fmla="*/ 253648 h 285416"/>
              <a:gd name="connsiteX457" fmla="*/ 779736 w 12252764"/>
              <a:gd name="connsiteY457" fmla="*/ 269346 h 285416"/>
              <a:gd name="connsiteX458" fmla="*/ 774002 w 12252764"/>
              <a:gd name="connsiteY458" fmla="*/ 268937 h 285416"/>
              <a:gd name="connsiteX459" fmla="*/ 583658 w 12252764"/>
              <a:gd name="connsiteY459" fmla="*/ 56393 h 285416"/>
              <a:gd name="connsiteX460" fmla="*/ 586013 w 12252764"/>
              <a:gd name="connsiteY460" fmla="*/ 265097 h 285416"/>
              <a:gd name="connsiteX461" fmla="*/ 581143 w 12252764"/>
              <a:gd name="connsiteY461" fmla="*/ 274351 h 285416"/>
              <a:gd name="connsiteX462" fmla="*/ 566303 w 12252764"/>
              <a:gd name="connsiteY462" fmla="*/ 279791 h 285416"/>
              <a:gd name="connsiteX463" fmla="*/ 562911 w 12252764"/>
              <a:gd name="connsiteY463" fmla="*/ 279791 h 285416"/>
              <a:gd name="connsiteX464" fmla="*/ 552812 w 12252764"/>
              <a:gd name="connsiteY464" fmla="*/ 274984 h 285416"/>
              <a:gd name="connsiteX465" fmla="*/ 546950 w 12252764"/>
              <a:gd name="connsiteY465" fmla="*/ 261398 h 285416"/>
              <a:gd name="connsiteX466" fmla="*/ 544531 w 12252764"/>
              <a:gd name="connsiteY466" fmla="*/ 29227 h 285416"/>
              <a:gd name="connsiteX467" fmla="*/ 564696 w 12252764"/>
              <a:gd name="connsiteY467" fmla="*/ 6425 h 285416"/>
              <a:gd name="connsiteX468" fmla="*/ 11027919 w 12252764"/>
              <a:gd name="connsiteY468" fmla="*/ 2406 h 285416"/>
              <a:gd name="connsiteX469" fmla="*/ 11062361 w 12252764"/>
              <a:gd name="connsiteY469" fmla="*/ 3046 h 285416"/>
              <a:gd name="connsiteX470" fmla="*/ 11119993 w 12252764"/>
              <a:gd name="connsiteY470" fmla="*/ 10866 h 285416"/>
              <a:gd name="connsiteX471" fmla="*/ 11177240 w 12252764"/>
              <a:gd name="connsiteY471" fmla="*/ 37498 h 285416"/>
              <a:gd name="connsiteX472" fmla="*/ 11203313 w 12252764"/>
              <a:gd name="connsiteY472" fmla="*/ 74568 h 285416"/>
              <a:gd name="connsiteX473" fmla="*/ 11205591 w 12252764"/>
              <a:gd name="connsiteY473" fmla="*/ 96499 h 285416"/>
              <a:gd name="connsiteX474" fmla="*/ 11204104 w 12252764"/>
              <a:gd name="connsiteY474" fmla="*/ 113878 h 285416"/>
              <a:gd name="connsiteX475" fmla="*/ 11197239 w 12252764"/>
              <a:gd name="connsiteY475" fmla="*/ 135252 h 285416"/>
              <a:gd name="connsiteX476" fmla="*/ 11164521 w 12252764"/>
              <a:gd name="connsiteY476" fmla="*/ 167727 h 285416"/>
              <a:gd name="connsiteX477" fmla="*/ 11094936 w 12252764"/>
              <a:gd name="connsiteY477" fmla="*/ 193156 h 285416"/>
              <a:gd name="connsiteX478" fmla="*/ 11015139 w 12252764"/>
              <a:gd name="connsiteY478" fmla="*/ 196218 h 285416"/>
              <a:gd name="connsiteX479" fmla="*/ 11019561 w 12252764"/>
              <a:gd name="connsiteY479" fmla="*/ 261686 h 285416"/>
              <a:gd name="connsiteX480" fmla="*/ 11015133 w 12252764"/>
              <a:gd name="connsiteY480" fmla="*/ 271561 h 285416"/>
              <a:gd name="connsiteX481" fmla="*/ 11000195 w 12252764"/>
              <a:gd name="connsiteY481" fmla="*/ 276578 h 285416"/>
              <a:gd name="connsiteX482" fmla="*/ 10996407 w 12252764"/>
              <a:gd name="connsiteY482" fmla="*/ 276578 h 285416"/>
              <a:gd name="connsiteX483" fmla="*/ 10986660 w 12252764"/>
              <a:gd name="connsiteY483" fmla="*/ 271964 h 285416"/>
              <a:gd name="connsiteX484" fmla="*/ 10978021 w 12252764"/>
              <a:gd name="connsiteY484" fmla="*/ 234869 h 285416"/>
              <a:gd name="connsiteX485" fmla="*/ 10972799 w 12252764"/>
              <a:gd name="connsiteY485" fmla="*/ 31083 h 285416"/>
              <a:gd name="connsiteX486" fmla="*/ 10985714 w 12252764"/>
              <a:gd name="connsiteY486" fmla="*/ 5164 h 285416"/>
              <a:gd name="connsiteX487" fmla="*/ 11027919 w 12252764"/>
              <a:gd name="connsiteY487" fmla="*/ 2406 h 285416"/>
              <a:gd name="connsiteX488" fmla="*/ 9665844 w 12252764"/>
              <a:gd name="connsiteY488" fmla="*/ 2406 h 285416"/>
              <a:gd name="connsiteX489" fmla="*/ 9700288 w 12252764"/>
              <a:gd name="connsiteY489" fmla="*/ 3046 h 285416"/>
              <a:gd name="connsiteX490" fmla="*/ 9757919 w 12252764"/>
              <a:gd name="connsiteY490" fmla="*/ 10866 h 285416"/>
              <a:gd name="connsiteX491" fmla="*/ 9815167 w 12252764"/>
              <a:gd name="connsiteY491" fmla="*/ 37498 h 285416"/>
              <a:gd name="connsiteX492" fmla="*/ 9841238 w 12252764"/>
              <a:gd name="connsiteY492" fmla="*/ 74568 h 285416"/>
              <a:gd name="connsiteX493" fmla="*/ 9843517 w 12252764"/>
              <a:gd name="connsiteY493" fmla="*/ 96499 h 285416"/>
              <a:gd name="connsiteX494" fmla="*/ 9842029 w 12252764"/>
              <a:gd name="connsiteY494" fmla="*/ 113878 h 285416"/>
              <a:gd name="connsiteX495" fmla="*/ 9835165 w 12252764"/>
              <a:gd name="connsiteY495" fmla="*/ 135252 h 285416"/>
              <a:gd name="connsiteX496" fmla="*/ 9802448 w 12252764"/>
              <a:gd name="connsiteY496" fmla="*/ 167727 h 285416"/>
              <a:gd name="connsiteX497" fmla="*/ 9732861 w 12252764"/>
              <a:gd name="connsiteY497" fmla="*/ 193156 h 285416"/>
              <a:gd name="connsiteX498" fmla="*/ 9653065 w 12252764"/>
              <a:gd name="connsiteY498" fmla="*/ 196218 h 285416"/>
              <a:gd name="connsiteX499" fmla="*/ 9657487 w 12252764"/>
              <a:gd name="connsiteY499" fmla="*/ 261686 h 285416"/>
              <a:gd name="connsiteX500" fmla="*/ 9653058 w 12252764"/>
              <a:gd name="connsiteY500" fmla="*/ 271561 h 285416"/>
              <a:gd name="connsiteX501" fmla="*/ 9638122 w 12252764"/>
              <a:gd name="connsiteY501" fmla="*/ 276578 h 285416"/>
              <a:gd name="connsiteX502" fmla="*/ 9634333 w 12252764"/>
              <a:gd name="connsiteY502" fmla="*/ 276578 h 285416"/>
              <a:gd name="connsiteX503" fmla="*/ 9624586 w 12252764"/>
              <a:gd name="connsiteY503" fmla="*/ 271964 h 285416"/>
              <a:gd name="connsiteX504" fmla="*/ 9615947 w 12252764"/>
              <a:gd name="connsiteY504" fmla="*/ 234869 h 285416"/>
              <a:gd name="connsiteX505" fmla="*/ 9610724 w 12252764"/>
              <a:gd name="connsiteY505" fmla="*/ 31083 h 285416"/>
              <a:gd name="connsiteX506" fmla="*/ 9623639 w 12252764"/>
              <a:gd name="connsiteY506" fmla="*/ 5164 h 285416"/>
              <a:gd name="connsiteX507" fmla="*/ 9665844 w 12252764"/>
              <a:gd name="connsiteY507" fmla="*/ 2406 h 285416"/>
              <a:gd name="connsiteX508" fmla="*/ 8294244 w 12252764"/>
              <a:gd name="connsiteY508" fmla="*/ 2406 h 285416"/>
              <a:gd name="connsiteX509" fmla="*/ 8328687 w 12252764"/>
              <a:gd name="connsiteY509" fmla="*/ 3046 h 285416"/>
              <a:gd name="connsiteX510" fmla="*/ 8386318 w 12252764"/>
              <a:gd name="connsiteY510" fmla="*/ 10866 h 285416"/>
              <a:gd name="connsiteX511" fmla="*/ 8443566 w 12252764"/>
              <a:gd name="connsiteY511" fmla="*/ 37498 h 285416"/>
              <a:gd name="connsiteX512" fmla="*/ 8469638 w 12252764"/>
              <a:gd name="connsiteY512" fmla="*/ 74568 h 285416"/>
              <a:gd name="connsiteX513" fmla="*/ 8471917 w 12252764"/>
              <a:gd name="connsiteY513" fmla="*/ 96499 h 285416"/>
              <a:gd name="connsiteX514" fmla="*/ 8470428 w 12252764"/>
              <a:gd name="connsiteY514" fmla="*/ 113878 h 285416"/>
              <a:gd name="connsiteX515" fmla="*/ 8463565 w 12252764"/>
              <a:gd name="connsiteY515" fmla="*/ 135252 h 285416"/>
              <a:gd name="connsiteX516" fmla="*/ 8430847 w 12252764"/>
              <a:gd name="connsiteY516" fmla="*/ 167727 h 285416"/>
              <a:gd name="connsiteX517" fmla="*/ 8361261 w 12252764"/>
              <a:gd name="connsiteY517" fmla="*/ 193156 h 285416"/>
              <a:gd name="connsiteX518" fmla="*/ 8281464 w 12252764"/>
              <a:gd name="connsiteY518" fmla="*/ 196218 h 285416"/>
              <a:gd name="connsiteX519" fmla="*/ 8285886 w 12252764"/>
              <a:gd name="connsiteY519" fmla="*/ 261686 h 285416"/>
              <a:gd name="connsiteX520" fmla="*/ 8281458 w 12252764"/>
              <a:gd name="connsiteY520" fmla="*/ 271561 h 285416"/>
              <a:gd name="connsiteX521" fmla="*/ 8266521 w 12252764"/>
              <a:gd name="connsiteY521" fmla="*/ 276578 h 285416"/>
              <a:gd name="connsiteX522" fmla="*/ 8262733 w 12252764"/>
              <a:gd name="connsiteY522" fmla="*/ 276578 h 285416"/>
              <a:gd name="connsiteX523" fmla="*/ 8252986 w 12252764"/>
              <a:gd name="connsiteY523" fmla="*/ 271964 h 285416"/>
              <a:gd name="connsiteX524" fmla="*/ 8244346 w 12252764"/>
              <a:gd name="connsiteY524" fmla="*/ 234869 h 285416"/>
              <a:gd name="connsiteX525" fmla="*/ 8239125 w 12252764"/>
              <a:gd name="connsiteY525" fmla="*/ 31083 h 285416"/>
              <a:gd name="connsiteX526" fmla="*/ 8252039 w 12252764"/>
              <a:gd name="connsiteY526" fmla="*/ 5164 h 285416"/>
              <a:gd name="connsiteX527" fmla="*/ 8294244 w 12252764"/>
              <a:gd name="connsiteY527" fmla="*/ 2406 h 285416"/>
              <a:gd name="connsiteX528" fmla="*/ 6922645 w 12252764"/>
              <a:gd name="connsiteY528" fmla="*/ 2406 h 285416"/>
              <a:gd name="connsiteX529" fmla="*/ 6957087 w 12252764"/>
              <a:gd name="connsiteY529" fmla="*/ 3046 h 285416"/>
              <a:gd name="connsiteX530" fmla="*/ 7014720 w 12252764"/>
              <a:gd name="connsiteY530" fmla="*/ 10866 h 285416"/>
              <a:gd name="connsiteX531" fmla="*/ 7071966 w 12252764"/>
              <a:gd name="connsiteY531" fmla="*/ 37498 h 285416"/>
              <a:gd name="connsiteX532" fmla="*/ 7098039 w 12252764"/>
              <a:gd name="connsiteY532" fmla="*/ 74568 h 285416"/>
              <a:gd name="connsiteX533" fmla="*/ 7100316 w 12252764"/>
              <a:gd name="connsiteY533" fmla="*/ 96499 h 285416"/>
              <a:gd name="connsiteX534" fmla="*/ 7098830 w 12252764"/>
              <a:gd name="connsiteY534" fmla="*/ 113878 h 285416"/>
              <a:gd name="connsiteX535" fmla="*/ 7091965 w 12252764"/>
              <a:gd name="connsiteY535" fmla="*/ 135252 h 285416"/>
              <a:gd name="connsiteX536" fmla="*/ 7059247 w 12252764"/>
              <a:gd name="connsiteY536" fmla="*/ 167727 h 285416"/>
              <a:gd name="connsiteX537" fmla="*/ 6989661 w 12252764"/>
              <a:gd name="connsiteY537" fmla="*/ 193156 h 285416"/>
              <a:gd name="connsiteX538" fmla="*/ 6909864 w 12252764"/>
              <a:gd name="connsiteY538" fmla="*/ 196218 h 285416"/>
              <a:gd name="connsiteX539" fmla="*/ 6914286 w 12252764"/>
              <a:gd name="connsiteY539" fmla="*/ 261686 h 285416"/>
              <a:gd name="connsiteX540" fmla="*/ 6909859 w 12252764"/>
              <a:gd name="connsiteY540" fmla="*/ 271561 h 285416"/>
              <a:gd name="connsiteX541" fmla="*/ 6894921 w 12252764"/>
              <a:gd name="connsiteY541" fmla="*/ 276578 h 285416"/>
              <a:gd name="connsiteX542" fmla="*/ 6891133 w 12252764"/>
              <a:gd name="connsiteY542" fmla="*/ 276578 h 285416"/>
              <a:gd name="connsiteX543" fmla="*/ 6881386 w 12252764"/>
              <a:gd name="connsiteY543" fmla="*/ 271964 h 285416"/>
              <a:gd name="connsiteX544" fmla="*/ 6872747 w 12252764"/>
              <a:gd name="connsiteY544" fmla="*/ 234869 h 285416"/>
              <a:gd name="connsiteX545" fmla="*/ 6867524 w 12252764"/>
              <a:gd name="connsiteY545" fmla="*/ 31083 h 285416"/>
              <a:gd name="connsiteX546" fmla="*/ 6880438 w 12252764"/>
              <a:gd name="connsiteY546" fmla="*/ 5164 h 285416"/>
              <a:gd name="connsiteX547" fmla="*/ 6922645 w 12252764"/>
              <a:gd name="connsiteY547" fmla="*/ 2406 h 285416"/>
              <a:gd name="connsiteX548" fmla="*/ 5560570 w 12252764"/>
              <a:gd name="connsiteY548" fmla="*/ 2406 h 285416"/>
              <a:gd name="connsiteX549" fmla="*/ 5595012 w 12252764"/>
              <a:gd name="connsiteY549" fmla="*/ 3046 h 285416"/>
              <a:gd name="connsiteX550" fmla="*/ 5652645 w 12252764"/>
              <a:gd name="connsiteY550" fmla="*/ 10866 h 285416"/>
              <a:gd name="connsiteX551" fmla="*/ 5709891 w 12252764"/>
              <a:gd name="connsiteY551" fmla="*/ 37498 h 285416"/>
              <a:gd name="connsiteX552" fmla="*/ 5735964 w 12252764"/>
              <a:gd name="connsiteY552" fmla="*/ 74568 h 285416"/>
              <a:gd name="connsiteX553" fmla="*/ 5738242 w 12252764"/>
              <a:gd name="connsiteY553" fmla="*/ 96499 h 285416"/>
              <a:gd name="connsiteX554" fmla="*/ 5736754 w 12252764"/>
              <a:gd name="connsiteY554" fmla="*/ 113878 h 285416"/>
              <a:gd name="connsiteX555" fmla="*/ 5729892 w 12252764"/>
              <a:gd name="connsiteY555" fmla="*/ 135252 h 285416"/>
              <a:gd name="connsiteX556" fmla="*/ 5697173 w 12252764"/>
              <a:gd name="connsiteY556" fmla="*/ 167727 h 285416"/>
              <a:gd name="connsiteX557" fmla="*/ 5627586 w 12252764"/>
              <a:gd name="connsiteY557" fmla="*/ 193156 h 285416"/>
              <a:gd name="connsiteX558" fmla="*/ 5547790 w 12252764"/>
              <a:gd name="connsiteY558" fmla="*/ 196218 h 285416"/>
              <a:gd name="connsiteX559" fmla="*/ 5552211 w 12252764"/>
              <a:gd name="connsiteY559" fmla="*/ 261686 h 285416"/>
              <a:gd name="connsiteX560" fmla="*/ 5547784 w 12252764"/>
              <a:gd name="connsiteY560" fmla="*/ 271561 h 285416"/>
              <a:gd name="connsiteX561" fmla="*/ 5532846 w 12252764"/>
              <a:gd name="connsiteY561" fmla="*/ 276578 h 285416"/>
              <a:gd name="connsiteX562" fmla="*/ 5529058 w 12252764"/>
              <a:gd name="connsiteY562" fmla="*/ 276578 h 285416"/>
              <a:gd name="connsiteX563" fmla="*/ 5519313 w 12252764"/>
              <a:gd name="connsiteY563" fmla="*/ 271964 h 285416"/>
              <a:gd name="connsiteX564" fmla="*/ 5510672 w 12252764"/>
              <a:gd name="connsiteY564" fmla="*/ 234869 h 285416"/>
              <a:gd name="connsiteX565" fmla="*/ 5505450 w 12252764"/>
              <a:gd name="connsiteY565" fmla="*/ 31083 h 285416"/>
              <a:gd name="connsiteX566" fmla="*/ 5518364 w 12252764"/>
              <a:gd name="connsiteY566" fmla="*/ 5164 h 285416"/>
              <a:gd name="connsiteX567" fmla="*/ 5560570 w 12252764"/>
              <a:gd name="connsiteY567" fmla="*/ 2406 h 285416"/>
              <a:gd name="connsiteX568" fmla="*/ 4188970 w 12252764"/>
              <a:gd name="connsiteY568" fmla="*/ 2406 h 285416"/>
              <a:gd name="connsiteX569" fmla="*/ 4223413 w 12252764"/>
              <a:gd name="connsiteY569" fmla="*/ 3046 h 285416"/>
              <a:gd name="connsiteX570" fmla="*/ 4281045 w 12252764"/>
              <a:gd name="connsiteY570" fmla="*/ 10866 h 285416"/>
              <a:gd name="connsiteX571" fmla="*/ 4338293 w 12252764"/>
              <a:gd name="connsiteY571" fmla="*/ 37498 h 285416"/>
              <a:gd name="connsiteX572" fmla="*/ 4364364 w 12252764"/>
              <a:gd name="connsiteY572" fmla="*/ 74568 h 285416"/>
              <a:gd name="connsiteX573" fmla="*/ 4366643 w 12252764"/>
              <a:gd name="connsiteY573" fmla="*/ 96499 h 285416"/>
              <a:gd name="connsiteX574" fmla="*/ 4365155 w 12252764"/>
              <a:gd name="connsiteY574" fmla="*/ 113878 h 285416"/>
              <a:gd name="connsiteX575" fmla="*/ 4358291 w 12252764"/>
              <a:gd name="connsiteY575" fmla="*/ 135252 h 285416"/>
              <a:gd name="connsiteX576" fmla="*/ 4325573 w 12252764"/>
              <a:gd name="connsiteY576" fmla="*/ 167727 h 285416"/>
              <a:gd name="connsiteX577" fmla="*/ 4255988 w 12252764"/>
              <a:gd name="connsiteY577" fmla="*/ 193156 h 285416"/>
              <a:gd name="connsiteX578" fmla="*/ 4176190 w 12252764"/>
              <a:gd name="connsiteY578" fmla="*/ 196218 h 285416"/>
              <a:gd name="connsiteX579" fmla="*/ 4180612 w 12252764"/>
              <a:gd name="connsiteY579" fmla="*/ 261686 h 285416"/>
              <a:gd name="connsiteX580" fmla="*/ 4176183 w 12252764"/>
              <a:gd name="connsiteY580" fmla="*/ 271561 h 285416"/>
              <a:gd name="connsiteX581" fmla="*/ 4161247 w 12252764"/>
              <a:gd name="connsiteY581" fmla="*/ 276578 h 285416"/>
              <a:gd name="connsiteX582" fmla="*/ 4157459 w 12252764"/>
              <a:gd name="connsiteY582" fmla="*/ 276578 h 285416"/>
              <a:gd name="connsiteX583" fmla="*/ 4147712 w 12252764"/>
              <a:gd name="connsiteY583" fmla="*/ 271964 h 285416"/>
              <a:gd name="connsiteX584" fmla="*/ 4139072 w 12252764"/>
              <a:gd name="connsiteY584" fmla="*/ 234869 h 285416"/>
              <a:gd name="connsiteX585" fmla="*/ 4133850 w 12252764"/>
              <a:gd name="connsiteY585" fmla="*/ 31083 h 285416"/>
              <a:gd name="connsiteX586" fmla="*/ 4146764 w 12252764"/>
              <a:gd name="connsiteY586" fmla="*/ 5164 h 285416"/>
              <a:gd name="connsiteX587" fmla="*/ 4188970 w 12252764"/>
              <a:gd name="connsiteY587" fmla="*/ 2406 h 285416"/>
              <a:gd name="connsiteX588" fmla="*/ 2817370 w 12252764"/>
              <a:gd name="connsiteY588" fmla="*/ 2406 h 285416"/>
              <a:gd name="connsiteX589" fmla="*/ 2851813 w 12252764"/>
              <a:gd name="connsiteY589" fmla="*/ 3046 h 285416"/>
              <a:gd name="connsiteX590" fmla="*/ 2909444 w 12252764"/>
              <a:gd name="connsiteY590" fmla="*/ 10866 h 285416"/>
              <a:gd name="connsiteX591" fmla="*/ 2966692 w 12252764"/>
              <a:gd name="connsiteY591" fmla="*/ 37498 h 285416"/>
              <a:gd name="connsiteX592" fmla="*/ 2992764 w 12252764"/>
              <a:gd name="connsiteY592" fmla="*/ 74568 h 285416"/>
              <a:gd name="connsiteX593" fmla="*/ 2995042 w 12252764"/>
              <a:gd name="connsiteY593" fmla="*/ 96499 h 285416"/>
              <a:gd name="connsiteX594" fmla="*/ 2993555 w 12252764"/>
              <a:gd name="connsiteY594" fmla="*/ 113878 h 285416"/>
              <a:gd name="connsiteX595" fmla="*/ 2986690 w 12252764"/>
              <a:gd name="connsiteY595" fmla="*/ 135252 h 285416"/>
              <a:gd name="connsiteX596" fmla="*/ 2953973 w 12252764"/>
              <a:gd name="connsiteY596" fmla="*/ 167727 h 285416"/>
              <a:gd name="connsiteX597" fmla="*/ 2884387 w 12252764"/>
              <a:gd name="connsiteY597" fmla="*/ 193156 h 285416"/>
              <a:gd name="connsiteX598" fmla="*/ 2804590 w 12252764"/>
              <a:gd name="connsiteY598" fmla="*/ 196218 h 285416"/>
              <a:gd name="connsiteX599" fmla="*/ 2809012 w 12252764"/>
              <a:gd name="connsiteY599" fmla="*/ 261686 h 285416"/>
              <a:gd name="connsiteX600" fmla="*/ 2804583 w 12252764"/>
              <a:gd name="connsiteY600" fmla="*/ 271561 h 285416"/>
              <a:gd name="connsiteX601" fmla="*/ 2789647 w 12252764"/>
              <a:gd name="connsiteY601" fmla="*/ 276578 h 285416"/>
              <a:gd name="connsiteX602" fmla="*/ 2785858 w 12252764"/>
              <a:gd name="connsiteY602" fmla="*/ 276578 h 285416"/>
              <a:gd name="connsiteX603" fmla="*/ 2776112 w 12252764"/>
              <a:gd name="connsiteY603" fmla="*/ 271964 h 285416"/>
              <a:gd name="connsiteX604" fmla="*/ 2767472 w 12252764"/>
              <a:gd name="connsiteY604" fmla="*/ 234869 h 285416"/>
              <a:gd name="connsiteX605" fmla="*/ 2762250 w 12252764"/>
              <a:gd name="connsiteY605" fmla="*/ 31083 h 285416"/>
              <a:gd name="connsiteX606" fmla="*/ 2775165 w 12252764"/>
              <a:gd name="connsiteY606" fmla="*/ 5164 h 285416"/>
              <a:gd name="connsiteX607" fmla="*/ 2817370 w 12252764"/>
              <a:gd name="connsiteY607" fmla="*/ 2406 h 285416"/>
              <a:gd name="connsiteX608" fmla="*/ 1455295 w 12252764"/>
              <a:gd name="connsiteY608" fmla="*/ 2406 h 285416"/>
              <a:gd name="connsiteX609" fmla="*/ 1489738 w 12252764"/>
              <a:gd name="connsiteY609" fmla="*/ 3046 h 285416"/>
              <a:gd name="connsiteX610" fmla="*/ 1547369 w 12252764"/>
              <a:gd name="connsiteY610" fmla="*/ 10866 h 285416"/>
              <a:gd name="connsiteX611" fmla="*/ 1604617 w 12252764"/>
              <a:gd name="connsiteY611" fmla="*/ 37498 h 285416"/>
              <a:gd name="connsiteX612" fmla="*/ 1630689 w 12252764"/>
              <a:gd name="connsiteY612" fmla="*/ 74568 h 285416"/>
              <a:gd name="connsiteX613" fmla="*/ 1632967 w 12252764"/>
              <a:gd name="connsiteY613" fmla="*/ 96499 h 285416"/>
              <a:gd name="connsiteX614" fmla="*/ 1631479 w 12252764"/>
              <a:gd name="connsiteY614" fmla="*/ 113878 h 285416"/>
              <a:gd name="connsiteX615" fmla="*/ 1624616 w 12252764"/>
              <a:gd name="connsiteY615" fmla="*/ 135252 h 285416"/>
              <a:gd name="connsiteX616" fmla="*/ 1591898 w 12252764"/>
              <a:gd name="connsiteY616" fmla="*/ 167727 h 285416"/>
              <a:gd name="connsiteX617" fmla="*/ 1522312 w 12252764"/>
              <a:gd name="connsiteY617" fmla="*/ 193156 h 285416"/>
              <a:gd name="connsiteX618" fmla="*/ 1442515 w 12252764"/>
              <a:gd name="connsiteY618" fmla="*/ 196218 h 285416"/>
              <a:gd name="connsiteX619" fmla="*/ 1446937 w 12252764"/>
              <a:gd name="connsiteY619" fmla="*/ 261686 h 285416"/>
              <a:gd name="connsiteX620" fmla="*/ 1442508 w 12252764"/>
              <a:gd name="connsiteY620" fmla="*/ 271561 h 285416"/>
              <a:gd name="connsiteX621" fmla="*/ 1427572 w 12252764"/>
              <a:gd name="connsiteY621" fmla="*/ 276578 h 285416"/>
              <a:gd name="connsiteX622" fmla="*/ 1423783 w 12252764"/>
              <a:gd name="connsiteY622" fmla="*/ 276578 h 285416"/>
              <a:gd name="connsiteX623" fmla="*/ 1414036 w 12252764"/>
              <a:gd name="connsiteY623" fmla="*/ 271964 h 285416"/>
              <a:gd name="connsiteX624" fmla="*/ 1405397 w 12252764"/>
              <a:gd name="connsiteY624" fmla="*/ 234869 h 285416"/>
              <a:gd name="connsiteX625" fmla="*/ 1400175 w 12252764"/>
              <a:gd name="connsiteY625" fmla="*/ 31083 h 285416"/>
              <a:gd name="connsiteX626" fmla="*/ 1413089 w 12252764"/>
              <a:gd name="connsiteY626" fmla="*/ 5164 h 285416"/>
              <a:gd name="connsiteX627" fmla="*/ 1455295 w 12252764"/>
              <a:gd name="connsiteY627" fmla="*/ 2406 h 285416"/>
              <a:gd name="connsiteX628" fmla="*/ 55120 w 12252764"/>
              <a:gd name="connsiteY628" fmla="*/ 2406 h 285416"/>
              <a:gd name="connsiteX629" fmla="*/ 89562 w 12252764"/>
              <a:gd name="connsiteY629" fmla="*/ 3046 h 285416"/>
              <a:gd name="connsiteX630" fmla="*/ 147194 w 12252764"/>
              <a:gd name="connsiteY630" fmla="*/ 10866 h 285416"/>
              <a:gd name="connsiteX631" fmla="*/ 204442 w 12252764"/>
              <a:gd name="connsiteY631" fmla="*/ 37498 h 285416"/>
              <a:gd name="connsiteX632" fmla="*/ 230514 w 12252764"/>
              <a:gd name="connsiteY632" fmla="*/ 74568 h 285416"/>
              <a:gd name="connsiteX633" fmla="*/ 232792 w 12252764"/>
              <a:gd name="connsiteY633" fmla="*/ 96499 h 285416"/>
              <a:gd name="connsiteX634" fmla="*/ 231304 w 12252764"/>
              <a:gd name="connsiteY634" fmla="*/ 113878 h 285416"/>
              <a:gd name="connsiteX635" fmla="*/ 224441 w 12252764"/>
              <a:gd name="connsiteY635" fmla="*/ 135252 h 285416"/>
              <a:gd name="connsiteX636" fmla="*/ 191723 w 12252764"/>
              <a:gd name="connsiteY636" fmla="*/ 167727 h 285416"/>
              <a:gd name="connsiteX637" fmla="*/ 122136 w 12252764"/>
              <a:gd name="connsiteY637" fmla="*/ 193156 h 285416"/>
              <a:gd name="connsiteX638" fmla="*/ 42340 w 12252764"/>
              <a:gd name="connsiteY638" fmla="*/ 196218 h 285416"/>
              <a:gd name="connsiteX639" fmla="*/ 46762 w 12252764"/>
              <a:gd name="connsiteY639" fmla="*/ 261686 h 285416"/>
              <a:gd name="connsiteX640" fmla="*/ 42333 w 12252764"/>
              <a:gd name="connsiteY640" fmla="*/ 271561 h 285416"/>
              <a:gd name="connsiteX641" fmla="*/ 27397 w 12252764"/>
              <a:gd name="connsiteY641" fmla="*/ 276578 h 285416"/>
              <a:gd name="connsiteX642" fmla="*/ 23608 w 12252764"/>
              <a:gd name="connsiteY642" fmla="*/ 276578 h 285416"/>
              <a:gd name="connsiteX643" fmla="*/ 13861 w 12252764"/>
              <a:gd name="connsiteY643" fmla="*/ 271964 h 285416"/>
              <a:gd name="connsiteX644" fmla="*/ 5222 w 12252764"/>
              <a:gd name="connsiteY644" fmla="*/ 234869 h 285416"/>
              <a:gd name="connsiteX645" fmla="*/ 0 w 12252764"/>
              <a:gd name="connsiteY645" fmla="*/ 31083 h 285416"/>
              <a:gd name="connsiteX646" fmla="*/ 12914 w 12252764"/>
              <a:gd name="connsiteY646" fmla="*/ 5164 h 285416"/>
              <a:gd name="connsiteX647" fmla="*/ 55120 w 12252764"/>
              <a:gd name="connsiteY647" fmla="*/ 2406 h 285416"/>
              <a:gd name="connsiteX648" fmla="*/ 12193777 w 12252764"/>
              <a:gd name="connsiteY648" fmla="*/ 1203 h 285416"/>
              <a:gd name="connsiteX649" fmla="*/ 12208560 w 12252764"/>
              <a:gd name="connsiteY649" fmla="*/ 8697 h 285416"/>
              <a:gd name="connsiteX650" fmla="*/ 12252764 w 12252764"/>
              <a:gd name="connsiteY650" fmla="*/ 103283 h 285416"/>
              <a:gd name="connsiteX651" fmla="*/ 12252764 w 12252764"/>
              <a:gd name="connsiteY651" fmla="*/ 200894 h 285416"/>
              <a:gd name="connsiteX652" fmla="*/ 12240539 w 12252764"/>
              <a:gd name="connsiteY652" fmla="*/ 173320 h 285416"/>
              <a:gd name="connsiteX653" fmla="*/ 12128654 w 12252764"/>
              <a:gd name="connsiteY653" fmla="*/ 178030 h 285416"/>
              <a:gd name="connsiteX654" fmla="*/ 12114317 w 12252764"/>
              <a:gd name="connsiteY654" fmla="*/ 219020 h 285416"/>
              <a:gd name="connsiteX655" fmla="*/ 12098731 w 12252764"/>
              <a:gd name="connsiteY655" fmla="*/ 264924 h 285416"/>
              <a:gd name="connsiteX656" fmla="*/ 12083685 w 12252764"/>
              <a:gd name="connsiteY656" fmla="*/ 270550 h 285416"/>
              <a:gd name="connsiteX657" fmla="*/ 12080204 w 12252764"/>
              <a:gd name="connsiteY657" fmla="*/ 270550 h 285416"/>
              <a:gd name="connsiteX658" fmla="*/ 12070815 w 12252764"/>
              <a:gd name="connsiteY658" fmla="*/ 265609 h 285416"/>
              <a:gd name="connsiteX659" fmla="*/ 12064722 w 12252764"/>
              <a:gd name="connsiteY659" fmla="*/ 247114 h 285416"/>
              <a:gd name="connsiteX660" fmla="*/ 12173689 w 12252764"/>
              <a:gd name="connsiteY660" fmla="*/ 11397 h 285416"/>
              <a:gd name="connsiteX661" fmla="*/ 12193777 w 12252764"/>
              <a:gd name="connsiteY661" fmla="*/ 1203 h 285416"/>
              <a:gd name="connsiteX662" fmla="*/ 11346053 w 12252764"/>
              <a:gd name="connsiteY662" fmla="*/ 1203 h 285416"/>
              <a:gd name="connsiteX663" fmla="*/ 11360836 w 12252764"/>
              <a:gd name="connsiteY663" fmla="*/ 8697 h 285416"/>
              <a:gd name="connsiteX664" fmla="*/ 11419492 w 12252764"/>
              <a:gd name="connsiteY664" fmla="*/ 134206 h 285416"/>
              <a:gd name="connsiteX665" fmla="*/ 11468273 w 12252764"/>
              <a:gd name="connsiteY665" fmla="*/ 257731 h 285416"/>
              <a:gd name="connsiteX666" fmla="*/ 11463805 w 12252764"/>
              <a:gd name="connsiteY666" fmla="*/ 268418 h 285416"/>
              <a:gd name="connsiteX667" fmla="*/ 11447302 w 12252764"/>
              <a:gd name="connsiteY667" fmla="*/ 273769 h 285416"/>
              <a:gd name="connsiteX668" fmla="*/ 11445010 w 12252764"/>
              <a:gd name="connsiteY668" fmla="*/ 273769 h 285416"/>
              <a:gd name="connsiteX669" fmla="*/ 11435168 w 12252764"/>
              <a:gd name="connsiteY669" fmla="*/ 268847 h 285416"/>
              <a:gd name="connsiteX670" fmla="*/ 11392814 w 12252764"/>
              <a:gd name="connsiteY670" fmla="*/ 173320 h 285416"/>
              <a:gd name="connsiteX671" fmla="*/ 11280931 w 12252764"/>
              <a:gd name="connsiteY671" fmla="*/ 178030 h 285416"/>
              <a:gd name="connsiteX672" fmla="*/ 11266592 w 12252764"/>
              <a:gd name="connsiteY672" fmla="*/ 219020 h 285416"/>
              <a:gd name="connsiteX673" fmla="*/ 11251006 w 12252764"/>
              <a:gd name="connsiteY673" fmla="*/ 264924 h 285416"/>
              <a:gd name="connsiteX674" fmla="*/ 11235960 w 12252764"/>
              <a:gd name="connsiteY674" fmla="*/ 270550 h 285416"/>
              <a:gd name="connsiteX675" fmla="*/ 11232479 w 12252764"/>
              <a:gd name="connsiteY675" fmla="*/ 270550 h 285416"/>
              <a:gd name="connsiteX676" fmla="*/ 11223091 w 12252764"/>
              <a:gd name="connsiteY676" fmla="*/ 265609 h 285416"/>
              <a:gd name="connsiteX677" fmla="*/ 11216998 w 12252764"/>
              <a:gd name="connsiteY677" fmla="*/ 247114 h 285416"/>
              <a:gd name="connsiteX678" fmla="*/ 11325965 w 12252764"/>
              <a:gd name="connsiteY678" fmla="*/ 11397 h 285416"/>
              <a:gd name="connsiteX679" fmla="*/ 11346053 w 12252764"/>
              <a:gd name="connsiteY679" fmla="*/ 1203 h 285416"/>
              <a:gd name="connsiteX680" fmla="*/ 10831703 w 12252764"/>
              <a:gd name="connsiteY680" fmla="*/ 1203 h 285416"/>
              <a:gd name="connsiteX681" fmla="*/ 10846486 w 12252764"/>
              <a:gd name="connsiteY681" fmla="*/ 8697 h 285416"/>
              <a:gd name="connsiteX682" fmla="*/ 10905142 w 12252764"/>
              <a:gd name="connsiteY682" fmla="*/ 134206 h 285416"/>
              <a:gd name="connsiteX683" fmla="*/ 10953923 w 12252764"/>
              <a:gd name="connsiteY683" fmla="*/ 257731 h 285416"/>
              <a:gd name="connsiteX684" fmla="*/ 10949455 w 12252764"/>
              <a:gd name="connsiteY684" fmla="*/ 268418 h 285416"/>
              <a:gd name="connsiteX685" fmla="*/ 10932951 w 12252764"/>
              <a:gd name="connsiteY685" fmla="*/ 273769 h 285416"/>
              <a:gd name="connsiteX686" fmla="*/ 10930660 w 12252764"/>
              <a:gd name="connsiteY686" fmla="*/ 273769 h 285416"/>
              <a:gd name="connsiteX687" fmla="*/ 10920818 w 12252764"/>
              <a:gd name="connsiteY687" fmla="*/ 268847 h 285416"/>
              <a:gd name="connsiteX688" fmla="*/ 10878464 w 12252764"/>
              <a:gd name="connsiteY688" fmla="*/ 173320 h 285416"/>
              <a:gd name="connsiteX689" fmla="*/ 10766581 w 12252764"/>
              <a:gd name="connsiteY689" fmla="*/ 178030 h 285416"/>
              <a:gd name="connsiteX690" fmla="*/ 10752242 w 12252764"/>
              <a:gd name="connsiteY690" fmla="*/ 219020 h 285416"/>
              <a:gd name="connsiteX691" fmla="*/ 10736656 w 12252764"/>
              <a:gd name="connsiteY691" fmla="*/ 264924 h 285416"/>
              <a:gd name="connsiteX692" fmla="*/ 10721610 w 12252764"/>
              <a:gd name="connsiteY692" fmla="*/ 270550 h 285416"/>
              <a:gd name="connsiteX693" fmla="*/ 10718129 w 12252764"/>
              <a:gd name="connsiteY693" fmla="*/ 270550 h 285416"/>
              <a:gd name="connsiteX694" fmla="*/ 10708741 w 12252764"/>
              <a:gd name="connsiteY694" fmla="*/ 265609 h 285416"/>
              <a:gd name="connsiteX695" fmla="*/ 10702648 w 12252764"/>
              <a:gd name="connsiteY695" fmla="*/ 247114 h 285416"/>
              <a:gd name="connsiteX696" fmla="*/ 10811615 w 12252764"/>
              <a:gd name="connsiteY696" fmla="*/ 11397 h 285416"/>
              <a:gd name="connsiteX697" fmla="*/ 10831703 w 12252764"/>
              <a:gd name="connsiteY697" fmla="*/ 1203 h 285416"/>
              <a:gd name="connsiteX698" fmla="*/ 9983978 w 12252764"/>
              <a:gd name="connsiteY698" fmla="*/ 1203 h 285416"/>
              <a:gd name="connsiteX699" fmla="*/ 9998761 w 12252764"/>
              <a:gd name="connsiteY699" fmla="*/ 8697 h 285416"/>
              <a:gd name="connsiteX700" fmla="*/ 10057417 w 12252764"/>
              <a:gd name="connsiteY700" fmla="*/ 134206 h 285416"/>
              <a:gd name="connsiteX701" fmla="*/ 10106198 w 12252764"/>
              <a:gd name="connsiteY701" fmla="*/ 257731 h 285416"/>
              <a:gd name="connsiteX702" fmla="*/ 10101730 w 12252764"/>
              <a:gd name="connsiteY702" fmla="*/ 268418 h 285416"/>
              <a:gd name="connsiteX703" fmla="*/ 10085226 w 12252764"/>
              <a:gd name="connsiteY703" fmla="*/ 273769 h 285416"/>
              <a:gd name="connsiteX704" fmla="*/ 10082935 w 12252764"/>
              <a:gd name="connsiteY704" fmla="*/ 273769 h 285416"/>
              <a:gd name="connsiteX705" fmla="*/ 10073093 w 12252764"/>
              <a:gd name="connsiteY705" fmla="*/ 268847 h 285416"/>
              <a:gd name="connsiteX706" fmla="*/ 10030739 w 12252764"/>
              <a:gd name="connsiteY706" fmla="*/ 173320 h 285416"/>
              <a:gd name="connsiteX707" fmla="*/ 9918856 w 12252764"/>
              <a:gd name="connsiteY707" fmla="*/ 178030 h 285416"/>
              <a:gd name="connsiteX708" fmla="*/ 9904517 w 12252764"/>
              <a:gd name="connsiteY708" fmla="*/ 219020 h 285416"/>
              <a:gd name="connsiteX709" fmla="*/ 9888931 w 12252764"/>
              <a:gd name="connsiteY709" fmla="*/ 264924 h 285416"/>
              <a:gd name="connsiteX710" fmla="*/ 9873885 w 12252764"/>
              <a:gd name="connsiteY710" fmla="*/ 270550 h 285416"/>
              <a:gd name="connsiteX711" fmla="*/ 9870404 w 12252764"/>
              <a:gd name="connsiteY711" fmla="*/ 270550 h 285416"/>
              <a:gd name="connsiteX712" fmla="*/ 9861016 w 12252764"/>
              <a:gd name="connsiteY712" fmla="*/ 265609 h 285416"/>
              <a:gd name="connsiteX713" fmla="*/ 9854923 w 12252764"/>
              <a:gd name="connsiteY713" fmla="*/ 247114 h 285416"/>
              <a:gd name="connsiteX714" fmla="*/ 9963889 w 12252764"/>
              <a:gd name="connsiteY714" fmla="*/ 11397 h 285416"/>
              <a:gd name="connsiteX715" fmla="*/ 9983978 w 12252764"/>
              <a:gd name="connsiteY715" fmla="*/ 1203 h 285416"/>
              <a:gd name="connsiteX716" fmla="*/ 9460103 w 12252764"/>
              <a:gd name="connsiteY716" fmla="*/ 1203 h 285416"/>
              <a:gd name="connsiteX717" fmla="*/ 9474886 w 12252764"/>
              <a:gd name="connsiteY717" fmla="*/ 8697 h 285416"/>
              <a:gd name="connsiteX718" fmla="*/ 9533541 w 12252764"/>
              <a:gd name="connsiteY718" fmla="*/ 134206 h 285416"/>
              <a:gd name="connsiteX719" fmla="*/ 9582322 w 12252764"/>
              <a:gd name="connsiteY719" fmla="*/ 257731 h 285416"/>
              <a:gd name="connsiteX720" fmla="*/ 9577855 w 12252764"/>
              <a:gd name="connsiteY720" fmla="*/ 268418 h 285416"/>
              <a:gd name="connsiteX721" fmla="*/ 9561351 w 12252764"/>
              <a:gd name="connsiteY721" fmla="*/ 273769 h 285416"/>
              <a:gd name="connsiteX722" fmla="*/ 9559060 w 12252764"/>
              <a:gd name="connsiteY722" fmla="*/ 273769 h 285416"/>
              <a:gd name="connsiteX723" fmla="*/ 9549217 w 12252764"/>
              <a:gd name="connsiteY723" fmla="*/ 268847 h 285416"/>
              <a:gd name="connsiteX724" fmla="*/ 9506864 w 12252764"/>
              <a:gd name="connsiteY724" fmla="*/ 173320 h 285416"/>
              <a:gd name="connsiteX725" fmla="*/ 9394980 w 12252764"/>
              <a:gd name="connsiteY725" fmla="*/ 178030 h 285416"/>
              <a:gd name="connsiteX726" fmla="*/ 9380642 w 12252764"/>
              <a:gd name="connsiteY726" fmla="*/ 219020 h 285416"/>
              <a:gd name="connsiteX727" fmla="*/ 9365056 w 12252764"/>
              <a:gd name="connsiteY727" fmla="*/ 264924 h 285416"/>
              <a:gd name="connsiteX728" fmla="*/ 9350010 w 12252764"/>
              <a:gd name="connsiteY728" fmla="*/ 270550 h 285416"/>
              <a:gd name="connsiteX729" fmla="*/ 9346529 w 12252764"/>
              <a:gd name="connsiteY729" fmla="*/ 270550 h 285416"/>
              <a:gd name="connsiteX730" fmla="*/ 9337141 w 12252764"/>
              <a:gd name="connsiteY730" fmla="*/ 265609 h 285416"/>
              <a:gd name="connsiteX731" fmla="*/ 9331048 w 12252764"/>
              <a:gd name="connsiteY731" fmla="*/ 247114 h 285416"/>
              <a:gd name="connsiteX732" fmla="*/ 9440014 w 12252764"/>
              <a:gd name="connsiteY732" fmla="*/ 11397 h 285416"/>
              <a:gd name="connsiteX733" fmla="*/ 9460103 w 12252764"/>
              <a:gd name="connsiteY733" fmla="*/ 1203 h 285416"/>
              <a:gd name="connsiteX734" fmla="*/ 8612378 w 12252764"/>
              <a:gd name="connsiteY734" fmla="*/ 1203 h 285416"/>
              <a:gd name="connsiteX735" fmla="*/ 8627161 w 12252764"/>
              <a:gd name="connsiteY735" fmla="*/ 8697 h 285416"/>
              <a:gd name="connsiteX736" fmla="*/ 8685816 w 12252764"/>
              <a:gd name="connsiteY736" fmla="*/ 134206 h 285416"/>
              <a:gd name="connsiteX737" fmla="*/ 8734597 w 12252764"/>
              <a:gd name="connsiteY737" fmla="*/ 257731 h 285416"/>
              <a:gd name="connsiteX738" fmla="*/ 8730130 w 12252764"/>
              <a:gd name="connsiteY738" fmla="*/ 268418 h 285416"/>
              <a:gd name="connsiteX739" fmla="*/ 8713626 w 12252764"/>
              <a:gd name="connsiteY739" fmla="*/ 273769 h 285416"/>
              <a:gd name="connsiteX740" fmla="*/ 8711335 w 12252764"/>
              <a:gd name="connsiteY740" fmla="*/ 273769 h 285416"/>
              <a:gd name="connsiteX741" fmla="*/ 8701492 w 12252764"/>
              <a:gd name="connsiteY741" fmla="*/ 268847 h 285416"/>
              <a:gd name="connsiteX742" fmla="*/ 8659139 w 12252764"/>
              <a:gd name="connsiteY742" fmla="*/ 173320 h 285416"/>
              <a:gd name="connsiteX743" fmla="*/ 8547255 w 12252764"/>
              <a:gd name="connsiteY743" fmla="*/ 178030 h 285416"/>
              <a:gd name="connsiteX744" fmla="*/ 8532917 w 12252764"/>
              <a:gd name="connsiteY744" fmla="*/ 219020 h 285416"/>
              <a:gd name="connsiteX745" fmla="*/ 8517331 w 12252764"/>
              <a:gd name="connsiteY745" fmla="*/ 264924 h 285416"/>
              <a:gd name="connsiteX746" fmla="*/ 8502285 w 12252764"/>
              <a:gd name="connsiteY746" fmla="*/ 270550 h 285416"/>
              <a:gd name="connsiteX747" fmla="*/ 8498804 w 12252764"/>
              <a:gd name="connsiteY747" fmla="*/ 270550 h 285416"/>
              <a:gd name="connsiteX748" fmla="*/ 8489416 w 12252764"/>
              <a:gd name="connsiteY748" fmla="*/ 265609 h 285416"/>
              <a:gd name="connsiteX749" fmla="*/ 8483323 w 12252764"/>
              <a:gd name="connsiteY749" fmla="*/ 247114 h 285416"/>
              <a:gd name="connsiteX750" fmla="*/ 8592289 w 12252764"/>
              <a:gd name="connsiteY750" fmla="*/ 11397 h 285416"/>
              <a:gd name="connsiteX751" fmla="*/ 8612378 w 12252764"/>
              <a:gd name="connsiteY751" fmla="*/ 1203 h 285416"/>
              <a:gd name="connsiteX752" fmla="*/ 8088504 w 12252764"/>
              <a:gd name="connsiteY752" fmla="*/ 1203 h 285416"/>
              <a:gd name="connsiteX753" fmla="*/ 8103286 w 12252764"/>
              <a:gd name="connsiteY753" fmla="*/ 8697 h 285416"/>
              <a:gd name="connsiteX754" fmla="*/ 8161942 w 12252764"/>
              <a:gd name="connsiteY754" fmla="*/ 134206 h 285416"/>
              <a:gd name="connsiteX755" fmla="*/ 8210723 w 12252764"/>
              <a:gd name="connsiteY755" fmla="*/ 257731 h 285416"/>
              <a:gd name="connsiteX756" fmla="*/ 8206256 w 12252764"/>
              <a:gd name="connsiteY756" fmla="*/ 268418 h 285416"/>
              <a:gd name="connsiteX757" fmla="*/ 8189752 w 12252764"/>
              <a:gd name="connsiteY757" fmla="*/ 273769 h 285416"/>
              <a:gd name="connsiteX758" fmla="*/ 8187460 w 12252764"/>
              <a:gd name="connsiteY758" fmla="*/ 273769 h 285416"/>
              <a:gd name="connsiteX759" fmla="*/ 8177618 w 12252764"/>
              <a:gd name="connsiteY759" fmla="*/ 268847 h 285416"/>
              <a:gd name="connsiteX760" fmla="*/ 8135265 w 12252764"/>
              <a:gd name="connsiteY760" fmla="*/ 173320 h 285416"/>
              <a:gd name="connsiteX761" fmla="*/ 8023381 w 12252764"/>
              <a:gd name="connsiteY761" fmla="*/ 178030 h 285416"/>
              <a:gd name="connsiteX762" fmla="*/ 8009043 w 12252764"/>
              <a:gd name="connsiteY762" fmla="*/ 219020 h 285416"/>
              <a:gd name="connsiteX763" fmla="*/ 7993457 w 12252764"/>
              <a:gd name="connsiteY763" fmla="*/ 264924 h 285416"/>
              <a:gd name="connsiteX764" fmla="*/ 7978411 w 12252764"/>
              <a:gd name="connsiteY764" fmla="*/ 270550 h 285416"/>
              <a:gd name="connsiteX765" fmla="*/ 7974930 w 12252764"/>
              <a:gd name="connsiteY765" fmla="*/ 270550 h 285416"/>
              <a:gd name="connsiteX766" fmla="*/ 7965541 w 12252764"/>
              <a:gd name="connsiteY766" fmla="*/ 265609 h 285416"/>
              <a:gd name="connsiteX767" fmla="*/ 7959449 w 12252764"/>
              <a:gd name="connsiteY767" fmla="*/ 247114 h 285416"/>
              <a:gd name="connsiteX768" fmla="*/ 8068415 w 12252764"/>
              <a:gd name="connsiteY768" fmla="*/ 11397 h 285416"/>
              <a:gd name="connsiteX769" fmla="*/ 8088504 w 12252764"/>
              <a:gd name="connsiteY769" fmla="*/ 1203 h 285416"/>
              <a:gd name="connsiteX770" fmla="*/ 7240779 w 12252764"/>
              <a:gd name="connsiteY770" fmla="*/ 1203 h 285416"/>
              <a:gd name="connsiteX771" fmla="*/ 7255561 w 12252764"/>
              <a:gd name="connsiteY771" fmla="*/ 8697 h 285416"/>
              <a:gd name="connsiteX772" fmla="*/ 7314217 w 12252764"/>
              <a:gd name="connsiteY772" fmla="*/ 134206 h 285416"/>
              <a:gd name="connsiteX773" fmla="*/ 7362998 w 12252764"/>
              <a:gd name="connsiteY773" fmla="*/ 257731 h 285416"/>
              <a:gd name="connsiteX774" fmla="*/ 7358531 w 12252764"/>
              <a:gd name="connsiteY774" fmla="*/ 268418 h 285416"/>
              <a:gd name="connsiteX775" fmla="*/ 7342027 w 12252764"/>
              <a:gd name="connsiteY775" fmla="*/ 273769 h 285416"/>
              <a:gd name="connsiteX776" fmla="*/ 7339735 w 12252764"/>
              <a:gd name="connsiteY776" fmla="*/ 273769 h 285416"/>
              <a:gd name="connsiteX777" fmla="*/ 7329893 w 12252764"/>
              <a:gd name="connsiteY777" fmla="*/ 268847 h 285416"/>
              <a:gd name="connsiteX778" fmla="*/ 7287540 w 12252764"/>
              <a:gd name="connsiteY778" fmla="*/ 173320 h 285416"/>
              <a:gd name="connsiteX779" fmla="*/ 7175656 w 12252764"/>
              <a:gd name="connsiteY779" fmla="*/ 178030 h 285416"/>
              <a:gd name="connsiteX780" fmla="*/ 7161319 w 12252764"/>
              <a:gd name="connsiteY780" fmla="*/ 219020 h 285416"/>
              <a:gd name="connsiteX781" fmla="*/ 7145732 w 12252764"/>
              <a:gd name="connsiteY781" fmla="*/ 264924 h 285416"/>
              <a:gd name="connsiteX782" fmla="*/ 7130687 w 12252764"/>
              <a:gd name="connsiteY782" fmla="*/ 270550 h 285416"/>
              <a:gd name="connsiteX783" fmla="*/ 7127204 w 12252764"/>
              <a:gd name="connsiteY783" fmla="*/ 270550 h 285416"/>
              <a:gd name="connsiteX784" fmla="*/ 7117817 w 12252764"/>
              <a:gd name="connsiteY784" fmla="*/ 265609 h 285416"/>
              <a:gd name="connsiteX785" fmla="*/ 7111724 w 12252764"/>
              <a:gd name="connsiteY785" fmla="*/ 247114 h 285416"/>
              <a:gd name="connsiteX786" fmla="*/ 7220691 w 12252764"/>
              <a:gd name="connsiteY786" fmla="*/ 11397 h 285416"/>
              <a:gd name="connsiteX787" fmla="*/ 7240779 w 12252764"/>
              <a:gd name="connsiteY787" fmla="*/ 1203 h 285416"/>
              <a:gd name="connsiteX788" fmla="*/ 6726429 w 12252764"/>
              <a:gd name="connsiteY788" fmla="*/ 1203 h 285416"/>
              <a:gd name="connsiteX789" fmla="*/ 6741211 w 12252764"/>
              <a:gd name="connsiteY789" fmla="*/ 8697 h 285416"/>
              <a:gd name="connsiteX790" fmla="*/ 6799867 w 12252764"/>
              <a:gd name="connsiteY790" fmla="*/ 134206 h 285416"/>
              <a:gd name="connsiteX791" fmla="*/ 6848648 w 12252764"/>
              <a:gd name="connsiteY791" fmla="*/ 257731 h 285416"/>
              <a:gd name="connsiteX792" fmla="*/ 6844181 w 12252764"/>
              <a:gd name="connsiteY792" fmla="*/ 268418 h 285416"/>
              <a:gd name="connsiteX793" fmla="*/ 6827678 w 12252764"/>
              <a:gd name="connsiteY793" fmla="*/ 273769 h 285416"/>
              <a:gd name="connsiteX794" fmla="*/ 6825386 w 12252764"/>
              <a:gd name="connsiteY794" fmla="*/ 273769 h 285416"/>
              <a:gd name="connsiteX795" fmla="*/ 6815542 w 12252764"/>
              <a:gd name="connsiteY795" fmla="*/ 268847 h 285416"/>
              <a:gd name="connsiteX796" fmla="*/ 6773191 w 12252764"/>
              <a:gd name="connsiteY796" fmla="*/ 173320 h 285416"/>
              <a:gd name="connsiteX797" fmla="*/ 6661306 w 12252764"/>
              <a:gd name="connsiteY797" fmla="*/ 178030 h 285416"/>
              <a:gd name="connsiteX798" fmla="*/ 6646967 w 12252764"/>
              <a:gd name="connsiteY798" fmla="*/ 219020 h 285416"/>
              <a:gd name="connsiteX799" fmla="*/ 6631381 w 12252764"/>
              <a:gd name="connsiteY799" fmla="*/ 264924 h 285416"/>
              <a:gd name="connsiteX800" fmla="*/ 6616335 w 12252764"/>
              <a:gd name="connsiteY800" fmla="*/ 270550 h 285416"/>
              <a:gd name="connsiteX801" fmla="*/ 6612856 w 12252764"/>
              <a:gd name="connsiteY801" fmla="*/ 270550 h 285416"/>
              <a:gd name="connsiteX802" fmla="*/ 6603466 w 12252764"/>
              <a:gd name="connsiteY802" fmla="*/ 265609 h 285416"/>
              <a:gd name="connsiteX803" fmla="*/ 6597374 w 12252764"/>
              <a:gd name="connsiteY803" fmla="*/ 247114 h 285416"/>
              <a:gd name="connsiteX804" fmla="*/ 6706340 w 12252764"/>
              <a:gd name="connsiteY804" fmla="*/ 11397 h 285416"/>
              <a:gd name="connsiteX805" fmla="*/ 6726429 w 12252764"/>
              <a:gd name="connsiteY805" fmla="*/ 1203 h 285416"/>
              <a:gd name="connsiteX806" fmla="*/ 5878705 w 12252764"/>
              <a:gd name="connsiteY806" fmla="*/ 1203 h 285416"/>
              <a:gd name="connsiteX807" fmla="*/ 5893486 w 12252764"/>
              <a:gd name="connsiteY807" fmla="*/ 8697 h 285416"/>
              <a:gd name="connsiteX808" fmla="*/ 5952143 w 12252764"/>
              <a:gd name="connsiteY808" fmla="*/ 134206 h 285416"/>
              <a:gd name="connsiteX809" fmla="*/ 6000923 w 12252764"/>
              <a:gd name="connsiteY809" fmla="*/ 257731 h 285416"/>
              <a:gd name="connsiteX810" fmla="*/ 5996457 w 12252764"/>
              <a:gd name="connsiteY810" fmla="*/ 268418 h 285416"/>
              <a:gd name="connsiteX811" fmla="*/ 5979952 w 12252764"/>
              <a:gd name="connsiteY811" fmla="*/ 273769 h 285416"/>
              <a:gd name="connsiteX812" fmla="*/ 5977660 w 12252764"/>
              <a:gd name="connsiteY812" fmla="*/ 273769 h 285416"/>
              <a:gd name="connsiteX813" fmla="*/ 5967818 w 12252764"/>
              <a:gd name="connsiteY813" fmla="*/ 268847 h 285416"/>
              <a:gd name="connsiteX814" fmla="*/ 5925465 w 12252764"/>
              <a:gd name="connsiteY814" fmla="*/ 173320 h 285416"/>
              <a:gd name="connsiteX815" fmla="*/ 5813582 w 12252764"/>
              <a:gd name="connsiteY815" fmla="*/ 178030 h 285416"/>
              <a:gd name="connsiteX816" fmla="*/ 5799242 w 12252764"/>
              <a:gd name="connsiteY816" fmla="*/ 219020 h 285416"/>
              <a:gd name="connsiteX817" fmla="*/ 5783657 w 12252764"/>
              <a:gd name="connsiteY817" fmla="*/ 264924 h 285416"/>
              <a:gd name="connsiteX818" fmla="*/ 5768611 w 12252764"/>
              <a:gd name="connsiteY818" fmla="*/ 270550 h 285416"/>
              <a:gd name="connsiteX819" fmla="*/ 5765130 w 12252764"/>
              <a:gd name="connsiteY819" fmla="*/ 270550 h 285416"/>
              <a:gd name="connsiteX820" fmla="*/ 5755741 w 12252764"/>
              <a:gd name="connsiteY820" fmla="*/ 265609 h 285416"/>
              <a:gd name="connsiteX821" fmla="*/ 5749649 w 12252764"/>
              <a:gd name="connsiteY821" fmla="*/ 247114 h 285416"/>
              <a:gd name="connsiteX822" fmla="*/ 5858615 w 12252764"/>
              <a:gd name="connsiteY822" fmla="*/ 11397 h 285416"/>
              <a:gd name="connsiteX823" fmla="*/ 5878705 w 12252764"/>
              <a:gd name="connsiteY823" fmla="*/ 1203 h 285416"/>
              <a:gd name="connsiteX824" fmla="*/ 5354828 w 12252764"/>
              <a:gd name="connsiteY824" fmla="*/ 1203 h 285416"/>
              <a:gd name="connsiteX825" fmla="*/ 5369612 w 12252764"/>
              <a:gd name="connsiteY825" fmla="*/ 8697 h 285416"/>
              <a:gd name="connsiteX826" fmla="*/ 5428268 w 12252764"/>
              <a:gd name="connsiteY826" fmla="*/ 134206 h 285416"/>
              <a:gd name="connsiteX827" fmla="*/ 5477049 w 12252764"/>
              <a:gd name="connsiteY827" fmla="*/ 257731 h 285416"/>
              <a:gd name="connsiteX828" fmla="*/ 5472581 w 12252764"/>
              <a:gd name="connsiteY828" fmla="*/ 268418 h 285416"/>
              <a:gd name="connsiteX829" fmla="*/ 5456077 w 12252764"/>
              <a:gd name="connsiteY829" fmla="*/ 273769 h 285416"/>
              <a:gd name="connsiteX830" fmla="*/ 5453785 w 12252764"/>
              <a:gd name="connsiteY830" fmla="*/ 273769 h 285416"/>
              <a:gd name="connsiteX831" fmla="*/ 5443943 w 12252764"/>
              <a:gd name="connsiteY831" fmla="*/ 268847 h 285416"/>
              <a:gd name="connsiteX832" fmla="*/ 5401590 w 12252764"/>
              <a:gd name="connsiteY832" fmla="*/ 173320 h 285416"/>
              <a:gd name="connsiteX833" fmla="*/ 5289705 w 12252764"/>
              <a:gd name="connsiteY833" fmla="*/ 178030 h 285416"/>
              <a:gd name="connsiteX834" fmla="*/ 5275368 w 12252764"/>
              <a:gd name="connsiteY834" fmla="*/ 219020 h 285416"/>
              <a:gd name="connsiteX835" fmla="*/ 5259782 w 12252764"/>
              <a:gd name="connsiteY835" fmla="*/ 264924 h 285416"/>
              <a:gd name="connsiteX836" fmla="*/ 5244736 w 12252764"/>
              <a:gd name="connsiteY836" fmla="*/ 270550 h 285416"/>
              <a:gd name="connsiteX837" fmla="*/ 5241255 w 12252764"/>
              <a:gd name="connsiteY837" fmla="*/ 270550 h 285416"/>
              <a:gd name="connsiteX838" fmla="*/ 5231866 w 12252764"/>
              <a:gd name="connsiteY838" fmla="*/ 265609 h 285416"/>
              <a:gd name="connsiteX839" fmla="*/ 5225773 w 12252764"/>
              <a:gd name="connsiteY839" fmla="*/ 247114 h 285416"/>
              <a:gd name="connsiteX840" fmla="*/ 5334740 w 12252764"/>
              <a:gd name="connsiteY840" fmla="*/ 11397 h 285416"/>
              <a:gd name="connsiteX841" fmla="*/ 5354828 w 12252764"/>
              <a:gd name="connsiteY841" fmla="*/ 1203 h 285416"/>
              <a:gd name="connsiteX842" fmla="*/ 4507104 w 12252764"/>
              <a:gd name="connsiteY842" fmla="*/ 1203 h 285416"/>
              <a:gd name="connsiteX843" fmla="*/ 4521888 w 12252764"/>
              <a:gd name="connsiteY843" fmla="*/ 8697 h 285416"/>
              <a:gd name="connsiteX844" fmla="*/ 4580543 w 12252764"/>
              <a:gd name="connsiteY844" fmla="*/ 134206 h 285416"/>
              <a:gd name="connsiteX845" fmla="*/ 4629323 w 12252764"/>
              <a:gd name="connsiteY845" fmla="*/ 257731 h 285416"/>
              <a:gd name="connsiteX846" fmla="*/ 4624857 w 12252764"/>
              <a:gd name="connsiteY846" fmla="*/ 268418 h 285416"/>
              <a:gd name="connsiteX847" fmla="*/ 4608353 w 12252764"/>
              <a:gd name="connsiteY847" fmla="*/ 273769 h 285416"/>
              <a:gd name="connsiteX848" fmla="*/ 4606061 w 12252764"/>
              <a:gd name="connsiteY848" fmla="*/ 273769 h 285416"/>
              <a:gd name="connsiteX849" fmla="*/ 4596219 w 12252764"/>
              <a:gd name="connsiteY849" fmla="*/ 268847 h 285416"/>
              <a:gd name="connsiteX850" fmla="*/ 4553866 w 12252764"/>
              <a:gd name="connsiteY850" fmla="*/ 173320 h 285416"/>
              <a:gd name="connsiteX851" fmla="*/ 4441981 w 12252764"/>
              <a:gd name="connsiteY851" fmla="*/ 178030 h 285416"/>
              <a:gd name="connsiteX852" fmla="*/ 4427644 w 12252764"/>
              <a:gd name="connsiteY852" fmla="*/ 219020 h 285416"/>
              <a:gd name="connsiteX853" fmla="*/ 4412057 w 12252764"/>
              <a:gd name="connsiteY853" fmla="*/ 264924 h 285416"/>
              <a:gd name="connsiteX854" fmla="*/ 4397012 w 12252764"/>
              <a:gd name="connsiteY854" fmla="*/ 270550 h 285416"/>
              <a:gd name="connsiteX855" fmla="*/ 4393530 w 12252764"/>
              <a:gd name="connsiteY855" fmla="*/ 270550 h 285416"/>
              <a:gd name="connsiteX856" fmla="*/ 4384142 w 12252764"/>
              <a:gd name="connsiteY856" fmla="*/ 265609 h 285416"/>
              <a:gd name="connsiteX857" fmla="*/ 4378049 w 12252764"/>
              <a:gd name="connsiteY857" fmla="*/ 247114 h 285416"/>
              <a:gd name="connsiteX858" fmla="*/ 4487016 w 12252764"/>
              <a:gd name="connsiteY858" fmla="*/ 11397 h 285416"/>
              <a:gd name="connsiteX859" fmla="*/ 4507104 w 12252764"/>
              <a:gd name="connsiteY859" fmla="*/ 1203 h 285416"/>
              <a:gd name="connsiteX860" fmla="*/ 3983229 w 12252764"/>
              <a:gd name="connsiteY860" fmla="*/ 1203 h 285416"/>
              <a:gd name="connsiteX861" fmla="*/ 3998012 w 12252764"/>
              <a:gd name="connsiteY861" fmla="*/ 8697 h 285416"/>
              <a:gd name="connsiteX862" fmla="*/ 4056667 w 12252764"/>
              <a:gd name="connsiteY862" fmla="*/ 134206 h 285416"/>
              <a:gd name="connsiteX863" fmla="*/ 4105448 w 12252764"/>
              <a:gd name="connsiteY863" fmla="*/ 257731 h 285416"/>
              <a:gd name="connsiteX864" fmla="*/ 4100981 w 12252764"/>
              <a:gd name="connsiteY864" fmla="*/ 268418 h 285416"/>
              <a:gd name="connsiteX865" fmla="*/ 4084477 w 12252764"/>
              <a:gd name="connsiteY865" fmla="*/ 273769 h 285416"/>
              <a:gd name="connsiteX866" fmla="*/ 4082186 w 12252764"/>
              <a:gd name="connsiteY866" fmla="*/ 273769 h 285416"/>
              <a:gd name="connsiteX867" fmla="*/ 4072343 w 12252764"/>
              <a:gd name="connsiteY867" fmla="*/ 268847 h 285416"/>
              <a:gd name="connsiteX868" fmla="*/ 4029991 w 12252764"/>
              <a:gd name="connsiteY868" fmla="*/ 173320 h 285416"/>
              <a:gd name="connsiteX869" fmla="*/ 3918106 w 12252764"/>
              <a:gd name="connsiteY869" fmla="*/ 178030 h 285416"/>
              <a:gd name="connsiteX870" fmla="*/ 3903768 w 12252764"/>
              <a:gd name="connsiteY870" fmla="*/ 219020 h 285416"/>
              <a:gd name="connsiteX871" fmla="*/ 3888181 w 12252764"/>
              <a:gd name="connsiteY871" fmla="*/ 264924 h 285416"/>
              <a:gd name="connsiteX872" fmla="*/ 3873136 w 12252764"/>
              <a:gd name="connsiteY872" fmla="*/ 270550 h 285416"/>
              <a:gd name="connsiteX873" fmla="*/ 3869655 w 12252764"/>
              <a:gd name="connsiteY873" fmla="*/ 270550 h 285416"/>
              <a:gd name="connsiteX874" fmla="*/ 3860266 w 12252764"/>
              <a:gd name="connsiteY874" fmla="*/ 265609 h 285416"/>
              <a:gd name="connsiteX875" fmla="*/ 3854174 w 12252764"/>
              <a:gd name="connsiteY875" fmla="*/ 247114 h 285416"/>
              <a:gd name="connsiteX876" fmla="*/ 3963140 w 12252764"/>
              <a:gd name="connsiteY876" fmla="*/ 11397 h 285416"/>
              <a:gd name="connsiteX877" fmla="*/ 3983229 w 12252764"/>
              <a:gd name="connsiteY877" fmla="*/ 1203 h 285416"/>
              <a:gd name="connsiteX878" fmla="*/ 3135503 w 12252764"/>
              <a:gd name="connsiteY878" fmla="*/ 1203 h 285416"/>
              <a:gd name="connsiteX879" fmla="*/ 3150287 w 12252764"/>
              <a:gd name="connsiteY879" fmla="*/ 8697 h 285416"/>
              <a:gd name="connsiteX880" fmla="*/ 3208942 w 12252764"/>
              <a:gd name="connsiteY880" fmla="*/ 134206 h 285416"/>
              <a:gd name="connsiteX881" fmla="*/ 3257723 w 12252764"/>
              <a:gd name="connsiteY881" fmla="*/ 257731 h 285416"/>
              <a:gd name="connsiteX882" fmla="*/ 3253256 w 12252764"/>
              <a:gd name="connsiteY882" fmla="*/ 268418 h 285416"/>
              <a:gd name="connsiteX883" fmla="*/ 3236752 w 12252764"/>
              <a:gd name="connsiteY883" fmla="*/ 273769 h 285416"/>
              <a:gd name="connsiteX884" fmla="*/ 3234461 w 12252764"/>
              <a:gd name="connsiteY884" fmla="*/ 273769 h 285416"/>
              <a:gd name="connsiteX885" fmla="*/ 3224618 w 12252764"/>
              <a:gd name="connsiteY885" fmla="*/ 268847 h 285416"/>
              <a:gd name="connsiteX886" fmla="*/ 3182265 w 12252764"/>
              <a:gd name="connsiteY886" fmla="*/ 173320 h 285416"/>
              <a:gd name="connsiteX887" fmla="*/ 3070381 w 12252764"/>
              <a:gd name="connsiteY887" fmla="*/ 178030 h 285416"/>
              <a:gd name="connsiteX888" fmla="*/ 3056043 w 12252764"/>
              <a:gd name="connsiteY888" fmla="*/ 219020 h 285416"/>
              <a:gd name="connsiteX889" fmla="*/ 3040457 w 12252764"/>
              <a:gd name="connsiteY889" fmla="*/ 264924 h 285416"/>
              <a:gd name="connsiteX890" fmla="*/ 3025411 w 12252764"/>
              <a:gd name="connsiteY890" fmla="*/ 270550 h 285416"/>
              <a:gd name="connsiteX891" fmla="*/ 3021930 w 12252764"/>
              <a:gd name="connsiteY891" fmla="*/ 270550 h 285416"/>
              <a:gd name="connsiteX892" fmla="*/ 3012541 w 12252764"/>
              <a:gd name="connsiteY892" fmla="*/ 265609 h 285416"/>
              <a:gd name="connsiteX893" fmla="*/ 3006449 w 12252764"/>
              <a:gd name="connsiteY893" fmla="*/ 247114 h 285416"/>
              <a:gd name="connsiteX894" fmla="*/ 3115415 w 12252764"/>
              <a:gd name="connsiteY894" fmla="*/ 11397 h 285416"/>
              <a:gd name="connsiteX895" fmla="*/ 3135503 w 12252764"/>
              <a:gd name="connsiteY895" fmla="*/ 1203 h 285416"/>
              <a:gd name="connsiteX896" fmla="*/ 2621153 w 12252764"/>
              <a:gd name="connsiteY896" fmla="*/ 1203 h 285416"/>
              <a:gd name="connsiteX897" fmla="*/ 2635936 w 12252764"/>
              <a:gd name="connsiteY897" fmla="*/ 8697 h 285416"/>
              <a:gd name="connsiteX898" fmla="*/ 2694592 w 12252764"/>
              <a:gd name="connsiteY898" fmla="*/ 134206 h 285416"/>
              <a:gd name="connsiteX899" fmla="*/ 2743373 w 12252764"/>
              <a:gd name="connsiteY899" fmla="*/ 257731 h 285416"/>
              <a:gd name="connsiteX900" fmla="*/ 2738906 w 12252764"/>
              <a:gd name="connsiteY900" fmla="*/ 268418 h 285416"/>
              <a:gd name="connsiteX901" fmla="*/ 2722402 w 12252764"/>
              <a:gd name="connsiteY901" fmla="*/ 273769 h 285416"/>
              <a:gd name="connsiteX902" fmla="*/ 2720111 w 12252764"/>
              <a:gd name="connsiteY902" fmla="*/ 273769 h 285416"/>
              <a:gd name="connsiteX903" fmla="*/ 2710268 w 12252764"/>
              <a:gd name="connsiteY903" fmla="*/ 268847 h 285416"/>
              <a:gd name="connsiteX904" fmla="*/ 2667915 w 12252764"/>
              <a:gd name="connsiteY904" fmla="*/ 173320 h 285416"/>
              <a:gd name="connsiteX905" fmla="*/ 2556031 w 12252764"/>
              <a:gd name="connsiteY905" fmla="*/ 178030 h 285416"/>
              <a:gd name="connsiteX906" fmla="*/ 2541693 w 12252764"/>
              <a:gd name="connsiteY906" fmla="*/ 219020 h 285416"/>
              <a:gd name="connsiteX907" fmla="*/ 2526107 w 12252764"/>
              <a:gd name="connsiteY907" fmla="*/ 264924 h 285416"/>
              <a:gd name="connsiteX908" fmla="*/ 2511061 w 12252764"/>
              <a:gd name="connsiteY908" fmla="*/ 270550 h 285416"/>
              <a:gd name="connsiteX909" fmla="*/ 2507580 w 12252764"/>
              <a:gd name="connsiteY909" fmla="*/ 270550 h 285416"/>
              <a:gd name="connsiteX910" fmla="*/ 2498191 w 12252764"/>
              <a:gd name="connsiteY910" fmla="*/ 265609 h 285416"/>
              <a:gd name="connsiteX911" fmla="*/ 2492099 w 12252764"/>
              <a:gd name="connsiteY911" fmla="*/ 247114 h 285416"/>
              <a:gd name="connsiteX912" fmla="*/ 2601065 w 12252764"/>
              <a:gd name="connsiteY912" fmla="*/ 11397 h 285416"/>
              <a:gd name="connsiteX913" fmla="*/ 2621153 w 12252764"/>
              <a:gd name="connsiteY913" fmla="*/ 1203 h 285416"/>
              <a:gd name="connsiteX914" fmla="*/ 1773428 w 12252764"/>
              <a:gd name="connsiteY914" fmla="*/ 1203 h 285416"/>
              <a:gd name="connsiteX915" fmla="*/ 1788212 w 12252764"/>
              <a:gd name="connsiteY915" fmla="*/ 8697 h 285416"/>
              <a:gd name="connsiteX916" fmla="*/ 1846867 w 12252764"/>
              <a:gd name="connsiteY916" fmla="*/ 134206 h 285416"/>
              <a:gd name="connsiteX917" fmla="*/ 1895648 w 12252764"/>
              <a:gd name="connsiteY917" fmla="*/ 257731 h 285416"/>
              <a:gd name="connsiteX918" fmla="*/ 1891181 w 12252764"/>
              <a:gd name="connsiteY918" fmla="*/ 268418 h 285416"/>
              <a:gd name="connsiteX919" fmla="*/ 1874677 w 12252764"/>
              <a:gd name="connsiteY919" fmla="*/ 273769 h 285416"/>
              <a:gd name="connsiteX920" fmla="*/ 1872386 w 12252764"/>
              <a:gd name="connsiteY920" fmla="*/ 273769 h 285416"/>
              <a:gd name="connsiteX921" fmla="*/ 1862543 w 12252764"/>
              <a:gd name="connsiteY921" fmla="*/ 268847 h 285416"/>
              <a:gd name="connsiteX922" fmla="*/ 1820190 w 12252764"/>
              <a:gd name="connsiteY922" fmla="*/ 173320 h 285416"/>
              <a:gd name="connsiteX923" fmla="*/ 1708306 w 12252764"/>
              <a:gd name="connsiteY923" fmla="*/ 178030 h 285416"/>
              <a:gd name="connsiteX924" fmla="*/ 1693968 w 12252764"/>
              <a:gd name="connsiteY924" fmla="*/ 219020 h 285416"/>
              <a:gd name="connsiteX925" fmla="*/ 1678382 w 12252764"/>
              <a:gd name="connsiteY925" fmla="*/ 264924 h 285416"/>
              <a:gd name="connsiteX926" fmla="*/ 1663336 w 12252764"/>
              <a:gd name="connsiteY926" fmla="*/ 270550 h 285416"/>
              <a:gd name="connsiteX927" fmla="*/ 1659855 w 12252764"/>
              <a:gd name="connsiteY927" fmla="*/ 270550 h 285416"/>
              <a:gd name="connsiteX928" fmla="*/ 1650466 w 12252764"/>
              <a:gd name="connsiteY928" fmla="*/ 265609 h 285416"/>
              <a:gd name="connsiteX929" fmla="*/ 1644374 w 12252764"/>
              <a:gd name="connsiteY929" fmla="*/ 247114 h 285416"/>
              <a:gd name="connsiteX930" fmla="*/ 1753340 w 12252764"/>
              <a:gd name="connsiteY930" fmla="*/ 11397 h 285416"/>
              <a:gd name="connsiteX931" fmla="*/ 1773428 w 12252764"/>
              <a:gd name="connsiteY931" fmla="*/ 1203 h 285416"/>
              <a:gd name="connsiteX932" fmla="*/ 1249554 w 12252764"/>
              <a:gd name="connsiteY932" fmla="*/ 1203 h 285416"/>
              <a:gd name="connsiteX933" fmla="*/ 1264337 w 12252764"/>
              <a:gd name="connsiteY933" fmla="*/ 8697 h 285416"/>
              <a:gd name="connsiteX934" fmla="*/ 1322992 w 12252764"/>
              <a:gd name="connsiteY934" fmla="*/ 134206 h 285416"/>
              <a:gd name="connsiteX935" fmla="*/ 1371773 w 12252764"/>
              <a:gd name="connsiteY935" fmla="*/ 257731 h 285416"/>
              <a:gd name="connsiteX936" fmla="*/ 1367306 w 12252764"/>
              <a:gd name="connsiteY936" fmla="*/ 268418 h 285416"/>
              <a:gd name="connsiteX937" fmla="*/ 1350802 w 12252764"/>
              <a:gd name="connsiteY937" fmla="*/ 273769 h 285416"/>
              <a:gd name="connsiteX938" fmla="*/ 1348510 w 12252764"/>
              <a:gd name="connsiteY938" fmla="*/ 273769 h 285416"/>
              <a:gd name="connsiteX939" fmla="*/ 1338668 w 12252764"/>
              <a:gd name="connsiteY939" fmla="*/ 268847 h 285416"/>
              <a:gd name="connsiteX940" fmla="*/ 1296316 w 12252764"/>
              <a:gd name="connsiteY940" fmla="*/ 173320 h 285416"/>
              <a:gd name="connsiteX941" fmla="*/ 1184431 w 12252764"/>
              <a:gd name="connsiteY941" fmla="*/ 178030 h 285416"/>
              <a:gd name="connsiteX942" fmla="*/ 1170093 w 12252764"/>
              <a:gd name="connsiteY942" fmla="*/ 219020 h 285416"/>
              <a:gd name="connsiteX943" fmla="*/ 1154506 w 12252764"/>
              <a:gd name="connsiteY943" fmla="*/ 264924 h 285416"/>
              <a:gd name="connsiteX944" fmla="*/ 1139461 w 12252764"/>
              <a:gd name="connsiteY944" fmla="*/ 270550 h 285416"/>
              <a:gd name="connsiteX945" fmla="*/ 1135980 w 12252764"/>
              <a:gd name="connsiteY945" fmla="*/ 270550 h 285416"/>
              <a:gd name="connsiteX946" fmla="*/ 1126591 w 12252764"/>
              <a:gd name="connsiteY946" fmla="*/ 265609 h 285416"/>
              <a:gd name="connsiteX947" fmla="*/ 1120499 w 12252764"/>
              <a:gd name="connsiteY947" fmla="*/ 247114 h 285416"/>
              <a:gd name="connsiteX948" fmla="*/ 1229465 w 12252764"/>
              <a:gd name="connsiteY948" fmla="*/ 11397 h 285416"/>
              <a:gd name="connsiteX949" fmla="*/ 1249554 w 12252764"/>
              <a:gd name="connsiteY949" fmla="*/ 1203 h 285416"/>
              <a:gd name="connsiteX950" fmla="*/ 392303 w 12252764"/>
              <a:gd name="connsiteY950" fmla="*/ 1203 h 285416"/>
              <a:gd name="connsiteX951" fmla="*/ 407086 w 12252764"/>
              <a:gd name="connsiteY951" fmla="*/ 8697 h 285416"/>
              <a:gd name="connsiteX952" fmla="*/ 465742 w 12252764"/>
              <a:gd name="connsiteY952" fmla="*/ 134206 h 285416"/>
              <a:gd name="connsiteX953" fmla="*/ 514523 w 12252764"/>
              <a:gd name="connsiteY953" fmla="*/ 257731 h 285416"/>
              <a:gd name="connsiteX954" fmla="*/ 510056 w 12252764"/>
              <a:gd name="connsiteY954" fmla="*/ 268418 h 285416"/>
              <a:gd name="connsiteX955" fmla="*/ 493552 w 12252764"/>
              <a:gd name="connsiteY955" fmla="*/ 273769 h 285416"/>
              <a:gd name="connsiteX956" fmla="*/ 491260 w 12252764"/>
              <a:gd name="connsiteY956" fmla="*/ 273769 h 285416"/>
              <a:gd name="connsiteX957" fmla="*/ 481418 w 12252764"/>
              <a:gd name="connsiteY957" fmla="*/ 268847 h 285416"/>
              <a:gd name="connsiteX958" fmla="*/ 439065 w 12252764"/>
              <a:gd name="connsiteY958" fmla="*/ 173320 h 285416"/>
              <a:gd name="connsiteX959" fmla="*/ 327181 w 12252764"/>
              <a:gd name="connsiteY959" fmla="*/ 178030 h 285416"/>
              <a:gd name="connsiteX960" fmla="*/ 312843 w 12252764"/>
              <a:gd name="connsiteY960" fmla="*/ 219020 h 285416"/>
              <a:gd name="connsiteX961" fmla="*/ 297256 w 12252764"/>
              <a:gd name="connsiteY961" fmla="*/ 264924 h 285416"/>
              <a:gd name="connsiteX962" fmla="*/ 282211 w 12252764"/>
              <a:gd name="connsiteY962" fmla="*/ 270550 h 285416"/>
              <a:gd name="connsiteX963" fmla="*/ 278729 w 12252764"/>
              <a:gd name="connsiteY963" fmla="*/ 270550 h 285416"/>
              <a:gd name="connsiteX964" fmla="*/ 269341 w 12252764"/>
              <a:gd name="connsiteY964" fmla="*/ 265609 h 285416"/>
              <a:gd name="connsiteX965" fmla="*/ 263249 w 12252764"/>
              <a:gd name="connsiteY965" fmla="*/ 247114 h 285416"/>
              <a:gd name="connsiteX966" fmla="*/ 372215 w 12252764"/>
              <a:gd name="connsiteY966" fmla="*/ 11397 h 285416"/>
              <a:gd name="connsiteX967" fmla="*/ 392303 w 12252764"/>
              <a:gd name="connsiteY967" fmla="*/ 1203 h 285416"/>
              <a:gd name="connsiteX968" fmla="*/ 11850169 w 12252764"/>
              <a:gd name="connsiteY968" fmla="*/ 0 h 285416"/>
              <a:gd name="connsiteX969" fmla="*/ 11917570 w 12252764"/>
              <a:gd name="connsiteY969" fmla="*/ 6335 h 285416"/>
              <a:gd name="connsiteX970" fmla="*/ 11988039 w 12252764"/>
              <a:gd name="connsiteY970" fmla="*/ 32545 h 285416"/>
              <a:gd name="connsiteX971" fmla="*/ 12028597 w 12252764"/>
              <a:gd name="connsiteY971" fmla="*/ 76801 h 285416"/>
              <a:gd name="connsiteX972" fmla="*/ 12042700 w 12252764"/>
              <a:gd name="connsiteY972" fmla="*/ 129445 h 285416"/>
              <a:gd name="connsiteX973" fmla="*/ 12040430 w 12252764"/>
              <a:gd name="connsiteY973" fmla="*/ 158540 h 285416"/>
              <a:gd name="connsiteX974" fmla="*/ 12031694 w 12252764"/>
              <a:gd name="connsiteY974" fmla="*/ 193815 h 285416"/>
              <a:gd name="connsiteX975" fmla="*/ 11993625 w 12252764"/>
              <a:gd name="connsiteY975" fmla="*/ 240247 h 285416"/>
              <a:gd name="connsiteX976" fmla="*/ 11919195 w 12252764"/>
              <a:gd name="connsiteY976" fmla="*/ 275458 h 285416"/>
              <a:gd name="connsiteX977" fmla="*/ 11832685 w 12252764"/>
              <a:gd name="connsiteY977" fmla="*/ 285416 h 285416"/>
              <a:gd name="connsiteX978" fmla="*/ 11812344 w 12252764"/>
              <a:gd name="connsiteY978" fmla="*/ 272706 h 285416"/>
              <a:gd name="connsiteX979" fmla="*/ 11801071 w 12252764"/>
              <a:gd name="connsiteY979" fmla="*/ 30257 h 285416"/>
              <a:gd name="connsiteX980" fmla="*/ 11810904 w 12252764"/>
              <a:gd name="connsiteY980" fmla="*/ 2713 h 285416"/>
              <a:gd name="connsiteX981" fmla="*/ 11850169 w 12252764"/>
              <a:gd name="connsiteY981" fmla="*/ 0 h 285416"/>
              <a:gd name="connsiteX982" fmla="*/ 10488094 w 12252764"/>
              <a:gd name="connsiteY982" fmla="*/ 0 h 285416"/>
              <a:gd name="connsiteX983" fmla="*/ 10555495 w 12252764"/>
              <a:gd name="connsiteY983" fmla="*/ 6335 h 285416"/>
              <a:gd name="connsiteX984" fmla="*/ 10625965 w 12252764"/>
              <a:gd name="connsiteY984" fmla="*/ 32545 h 285416"/>
              <a:gd name="connsiteX985" fmla="*/ 10666522 w 12252764"/>
              <a:gd name="connsiteY985" fmla="*/ 76801 h 285416"/>
              <a:gd name="connsiteX986" fmla="*/ 10680627 w 12252764"/>
              <a:gd name="connsiteY986" fmla="*/ 129445 h 285416"/>
              <a:gd name="connsiteX987" fmla="*/ 10678355 w 12252764"/>
              <a:gd name="connsiteY987" fmla="*/ 158540 h 285416"/>
              <a:gd name="connsiteX988" fmla="*/ 10669619 w 12252764"/>
              <a:gd name="connsiteY988" fmla="*/ 193815 h 285416"/>
              <a:gd name="connsiteX989" fmla="*/ 10631552 w 12252764"/>
              <a:gd name="connsiteY989" fmla="*/ 240247 h 285416"/>
              <a:gd name="connsiteX990" fmla="*/ 10557120 w 12252764"/>
              <a:gd name="connsiteY990" fmla="*/ 275458 h 285416"/>
              <a:gd name="connsiteX991" fmla="*/ 10470610 w 12252764"/>
              <a:gd name="connsiteY991" fmla="*/ 285416 h 285416"/>
              <a:gd name="connsiteX992" fmla="*/ 10450270 w 12252764"/>
              <a:gd name="connsiteY992" fmla="*/ 272706 h 285416"/>
              <a:gd name="connsiteX993" fmla="*/ 10438996 w 12252764"/>
              <a:gd name="connsiteY993" fmla="*/ 30257 h 285416"/>
              <a:gd name="connsiteX994" fmla="*/ 10448829 w 12252764"/>
              <a:gd name="connsiteY994" fmla="*/ 2713 h 285416"/>
              <a:gd name="connsiteX995" fmla="*/ 10488094 w 12252764"/>
              <a:gd name="connsiteY995" fmla="*/ 0 h 285416"/>
              <a:gd name="connsiteX996" fmla="*/ 9116494 w 12252764"/>
              <a:gd name="connsiteY996" fmla="*/ 0 h 285416"/>
              <a:gd name="connsiteX997" fmla="*/ 9183895 w 12252764"/>
              <a:gd name="connsiteY997" fmla="*/ 6335 h 285416"/>
              <a:gd name="connsiteX998" fmla="*/ 9254364 w 12252764"/>
              <a:gd name="connsiteY998" fmla="*/ 32545 h 285416"/>
              <a:gd name="connsiteX999" fmla="*/ 9294922 w 12252764"/>
              <a:gd name="connsiteY999" fmla="*/ 76801 h 285416"/>
              <a:gd name="connsiteX1000" fmla="*/ 9309026 w 12252764"/>
              <a:gd name="connsiteY1000" fmla="*/ 129445 h 285416"/>
              <a:gd name="connsiteX1001" fmla="*/ 9306755 w 12252764"/>
              <a:gd name="connsiteY1001" fmla="*/ 158540 h 285416"/>
              <a:gd name="connsiteX1002" fmla="*/ 9298019 w 12252764"/>
              <a:gd name="connsiteY1002" fmla="*/ 193815 h 285416"/>
              <a:gd name="connsiteX1003" fmla="*/ 9259951 w 12252764"/>
              <a:gd name="connsiteY1003" fmla="*/ 240247 h 285416"/>
              <a:gd name="connsiteX1004" fmla="*/ 9185520 w 12252764"/>
              <a:gd name="connsiteY1004" fmla="*/ 275458 h 285416"/>
              <a:gd name="connsiteX1005" fmla="*/ 9099010 w 12252764"/>
              <a:gd name="connsiteY1005" fmla="*/ 285416 h 285416"/>
              <a:gd name="connsiteX1006" fmla="*/ 9078669 w 12252764"/>
              <a:gd name="connsiteY1006" fmla="*/ 272706 h 285416"/>
              <a:gd name="connsiteX1007" fmla="*/ 9067396 w 12252764"/>
              <a:gd name="connsiteY1007" fmla="*/ 30257 h 285416"/>
              <a:gd name="connsiteX1008" fmla="*/ 9077229 w 12252764"/>
              <a:gd name="connsiteY1008" fmla="*/ 2713 h 285416"/>
              <a:gd name="connsiteX1009" fmla="*/ 9116494 w 12252764"/>
              <a:gd name="connsiteY1009" fmla="*/ 0 h 285416"/>
              <a:gd name="connsiteX1010" fmla="*/ 7744894 w 12252764"/>
              <a:gd name="connsiteY1010" fmla="*/ 0 h 285416"/>
              <a:gd name="connsiteX1011" fmla="*/ 7812295 w 12252764"/>
              <a:gd name="connsiteY1011" fmla="*/ 6335 h 285416"/>
              <a:gd name="connsiteX1012" fmla="*/ 7882764 w 12252764"/>
              <a:gd name="connsiteY1012" fmla="*/ 32545 h 285416"/>
              <a:gd name="connsiteX1013" fmla="*/ 7923321 w 12252764"/>
              <a:gd name="connsiteY1013" fmla="*/ 76801 h 285416"/>
              <a:gd name="connsiteX1014" fmla="*/ 7937426 w 12252764"/>
              <a:gd name="connsiteY1014" fmla="*/ 129445 h 285416"/>
              <a:gd name="connsiteX1015" fmla="*/ 7935154 w 12252764"/>
              <a:gd name="connsiteY1015" fmla="*/ 158540 h 285416"/>
              <a:gd name="connsiteX1016" fmla="*/ 7926419 w 12252764"/>
              <a:gd name="connsiteY1016" fmla="*/ 193815 h 285416"/>
              <a:gd name="connsiteX1017" fmla="*/ 7888351 w 12252764"/>
              <a:gd name="connsiteY1017" fmla="*/ 240247 h 285416"/>
              <a:gd name="connsiteX1018" fmla="*/ 7813920 w 12252764"/>
              <a:gd name="connsiteY1018" fmla="*/ 275458 h 285416"/>
              <a:gd name="connsiteX1019" fmla="*/ 7727410 w 12252764"/>
              <a:gd name="connsiteY1019" fmla="*/ 285416 h 285416"/>
              <a:gd name="connsiteX1020" fmla="*/ 7707069 w 12252764"/>
              <a:gd name="connsiteY1020" fmla="*/ 272706 h 285416"/>
              <a:gd name="connsiteX1021" fmla="*/ 7695796 w 12252764"/>
              <a:gd name="connsiteY1021" fmla="*/ 30257 h 285416"/>
              <a:gd name="connsiteX1022" fmla="*/ 7705629 w 12252764"/>
              <a:gd name="connsiteY1022" fmla="*/ 2713 h 285416"/>
              <a:gd name="connsiteX1023" fmla="*/ 7744894 w 12252764"/>
              <a:gd name="connsiteY1023" fmla="*/ 0 h 285416"/>
              <a:gd name="connsiteX1024" fmla="*/ 6382819 w 12252764"/>
              <a:gd name="connsiteY1024" fmla="*/ 0 h 285416"/>
              <a:gd name="connsiteX1025" fmla="*/ 6450220 w 12252764"/>
              <a:gd name="connsiteY1025" fmla="*/ 6335 h 285416"/>
              <a:gd name="connsiteX1026" fmla="*/ 6520689 w 12252764"/>
              <a:gd name="connsiteY1026" fmla="*/ 32545 h 285416"/>
              <a:gd name="connsiteX1027" fmla="*/ 6561247 w 12252764"/>
              <a:gd name="connsiteY1027" fmla="*/ 76801 h 285416"/>
              <a:gd name="connsiteX1028" fmla="*/ 6575351 w 12252764"/>
              <a:gd name="connsiteY1028" fmla="*/ 129445 h 285416"/>
              <a:gd name="connsiteX1029" fmla="*/ 6573079 w 12252764"/>
              <a:gd name="connsiteY1029" fmla="*/ 158540 h 285416"/>
              <a:gd name="connsiteX1030" fmla="*/ 6564344 w 12252764"/>
              <a:gd name="connsiteY1030" fmla="*/ 193815 h 285416"/>
              <a:gd name="connsiteX1031" fmla="*/ 6526276 w 12252764"/>
              <a:gd name="connsiteY1031" fmla="*/ 240247 h 285416"/>
              <a:gd name="connsiteX1032" fmla="*/ 6451846 w 12252764"/>
              <a:gd name="connsiteY1032" fmla="*/ 275458 h 285416"/>
              <a:gd name="connsiteX1033" fmla="*/ 6365336 w 12252764"/>
              <a:gd name="connsiteY1033" fmla="*/ 285416 h 285416"/>
              <a:gd name="connsiteX1034" fmla="*/ 6344995 w 12252764"/>
              <a:gd name="connsiteY1034" fmla="*/ 272706 h 285416"/>
              <a:gd name="connsiteX1035" fmla="*/ 6333721 w 12252764"/>
              <a:gd name="connsiteY1035" fmla="*/ 30257 h 285416"/>
              <a:gd name="connsiteX1036" fmla="*/ 6343555 w 12252764"/>
              <a:gd name="connsiteY1036" fmla="*/ 2713 h 285416"/>
              <a:gd name="connsiteX1037" fmla="*/ 6382819 w 12252764"/>
              <a:gd name="connsiteY1037" fmla="*/ 0 h 285416"/>
              <a:gd name="connsiteX1038" fmla="*/ 5011219 w 12252764"/>
              <a:gd name="connsiteY1038" fmla="*/ 0 h 285416"/>
              <a:gd name="connsiteX1039" fmla="*/ 5078621 w 12252764"/>
              <a:gd name="connsiteY1039" fmla="*/ 6335 h 285416"/>
              <a:gd name="connsiteX1040" fmla="*/ 5149089 w 12252764"/>
              <a:gd name="connsiteY1040" fmla="*/ 32545 h 285416"/>
              <a:gd name="connsiteX1041" fmla="*/ 5189647 w 12252764"/>
              <a:gd name="connsiteY1041" fmla="*/ 76801 h 285416"/>
              <a:gd name="connsiteX1042" fmla="*/ 5203752 w 12252764"/>
              <a:gd name="connsiteY1042" fmla="*/ 129445 h 285416"/>
              <a:gd name="connsiteX1043" fmla="*/ 5201481 w 12252764"/>
              <a:gd name="connsiteY1043" fmla="*/ 158540 h 285416"/>
              <a:gd name="connsiteX1044" fmla="*/ 5192744 w 12252764"/>
              <a:gd name="connsiteY1044" fmla="*/ 193815 h 285416"/>
              <a:gd name="connsiteX1045" fmla="*/ 5154677 w 12252764"/>
              <a:gd name="connsiteY1045" fmla="*/ 240247 h 285416"/>
              <a:gd name="connsiteX1046" fmla="*/ 5080246 w 12252764"/>
              <a:gd name="connsiteY1046" fmla="*/ 275458 h 285416"/>
              <a:gd name="connsiteX1047" fmla="*/ 4993736 w 12252764"/>
              <a:gd name="connsiteY1047" fmla="*/ 285416 h 285416"/>
              <a:gd name="connsiteX1048" fmla="*/ 4973395 w 12252764"/>
              <a:gd name="connsiteY1048" fmla="*/ 272706 h 285416"/>
              <a:gd name="connsiteX1049" fmla="*/ 4962123 w 12252764"/>
              <a:gd name="connsiteY1049" fmla="*/ 30257 h 285416"/>
              <a:gd name="connsiteX1050" fmla="*/ 4971954 w 12252764"/>
              <a:gd name="connsiteY1050" fmla="*/ 2713 h 285416"/>
              <a:gd name="connsiteX1051" fmla="*/ 5011219 w 12252764"/>
              <a:gd name="connsiteY1051" fmla="*/ 0 h 285416"/>
              <a:gd name="connsiteX1052" fmla="*/ 3639619 w 12252764"/>
              <a:gd name="connsiteY1052" fmla="*/ 0 h 285416"/>
              <a:gd name="connsiteX1053" fmla="*/ 3707020 w 12252764"/>
              <a:gd name="connsiteY1053" fmla="*/ 6335 h 285416"/>
              <a:gd name="connsiteX1054" fmla="*/ 3777490 w 12252764"/>
              <a:gd name="connsiteY1054" fmla="*/ 32545 h 285416"/>
              <a:gd name="connsiteX1055" fmla="*/ 3818047 w 12252764"/>
              <a:gd name="connsiteY1055" fmla="*/ 76801 h 285416"/>
              <a:gd name="connsiteX1056" fmla="*/ 3832152 w 12252764"/>
              <a:gd name="connsiteY1056" fmla="*/ 129445 h 285416"/>
              <a:gd name="connsiteX1057" fmla="*/ 3829879 w 12252764"/>
              <a:gd name="connsiteY1057" fmla="*/ 158540 h 285416"/>
              <a:gd name="connsiteX1058" fmla="*/ 3821144 w 12252764"/>
              <a:gd name="connsiteY1058" fmla="*/ 193815 h 285416"/>
              <a:gd name="connsiteX1059" fmla="*/ 3783076 w 12252764"/>
              <a:gd name="connsiteY1059" fmla="*/ 240247 h 285416"/>
              <a:gd name="connsiteX1060" fmla="*/ 3708646 w 12252764"/>
              <a:gd name="connsiteY1060" fmla="*/ 275458 h 285416"/>
              <a:gd name="connsiteX1061" fmla="*/ 3622136 w 12252764"/>
              <a:gd name="connsiteY1061" fmla="*/ 285416 h 285416"/>
              <a:gd name="connsiteX1062" fmla="*/ 3601795 w 12252764"/>
              <a:gd name="connsiteY1062" fmla="*/ 272706 h 285416"/>
              <a:gd name="connsiteX1063" fmla="*/ 3590522 w 12252764"/>
              <a:gd name="connsiteY1063" fmla="*/ 30257 h 285416"/>
              <a:gd name="connsiteX1064" fmla="*/ 3600355 w 12252764"/>
              <a:gd name="connsiteY1064" fmla="*/ 2713 h 285416"/>
              <a:gd name="connsiteX1065" fmla="*/ 3639619 w 12252764"/>
              <a:gd name="connsiteY1065" fmla="*/ 0 h 285416"/>
              <a:gd name="connsiteX1066" fmla="*/ 2277544 w 12252764"/>
              <a:gd name="connsiteY1066" fmla="*/ 0 h 285416"/>
              <a:gd name="connsiteX1067" fmla="*/ 2344945 w 12252764"/>
              <a:gd name="connsiteY1067" fmla="*/ 6335 h 285416"/>
              <a:gd name="connsiteX1068" fmla="*/ 2415415 w 12252764"/>
              <a:gd name="connsiteY1068" fmla="*/ 32545 h 285416"/>
              <a:gd name="connsiteX1069" fmla="*/ 2455972 w 12252764"/>
              <a:gd name="connsiteY1069" fmla="*/ 76801 h 285416"/>
              <a:gd name="connsiteX1070" fmla="*/ 2470077 w 12252764"/>
              <a:gd name="connsiteY1070" fmla="*/ 129445 h 285416"/>
              <a:gd name="connsiteX1071" fmla="*/ 2467805 w 12252764"/>
              <a:gd name="connsiteY1071" fmla="*/ 158540 h 285416"/>
              <a:gd name="connsiteX1072" fmla="*/ 2459070 w 12252764"/>
              <a:gd name="connsiteY1072" fmla="*/ 193815 h 285416"/>
              <a:gd name="connsiteX1073" fmla="*/ 2421002 w 12252764"/>
              <a:gd name="connsiteY1073" fmla="*/ 240247 h 285416"/>
              <a:gd name="connsiteX1074" fmla="*/ 2346571 w 12252764"/>
              <a:gd name="connsiteY1074" fmla="*/ 275458 h 285416"/>
              <a:gd name="connsiteX1075" fmla="*/ 2260061 w 12252764"/>
              <a:gd name="connsiteY1075" fmla="*/ 285416 h 285416"/>
              <a:gd name="connsiteX1076" fmla="*/ 2239720 w 12252764"/>
              <a:gd name="connsiteY1076" fmla="*/ 272706 h 285416"/>
              <a:gd name="connsiteX1077" fmla="*/ 2228447 w 12252764"/>
              <a:gd name="connsiteY1077" fmla="*/ 30257 h 285416"/>
              <a:gd name="connsiteX1078" fmla="*/ 2238280 w 12252764"/>
              <a:gd name="connsiteY1078" fmla="*/ 2713 h 285416"/>
              <a:gd name="connsiteX1079" fmla="*/ 2277544 w 12252764"/>
              <a:gd name="connsiteY1079" fmla="*/ 0 h 285416"/>
              <a:gd name="connsiteX1080" fmla="*/ 905944 w 12252764"/>
              <a:gd name="connsiteY1080" fmla="*/ 0 h 285416"/>
              <a:gd name="connsiteX1081" fmla="*/ 973345 w 12252764"/>
              <a:gd name="connsiteY1081" fmla="*/ 6335 h 285416"/>
              <a:gd name="connsiteX1082" fmla="*/ 1043814 w 12252764"/>
              <a:gd name="connsiteY1082" fmla="*/ 32545 h 285416"/>
              <a:gd name="connsiteX1083" fmla="*/ 1084372 w 12252764"/>
              <a:gd name="connsiteY1083" fmla="*/ 76801 h 285416"/>
              <a:gd name="connsiteX1084" fmla="*/ 1098477 w 12252764"/>
              <a:gd name="connsiteY1084" fmla="*/ 129445 h 285416"/>
              <a:gd name="connsiteX1085" fmla="*/ 1096205 w 12252764"/>
              <a:gd name="connsiteY1085" fmla="*/ 158540 h 285416"/>
              <a:gd name="connsiteX1086" fmla="*/ 1087469 w 12252764"/>
              <a:gd name="connsiteY1086" fmla="*/ 193815 h 285416"/>
              <a:gd name="connsiteX1087" fmla="*/ 1049402 w 12252764"/>
              <a:gd name="connsiteY1087" fmla="*/ 240247 h 285416"/>
              <a:gd name="connsiteX1088" fmla="*/ 974971 w 12252764"/>
              <a:gd name="connsiteY1088" fmla="*/ 275458 h 285416"/>
              <a:gd name="connsiteX1089" fmla="*/ 888461 w 12252764"/>
              <a:gd name="connsiteY1089" fmla="*/ 285416 h 285416"/>
              <a:gd name="connsiteX1090" fmla="*/ 868120 w 12252764"/>
              <a:gd name="connsiteY1090" fmla="*/ 272706 h 285416"/>
              <a:gd name="connsiteX1091" fmla="*/ 856847 w 12252764"/>
              <a:gd name="connsiteY1091" fmla="*/ 30257 h 285416"/>
              <a:gd name="connsiteX1092" fmla="*/ 866680 w 12252764"/>
              <a:gd name="connsiteY1092" fmla="*/ 2713 h 285416"/>
              <a:gd name="connsiteX1093" fmla="*/ 905944 w 12252764"/>
              <a:gd name="connsiteY1093" fmla="*/ 0 h 28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Lst>
            <a:rect l="l" t="t" r="r" b="b"/>
            <a:pathLst>
              <a:path w="12252764" h="285416">
                <a:moveTo>
                  <a:pt x="12190994" y="49565"/>
                </a:moveTo>
                <a:cubicBezTo>
                  <a:pt x="12185328" y="64723"/>
                  <a:pt x="12169941" y="94405"/>
                  <a:pt x="12144834" y="138609"/>
                </a:cubicBezTo>
                <a:lnTo>
                  <a:pt x="12227446" y="134539"/>
                </a:lnTo>
                <a:cubicBezTo>
                  <a:pt x="12216124" y="106850"/>
                  <a:pt x="12203972" y="78525"/>
                  <a:pt x="12190994" y="49565"/>
                </a:cubicBezTo>
                <a:close/>
                <a:moveTo>
                  <a:pt x="11343269" y="49565"/>
                </a:moveTo>
                <a:cubicBezTo>
                  <a:pt x="11337603" y="64723"/>
                  <a:pt x="11322216" y="94405"/>
                  <a:pt x="11297109" y="138609"/>
                </a:cubicBezTo>
                <a:lnTo>
                  <a:pt x="11379721" y="134539"/>
                </a:lnTo>
                <a:cubicBezTo>
                  <a:pt x="11368399" y="106850"/>
                  <a:pt x="11356248" y="78525"/>
                  <a:pt x="11343269" y="49565"/>
                </a:cubicBezTo>
                <a:close/>
                <a:moveTo>
                  <a:pt x="10828919" y="49565"/>
                </a:moveTo>
                <a:cubicBezTo>
                  <a:pt x="10823253" y="64723"/>
                  <a:pt x="10807866" y="94405"/>
                  <a:pt x="10782759" y="138609"/>
                </a:cubicBezTo>
                <a:lnTo>
                  <a:pt x="10865371" y="134539"/>
                </a:lnTo>
                <a:cubicBezTo>
                  <a:pt x="10854047" y="106850"/>
                  <a:pt x="10841897" y="78525"/>
                  <a:pt x="10828919" y="49565"/>
                </a:cubicBezTo>
                <a:close/>
                <a:moveTo>
                  <a:pt x="9981194" y="49565"/>
                </a:moveTo>
                <a:cubicBezTo>
                  <a:pt x="9975528" y="64723"/>
                  <a:pt x="9960141" y="94405"/>
                  <a:pt x="9935034" y="138609"/>
                </a:cubicBezTo>
                <a:lnTo>
                  <a:pt x="10017646" y="134539"/>
                </a:lnTo>
                <a:cubicBezTo>
                  <a:pt x="10006322" y="106850"/>
                  <a:pt x="9994172" y="78525"/>
                  <a:pt x="9981194" y="49565"/>
                </a:cubicBezTo>
                <a:close/>
                <a:moveTo>
                  <a:pt x="9457319" y="49565"/>
                </a:moveTo>
                <a:cubicBezTo>
                  <a:pt x="9451653" y="64723"/>
                  <a:pt x="9436266" y="94405"/>
                  <a:pt x="9411158" y="138609"/>
                </a:cubicBezTo>
                <a:lnTo>
                  <a:pt x="9493771" y="134539"/>
                </a:lnTo>
                <a:cubicBezTo>
                  <a:pt x="9482447" y="106850"/>
                  <a:pt x="9470297" y="78525"/>
                  <a:pt x="9457319" y="49565"/>
                </a:cubicBezTo>
                <a:close/>
                <a:moveTo>
                  <a:pt x="8609594" y="49565"/>
                </a:moveTo>
                <a:cubicBezTo>
                  <a:pt x="8603928" y="64723"/>
                  <a:pt x="8588541" y="94405"/>
                  <a:pt x="8563433" y="138609"/>
                </a:cubicBezTo>
                <a:lnTo>
                  <a:pt x="8646046" y="134539"/>
                </a:lnTo>
                <a:cubicBezTo>
                  <a:pt x="8634722" y="106850"/>
                  <a:pt x="8622572" y="78525"/>
                  <a:pt x="8609594" y="49565"/>
                </a:cubicBezTo>
                <a:close/>
                <a:moveTo>
                  <a:pt x="8085720" y="49565"/>
                </a:moveTo>
                <a:cubicBezTo>
                  <a:pt x="8080054" y="64723"/>
                  <a:pt x="8064666" y="94405"/>
                  <a:pt x="8039559" y="138609"/>
                </a:cubicBezTo>
                <a:lnTo>
                  <a:pt x="8122172" y="134539"/>
                </a:lnTo>
                <a:cubicBezTo>
                  <a:pt x="8110848" y="106850"/>
                  <a:pt x="8098698" y="78525"/>
                  <a:pt x="8085720" y="49565"/>
                </a:cubicBezTo>
                <a:close/>
                <a:moveTo>
                  <a:pt x="7237996" y="49565"/>
                </a:moveTo>
                <a:cubicBezTo>
                  <a:pt x="7232329" y="64723"/>
                  <a:pt x="7216941" y="94405"/>
                  <a:pt x="7191834" y="138609"/>
                </a:cubicBezTo>
                <a:lnTo>
                  <a:pt x="7274447" y="134539"/>
                </a:lnTo>
                <a:cubicBezTo>
                  <a:pt x="7263123" y="106850"/>
                  <a:pt x="7250973" y="78525"/>
                  <a:pt x="7237996" y="49565"/>
                </a:cubicBezTo>
                <a:close/>
                <a:moveTo>
                  <a:pt x="6723645" y="49565"/>
                </a:moveTo>
                <a:cubicBezTo>
                  <a:pt x="6717978" y="64723"/>
                  <a:pt x="6702592" y="94405"/>
                  <a:pt x="6677485" y="138609"/>
                </a:cubicBezTo>
                <a:lnTo>
                  <a:pt x="6760097" y="134539"/>
                </a:lnTo>
                <a:cubicBezTo>
                  <a:pt x="6748773" y="106850"/>
                  <a:pt x="6736623" y="78525"/>
                  <a:pt x="6723645" y="49565"/>
                </a:cubicBezTo>
                <a:close/>
                <a:moveTo>
                  <a:pt x="5875921" y="49565"/>
                </a:moveTo>
                <a:cubicBezTo>
                  <a:pt x="5870254" y="64723"/>
                  <a:pt x="5854868" y="94405"/>
                  <a:pt x="5829759" y="138609"/>
                </a:cubicBezTo>
                <a:lnTo>
                  <a:pt x="5912371" y="134539"/>
                </a:lnTo>
                <a:cubicBezTo>
                  <a:pt x="5901049" y="106850"/>
                  <a:pt x="5888899" y="78525"/>
                  <a:pt x="5875921" y="49565"/>
                </a:cubicBezTo>
                <a:close/>
                <a:moveTo>
                  <a:pt x="5352044" y="49565"/>
                </a:moveTo>
                <a:cubicBezTo>
                  <a:pt x="5346379" y="64723"/>
                  <a:pt x="5330992" y="94405"/>
                  <a:pt x="5305884" y="138609"/>
                </a:cubicBezTo>
                <a:lnTo>
                  <a:pt x="5388496" y="134539"/>
                </a:lnTo>
                <a:cubicBezTo>
                  <a:pt x="5377174" y="106850"/>
                  <a:pt x="5365022" y="78525"/>
                  <a:pt x="5352044" y="49565"/>
                </a:cubicBezTo>
                <a:close/>
                <a:moveTo>
                  <a:pt x="4504320" y="49565"/>
                </a:moveTo>
                <a:cubicBezTo>
                  <a:pt x="4498654" y="64723"/>
                  <a:pt x="4483267" y="94405"/>
                  <a:pt x="4458160" y="138609"/>
                </a:cubicBezTo>
                <a:lnTo>
                  <a:pt x="4540773" y="134539"/>
                </a:lnTo>
                <a:cubicBezTo>
                  <a:pt x="4529449" y="106850"/>
                  <a:pt x="4517298" y="78525"/>
                  <a:pt x="4504320" y="49565"/>
                </a:cubicBezTo>
                <a:close/>
                <a:moveTo>
                  <a:pt x="3980445" y="49565"/>
                </a:moveTo>
                <a:cubicBezTo>
                  <a:pt x="3974779" y="64723"/>
                  <a:pt x="3959392" y="94405"/>
                  <a:pt x="3934284" y="138609"/>
                </a:cubicBezTo>
                <a:lnTo>
                  <a:pt x="4016897" y="134539"/>
                </a:lnTo>
                <a:cubicBezTo>
                  <a:pt x="4005574" y="106850"/>
                  <a:pt x="3993423" y="78525"/>
                  <a:pt x="3980445" y="49565"/>
                </a:cubicBezTo>
                <a:close/>
                <a:moveTo>
                  <a:pt x="3132720" y="49565"/>
                </a:moveTo>
                <a:cubicBezTo>
                  <a:pt x="3127054" y="64723"/>
                  <a:pt x="3111667" y="94405"/>
                  <a:pt x="3086559" y="138609"/>
                </a:cubicBezTo>
                <a:lnTo>
                  <a:pt x="3169172" y="134539"/>
                </a:lnTo>
                <a:cubicBezTo>
                  <a:pt x="3157849" y="106850"/>
                  <a:pt x="3145698" y="78525"/>
                  <a:pt x="3132720" y="49565"/>
                </a:cubicBezTo>
                <a:close/>
                <a:moveTo>
                  <a:pt x="2618370" y="49565"/>
                </a:moveTo>
                <a:cubicBezTo>
                  <a:pt x="2612704" y="64723"/>
                  <a:pt x="2597317" y="94405"/>
                  <a:pt x="2572209" y="138609"/>
                </a:cubicBezTo>
                <a:lnTo>
                  <a:pt x="2654822" y="134539"/>
                </a:lnTo>
                <a:cubicBezTo>
                  <a:pt x="2643499" y="106850"/>
                  <a:pt x="2631348" y="78525"/>
                  <a:pt x="2618370" y="49565"/>
                </a:cubicBezTo>
                <a:close/>
                <a:moveTo>
                  <a:pt x="1770645" y="49565"/>
                </a:moveTo>
                <a:cubicBezTo>
                  <a:pt x="1764979" y="64723"/>
                  <a:pt x="1749592" y="94405"/>
                  <a:pt x="1724484" y="138609"/>
                </a:cubicBezTo>
                <a:lnTo>
                  <a:pt x="1807097" y="134539"/>
                </a:lnTo>
                <a:cubicBezTo>
                  <a:pt x="1795774" y="106850"/>
                  <a:pt x="1783623" y="78525"/>
                  <a:pt x="1770645" y="49565"/>
                </a:cubicBezTo>
                <a:close/>
                <a:moveTo>
                  <a:pt x="1246770" y="49565"/>
                </a:moveTo>
                <a:cubicBezTo>
                  <a:pt x="1241104" y="64723"/>
                  <a:pt x="1225717" y="94405"/>
                  <a:pt x="1200609" y="138609"/>
                </a:cubicBezTo>
                <a:lnTo>
                  <a:pt x="1283222" y="134539"/>
                </a:lnTo>
                <a:cubicBezTo>
                  <a:pt x="1271899" y="106850"/>
                  <a:pt x="1259748" y="78525"/>
                  <a:pt x="1246770" y="49565"/>
                </a:cubicBezTo>
                <a:close/>
                <a:moveTo>
                  <a:pt x="389520" y="49565"/>
                </a:moveTo>
                <a:cubicBezTo>
                  <a:pt x="383854" y="64723"/>
                  <a:pt x="368467" y="94405"/>
                  <a:pt x="343359" y="138609"/>
                </a:cubicBezTo>
                <a:lnTo>
                  <a:pt x="425972" y="134539"/>
                </a:lnTo>
                <a:cubicBezTo>
                  <a:pt x="414649" y="106850"/>
                  <a:pt x="402498" y="78525"/>
                  <a:pt x="389520" y="49565"/>
                </a:cubicBezTo>
                <a:close/>
                <a:moveTo>
                  <a:pt x="11037966" y="41130"/>
                </a:moveTo>
                <a:cubicBezTo>
                  <a:pt x="11028453" y="41130"/>
                  <a:pt x="11019772" y="41328"/>
                  <a:pt x="11011926" y="41725"/>
                </a:cubicBezTo>
                <a:lnTo>
                  <a:pt x="11014205" y="157097"/>
                </a:lnTo>
                <a:cubicBezTo>
                  <a:pt x="11048148" y="157097"/>
                  <a:pt x="11073540" y="156314"/>
                  <a:pt x="11090379" y="154749"/>
                </a:cubicBezTo>
                <a:cubicBezTo>
                  <a:pt x="11107219" y="153183"/>
                  <a:pt x="11123075" y="149251"/>
                  <a:pt x="11137947" y="142954"/>
                </a:cubicBezTo>
                <a:lnTo>
                  <a:pt x="11156891" y="125189"/>
                </a:lnTo>
                <a:cubicBezTo>
                  <a:pt x="11163806" y="118751"/>
                  <a:pt x="11167264" y="110525"/>
                  <a:pt x="11167264" y="100512"/>
                </a:cubicBezTo>
                <a:cubicBezTo>
                  <a:pt x="11167264" y="98980"/>
                  <a:pt x="11166834" y="94639"/>
                  <a:pt x="11165971" y="87489"/>
                </a:cubicBezTo>
                <a:cubicBezTo>
                  <a:pt x="11165110" y="80338"/>
                  <a:pt x="11158040" y="70907"/>
                  <a:pt x="11144763" y="59196"/>
                </a:cubicBezTo>
                <a:cubicBezTo>
                  <a:pt x="11124613" y="47152"/>
                  <a:pt x="11089014" y="41130"/>
                  <a:pt x="11037966" y="41130"/>
                </a:cubicBezTo>
                <a:close/>
                <a:moveTo>
                  <a:pt x="9675893" y="41130"/>
                </a:moveTo>
                <a:cubicBezTo>
                  <a:pt x="9666378" y="41130"/>
                  <a:pt x="9657698" y="41328"/>
                  <a:pt x="9649852" y="41725"/>
                </a:cubicBezTo>
                <a:lnTo>
                  <a:pt x="9652130" y="157097"/>
                </a:lnTo>
                <a:cubicBezTo>
                  <a:pt x="9686073" y="157097"/>
                  <a:pt x="9711465" y="156314"/>
                  <a:pt x="9728304" y="154749"/>
                </a:cubicBezTo>
                <a:cubicBezTo>
                  <a:pt x="9745144" y="153183"/>
                  <a:pt x="9761000" y="149251"/>
                  <a:pt x="9775872" y="142954"/>
                </a:cubicBezTo>
                <a:lnTo>
                  <a:pt x="9794816" y="125189"/>
                </a:lnTo>
                <a:cubicBezTo>
                  <a:pt x="9801731" y="118751"/>
                  <a:pt x="9805189" y="110525"/>
                  <a:pt x="9805189" y="100512"/>
                </a:cubicBezTo>
                <a:cubicBezTo>
                  <a:pt x="9805189" y="98980"/>
                  <a:pt x="9804758" y="94639"/>
                  <a:pt x="9803896" y="87489"/>
                </a:cubicBezTo>
                <a:cubicBezTo>
                  <a:pt x="9803035" y="80338"/>
                  <a:pt x="9795965" y="70907"/>
                  <a:pt x="9782688" y="59196"/>
                </a:cubicBezTo>
                <a:cubicBezTo>
                  <a:pt x="9762537" y="47152"/>
                  <a:pt x="9726939" y="41130"/>
                  <a:pt x="9675893" y="41130"/>
                </a:cubicBezTo>
                <a:close/>
                <a:moveTo>
                  <a:pt x="8304291" y="41130"/>
                </a:moveTo>
                <a:cubicBezTo>
                  <a:pt x="8294778" y="41130"/>
                  <a:pt x="8286098" y="41328"/>
                  <a:pt x="8278252" y="41725"/>
                </a:cubicBezTo>
                <a:lnTo>
                  <a:pt x="8280530" y="157097"/>
                </a:lnTo>
                <a:cubicBezTo>
                  <a:pt x="8314473" y="157097"/>
                  <a:pt x="8339865" y="156314"/>
                  <a:pt x="8356704" y="154749"/>
                </a:cubicBezTo>
                <a:cubicBezTo>
                  <a:pt x="8373544" y="153183"/>
                  <a:pt x="8389400" y="149251"/>
                  <a:pt x="8404272" y="142954"/>
                </a:cubicBezTo>
                <a:lnTo>
                  <a:pt x="8423216" y="125189"/>
                </a:lnTo>
                <a:cubicBezTo>
                  <a:pt x="8430131" y="118751"/>
                  <a:pt x="8433589" y="110525"/>
                  <a:pt x="8433589" y="100512"/>
                </a:cubicBezTo>
                <a:cubicBezTo>
                  <a:pt x="8433589" y="98980"/>
                  <a:pt x="8433158" y="94639"/>
                  <a:pt x="8432296" y="87489"/>
                </a:cubicBezTo>
                <a:cubicBezTo>
                  <a:pt x="8431435" y="80338"/>
                  <a:pt x="8424365" y="70907"/>
                  <a:pt x="8411088" y="59196"/>
                </a:cubicBezTo>
                <a:cubicBezTo>
                  <a:pt x="8390938" y="47152"/>
                  <a:pt x="8355339" y="41130"/>
                  <a:pt x="8304291" y="41130"/>
                </a:cubicBezTo>
                <a:close/>
                <a:moveTo>
                  <a:pt x="6932692" y="41130"/>
                </a:moveTo>
                <a:cubicBezTo>
                  <a:pt x="6923178" y="41130"/>
                  <a:pt x="6914497" y="41328"/>
                  <a:pt x="6906652" y="41725"/>
                </a:cubicBezTo>
                <a:lnTo>
                  <a:pt x="6908931" y="157097"/>
                </a:lnTo>
                <a:cubicBezTo>
                  <a:pt x="6942875" y="157097"/>
                  <a:pt x="6968266" y="156314"/>
                  <a:pt x="6985105" y="154749"/>
                </a:cubicBezTo>
                <a:cubicBezTo>
                  <a:pt x="7001944" y="153183"/>
                  <a:pt x="7017801" y="149251"/>
                  <a:pt x="7032674" y="142954"/>
                </a:cubicBezTo>
                <a:lnTo>
                  <a:pt x="7051616" y="125189"/>
                </a:lnTo>
                <a:cubicBezTo>
                  <a:pt x="7058532" y="118751"/>
                  <a:pt x="7061989" y="110525"/>
                  <a:pt x="7061989" y="100512"/>
                </a:cubicBezTo>
                <a:cubicBezTo>
                  <a:pt x="7061989" y="98980"/>
                  <a:pt x="7061559" y="94639"/>
                  <a:pt x="7060698" y="87489"/>
                </a:cubicBezTo>
                <a:cubicBezTo>
                  <a:pt x="7059836" y="80338"/>
                  <a:pt x="7052766" y="70907"/>
                  <a:pt x="7039488" y="59196"/>
                </a:cubicBezTo>
                <a:cubicBezTo>
                  <a:pt x="7019338" y="47152"/>
                  <a:pt x="6983741" y="41130"/>
                  <a:pt x="6932692" y="41130"/>
                </a:cubicBezTo>
                <a:close/>
                <a:moveTo>
                  <a:pt x="5570617" y="41130"/>
                </a:moveTo>
                <a:cubicBezTo>
                  <a:pt x="5561104" y="41130"/>
                  <a:pt x="5552422" y="41328"/>
                  <a:pt x="5544577" y="41725"/>
                </a:cubicBezTo>
                <a:lnTo>
                  <a:pt x="5546856" y="157097"/>
                </a:lnTo>
                <a:cubicBezTo>
                  <a:pt x="5580799" y="157097"/>
                  <a:pt x="5606191" y="156314"/>
                  <a:pt x="5623031" y="154749"/>
                </a:cubicBezTo>
                <a:cubicBezTo>
                  <a:pt x="5639870" y="153183"/>
                  <a:pt x="5655726" y="149251"/>
                  <a:pt x="5670599" y="142954"/>
                </a:cubicBezTo>
                <a:lnTo>
                  <a:pt x="5689542" y="125189"/>
                </a:lnTo>
                <a:cubicBezTo>
                  <a:pt x="5696458" y="118751"/>
                  <a:pt x="5699915" y="110525"/>
                  <a:pt x="5699915" y="100512"/>
                </a:cubicBezTo>
                <a:cubicBezTo>
                  <a:pt x="5699915" y="98980"/>
                  <a:pt x="5699484" y="94639"/>
                  <a:pt x="5698622" y="87489"/>
                </a:cubicBezTo>
                <a:cubicBezTo>
                  <a:pt x="5697759" y="80338"/>
                  <a:pt x="5690691" y="70907"/>
                  <a:pt x="5677414" y="59196"/>
                </a:cubicBezTo>
                <a:cubicBezTo>
                  <a:pt x="5657264" y="47152"/>
                  <a:pt x="5621666" y="41130"/>
                  <a:pt x="5570617" y="41130"/>
                </a:cubicBezTo>
                <a:close/>
                <a:moveTo>
                  <a:pt x="4199018" y="41130"/>
                </a:moveTo>
                <a:cubicBezTo>
                  <a:pt x="4189504" y="41130"/>
                  <a:pt x="4180823" y="41328"/>
                  <a:pt x="4172978" y="41725"/>
                </a:cubicBezTo>
                <a:lnTo>
                  <a:pt x="4175256" y="157097"/>
                </a:lnTo>
                <a:cubicBezTo>
                  <a:pt x="4209200" y="157097"/>
                  <a:pt x="4234590" y="156314"/>
                  <a:pt x="4251430" y="154749"/>
                </a:cubicBezTo>
                <a:cubicBezTo>
                  <a:pt x="4268270" y="153183"/>
                  <a:pt x="4284125" y="149251"/>
                  <a:pt x="4298999" y="142954"/>
                </a:cubicBezTo>
                <a:lnTo>
                  <a:pt x="4317941" y="125189"/>
                </a:lnTo>
                <a:cubicBezTo>
                  <a:pt x="4324858" y="118751"/>
                  <a:pt x="4328316" y="110525"/>
                  <a:pt x="4328316" y="100512"/>
                </a:cubicBezTo>
                <a:cubicBezTo>
                  <a:pt x="4328316" y="98980"/>
                  <a:pt x="4327885" y="94639"/>
                  <a:pt x="4327023" y="87489"/>
                </a:cubicBezTo>
                <a:cubicBezTo>
                  <a:pt x="4326161" y="80338"/>
                  <a:pt x="4319090" y="70907"/>
                  <a:pt x="4305815" y="59196"/>
                </a:cubicBezTo>
                <a:cubicBezTo>
                  <a:pt x="4285664" y="47152"/>
                  <a:pt x="4250065" y="41130"/>
                  <a:pt x="4199018" y="41130"/>
                </a:cubicBezTo>
                <a:close/>
                <a:moveTo>
                  <a:pt x="2827417" y="41130"/>
                </a:moveTo>
                <a:cubicBezTo>
                  <a:pt x="2817903" y="41130"/>
                  <a:pt x="2809223" y="41328"/>
                  <a:pt x="2801377" y="41725"/>
                </a:cubicBezTo>
                <a:lnTo>
                  <a:pt x="2803655" y="157097"/>
                </a:lnTo>
                <a:cubicBezTo>
                  <a:pt x="2837599" y="157097"/>
                  <a:pt x="2862990" y="156314"/>
                  <a:pt x="2879830" y="154749"/>
                </a:cubicBezTo>
                <a:cubicBezTo>
                  <a:pt x="2896670" y="153183"/>
                  <a:pt x="2912526" y="149251"/>
                  <a:pt x="2927398" y="142954"/>
                </a:cubicBezTo>
                <a:lnTo>
                  <a:pt x="2946341" y="125189"/>
                </a:lnTo>
                <a:cubicBezTo>
                  <a:pt x="2953257" y="118751"/>
                  <a:pt x="2956715" y="110525"/>
                  <a:pt x="2956715" y="100512"/>
                </a:cubicBezTo>
                <a:cubicBezTo>
                  <a:pt x="2956715" y="98980"/>
                  <a:pt x="2956284" y="94639"/>
                  <a:pt x="2955422" y="87489"/>
                </a:cubicBezTo>
                <a:cubicBezTo>
                  <a:pt x="2954561" y="80338"/>
                  <a:pt x="2947491" y="70907"/>
                  <a:pt x="2934214" y="59196"/>
                </a:cubicBezTo>
                <a:cubicBezTo>
                  <a:pt x="2914064" y="47152"/>
                  <a:pt x="2878465" y="41130"/>
                  <a:pt x="2827417" y="41130"/>
                </a:cubicBezTo>
                <a:close/>
                <a:moveTo>
                  <a:pt x="1465342" y="41130"/>
                </a:moveTo>
                <a:cubicBezTo>
                  <a:pt x="1455828" y="41130"/>
                  <a:pt x="1447148" y="41328"/>
                  <a:pt x="1439302" y="41725"/>
                </a:cubicBezTo>
                <a:lnTo>
                  <a:pt x="1441581" y="157097"/>
                </a:lnTo>
                <a:cubicBezTo>
                  <a:pt x="1475524" y="157097"/>
                  <a:pt x="1500915" y="156314"/>
                  <a:pt x="1517755" y="154749"/>
                </a:cubicBezTo>
                <a:cubicBezTo>
                  <a:pt x="1534594" y="153183"/>
                  <a:pt x="1550451" y="149251"/>
                  <a:pt x="1565324" y="142954"/>
                </a:cubicBezTo>
                <a:lnTo>
                  <a:pt x="1584266" y="125189"/>
                </a:lnTo>
                <a:cubicBezTo>
                  <a:pt x="1591182" y="118751"/>
                  <a:pt x="1594640" y="110525"/>
                  <a:pt x="1594640" y="100512"/>
                </a:cubicBezTo>
                <a:cubicBezTo>
                  <a:pt x="1594640" y="98980"/>
                  <a:pt x="1594209" y="94639"/>
                  <a:pt x="1593347" y="87489"/>
                </a:cubicBezTo>
                <a:cubicBezTo>
                  <a:pt x="1592485" y="80338"/>
                  <a:pt x="1585416" y="70907"/>
                  <a:pt x="1572139" y="59196"/>
                </a:cubicBezTo>
                <a:cubicBezTo>
                  <a:pt x="1551989" y="47152"/>
                  <a:pt x="1516390" y="41130"/>
                  <a:pt x="1465342" y="41130"/>
                </a:cubicBezTo>
                <a:close/>
                <a:moveTo>
                  <a:pt x="65167" y="41130"/>
                </a:moveTo>
                <a:cubicBezTo>
                  <a:pt x="55653" y="41130"/>
                  <a:pt x="46973" y="41328"/>
                  <a:pt x="39127" y="41725"/>
                </a:cubicBezTo>
                <a:lnTo>
                  <a:pt x="41405" y="157097"/>
                </a:lnTo>
                <a:cubicBezTo>
                  <a:pt x="75349" y="157097"/>
                  <a:pt x="100740" y="156314"/>
                  <a:pt x="117580" y="154749"/>
                </a:cubicBezTo>
                <a:cubicBezTo>
                  <a:pt x="134419" y="153183"/>
                  <a:pt x="150276" y="149251"/>
                  <a:pt x="165148" y="142954"/>
                </a:cubicBezTo>
                <a:lnTo>
                  <a:pt x="184091" y="125189"/>
                </a:lnTo>
                <a:cubicBezTo>
                  <a:pt x="191007" y="118751"/>
                  <a:pt x="194465" y="110525"/>
                  <a:pt x="194465" y="100512"/>
                </a:cubicBezTo>
                <a:cubicBezTo>
                  <a:pt x="194465" y="98980"/>
                  <a:pt x="194034" y="94639"/>
                  <a:pt x="193172" y="87489"/>
                </a:cubicBezTo>
                <a:cubicBezTo>
                  <a:pt x="192310" y="80338"/>
                  <a:pt x="185241" y="70907"/>
                  <a:pt x="171964" y="59196"/>
                </a:cubicBezTo>
                <a:cubicBezTo>
                  <a:pt x="151814" y="47152"/>
                  <a:pt x="116215" y="41130"/>
                  <a:pt x="65167" y="41130"/>
                </a:cubicBezTo>
                <a:close/>
                <a:moveTo>
                  <a:pt x="11861816" y="40727"/>
                </a:moveTo>
                <a:cubicBezTo>
                  <a:pt x="11853458" y="40727"/>
                  <a:pt x="11846252" y="41008"/>
                  <a:pt x="11840198" y="41572"/>
                </a:cubicBezTo>
                <a:lnTo>
                  <a:pt x="11848818" y="244279"/>
                </a:lnTo>
                <a:cubicBezTo>
                  <a:pt x="11891222" y="243537"/>
                  <a:pt x="11927626" y="236090"/>
                  <a:pt x="11958028" y="221938"/>
                </a:cubicBezTo>
                <a:cubicBezTo>
                  <a:pt x="11976485" y="207586"/>
                  <a:pt x="11987143" y="197224"/>
                  <a:pt x="11990004" y="190852"/>
                </a:cubicBezTo>
                <a:cubicBezTo>
                  <a:pt x="11992864" y="184480"/>
                  <a:pt x="11995599" y="178035"/>
                  <a:pt x="11998204" y="171516"/>
                </a:cubicBezTo>
                <a:cubicBezTo>
                  <a:pt x="12001784" y="162313"/>
                  <a:pt x="12003574" y="149360"/>
                  <a:pt x="12003574" y="132657"/>
                </a:cubicBezTo>
                <a:cubicBezTo>
                  <a:pt x="12003574" y="127823"/>
                  <a:pt x="12003259" y="122004"/>
                  <a:pt x="12002626" y="115199"/>
                </a:cubicBezTo>
                <a:cubicBezTo>
                  <a:pt x="12001996" y="108394"/>
                  <a:pt x="11998710" y="101326"/>
                  <a:pt x="11992771" y="93994"/>
                </a:cubicBezTo>
                <a:cubicBezTo>
                  <a:pt x="11986833" y="86662"/>
                  <a:pt x="11980660" y="79793"/>
                  <a:pt x="11974253" y="73387"/>
                </a:cubicBezTo>
                <a:cubicBezTo>
                  <a:pt x="11967848" y="66981"/>
                  <a:pt x="11958474" y="61135"/>
                  <a:pt x="11946131" y="55849"/>
                </a:cubicBezTo>
                <a:cubicBezTo>
                  <a:pt x="11921199" y="45768"/>
                  <a:pt x="11893093" y="40727"/>
                  <a:pt x="11861816" y="40727"/>
                </a:cubicBezTo>
                <a:close/>
                <a:moveTo>
                  <a:pt x="10499741" y="40727"/>
                </a:moveTo>
                <a:cubicBezTo>
                  <a:pt x="10491383" y="40727"/>
                  <a:pt x="10484178" y="41008"/>
                  <a:pt x="10478124" y="41572"/>
                </a:cubicBezTo>
                <a:lnTo>
                  <a:pt x="10486744" y="244279"/>
                </a:lnTo>
                <a:cubicBezTo>
                  <a:pt x="10529147" y="243537"/>
                  <a:pt x="10565550" y="236090"/>
                  <a:pt x="10595954" y="221938"/>
                </a:cubicBezTo>
                <a:cubicBezTo>
                  <a:pt x="10614410" y="207586"/>
                  <a:pt x="10625068" y="197224"/>
                  <a:pt x="10627929" y="190852"/>
                </a:cubicBezTo>
                <a:cubicBezTo>
                  <a:pt x="10630790" y="184480"/>
                  <a:pt x="10633522" y="178035"/>
                  <a:pt x="10636130" y="171516"/>
                </a:cubicBezTo>
                <a:cubicBezTo>
                  <a:pt x="10639709" y="162313"/>
                  <a:pt x="10641499" y="149360"/>
                  <a:pt x="10641499" y="132657"/>
                </a:cubicBezTo>
                <a:cubicBezTo>
                  <a:pt x="10641499" y="127823"/>
                  <a:pt x="10641184" y="122004"/>
                  <a:pt x="10640552" y="115199"/>
                </a:cubicBezTo>
                <a:cubicBezTo>
                  <a:pt x="10639920" y="108394"/>
                  <a:pt x="10636635" y="101326"/>
                  <a:pt x="10630697" y="93994"/>
                </a:cubicBezTo>
                <a:cubicBezTo>
                  <a:pt x="10624758" y="86662"/>
                  <a:pt x="10618585" y="79793"/>
                  <a:pt x="10612180" y="73387"/>
                </a:cubicBezTo>
                <a:cubicBezTo>
                  <a:pt x="10605773" y="66981"/>
                  <a:pt x="10596399" y="61135"/>
                  <a:pt x="10584057" y="55849"/>
                </a:cubicBezTo>
                <a:cubicBezTo>
                  <a:pt x="10559124" y="45768"/>
                  <a:pt x="10531018" y="40727"/>
                  <a:pt x="10499741" y="40727"/>
                </a:cubicBezTo>
                <a:close/>
                <a:moveTo>
                  <a:pt x="9128141" y="40727"/>
                </a:moveTo>
                <a:cubicBezTo>
                  <a:pt x="9119783" y="40727"/>
                  <a:pt x="9112578" y="41008"/>
                  <a:pt x="9106523" y="41572"/>
                </a:cubicBezTo>
                <a:lnTo>
                  <a:pt x="9115144" y="244279"/>
                </a:lnTo>
                <a:cubicBezTo>
                  <a:pt x="9157547" y="243537"/>
                  <a:pt x="9193951" y="236090"/>
                  <a:pt x="9224353" y="221938"/>
                </a:cubicBezTo>
                <a:cubicBezTo>
                  <a:pt x="9242810" y="207586"/>
                  <a:pt x="9253468" y="197224"/>
                  <a:pt x="9256329" y="190852"/>
                </a:cubicBezTo>
                <a:cubicBezTo>
                  <a:pt x="9259189" y="184480"/>
                  <a:pt x="9261922" y="178035"/>
                  <a:pt x="9264530" y="171516"/>
                </a:cubicBezTo>
                <a:cubicBezTo>
                  <a:pt x="9268109" y="162313"/>
                  <a:pt x="9269899" y="149360"/>
                  <a:pt x="9269899" y="132657"/>
                </a:cubicBezTo>
                <a:cubicBezTo>
                  <a:pt x="9269899" y="127823"/>
                  <a:pt x="9269583" y="122004"/>
                  <a:pt x="9268952" y="115199"/>
                </a:cubicBezTo>
                <a:cubicBezTo>
                  <a:pt x="9268321" y="108394"/>
                  <a:pt x="9265035" y="101326"/>
                  <a:pt x="9259096" y="93994"/>
                </a:cubicBezTo>
                <a:cubicBezTo>
                  <a:pt x="9253158" y="86662"/>
                  <a:pt x="9246985" y="79793"/>
                  <a:pt x="9240579" y="73387"/>
                </a:cubicBezTo>
                <a:cubicBezTo>
                  <a:pt x="9234173" y="66981"/>
                  <a:pt x="9224799" y="61135"/>
                  <a:pt x="9212456" y="55849"/>
                </a:cubicBezTo>
                <a:cubicBezTo>
                  <a:pt x="9187524" y="45768"/>
                  <a:pt x="9159419" y="40727"/>
                  <a:pt x="9128141" y="40727"/>
                </a:cubicBezTo>
                <a:close/>
                <a:moveTo>
                  <a:pt x="7756541" y="40727"/>
                </a:moveTo>
                <a:cubicBezTo>
                  <a:pt x="7748183" y="40727"/>
                  <a:pt x="7740977" y="41008"/>
                  <a:pt x="7734923" y="41572"/>
                </a:cubicBezTo>
                <a:lnTo>
                  <a:pt x="7743544" y="244279"/>
                </a:lnTo>
                <a:cubicBezTo>
                  <a:pt x="7785948" y="243537"/>
                  <a:pt x="7822351" y="236090"/>
                  <a:pt x="7852753" y="221938"/>
                </a:cubicBezTo>
                <a:cubicBezTo>
                  <a:pt x="7871209" y="207586"/>
                  <a:pt x="7881868" y="197224"/>
                  <a:pt x="7884729" y="190852"/>
                </a:cubicBezTo>
                <a:cubicBezTo>
                  <a:pt x="7887589" y="184480"/>
                  <a:pt x="7890323" y="178035"/>
                  <a:pt x="7892930" y="171516"/>
                </a:cubicBezTo>
                <a:cubicBezTo>
                  <a:pt x="7896510" y="162313"/>
                  <a:pt x="7898299" y="149360"/>
                  <a:pt x="7898299" y="132657"/>
                </a:cubicBezTo>
                <a:cubicBezTo>
                  <a:pt x="7898299" y="127823"/>
                  <a:pt x="7897984" y="122004"/>
                  <a:pt x="7897352" y="115199"/>
                </a:cubicBezTo>
                <a:cubicBezTo>
                  <a:pt x="7896721" y="108394"/>
                  <a:pt x="7893435" y="101326"/>
                  <a:pt x="7887497" y="93994"/>
                </a:cubicBezTo>
                <a:cubicBezTo>
                  <a:pt x="7881558" y="86662"/>
                  <a:pt x="7875385" y="79793"/>
                  <a:pt x="7868979" y="73387"/>
                </a:cubicBezTo>
                <a:cubicBezTo>
                  <a:pt x="7862573" y="66981"/>
                  <a:pt x="7853199" y="61135"/>
                  <a:pt x="7840856" y="55849"/>
                </a:cubicBezTo>
                <a:cubicBezTo>
                  <a:pt x="7815923" y="45768"/>
                  <a:pt x="7787818" y="40727"/>
                  <a:pt x="7756541" y="40727"/>
                </a:cubicBezTo>
                <a:close/>
                <a:moveTo>
                  <a:pt x="6394467" y="40727"/>
                </a:moveTo>
                <a:cubicBezTo>
                  <a:pt x="6386109" y="40727"/>
                  <a:pt x="6378903" y="41008"/>
                  <a:pt x="6372849" y="41572"/>
                </a:cubicBezTo>
                <a:lnTo>
                  <a:pt x="6381469" y="244279"/>
                </a:lnTo>
                <a:cubicBezTo>
                  <a:pt x="6423874" y="243537"/>
                  <a:pt x="6460276" y="236090"/>
                  <a:pt x="6490678" y="221938"/>
                </a:cubicBezTo>
                <a:cubicBezTo>
                  <a:pt x="6509134" y="207586"/>
                  <a:pt x="6519793" y="197224"/>
                  <a:pt x="6522655" y="190852"/>
                </a:cubicBezTo>
                <a:cubicBezTo>
                  <a:pt x="6525515" y="184480"/>
                  <a:pt x="6528249" y="178035"/>
                  <a:pt x="6530855" y="171516"/>
                </a:cubicBezTo>
                <a:cubicBezTo>
                  <a:pt x="6534434" y="162313"/>
                  <a:pt x="6536225" y="149360"/>
                  <a:pt x="6536225" y="132657"/>
                </a:cubicBezTo>
                <a:cubicBezTo>
                  <a:pt x="6536225" y="127823"/>
                  <a:pt x="6535909" y="122004"/>
                  <a:pt x="6535278" y="115199"/>
                </a:cubicBezTo>
                <a:cubicBezTo>
                  <a:pt x="6534647" y="108394"/>
                  <a:pt x="6531360" y="101326"/>
                  <a:pt x="6525423" y="93994"/>
                </a:cubicBezTo>
                <a:cubicBezTo>
                  <a:pt x="6519483" y="86662"/>
                  <a:pt x="6513310" y="79793"/>
                  <a:pt x="6506904" y="73387"/>
                </a:cubicBezTo>
                <a:cubicBezTo>
                  <a:pt x="6500498" y="66981"/>
                  <a:pt x="6491124" y="61135"/>
                  <a:pt x="6478781" y="55849"/>
                </a:cubicBezTo>
                <a:cubicBezTo>
                  <a:pt x="6453849" y="45768"/>
                  <a:pt x="6425743" y="40727"/>
                  <a:pt x="6394467" y="40727"/>
                </a:cubicBezTo>
                <a:close/>
                <a:moveTo>
                  <a:pt x="5022867" y="40727"/>
                </a:moveTo>
                <a:cubicBezTo>
                  <a:pt x="5014510" y="40727"/>
                  <a:pt x="5007303" y="41008"/>
                  <a:pt x="5001248" y="41572"/>
                </a:cubicBezTo>
                <a:lnTo>
                  <a:pt x="5009870" y="244279"/>
                </a:lnTo>
                <a:cubicBezTo>
                  <a:pt x="5052273" y="243537"/>
                  <a:pt x="5088676" y="236090"/>
                  <a:pt x="5119079" y="221938"/>
                </a:cubicBezTo>
                <a:cubicBezTo>
                  <a:pt x="5137535" y="207586"/>
                  <a:pt x="5148193" y="197224"/>
                  <a:pt x="5151054" y="190852"/>
                </a:cubicBezTo>
                <a:cubicBezTo>
                  <a:pt x="5153915" y="184480"/>
                  <a:pt x="5156648" y="178035"/>
                  <a:pt x="5159256" y="171516"/>
                </a:cubicBezTo>
                <a:cubicBezTo>
                  <a:pt x="5162836" y="162313"/>
                  <a:pt x="5164624" y="149360"/>
                  <a:pt x="5164624" y="132657"/>
                </a:cubicBezTo>
                <a:cubicBezTo>
                  <a:pt x="5164624" y="127823"/>
                  <a:pt x="5164309" y="122004"/>
                  <a:pt x="5163677" y="115199"/>
                </a:cubicBezTo>
                <a:cubicBezTo>
                  <a:pt x="5163047" y="108394"/>
                  <a:pt x="5159761" y="101326"/>
                  <a:pt x="5153822" y="93994"/>
                </a:cubicBezTo>
                <a:cubicBezTo>
                  <a:pt x="5147884" y="86662"/>
                  <a:pt x="5141712" y="79793"/>
                  <a:pt x="5135304" y="73387"/>
                </a:cubicBezTo>
                <a:cubicBezTo>
                  <a:pt x="5128900" y="66981"/>
                  <a:pt x="5119524" y="61135"/>
                  <a:pt x="5107182" y="55849"/>
                </a:cubicBezTo>
                <a:cubicBezTo>
                  <a:pt x="5082249" y="45768"/>
                  <a:pt x="5054143" y="40727"/>
                  <a:pt x="5022867" y="40727"/>
                </a:cubicBezTo>
                <a:close/>
                <a:moveTo>
                  <a:pt x="3651267" y="40727"/>
                </a:moveTo>
                <a:cubicBezTo>
                  <a:pt x="3642909" y="40727"/>
                  <a:pt x="3635703" y="41008"/>
                  <a:pt x="3629649" y="41572"/>
                </a:cubicBezTo>
                <a:lnTo>
                  <a:pt x="3638269" y="244279"/>
                </a:lnTo>
                <a:cubicBezTo>
                  <a:pt x="3680673" y="243537"/>
                  <a:pt x="3717076" y="236090"/>
                  <a:pt x="3747479" y="221938"/>
                </a:cubicBezTo>
                <a:cubicBezTo>
                  <a:pt x="3765935" y="207586"/>
                  <a:pt x="3776594" y="197224"/>
                  <a:pt x="3779454" y="190852"/>
                </a:cubicBezTo>
                <a:cubicBezTo>
                  <a:pt x="3782315" y="184480"/>
                  <a:pt x="3785049" y="178035"/>
                  <a:pt x="3787655" y="171516"/>
                </a:cubicBezTo>
                <a:cubicBezTo>
                  <a:pt x="3791235" y="162313"/>
                  <a:pt x="3793025" y="149360"/>
                  <a:pt x="3793025" y="132657"/>
                </a:cubicBezTo>
                <a:cubicBezTo>
                  <a:pt x="3793025" y="127823"/>
                  <a:pt x="3792709" y="122004"/>
                  <a:pt x="3792078" y="115199"/>
                </a:cubicBezTo>
                <a:cubicBezTo>
                  <a:pt x="3791446" y="108394"/>
                  <a:pt x="3788161" y="101326"/>
                  <a:pt x="3782222" y="93994"/>
                </a:cubicBezTo>
                <a:cubicBezTo>
                  <a:pt x="3776283" y="86662"/>
                  <a:pt x="3770111" y="79793"/>
                  <a:pt x="3763705" y="73387"/>
                </a:cubicBezTo>
                <a:cubicBezTo>
                  <a:pt x="3757299" y="66981"/>
                  <a:pt x="3747925" y="61135"/>
                  <a:pt x="3735582" y="55849"/>
                </a:cubicBezTo>
                <a:cubicBezTo>
                  <a:pt x="3710649" y="45768"/>
                  <a:pt x="3682544" y="40727"/>
                  <a:pt x="3651267" y="40727"/>
                </a:cubicBezTo>
                <a:close/>
                <a:moveTo>
                  <a:pt x="2289192" y="40727"/>
                </a:moveTo>
                <a:cubicBezTo>
                  <a:pt x="2280834" y="40727"/>
                  <a:pt x="2273628" y="41008"/>
                  <a:pt x="2267574" y="41572"/>
                </a:cubicBezTo>
                <a:lnTo>
                  <a:pt x="2276194" y="244279"/>
                </a:lnTo>
                <a:cubicBezTo>
                  <a:pt x="2318598" y="243537"/>
                  <a:pt x="2355001" y="236090"/>
                  <a:pt x="2385404" y="221938"/>
                </a:cubicBezTo>
                <a:cubicBezTo>
                  <a:pt x="2403860" y="207586"/>
                  <a:pt x="2414518" y="197224"/>
                  <a:pt x="2417379" y="190852"/>
                </a:cubicBezTo>
                <a:cubicBezTo>
                  <a:pt x="2420240" y="184480"/>
                  <a:pt x="2422974" y="178035"/>
                  <a:pt x="2425580" y="171516"/>
                </a:cubicBezTo>
                <a:cubicBezTo>
                  <a:pt x="2429160" y="162313"/>
                  <a:pt x="2430950" y="149360"/>
                  <a:pt x="2430950" y="132657"/>
                </a:cubicBezTo>
                <a:cubicBezTo>
                  <a:pt x="2430950" y="127823"/>
                  <a:pt x="2430634" y="122004"/>
                  <a:pt x="2430003" y="115199"/>
                </a:cubicBezTo>
                <a:cubicBezTo>
                  <a:pt x="2429371" y="108394"/>
                  <a:pt x="2426086" y="101326"/>
                  <a:pt x="2420147" y="93994"/>
                </a:cubicBezTo>
                <a:cubicBezTo>
                  <a:pt x="2414209" y="86662"/>
                  <a:pt x="2408036" y="79793"/>
                  <a:pt x="2401630" y="73387"/>
                </a:cubicBezTo>
                <a:cubicBezTo>
                  <a:pt x="2395224" y="66981"/>
                  <a:pt x="2385850" y="61135"/>
                  <a:pt x="2373507" y="55849"/>
                </a:cubicBezTo>
                <a:cubicBezTo>
                  <a:pt x="2348574" y="45768"/>
                  <a:pt x="2320469" y="40727"/>
                  <a:pt x="2289192" y="40727"/>
                </a:cubicBezTo>
                <a:close/>
                <a:moveTo>
                  <a:pt x="917592" y="40727"/>
                </a:moveTo>
                <a:cubicBezTo>
                  <a:pt x="909234" y="40727"/>
                  <a:pt x="902028" y="41008"/>
                  <a:pt x="895974" y="41572"/>
                </a:cubicBezTo>
                <a:lnTo>
                  <a:pt x="904594" y="244279"/>
                </a:lnTo>
                <a:cubicBezTo>
                  <a:pt x="946998" y="243537"/>
                  <a:pt x="983401" y="236090"/>
                  <a:pt x="1013804" y="221938"/>
                </a:cubicBezTo>
                <a:cubicBezTo>
                  <a:pt x="1032260" y="207586"/>
                  <a:pt x="1042918" y="197224"/>
                  <a:pt x="1045779" y="190852"/>
                </a:cubicBezTo>
                <a:cubicBezTo>
                  <a:pt x="1048640" y="184480"/>
                  <a:pt x="1051374" y="178035"/>
                  <a:pt x="1053980" y="171516"/>
                </a:cubicBezTo>
                <a:cubicBezTo>
                  <a:pt x="1057560" y="162313"/>
                  <a:pt x="1059350" y="149360"/>
                  <a:pt x="1059350" y="132657"/>
                </a:cubicBezTo>
                <a:cubicBezTo>
                  <a:pt x="1059350" y="127823"/>
                  <a:pt x="1059034" y="122004"/>
                  <a:pt x="1058402" y="115199"/>
                </a:cubicBezTo>
                <a:cubicBezTo>
                  <a:pt x="1057771" y="108394"/>
                  <a:pt x="1054486" y="101326"/>
                  <a:pt x="1048547" y="93994"/>
                </a:cubicBezTo>
                <a:cubicBezTo>
                  <a:pt x="1042608" y="86662"/>
                  <a:pt x="1036436" y="79793"/>
                  <a:pt x="1030030" y="73387"/>
                </a:cubicBezTo>
                <a:cubicBezTo>
                  <a:pt x="1023624" y="66981"/>
                  <a:pt x="1014249" y="61135"/>
                  <a:pt x="1001907" y="55849"/>
                </a:cubicBezTo>
                <a:cubicBezTo>
                  <a:pt x="976974" y="45768"/>
                  <a:pt x="948869" y="40727"/>
                  <a:pt x="917592" y="40727"/>
                </a:cubicBezTo>
                <a:close/>
                <a:moveTo>
                  <a:pt x="11518445" y="6425"/>
                </a:moveTo>
                <a:cubicBezTo>
                  <a:pt x="11523339" y="6425"/>
                  <a:pt x="11529106" y="7942"/>
                  <a:pt x="11535748" y="10975"/>
                </a:cubicBezTo>
                <a:cubicBezTo>
                  <a:pt x="11542388" y="14008"/>
                  <a:pt x="11549775" y="19316"/>
                  <a:pt x="11557906" y="26897"/>
                </a:cubicBezTo>
                <a:cubicBezTo>
                  <a:pt x="11566038" y="34479"/>
                  <a:pt x="11616074" y="92073"/>
                  <a:pt x="11708015" y="199680"/>
                </a:cubicBezTo>
                <a:lnTo>
                  <a:pt x="11705206" y="26097"/>
                </a:lnTo>
                <a:cubicBezTo>
                  <a:pt x="11705867" y="13784"/>
                  <a:pt x="11712723" y="7628"/>
                  <a:pt x="11725774" y="7628"/>
                </a:cubicBezTo>
                <a:lnTo>
                  <a:pt x="11729166" y="7628"/>
                </a:lnTo>
                <a:lnTo>
                  <a:pt x="11739290" y="12690"/>
                </a:lnTo>
                <a:lnTo>
                  <a:pt x="11744243" y="22098"/>
                </a:lnTo>
                <a:cubicBezTo>
                  <a:pt x="11747785" y="138455"/>
                  <a:pt x="11749554" y="211202"/>
                  <a:pt x="11749554" y="240337"/>
                </a:cubicBezTo>
                <a:cubicBezTo>
                  <a:pt x="11749554" y="249659"/>
                  <a:pt x="11749421" y="254096"/>
                  <a:pt x="11749152" y="253648"/>
                </a:cubicBezTo>
                <a:cubicBezTo>
                  <a:pt x="11747591" y="264114"/>
                  <a:pt x="11742368" y="269346"/>
                  <a:pt x="11733486" y="269346"/>
                </a:cubicBezTo>
                <a:lnTo>
                  <a:pt x="11727751" y="268937"/>
                </a:lnTo>
                <a:cubicBezTo>
                  <a:pt x="11717614" y="268634"/>
                  <a:pt x="11654166" y="197786"/>
                  <a:pt x="11537408" y="56393"/>
                </a:cubicBezTo>
                <a:lnTo>
                  <a:pt x="11539762" y="265097"/>
                </a:lnTo>
                <a:lnTo>
                  <a:pt x="11534893" y="274351"/>
                </a:lnTo>
                <a:cubicBezTo>
                  <a:pt x="11530550" y="277977"/>
                  <a:pt x="11525603" y="279791"/>
                  <a:pt x="11520052" y="279791"/>
                </a:cubicBezTo>
                <a:lnTo>
                  <a:pt x="11516660" y="279791"/>
                </a:lnTo>
                <a:lnTo>
                  <a:pt x="11506562" y="274984"/>
                </a:lnTo>
                <a:cubicBezTo>
                  <a:pt x="11503281" y="270974"/>
                  <a:pt x="11501326" y="266445"/>
                  <a:pt x="11500700" y="261398"/>
                </a:cubicBezTo>
                <a:lnTo>
                  <a:pt x="11498280" y="29227"/>
                </a:lnTo>
                <a:cubicBezTo>
                  <a:pt x="11499228" y="14025"/>
                  <a:pt x="11505949" y="6425"/>
                  <a:pt x="11518445" y="6425"/>
                </a:cubicBezTo>
                <a:close/>
                <a:moveTo>
                  <a:pt x="10146845" y="6425"/>
                </a:moveTo>
                <a:cubicBezTo>
                  <a:pt x="10151739" y="6425"/>
                  <a:pt x="10157506" y="7942"/>
                  <a:pt x="10164146" y="10975"/>
                </a:cubicBezTo>
                <a:cubicBezTo>
                  <a:pt x="10170788" y="14008"/>
                  <a:pt x="10178174" y="19316"/>
                  <a:pt x="10186306" y="26897"/>
                </a:cubicBezTo>
                <a:cubicBezTo>
                  <a:pt x="10194438" y="34479"/>
                  <a:pt x="10244474" y="92073"/>
                  <a:pt x="10336415" y="199680"/>
                </a:cubicBezTo>
                <a:lnTo>
                  <a:pt x="10333605" y="26097"/>
                </a:lnTo>
                <a:cubicBezTo>
                  <a:pt x="10334266" y="13784"/>
                  <a:pt x="10341123" y="7628"/>
                  <a:pt x="10354173" y="7628"/>
                </a:cubicBezTo>
                <a:lnTo>
                  <a:pt x="10357565" y="7628"/>
                </a:lnTo>
                <a:lnTo>
                  <a:pt x="10367690" y="12690"/>
                </a:lnTo>
                <a:lnTo>
                  <a:pt x="10372643" y="22098"/>
                </a:lnTo>
                <a:cubicBezTo>
                  <a:pt x="10376185" y="138455"/>
                  <a:pt x="10377954" y="211202"/>
                  <a:pt x="10377954" y="240337"/>
                </a:cubicBezTo>
                <a:cubicBezTo>
                  <a:pt x="10377954" y="249659"/>
                  <a:pt x="10377821" y="254096"/>
                  <a:pt x="10377551" y="253648"/>
                </a:cubicBezTo>
                <a:cubicBezTo>
                  <a:pt x="10375989" y="264114"/>
                  <a:pt x="10370768" y="269346"/>
                  <a:pt x="10361886" y="269346"/>
                </a:cubicBezTo>
                <a:lnTo>
                  <a:pt x="10356151" y="268937"/>
                </a:lnTo>
                <a:cubicBezTo>
                  <a:pt x="10346014" y="268634"/>
                  <a:pt x="10282567" y="197786"/>
                  <a:pt x="10165808" y="56393"/>
                </a:cubicBezTo>
                <a:lnTo>
                  <a:pt x="10168162" y="265097"/>
                </a:lnTo>
                <a:lnTo>
                  <a:pt x="10163293" y="274351"/>
                </a:lnTo>
                <a:cubicBezTo>
                  <a:pt x="10158949" y="277977"/>
                  <a:pt x="10154003" y="279791"/>
                  <a:pt x="10148452" y="279791"/>
                </a:cubicBezTo>
                <a:lnTo>
                  <a:pt x="10145060" y="279791"/>
                </a:lnTo>
                <a:lnTo>
                  <a:pt x="10134961" y="274984"/>
                </a:lnTo>
                <a:cubicBezTo>
                  <a:pt x="10131681" y="270974"/>
                  <a:pt x="10129726" y="266445"/>
                  <a:pt x="10129100" y="261398"/>
                </a:cubicBezTo>
                <a:lnTo>
                  <a:pt x="10126680" y="29227"/>
                </a:lnTo>
                <a:cubicBezTo>
                  <a:pt x="10127628" y="14025"/>
                  <a:pt x="10134349" y="6425"/>
                  <a:pt x="10146845" y="6425"/>
                </a:cubicBezTo>
                <a:close/>
                <a:moveTo>
                  <a:pt x="8784771" y="6425"/>
                </a:moveTo>
                <a:cubicBezTo>
                  <a:pt x="8789664" y="6425"/>
                  <a:pt x="8795431" y="7942"/>
                  <a:pt x="8802073" y="10975"/>
                </a:cubicBezTo>
                <a:cubicBezTo>
                  <a:pt x="8808713" y="14008"/>
                  <a:pt x="8816099" y="19316"/>
                  <a:pt x="8824231" y="26897"/>
                </a:cubicBezTo>
                <a:cubicBezTo>
                  <a:pt x="8832363" y="34479"/>
                  <a:pt x="8882399" y="92073"/>
                  <a:pt x="8974340" y="199680"/>
                </a:cubicBezTo>
                <a:lnTo>
                  <a:pt x="8971531" y="26097"/>
                </a:lnTo>
                <a:cubicBezTo>
                  <a:pt x="8972191" y="13784"/>
                  <a:pt x="8979048" y="7628"/>
                  <a:pt x="8992099" y="7628"/>
                </a:cubicBezTo>
                <a:lnTo>
                  <a:pt x="8995491" y="7628"/>
                </a:lnTo>
                <a:lnTo>
                  <a:pt x="9005615" y="12690"/>
                </a:lnTo>
                <a:lnTo>
                  <a:pt x="9010569" y="22098"/>
                </a:lnTo>
                <a:cubicBezTo>
                  <a:pt x="9014109" y="138455"/>
                  <a:pt x="9015880" y="211202"/>
                  <a:pt x="9015880" y="240337"/>
                </a:cubicBezTo>
                <a:cubicBezTo>
                  <a:pt x="9015880" y="249659"/>
                  <a:pt x="9015746" y="254096"/>
                  <a:pt x="9015477" y="253648"/>
                </a:cubicBezTo>
                <a:cubicBezTo>
                  <a:pt x="9013916" y="264114"/>
                  <a:pt x="9008693" y="269346"/>
                  <a:pt x="8999811" y="269346"/>
                </a:cubicBezTo>
                <a:lnTo>
                  <a:pt x="8994077" y="268937"/>
                </a:lnTo>
                <a:cubicBezTo>
                  <a:pt x="8983939" y="268634"/>
                  <a:pt x="8920492" y="197786"/>
                  <a:pt x="8803733" y="56393"/>
                </a:cubicBezTo>
                <a:lnTo>
                  <a:pt x="8806088" y="265097"/>
                </a:lnTo>
                <a:lnTo>
                  <a:pt x="8801218" y="274351"/>
                </a:lnTo>
                <a:cubicBezTo>
                  <a:pt x="8796874" y="277977"/>
                  <a:pt x="8791927" y="279791"/>
                  <a:pt x="8786377" y="279791"/>
                </a:cubicBezTo>
                <a:lnTo>
                  <a:pt x="8782985" y="279791"/>
                </a:lnTo>
                <a:lnTo>
                  <a:pt x="8772887" y="274984"/>
                </a:lnTo>
                <a:cubicBezTo>
                  <a:pt x="8769605" y="270974"/>
                  <a:pt x="8767652" y="266445"/>
                  <a:pt x="8767025" y="261398"/>
                </a:cubicBezTo>
                <a:lnTo>
                  <a:pt x="8764606" y="29227"/>
                </a:lnTo>
                <a:cubicBezTo>
                  <a:pt x="8765553" y="14025"/>
                  <a:pt x="8772274" y="6425"/>
                  <a:pt x="8784771" y="6425"/>
                </a:cubicBezTo>
                <a:close/>
                <a:moveTo>
                  <a:pt x="7413171" y="6425"/>
                </a:moveTo>
                <a:cubicBezTo>
                  <a:pt x="7418064" y="6425"/>
                  <a:pt x="7423832" y="7942"/>
                  <a:pt x="7430472" y="10975"/>
                </a:cubicBezTo>
                <a:cubicBezTo>
                  <a:pt x="7437113" y="14008"/>
                  <a:pt x="7444499" y="19316"/>
                  <a:pt x="7452631" y="26897"/>
                </a:cubicBezTo>
                <a:cubicBezTo>
                  <a:pt x="7460762" y="34479"/>
                  <a:pt x="7510799" y="92073"/>
                  <a:pt x="7602740" y="199680"/>
                </a:cubicBezTo>
                <a:lnTo>
                  <a:pt x="7599931" y="26097"/>
                </a:lnTo>
                <a:cubicBezTo>
                  <a:pt x="7600592" y="13784"/>
                  <a:pt x="7607448" y="7628"/>
                  <a:pt x="7620499" y="7628"/>
                </a:cubicBezTo>
                <a:lnTo>
                  <a:pt x="7623891" y="7628"/>
                </a:lnTo>
                <a:lnTo>
                  <a:pt x="7634015" y="12690"/>
                </a:lnTo>
                <a:lnTo>
                  <a:pt x="7638968" y="22098"/>
                </a:lnTo>
                <a:cubicBezTo>
                  <a:pt x="7642510" y="138455"/>
                  <a:pt x="7644280" y="211202"/>
                  <a:pt x="7644280" y="240337"/>
                </a:cubicBezTo>
                <a:cubicBezTo>
                  <a:pt x="7644280" y="249659"/>
                  <a:pt x="7644146" y="254096"/>
                  <a:pt x="7643877" y="253648"/>
                </a:cubicBezTo>
                <a:cubicBezTo>
                  <a:pt x="7642315" y="264114"/>
                  <a:pt x="7637093" y="269346"/>
                  <a:pt x="7628211" y="269346"/>
                </a:cubicBezTo>
                <a:lnTo>
                  <a:pt x="7622477" y="268937"/>
                </a:lnTo>
                <a:cubicBezTo>
                  <a:pt x="7612340" y="268634"/>
                  <a:pt x="7548891" y="197786"/>
                  <a:pt x="7432133" y="56393"/>
                </a:cubicBezTo>
                <a:lnTo>
                  <a:pt x="7434488" y="265097"/>
                </a:lnTo>
                <a:lnTo>
                  <a:pt x="7429618" y="274351"/>
                </a:lnTo>
                <a:cubicBezTo>
                  <a:pt x="7425275" y="277977"/>
                  <a:pt x="7420328" y="279791"/>
                  <a:pt x="7414777" y="279791"/>
                </a:cubicBezTo>
                <a:lnTo>
                  <a:pt x="7411386" y="279791"/>
                </a:lnTo>
                <a:lnTo>
                  <a:pt x="7401287" y="274984"/>
                </a:lnTo>
                <a:cubicBezTo>
                  <a:pt x="7398006" y="270974"/>
                  <a:pt x="7396052" y="266445"/>
                  <a:pt x="7395425" y="261398"/>
                </a:cubicBezTo>
                <a:lnTo>
                  <a:pt x="7393006" y="29227"/>
                </a:lnTo>
                <a:cubicBezTo>
                  <a:pt x="7393953" y="14025"/>
                  <a:pt x="7400675" y="6425"/>
                  <a:pt x="7413171" y="6425"/>
                </a:cubicBezTo>
                <a:close/>
                <a:moveTo>
                  <a:pt x="6041571" y="6425"/>
                </a:moveTo>
                <a:cubicBezTo>
                  <a:pt x="6046465" y="6425"/>
                  <a:pt x="6052231" y="7942"/>
                  <a:pt x="6058873" y="10975"/>
                </a:cubicBezTo>
                <a:cubicBezTo>
                  <a:pt x="6065513" y="14008"/>
                  <a:pt x="6072900" y="19316"/>
                  <a:pt x="6081031" y="26897"/>
                </a:cubicBezTo>
                <a:cubicBezTo>
                  <a:pt x="6089163" y="34479"/>
                  <a:pt x="6139200" y="92073"/>
                  <a:pt x="6231141" y="199680"/>
                </a:cubicBezTo>
                <a:lnTo>
                  <a:pt x="6228331" y="26097"/>
                </a:lnTo>
                <a:cubicBezTo>
                  <a:pt x="6228992" y="13784"/>
                  <a:pt x="6235849" y="7628"/>
                  <a:pt x="6248899" y="7628"/>
                </a:cubicBezTo>
                <a:lnTo>
                  <a:pt x="6252292" y="7628"/>
                </a:lnTo>
                <a:lnTo>
                  <a:pt x="6262415" y="12690"/>
                </a:lnTo>
                <a:lnTo>
                  <a:pt x="6267368" y="22098"/>
                </a:lnTo>
                <a:cubicBezTo>
                  <a:pt x="6270911" y="138455"/>
                  <a:pt x="6272680" y="211202"/>
                  <a:pt x="6272680" y="240337"/>
                </a:cubicBezTo>
                <a:cubicBezTo>
                  <a:pt x="6272680" y="249659"/>
                  <a:pt x="6272546" y="254096"/>
                  <a:pt x="6272278" y="253648"/>
                </a:cubicBezTo>
                <a:cubicBezTo>
                  <a:pt x="6270716" y="264114"/>
                  <a:pt x="6265493" y="269346"/>
                  <a:pt x="6256611" y="269346"/>
                </a:cubicBezTo>
                <a:lnTo>
                  <a:pt x="6250878" y="268937"/>
                </a:lnTo>
                <a:cubicBezTo>
                  <a:pt x="6240741" y="268634"/>
                  <a:pt x="6177293" y="197786"/>
                  <a:pt x="6060534" y="56393"/>
                </a:cubicBezTo>
                <a:lnTo>
                  <a:pt x="6062889" y="265097"/>
                </a:lnTo>
                <a:lnTo>
                  <a:pt x="6058018" y="274351"/>
                </a:lnTo>
                <a:cubicBezTo>
                  <a:pt x="6053676" y="277977"/>
                  <a:pt x="6048729" y="279791"/>
                  <a:pt x="6043178" y="279791"/>
                </a:cubicBezTo>
                <a:lnTo>
                  <a:pt x="6039786" y="279791"/>
                </a:lnTo>
                <a:lnTo>
                  <a:pt x="6029687" y="274984"/>
                </a:lnTo>
                <a:cubicBezTo>
                  <a:pt x="6026407" y="270974"/>
                  <a:pt x="6024453" y="266445"/>
                  <a:pt x="6023825" y="261398"/>
                </a:cubicBezTo>
                <a:lnTo>
                  <a:pt x="6021406" y="29227"/>
                </a:lnTo>
                <a:cubicBezTo>
                  <a:pt x="6022353" y="14025"/>
                  <a:pt x="6029075" y="6425"/>
                  <a:pt x="6041571" y="6425"/>
                </a:cubicBezTo>
                <a:close/>
                <a:moveTo>
                  <a:pt x="4679496" y="6425"/>
                </a:moveTo>
                <a:cubicBezTo>
                  <a:pt x="4684391" y="6425"/>
                  <a:pt x="4690158" y="7942"/>
                  <a:pt x="4696798" y="10975"/>
                </a:cubicBezTo>
                <a:cubicBezTo>
                  <a:pt x="4703438" y="14008"/>
                  <a:pt x="4710825" y="19316"/>
                  <a:pt x="4718956" y="26897"/>
                </a:cubicBezTo>
                <a:cubicBezTo>
                  <a:pt x="4727089" y="34479"/>
                  <a:pt x="4777126" y="92073"/>
                  <a:pt x="4869067" y="199680"/>
                </a:cubicBezTo>
                <a:lnTo>
                  <a:pt x="4866257" y="26097"/>
                </a:lnTo>
                <a:cubicBezTo>
                  <a:pt x="4866917" y="13784"/>
                  <a:pt x="4873773" y="7628"/>
                  <a:pt x="4886824" y="7628"/>
                </a:cubicBezTo>
                <a:lnTo>
                  <a:pt x="4890217" y="7628"/>
                </a:lnTo>
                <a:lnTo>
                  <a:pt x="4900340" y="12690"/>
                </a:lnTo>
                <a:lnTo>
                  <a:pt x="4905293" y="22098"/>
                </a:lnTo>
                <a:cubicBezTo>
                  <a:pt x="4908836" y="138455"/>
                  <a:pt x="4910605" y="211202"/>
                  <a:pt x="4910605" y="240337"/>
                </a:cubicBezTo>
                <a:cubicBezTo>
                  <a:pt x="4910605" y="249659"/>
                  <a:pt x="4910471" y="254096"/>
                  <a:pt x="4910203" y="253648"/>
                </a:cubicBezTo>
                <a:cubicBezTo>
                  <a:pt x="4908640" y="264114"/>
                  <a:pt x="4903419" y="269346"/>
                  <a:pt x="4894536" y="269346"/>
                </a:cubicBezTo>
                <a:lnTo>
                  <a:pt x="4888801" y="268937"/>
                </a:lnTo>
                <a:cubicBezTo>
                  <a:pt x="4878665" y="268634"/>
                  <a:pt x="4815218" y="197786"/>
                  <a:pt x="4698460" y="56393"/>
                </a:cubicBezTo>
                <a:lnTo>
                  <a:pt x="4700815" y="265097"/>
                </a:lnTo>
                <a:lnTo>
                  <a:pt x="4695944" y="274351"/>
                </a:lnTo>
                <a:cubicBezTo>
                  <a:pt x="4691601" y="277977"/>
                  <a:pt x="4686654" y="279791"/>
                  <a:pt x="4681103" y="279791"/>
                </a:cubicBezTo>
                <a:lnTo>
                  <a:pt x="4677711" y="279791"/>
                </a:lnTo>
                <a:lnTo>
                  <a:pt x="4667613" y="274984"/>
                </a:lnTo>
                <a:cubicBezTo>
                  <a:pt x="4664332" y="270974"/>
                  <a:pt x="4662378" y="266445"/>
                  <a:pt x="4661750" y="261398"/>
                </a:cubicBezTo>
                <a:lnTo>
                  <a:pt x="4659332" y="29227"/>
                </a:lnTo>
                <a:cubicBezTo>
                  <a:pt x="4660278" y="14025"/>
                  <a:pt x="4667000" y="6425"/>
                  <a:pt x="4679496" y="6425"/>
                </a:cubicBezTo>
                <a:close/>
                <a:moveTo>
                  <a:pt x="3307896" y="6425"/>
                </a:moveTo>
                <a:cubicBezTo>
                  <a:pt x="3312790" y="6425"/>
                  <a:pt x="3318557" y="7942"/>
                  <a:pt x="3325198" y="10975"/>
                </a:cubicBezTo>
                <a:cubicBezTo>
                  <a:pt x="3331839" y="14008"/>
                  <a:pt x="3339225" y="19316"/>
                  <a:pt x="3347356" y="26897"/>
                </a:cubicBezTo>
                <a:cubicBezTo>
                  <a:pt x="3355489" y="34479"/>
                  <a:pt x="3405525" y="92073"/>
                  <a:pt x="3497466" y="199680"/>
                </a:cubicBezTo>
                <a:lnTo>
                  <a:pt x="3494657" y="26097"/>
                </a:lnTo>
                <a:cubicBezTo>
                  <a:pt x="3495318" y="13784"/>
                  <a:pt x="3502174" y="7628"/>
                  <a:pt x="3515225" y="7628"/>
                </a:cubicBezTo>
                <a:lnTo>
                  <a:pt x="3518617" y="7628"/>
                </a:lnTo>
                <a:lnTo>
                  <a:pt x="3528741" y="12690"/>
                </a:lnTo>
                <a:lnTo>
                  <a:pt x="3533694" y="22098"/>
                </a:lnTo>
                <a:cubicBezTo>
                  <a:pt x="3537235" y="138455"/>
                  <a:pt x="3539006" y="211202"/>
                  <a:pt x="3539006" y="240337"/>
                </a:cubicBezTo>
                <a:cubicBezTo>
                  <a:pt x="3539006" y="249659"/>
                  <a:pt x="3538871" y="254096"/>
                  <a:pt x="3538603" y="253648"/>
                </a:cubicBezTo>
                <a:cubicBezTo>
                  <a:pt x="3537041" y="264114"/>
                  <a:pt x="3531819" y="269346"/>
                  <a:pt x="3522936" y="269346"/>
                </a:cubicBezTo>
                <a:lnTo>
                  <a:pt x="3517202" y="268937"/>
                </a:lnTo>
                <a:cubicBezTo>
                  <a:pt x="3507065" y="268634"/>
                  <a:pt x="3443617" y="197786"/>
                  <a:pt x="3326858" y="56393"/>
                </a:cubicBezTo>
                <a:lnTo>
                  <a:pt x="3329213" y="265097"/>
                </a:lnTo>
                <a:lnTo>
                  <a:pt x="3324344" y="274351"/>
                </a:lnTo>
                <a:cubicBezTo>
                  <a:pt x="3320001" y="277977"/>
                  <a:pt x="3315054" y="279791"/>
                  <a:pt x="3309503" y="279791"/>
                </a:cubicBezTo>
                <a:lnTo>
                  <a:pt x="3306111" y="279791"/>
                </a:lnTo>
                <a:lnTo>
                  <a:pt x="3296013" y="274984"/>
                </a:lnTo>
                <a:cubicBezTo>
                  <a:pt x="3292732" y="270974"/>
                  <a:pt x="3290778" y="266445"/>
                  <a:pt x="3290150" y="261398"/>
                </a:cubicBezTo>
                <a:lnTo>
                  <a:pt x="3287731" y="29227"/>
                </a:lnTo>
                <a:cubicBezTo>
                  <a:pt x="3288679" y="14025"/>
                  <a:pt x="3295400" y="6425"/>
                  <a:pt x="3307896" y="6425"/>
                </a:cubicBezTo>
                <a:close/>
                <a:moveTo>
                  <a:pt x="1936296" y="6425"/>
                </a:moveTo>
                <a:cubicBezTo>
                  <a:pt x="1941190" y="6425"/>
                  <a:pt x="1946957" y="7942"/>
                  <a:pt x="1953598" y="10975"/>
                </a:cubicBezTo>
                <a:cubicBezTo>
                  <a:pt x="1960239" y="14008"/>
                  <a:pt x="1967625" y="19316"/>
                  <a:pt x="1975756" y="26897"/>
                </a:cubicBezTo>
                <a:cubicBezTo>
                  <a:pt x="1983888" y="34479"/>
                  <a:pt x="2033925" y="92073"/>
                  <a:pt x="2125866" y="199680"/>
                </a:cubicBezTo>
                <a:lnTo>
                  <a:pt x="2123056" y="26097"/>
                </a:lnTo>
                <a:cubicBezTo>
                  <a:pt x="2123718" y="13784"/>
                  <a:pt x="2130574" y="7628"/>
                  <a:pt x="2143625" y="7628"/>
                </a:cubicBezTo>
                <a:lnTo>
                  <a:pt x="2147017" y="7628"/>
                </a:lnTo>
                <a:lnTo>
                  <a:pt x="2157141" y="12690"/>
                </a:lnTo>
                <a:lnTo>
                  <a:pt x="2162094" y="22098"/>
                </a:lnTo>
                <a:cubicBezTo>
                  <a:pt x="2165635" y="138455"/>
                  <a:pt x="2167406" y="211202"/>
                  <a:pt x="2167406" y="240337"/>
                </a:cubicBezTo>
                <a:cubicBezTo>
                  <a:pt x="2167406" y="249659"/>
                  <a:pt x="2167271" y="254096"/>
                  <a:pt x="2167003" y="253648"/>
                </a:cubicBezTo>
                <a:cubicBezTo>
                  <a:pt x="2165441" y="264114"/>
                  <a:pt x="2160219" y="269346"/>
                  <a:pt x="2151336" y="269346"/>
                </a:cubicBezTo>
                <a:lnTo>
                  <a:pt x="2145602" y="268937"/>
                </a:lnTo>
                <a:cubicBezTo>
                  <a:pt x="2135465" y="268634"/>
                  <a:pt x="2072018" y="197786"/>
                  <a:pt x="1955259" y="56393"/>
                </a:cubicBezTo>
                <a:lnTo>
                  <a:pt x="1957614" y="265097"/>
                </a:lnTo>
                <a:lnTo>
                  <a:pt x="1952743" y="274351"/>
                </a:lnTo>
                <a:cubicBezTo>
                  <a:pt x="1948400" y="277977"/>
                  <a:pt x="1943453" y="279791"/>
                  <a:pt x="1937903" y="279791"/>
                </a:cubicBezTo>
                <a:lnTo>
                  <a:pt x="1934511" y="279791"/>
                </a:lnTo>
                <a:lnTo>
                  <a:pt x="1924412" y="274984"/>
                </a:lnTo>
                <a:cubicBezTo>
                  <a:pt x="1921131" y="270974"/>
                  <a:pt x="1919178" y="266445"/>
                  <a:pt x="1918550" y="261398"/>
                </a:cubicBezTo>
                <a:lnTo>
                  <a:pt x="1916131" y="29227"/>
                </a:lnTo>
                <a:cubicBezTo>
                  <a:pt x="1917078" y="14025"/>
                  <a:pt x="1923800" y="6425"/>
                  <a:pt x="1936296" y="6425"/>
                </a:cubicBezTo>
                <a:close/>
                <a:moveTo>
                  <a:pt x="564696" y="6425"/>
                </a:moveTo>
                <a:cubicBezTo>
                  <a:pt x="569590" y="6425"/>
                  <a:pt x="575357" y="7942"/>
                  <a:pt x="581998" y="10975"/>
                </a:cubicBezTo>
                <a:cubicBezTo>
                  <a:pt x="588638" y="14008"/>
                  <a:pt x="596024" y="19316"/>
                  <a:pt x="604156" y="26897"/>
                </a:cubicBezTo>
                <a:cubicBezTo>
                  <a:pt x="612288" y="34479"/>
                  <a:pt x="662324" y="92073"/>
                  <a:pt x="754266" y="199680"/>
                </a:cubicBezTo>
                <a:lnTo>
                  <a:pt x="751456" y="26097"/>
                </a:lnTo>
                <a:cubicBezTo>
                  <a:pt x="752117" y="13784"/>
                  <a:pt x="758974" y="7628"/>
                  <a:pt x="772025" y="7628"/>
                </a:cubicBezTo>
                <a:lnTo>
                  <a:pt x="775416" y="7628"/>
                </a:lnTo>
                <a:lnTo>
                  <a:pt x="785541" y="12690"/>
                </a:lnTo>
                <a:lnTo>
                  <a:pt x="790494" y="22098"/>
                </a:lnTo>
                <a:cubicBezTo>
                  <a:pt x="794035" y="138455"/>
                  <a:pt x="795806" y="211202"/>
                  <a:pt x="795806" y="240337"/>
                </a:cubicBezTo>
                <a:cubicBezTo>
                  <a:pt x="795806" y="249659"/>
                  <a:pt x="795671" y="254096"/>
                  <a:pt x="795402" y="253648"/>
                </a:cubicBezTo>
                <a:cubicBezTo>
                  <a:pt x="793841" y="264114"/>
                  <a:pt x="788619" y="269346"/>
                  <a:pt x="779736" y="269346"/>
                </a:cubicBezTo>
                <a:lnTo>
                  <a:pt x="774002" y="268937"/>
                </a:lnTo>
                <a:cubicBezTo>
                  <a:pt x="763865" y="268634"/>
                  <a:pt x="700417" y="197786"/>
                  <a:pt x="583658" y="56393"/>
                </a:cubicBezTo>
                <a:lnTo>
                  <a:pt x="586013" y="265097"/>
                </a:lnTo>
                <a:lnTo>
                  <a:pt x="581143" y="274351"/>
                </a:lnTo>
                <a:cubicBezTo>
                  <a:pt x="576800" y="277977"/>
                  <a:pt x="571853" y="279791"/>
                  <a:pt x="566303" y="279791"/>
                </a:cubicBezTo>
                <a:lnTo>
                  <a:pt x="562911" y="279791"/>
                </a:lnTo>
                <a:lnTo>
                  <a:pt x="552812" y="274984"/>
                </a:lnTo>
                <a:cubicBezTo>
                  <a:pt x="549531" y="270974"/>
                  <a:pt x="547577" y="266445"/>
                  <a:pt x="546950" y="261398"/>
                </a:cubicBezTo>
                <a:lnTo>
                  <a:pt x="544531" y="29227"/>
                </a:lnTo>
                <a:cubicBezTo>
                  <a:pt x="545478" y="14025"/>
                  <a:pt x="552200" y="6425"/>
                  <a:pt x="564696" y="6425"/>
                </a:cubicBezTo>
                <a:close/>
                <a:moveTo>
                  <a:pt x="11027919" y="2406"/>
                </a:moveTo>
                <a:cubicBezTo>
                  <a:pt x="11035705" y="2406"/>
                  <a:pt x="11047187" y="2619"/>
                  <a:pt x="11062361" y="3046"/>
                </a:cubicBezTo>
                <a:cubicBezTo>
                  <a:pt x="11077537" y="3473"/>
                  <a:pt x="11096749" y="6079"/>
                  <a:pt x="11119993" y="10866"/>
                </a:cubicBezTo>
                <a:cubicBezTo>
                  <a:pt x="11143239" y="15653"/>
                  <a:pt x="11162322" y="24530"/>
                  <a:pt x="11177240" y="37498"/>
                </a:cubicBezTo>
                <a:cubicBezTo>
                  <a:pt x="11192160" y="50466"/>
                  <a:pt x="11200852" y="62822"/>
                  <a:pt x="11203313" y="74568"/>
                </a:cubicBezTo>
                <a:cubicBezTo>
                  <a:pt x="11204832" y="82469"/>
                  <a:pt x="11205591" y="89780"/>
                  <a:pt x="11205591" y="96499"/>
                </a:cubicBezTo>
                <a:cubicBezTo>
                  <a:pt x="11205591" y="100574"/>
                  <a:pt x="11205096" y="106367"/>
                  <a:pt x="11204104" y="113878"/>
                </a:cubicBezTo>
                <a:cubicBezTo>
                  <a:pt x="11203111" y="121388"/>
                  <a:pt x="11200824" y="128513"/>
                  <a:pt x="11197239" y="135252"/>
                </a:cubicBezTo>
                <a:cubicBezTo>
                  <a:pt x="11193656" y="141991"/>
                  <a:pt x="11182751" y="152816"/>
                  <a:pt x="11164521" y="167727"/>
                </a:cubicBezTo>
                <a:cubicBezTo>
                  <a:pt x="11146293" y="182638"/>
                  <a:pt x="11123098" y="191114"/>
                  <a:pt x="11094936" y="193156"/>
                </a:cubicBezTo>
                <a:cubicBezTo>
                  <a:pt x="11066773" y="195197"/>
                  <a:pt x="11040174" y="196218"/>
                  <a:pt x="11015139" y="196218"/>
                </a:cubicBezTo>
                <a:lnTo>
                  <a:pt x="11019561" y="261686"/>
                </a:lnTo>
                <a:lnTo>
                  <a:pt x="11015133" y="271561"/>
                </a:lnTo>
                <a:cubicBezTo>
                  <a:pt x="11010666" y="274906"/>
                  <a:pt x="11005687" y="276578"/>
                  <a:pt x="11000195" y="276578"/>
                </a:cubicBezTo>
                <a:lnTo>
                  <a:pt x="10996407" y="276578"/>
                </a:lnTo>
                <a:lnTo>
                  <a:pt x="10986660" y="271964"/>
                </a:lnTo>
                <a:cubicBezTo>
                  <a:pt x="10980901" y="259843"/>
                  <a:pt x="10978021" y="247478"/>
                  <a:pt x="10978021" y="234869"/>
                </a:cubicBezTo>
                <a:cubicBezTo>
                  <a:pt x="10978021" y="222259"/>
                  <a:pt x="10976281" y="154331"/>
                  <a:pt x="10972799" y="31083"/>
                </a:cubicBezTo>
                <a:cubicBezTo>
                  <a:pt x="10973102" y="15399"/>
                  <a:pt x="10977407" y="6760"/>
                  <a:pt x="10985714" y="5164"/>
                </a:cubicBezTo>
                <a:cubicBezTo>
                  <a:pt x="10995812" y="3325"/>
                  <a:pt x="11009881" y="2406"/>
                  <a:pt x="11027919" y="2406"/>
                </a:cubicBezTo>
                <a:close/>
                <a:moveTo>
                  <a:pt x="9665844" y="2406"/>
                </a:moveTo>
                <a:cubicBezTo>
                  <a:pt x="9673631" y="2406"/>
                  <a:pt x="9685112" y="2619"/>
                  <a:pt x="9700288" y="3046"/>
                </a:cubicBezTo>
                <a:cubicBezTo>
                  <a:pt x="9715462" y="3473"/>
                  <a:pt x="9734673" y="6079"/>
                  <a:pt x="9757919" y="10866"/>
                </a:cubicBezTo>
                <a:cubicBezTo>
                  <a:pt x="9781164" y="15653"/>
                  <a:pt x="9800247" y="24530"/>
                  <a:pt x="9815167" y="37498"/>
                </a:cubicBezTo>
                <a:cubicBezTo>
                  <a:pt x="9830085" y="50466"/>
                  <a:pt x="9838777" y="62822"/>
                  <a:pt x="9841238" y="74568"/>
                </a:cubicBezTo>
                <a:cubicBezTo>
                  <a:pt x="9842757" y="82469"/>
                  <a:pt x="9843517" y="89780"/>
                  <a:pt x="9843517" y="96499"/>
                </a:cubicBezTo>
                <a:cubicBezTo>
                  <a:pt x="9843517" y="100574"/>
                  <a:pt x="9843021" y="106367"/>
                  <a:pt x="9842029" y="113878"/>
                </a:cubicBezTo>
                <a:cubicBezTo>
                  <a:pt x="9841037" y="121388"/>
                  <a:pt x="9838749" y="128513"/>
                  <a:pt x="9835165" y="135252"/>
                </a:cubicBezTo>
                <a:cubicBezTo>
                  <a:pt x="9831582" y="141991"/>
                  <a:pt x="9820676" y="152816"/>
                  <a:pt x="9802448" y="167727"/>
                </a:cubicBezTo>
                <a:cubicBezTo>
                  <a:pt x="9784218" y="182638"/>
                  <a:pt x="9761023" y="191114"/>
                  <a:pt x="9732861" y="193156"/>
                </a:cubicBezTo>
                <a:cubicBezTo>
                  <a:pt x="9704699" y="195197"/>
                  <a:pt x="9678101" y="196218"/>
                  <a:pt x="9653065" y="196218"/>
                </a:cubicBezTo>
                <a:lnTo>
                  <a:pt x="9657487" y="261686"/>
                </a:lnTo>
                <a:lnTo>
                  <a:pt x="9653058" y="271561"/>
                </a:lnTo>
                <a:cubicBezTo>
                  <a:pt x="9648592" y="274906"/>
                  <a:pt x="9643612" y="276578"/>
                  <a:pt x="9638122" y="276578"/>
                </a:cubicBezTo>
                <a:lnTo>
                  <a:pt x="9634333" y="276578"/>
                </a:lnTo>
                <a:lnTo>
                  <a:pt x="9624586" y="271964"/>
                </a:lnTo>
                <a:cubicBezTo>
                  <a:pt x="9618826" y="259843"/>
                  <a:pt x="9615947" y="247478"/>
                  <a:pt x="9615947" y="234869"/>
                </a:cubicBezTo>
                <a:cubicBezTo>
                  <a:pt x="9615947" y="222259"/>
                  <a:pt x="9614206" y="154331"/>
                  <a:pt x="9610724" y="31083"/>
                </a:cubicBezTo>
                <a:cubicBezTo>
                  <a:pt x="9611027" y="15399"/>
                  <a:pt x="9615332" y="6760"/>
                  <a:pt x="9623639" y="5164"/>
                </a:cubicBezTo>
                <a:cubicBezTo>
                  <a:pt x="9633738" y="3325"/>
                  <a:pt x="9647806" y="2406"/>
                  <a:pt x="9665844" y="2406"/>
                </a:cubicBezTo>
                <a:close/>
                <a:moveTo>
                  <a:pt x="8294244" y="2406"/>
                </a:moveTo>
                <a:cubicBezTo>
                  <a:pt x="8302030" y="2406"/>
                  <a:pt x="8313511" y="2619"/>
                  <a:pt x="8328687" y="3046"/>
                </a:cubicBezTo>
                <a:cubicBezTo>
                  <a:pt x="8343863" y="3473"/>
                  <a:pt x="8363073" y="6079"/>
                  <a:pt x="8386318" y="10866"/>
                </a:cubicBezTo>
                <a:cubicBezTo>
                  <a:pt x="8409565" y="15653"/>
                  <a:pt x="8428647" y="24530"/>
                  <a:pt x="8443566" y="37498"/>
                </a:cubicBezTo>
                <a:cubicBezTo>
                  <a:pt x="8458486" y="50466"/>
                  <a:pt x="8467177" y="62822"/>
                  <a:pt x="8469638" y="74568"/>
                </a:cubicBezTo>
                <a:cubicBezTo>
                  <a:pt x="8471157" y="82469"/>
                  <a:pt x="8471917" y="89780"/>
                  <a:pt x="8471917" y="96499"/>
                </a:cubicBezTo>
                <a:cubicBezTo>
                  <a:pt x="8471917" y="100574"/>
                  <a:pt x="8471421" y="106367"/>
                  <a:pt x="8470428" y="113878"/>
                </a:cubicBezTo>
                <a:cubicBezTo>
                  <a:pt x="8469437" y="121388"/>
                  <a:pt x="8467149" y="128513"/>
                  <a:pt x="8463565" y="135252"/>
                </a:cubicBezTo>
                <a:cubicBezTo>
                  <a:pt x="8459981" y="141991"/>
                  <a:pt x="8449076" y="152816"/>
                  <a:pt x="8430847" y="167727"/>
                </a:cubicBezTo>
                <a:cubicBezTo>
                  <a:pt x="8412618" y="182638"/>
                  <a:pt x="8389423" y="191114"/>
                  <a:pt x="8361261" y="193156"/>
                </a:cubicBezTo>
                <a:cubicBezTo>
                  <a:pt x="8333098" y="195197"/>
                  <a:pt x="8306499" y="196218"/>
                  <a:pt x="8281464" y="196218"/>
                </a:cubicBezTo>
                <a:lnTo>
                  <a:pt x="8285886" y="261686"/>
                </a:lnTo>
                <a:lnTo>
                  <a:pt x="8281458" y="271561"/>
                </a:lnTo>
                <a:cubicBezTo>
                  <a:pt x="8276991" y="274906"/>
                  <a:pt x="8272012" y="276578"/>
                  <a:pt x="8266521" y="276578"/>
                </a:cubicBezTo>
                <a:lnTo>
                  <a:pt x="8262733" y="276578"/>
                </a:lnTo>
                <a:lnTo>
                  <a:pt x="8252986" y="271964"/>
                </a:lnTo>
                <a:cubicBezTo>
                  <a:pt x="8247227" y="259843"/>
                  <a:pt x="8244346" y="247478"/>
                  <a:pt x="8244346" y="234869"/>
                </a:cubicBezTo>
                <a:cubicBezTo>
                  <a:pt x="8244346" y="222259"/>
                  <a:pt x="8242606" y="154331"/>
                  <a:pt x="8239125" y="31083"/>
                </a:cubicBezTo>
                <a:cubicBezTo>
                  <a:pt x="8239428" y="15399"/>
                  <a:pt x="8243733" y="6760"/>
                  <a:pt x="8252039" y="5164"/>
                </a:cubicBezTo>
                <a:cubicBezTo>
                  <a:pt x="8262138" y="3325"/>
                  <a:pt x="8276206" y="2406"/>
                  <a:pt x="8294244" y="2406"/>
                </a:cubicBezTo>
                <a:close/>
                <a:moveTo>
                  <a:pt x="6922645" y="2406"/>
                </a:moveTo>
                <a:cubicBezTo>
                  <a:pt x="6930431" y="2406"/>
                  <a:pt x="6941913" y="2619"/>
                  <a:pt x="6957087" y="3046"/>
                </a:cubicBezTo>
                <a:cubicBezTo>
                  <a:pt x="6972262" y="3473"/>
                  <a:pt x="6991474" y="6079"/>
                  <a:pt x="7014720" y="10866"/>
                </a:cubicBezTo>
                <a:cubicBezTo>
                  <a:pt x="7037965" y="15653"/>
                  <a:pt x="7057047" y="24530"/>
                  <a:pt x="7071966" y="37498"/>
                </a:cubicBezTo>
                <a:cubicBezTo>
                  <a:pt x="7086886" y="50466"/>
                  <a:pt x="7095578" y="62822"/>
                  <a:pt x="7098039" y="74568"/>
                </a:cubicBezTo>
                <a:cubicBezTo>
                  <a:pt x="7099558" y="82469"/>
                  <a:pt x="7100316" y="89780"/>
                  <a:pt x="7100316" y="96499"/>
                </a:cubicBezTo>
                <a:cubicBezTo>
                  <a:pt x="7100316" y="100574"/>
                  <a:pt x="7099821" y="106367"/>
                  <a:pt x="7098830" y="113878"/>
                </a:cubicBezTo>
                <a:cubicBezTo>
                  <a:pt x="7097837" y="121388"/>
                  <a:pt x="7095549" y="128513"/>
                  <a:pt x="7091965" y="135252"/>
                </a:cubicBezTo>
                <a:cubicBezTo>
                  <a:pt x="7088381" y="141991"/>
                  <a:pt x="7077475" y="152816"/>
                  <a:pt x="7059247" y="167727"/>
                </a:cubicBezTo>
                <a:cubicBezTo>
                  <a:pt x="7041020" y="182638"/>
                  <a:pt x="7017824" y="191114"/>
                  <a:pt x="6989661" y="193156"/>
                </a:cubicBezTo>
                <a:cubicBezTo>
                  <a:pt x="6961499" y="195197"/>
                  <a:pt x="6934900" y="196218"/>
                  <a:pt x="6909864" y="196218"/>
                </a:cubicBezTo>
                <a:lnTo>
                  <a:pt x="6914286" y="261686"/>
                </a:lnTo>
                <a:lnTo>
                  <a:pt x="6909859" y="271561"/>
                </a:lnTo>
                <a:cubicBezTo>
                  <a:pt x="6905391" y="274906"/>
                  <a:pt x="6900412" y="276578"/>
                  <a:pt x="6894921" y="276578"/>
                </a:cubicBezTo>
                <a:lnTo>
                  <a:pt x="6891133" y="276578"/>
                </a:lnTo>
                <a:lnTo>
                  <a:pt x="6881386" y="271964"/>
                </a:lnTo>
                <a:cubicBezTo>
                  <a:pt x="6875626" y="259843"/>
                  <a:pt x="6872747" y="247478"/>
                  <a:pt x="6872747" y="234869"/>
                </a:cubicBezTo>
                <a:cubicBezTo>
                  <a:pt x="6872747" y="222259"/>
                  <a:pt x="6871007" y="154331"/>
                  <a:pt x="6867524" y="31083"/>
                </a:cubicBezTo>
                <a:cubicBezTo>
                  <a:pt x="6867829" y="15399"/>
                  <a:pt x="6872132" y="6760"/>
                  <a:pt x="6880438" y="5164"/>
                </a:cubicBezTo>
                <a:cubicBezTo>
                  <a:pt x="6890538" y="3325"/>
                  <a:pt x="6904607" y="2406"/>
                  <a:pt x="6922645" y="2406"/>
                </a:cubicBezTo>
                <a:close/>
                <a:moveTo>
                  <a:pt x="5560570" y="2406"/>
                </a:moveTo>
                <a:cubicBezTo>
                  <a:pt x="5568356" y="2406"/>
                  <a:pt x="5579837" y="2619"/>
                  <a:pt x="5595012" y="3046"/>
                </a:cubicBezTo>
                <a:cubicBezTo>
                  <a:pt x="5610187" y="3473"/>
                  <a:pt x="5629400" y="6079"/>
                  <a:pt x="5652645" y="10866"/>
                </a:cubicBezTo>
                <a:cubicBezTo>
                  <a:pt x="5675889" y="15653"/>
                  <a:pt x="5694973" y="24530"/>
                  <a:pt x="5709891" y="37498"/>
                </a:cubicBezTo>
                <a:cubicBezTo>
                  <a:pt x="5724811" y="50466"/>
                  <a:pt x="5733501" y="62822"/>
                  <a:pt x="5735964" y="74568"/>
                </a:cubicBezTo>
                <a:cubicBezTo>
                  <a:pt x="5737484" y="82469"/>
                  <a:pt x="5738242" y="89780"/>
                  <a:pt x="5738242" y="96499"/>
                </a:cubicBezTo>
                <a:cubicBezTo>
                  <a:pt x="5738242" y="100574"/>
                  <a:pt x="5737745" y="106367"/>
                  <a:pt x="5736754" y="113878"/>
                </a:cubicBezTo>
                <a:cubicBezTo>
                  <a:pt x="5735762" y="121388"/>
                  <a:pt x="5733475" y="128513"/>
                  <a:pt x="5729892" y="135252"/>
                </a:cubicBezTo>
                <a:cubicBezTo>
                  <a:pt x="5726307" y="141991"/>
                  <a:pt x="5715401" y="152816"/>
                  <a:pt x="5697173" y="167727"/>
                </a:cubicBezTo>
                <a:cubicBezTo>
                  <a:pt x="5678944" y="182638"/>
                  <a:pt x="5655750" y="191114"/>
                  <a:pt x="5627586" y="193156"/>
                </a:cubicBezTo>
                <a:cubicBezTo>
                  <a:pt x="5599425" y="195197"/>
                  <a:pt x="5572825" y="196218"/>
                  <a:pt x="5547790" y="196218"/>
                </a:cubicBezTo>
                <a:lnTo>
                  <a:pt x="5552211" y="261686"/>
                </a:lnTo>
                <a:lnTo>
                  <a:pt x="5547784" y="271561"/>
                </a:lnTo>
                <a:cubicBezTo>
                  <a:pt x="5543316" y="274906"/>
                  <a:pt x="5538337" y="276578"/>
                  <a:pt x="5532846" y="276578"/>
                </a:cubicBezTo>
                <a:lnTo>
                  <a:pt x="5529058" y="276578"/>
                </a:lnTo>
                <a:lnTo>
                  <a:pt x="5519313" y="271964"/>
                </a:lnTo>
                <a:cubicBezTo>
                  <a:pt x="5513552" y="259843"/>
                  <a:pt x="5510672" y="247478"/>
                  <a:pt x="5510672" y="234869"/>
                </a:cubicBezTo>
                <a:cubicBezTo>
                  <a:pt x="5510672" y="222259"/>
                  <a:pt x="5508932" y="154331"/>
                  <a:pt x="5505450" y="31083"/>
                </a:cubicBezTo>
                <a:cubicBezTo>
                  <a:pt x="5505752" y="15399"/>
                  <a:pt x="5510057" y="6760"/>
                  <a:pt x="5518364" y="5164"/>
                </a:cubicBezTo>
                <a:cubicBezTo>
                  <a:pt x="5528462" y="3325"/>
                  <a:pt x="5542532" y="2406"/>
                  <a:pt x="5560570" y="2406"/>
                </a:cubicBezTo>
                <a:close/>
                <a:moveTo>
                  <a:pt x="4188970" y="2406"/>
                </a:moveTo>
                <a:cubicBezTo>
                  <a:pt x="4196756" y="2406"/>
                  <a:pt x="4208237" y="2619"/>
                  <a:pt x="4223413" y="3046"/>
                </a:cubicBezTo>
                <a:cubicBezTo>
                  <a:pt x="4238588" y="3473"/>
                  <a:pt x="4257799" y="6079"/>
                  <a:pt x="4281045" y="10866"/>
                </a:cubicBezTo>
                <a:cubicBezTo>
                  <a:pt x="4304290" y="15653"/>
                  <a:pt x="4323372" y="24530"/>
                  <a:pt x="4338293" y="37498"/>
                </a:cubicBezTo>
                <a:cubicBezTo>
                  <a:pt x="4353213" y="50466"/>
                  <a:pt x="4361903" y="62822"/>
                  <a:pt x="4364364" y="74568"/>
                </a:cubicBezTo>
                <a:cubicBezTo>
                  <a:pt x="4365883" y="82469"/>
                  <a:pt x="4366643" y="89780"/>
                  <a:pt x="4366643" y="96499"/>
                </a:cubicBezTo>
                <a:cubicBezTo>
                  <a:pt x="4366643" y="100574"/>
                  <a:pt x="4366146" y="106367"/>
                  <a:pt x="4365155" y="113878"/>
                </a:cubicBezTo>
                <a:cubicBezTo>
                  <a:pt x="4364164" y="121388"/>
                  <a:pt x="4361875" y="128513"/>
                  <a:pt x="4358291" y="135252"/>
                </a:cubicBezTo>
                <a:cubicBezTo>
                  <a:pt x="4354708" y="141991"/>
                  <a:pt x="4343802" y="152816"/>
                  <a:pt x="4325573" y="167727"/>
                </a:cubicBezTo>
                <a:cubicBezTo>
                  <a:pt x="4307345" y="182638"/>
                  <a:pt x="4284149" y="191114"/>
                  <a:pt x="4255988" y="193156"/>
                </a:cubicBezTo>
                <a:cubicBezTo>
                  <a:pt x="4227824" y="195197"/>
                  <a:pt x="4201225" y="196218"/>
                  <a:pt x="4176190" y="196218"/>
                </a:cubicBezTo>
                <a:lnTo>
                  <a:pt x="4180612" y="261686"/>
                </a:lnTo>
                <a:lnTo>
                  <a:pt x="4176183" y="271561"/>
                </a:lnTo>
                <a:cubicBezTo>
                  <a:pt x="4171717" y="274906"/>
                  <a:pt x="4166738" y="276578"/>
                  <a:pt x="4161247" y="276578"/>
                </a:cubicBezTo>
                <a:lnTo>
                  <a:pt x="4157459" y="276578"/>
                </a:lnTo>
                <a:lnTo>
                  <a:pt x="4147712" y="271964"/>
                </a:lnTo>
                <a:cubicBezTo>
                  <a:pt x="4141952" y="259843"/>
                  <a:pt x="4139072" y="247478"/>
                  <a:pt x="4139072" y="234869"/>
                </a:cubicBezTo>
                <a:cubicBezTo>
                  <a:pt x="4139072" y="222259"/>
                  <a:pt x="4137332" y="154331"/>
                  <a:pt x="4133850" y="31083"/>
                </a:cubicBezTo>
                <a:cubicBezTo>
                  <a:pt x="4134153" y="15399"/>
                  <a:pt x="4138458" y="6760"/>
                  <a:pt x="4146764" y="5164"/>
                </a:cubicBezTo>
                <a:cubicBezTo>
                  <a:pt x="4156864" y="3325"/>
                  <a:pt x="4170931" y="2406"/>
                  <a:pt x="4188970" y="2406"/>
                </a:cubicBezTo>
                <a:close/>
                <a:moveTo>
                  <a:pt x="2817370" y="2406"/>
                </a:moveTo>
                <a:cubicBezTo>
                  <a:pt x="2825156" y="2406"/>
                  <a:pt x="2836637" y="2619"/>
                  <a:pt x="2851813" y="3046"/>
                </a:cubicBezTo>
                <a:cubicBezTo>
                  <a:pt x="2866988" y="3473"/>
                  <a:pt x="2886199" y="6079"/>
                  <a:pt x="2909444" y="10866"/>
                </a:cubicBezTo>
                <a:cubicBezTo>
                  <a:pt x="2932690" y="15653"/>
                  <a:pt x="2951773" y="24530"/>
                  <a:pt x="2966692" y="37498"/>
                </a:cubicBezTo>
                <a:cubicBezTo>
                  <a:pt x="2981612" y="50466"/>
                  <a:pt x="2990302" y="62822"/>
                  <a:pt x="2992764" y="74568"/>
                </a:cubicBezTo>
                <a:cubicBezTo>
                  <a:pt x="2994283" y="82469"/>
                  <a:pt x="2995042" y="89780"/>
                  <a:pt x="2995042" y="96499"/>
                </a:cubicBezTo>
                <a:cubicBezTo>
                  <a:pt x="2995042" y="100574"/>
                  <a:pt x="2994546" y="106367"/>
                  <a:pt x="2993555" y="113878"/>
                </a:cubicBezTo>
                <a:cubicBezTo>
                  <a:pt x="2992562" y="121388"/>
                  <a:pt x="2990275" y="128513"/>
                  <a:pt x="2986690" y="135252"/>
                </a:cubicBezTo>
                <a:cubicBezTo>
                  <a:pt x="2983107" y="141991"/>
                  <a:pt x="2972201" y="152816"/>
                  <a:pt x="2953973" y="167727"/>
                </a:cubicBezTo>
                <a:cubicBezTo>
                  <a:pt x="2935745" y="182638"/>
                  <a:pt x="2912549" y="191114"/>
                  <a:pt x="2884387" y="193156"/>
                </a:cubicBezTo>
                <a:cubicBezTo>
                  <a:pt x="2856224" y="195197"/>
                  <a:pt x="2829625" y="196218"/>
                  <a:pt x="2804590" y="196218"/>
                </a:cubicBezTo>
                <a:lnTo>
                  <a:pt x="2809012" y="261686"/>
                </a:lnTo>
                <a:lnTo>
                  <a:pt x="2804583" y="271561"/>
                </a:lnTo>
                <a:cubicBezTo>
                  <a:pt x="2800117" y="274906"/>
                  <a:pt x="2795138" y="276578"/>
                  <a:pt x="2789647" y="276578"/>
                </a:cubicBezTo>
                <a:lnTo>
                  <a:pt x="2785858" y="276578"/>
                </a:lnTo>
                <a:lnTo>
                  <a:pt x="2776112" y="271964"/>
                </a:lnTo>
                <a:cubicBezTo>
                  <a:pt x="2770352" y="259843"/>
                  <a:pt x="2767472" y="247478"/>
                  <a:pt x="2767472" y="234869"/>
                </a:cubicBezTo>
                <a:cubicBezTo>
                  <a:pt x="2767472" y="222259"/>
                  <a:pt x="2765731" y="154331"/>
                  <a:pt x="2762250" y="31083"/>
                </a:cubicBezTo>
                <a:cubicBezTo>
                  <a:pt x="2762553" y="15399"/>
                  <a:pt x="2766858" y="6760"/>
                  <a:pt x="2775165" y="5164"/>
                </a:cubicBezTo>
                <a:cubicBezTo>
                  <a:pt x="2785263" y="3325"/>
                  <a:pt x="2799332" y="2406"/>
                  <a:pt x="2817370" y="2406"/>
                </a:cubicBezTo>
                <a:close/>
                <a:moveTo>
                  <a:pt x="1455295" y="2406"/>
                </a:moveTo>
                <a:cubicBezTo>
                  <a:pt x="1463081" y="2406"/>
                  <a:pt x="1474562" y="2619"/>
                  <a:pt x="1489738" y="3046"/>
                </a:cubicBezTo>
                <a:cubicBezTo>
                  <a:pt x="1504913" y="3473"/>
                  <a:pt x="1524124" y="6079"/>
                  <a:pt x="1547369" y="10866"/>
                </a:cubicBezTo>
                <a:cubicBezTo>
                  <a:pt x="1570615" y="15653"/>
                  <a:pt x="1589697" y="24530"/>
                  <a:pt x="1604617" y="37498"/>
                </a:cubicBezTo>
                <a:cubicBezTo>
                  <a:pt x="1619537" y="50466"/>
                  <a:pt x="1628227" y="62822"/>
                  <a:pt x="1630689" y="74568"/>
                </a:cubicBezTo>
                <a:cubicBezTo>
                  <a:pt x="1632208" y="82469"/>
                  <a:pt x="1632967" y="89780"/>
                  <a:pt x="1632967" y="96499"/>
                </a:cubicBezTo>
                <a:cubicBezTo>
                  <a:pt x="1632967" y="100574"/>
                  <a:pt x="1632471" y="106367"/>
                  <a:pt x="1631479" y="113878"/>
                </a:cubicBezTo>
                <a:cubicBezTo>
                  <a:pt x="1630488" y="121388"/>
                  <a:pt x="1628199" y="128513"/>
                  <a:pt x="1624616" y="135252"/>
                </a:cubicBezTo>
                <a:cubicBezTo>
                  <a:pt x="1621032" y="141991"/>
                  <a:pt x="1610126" y="152816"/>
                  <a:pt x="1591898" y="167727"/>
                </a:cubicBezTo>
                <a:cubicBezTo>
                  <a:pt x="1573669" y="182638"/>
                  <a:pt x="1550474" y="191114"/>
                  <a:pt x="1522312" y="193156"/>
                </a:cubicBezTo>
                <a:cubicBezTo>
                  <a:pt x="1494149" y="195197"/>
                  <a:pt x="1467550" y="196218"/>
                  <a:pt x="1442515" y="196218"/>
                </a:cubicBezTo>
                <a:lnTo>
                  <a:pt x="1446937" y="261686"/>
                </a:lnTo>
                <a:lnTo>
                  <a:pt x="1442508" y="271561"/>
                </a:lnTo>
                <a:cubicBezTo>
                  <a:pt x="1438041" y="274906"/>
                  <a:pt x="1433062" y="276578"/>
                  <a:pt x="1427572" y="276578"/>
                </a:cubicBezTo>
                <a:lnTo>
                  <a:pt x="1423783" y="276578"/>
                </a:lnTo>
                <a:lnTo>
                  <a:pt x="1414036" y="271964"/>
                </a:lnTo>
                <a:cubicBezTo>
                  <a:pt x="1408277" y="259843"/>
                  <a:pt x="1405397" y="247478"/>
                  <a:pt x="1405397" y="234869"/>
                </a:cubicBezTo>
                <a:cubicBezTo>
                  <a:pt x="1405397" y="222259"/>
                  <a:pt x="1403656" y="154331"/>
                  <a:pt x="1400175" y="31083"/>
                </a:cubicBezTo>
                <a:cubicBezTo>
                  <a:pt x="1400478" y="15399"/>
                  <a:pt x="1404783" y="6760"/>
                  <a:pt x="1413089" y="5164"/>
                </a:cubicBezTo>
                <a:cubicBezTo>
                  <a:pt x="1423188" y="3325"/>
                  <a:pt x="1437257" y="2406"/>
                  <a:pt x="1455295" y="2406"/>
                </a:cubicBezTo>
                <a:close/>
                <a:moveTo>
                  <a:pt x="55120" y="2406"/>
                </a:moveTo>
                <a:cubicBezTo>
                  <a:pt x="62906" y="2406"/>
                  <a:pt x="74387" y="2619"/>
                  <a:pt x="89562" y="3046"/>
                </a:cubicBezTo>
                <a:cubicBezTo>
                  <a:pt x="104738" y="3473"/>
                  <a:pt x="123949" y="6079"/>
                  <a:pt x="147194" y="10866"/>
                </a:cubicBezTo>
                <a:cubicBezTo>
                  <a:pt x="170440" y="15653"/>
                  <a:pt x="189522" y="24530"/>
                  <a:pt x="204442" y="37498"/>
                </a:cubicBezTo>
                <a:cubicBezTo>
                  <a:pt x="219361" y="50466"/>
                  <a:pt x="228052" y="62822"/>
                  <a:pt x="230514" y="74568"/>
                </a:cubicBezTo>
                <a:cubicBezTo>
                  <a:pt x="232033" y="82469"/>
                  <a:pt x="232792" y="89780"/>
                  <a:pt x="232792" y="96499"/>
                </a:cubicBezTo>
                <a:cubicBezTo>
                  <a:pt x="232792" y="100574"/>
                  <a:pt x="232296" y="106367"/>
                  <a:pt x="231304" y="113878"/>
                </a:cubicBezTo>
                <a:cubicBezTo>
                  <a:pt x="230312" y="121388"/>
                  <a:pt x="228024" y="128513"/>
                  <a:pt x="224441" y="135252"/>
                </a:cubicBezTo>
                <a:cubicBezTo>
                  <a:pt x="220857" y="141991"/>
                  <a:pt x="209951" y="152816"/>
                  <a:pt x="191723" y="167727"/>
                </a:cubicBezTo>
                <a:cubicBezTo>
                  <a:pt x="173494" y="182638"/>
                  <a:pt x="150299" y="191114"/>
                  <a:pt x="122136" y="193156"/>
                </a:cubicBezTo>
                <a:cubicBezTo>
                  <a:pt x="93974" y="195197"/>
                  <a:pt x="67375" y="196218"/>
                  <a:pt x="42340" y="196218"/>
                </a:cubicBezTo>
                <a:lnTo>
                  <a:pt x="46762" y="261686"/>
                </a:lnTo>
                <a:lnTo>
                  <a:pt x="42333" y="271561"/>
                </a:lnTo>
                <a:cubicBezTo>
                  <a:pt x="37867" y="274906"/>
                  <a:pt x="32887" y="276578"/>
                  <a:pt x="27397" y="276578"/>
                </a:cubicBezTo>
                <a:lnTo>
                  <a:pt x="23608" y="276578"/>
                </a:lnTo>
                <a:lnTo>
                  <a:pt x="13861" y="271964"/>
                </a:lnTo>
                <a:cubicBezTo>
                  <a:pt x="8102" y="259843"/>
                  <a:pt x="5222" y="247478"/>
                  <a:pt x="5222" y="234869"/>
                </a:cubicBezTo>
                <a:cubicBezTo>
                  <a:pt x="5222" y="222259"/>
                  <a:pt x="3481" y="154331"/>
                  <a:pt x="0" y="31083"/>
                </a:cubicBezTo>
                <a:cubicBezTo>
                  <a:pt x="303" y="15399"/>
                  <a:pt x="4608" y="6760"/>
                  <a:pt x="12914" y="5164"/>
                </a:cubicBezTo>
                <a:cubicBezTo>
                  <a:pt x="23013" y="3325"/>
                  <a:pt x="37081" y="2406"/>
                  <a:pt x="55120" y="2406"/>
                </a:cubicBezTo>
                <a:close/>
                <a:moveTo>
                  <a:pt x="12193777" y="1203"/>
                </a:moveTo>
                <a:cubicBezTo>
                  <a:pt x="12199350" y="1203"/>
                  <a:pt x="12204278" y="3701"/>
                  <a:pt x="12208560" y="8697"/>
                </a:cubicBezTo>
                <a:lnTo>
                  <a:pt x="12252764" y="103283"/>
                </a:lnTo>
                <a:lnTo>
                  <a:pt x="12252764" y="200894"/>
                </a:lnTo>
                <a:lnTo>
                  <a:pt x="12240539" y="173320"/>
                </a:lnTo>
                <a:lnTo>
                  <a:pt x="12128654" y="178030"/>
                </a:lnTo>
                <a:cubicBezTo>
                  <a:pt x="12123458" y="190557"/>
                  <a:pt x="12118679" y="204220"/>
                  <a:pt x="12114317" y="219020"/>
                </a:cubicBezTo>
                <a:cubicBezTo>
                  <a:pt x="12109954" y="233820"/>
                  <a:pt x="12104758" y="249122"/>
                  <a:pt x="12098731" y="264924"/>
                </a:cubicBezTo>
                <a:cubicBezTo>
                  <a:pt x="12094605" y="268674"/>
                  <a:pt x="12089591" y="270550"/>
                  <a:pt x="12083685" y="270550"/>
                </a:cubicBezTo>
                <a:lnTo>
                  <a:pt x="12080204" y="270550"/>
                </a:lnTo>
                <a:lnTo>
                  <a:pt x="12070815" y="265609"/>
                </a:lnTo>
                <a:cubicBezTo>
                  <a:pt x="12066754" y="260195"/>
                  <a:pt x="12064722" y="254030"/>
                  <a:pt x="12064722" y="247114"/>
                </a:cubicBezTo>
                <a:cubicBezTo>
                  <a:pt x="12088209" y="161812"/>
                  <a:pt x="12124531" y="83239"/>
                  <a:pt x="12173689" y="11397"/>
                </a:cubicBezTo>
                <a:cubicBezTo>
                  <a:pt x="12180798" y="4601"/>
                  <a:pt x="12187493" y="1203"/>
                  <a:pt x="12193777" y="1203"/>
                </a:cubicBezTo>
                <a:close/>
                <a:moveTo>
                  <a:pt x="11346053" y="1203"/>
                </a:moveTo>
                <a:cubicBezTo>
                  <a:pt x="11351625" y="1203"/>
                  <a:pt x="11356553" y="3701"/>
                  <a:pt x="11360836" y="8697"/>
                </a:cubicBezTo>
                <a:cubicBezTo>
                  <a:pt x="11385602" y="50964"/>
                  <a:pt x="11405154" y="92800"/>
                  <a:pt x="11419492" y="134206"/>
                </a:cubicBezTo>
                <a:cubicBezTo>
                  <a:pt x="11433828" y="175611"/>
                  <a:pt x="11450089" y="216786"/>
                  <a:pt x="11468273" y="257731"/>
                </a:cubicBezTo>
                <a:lnTo>
                  <a:pt x="11463805" y="268418"/>
                </a:lnTo>
                <a:cubicBezTo>
                  <a:pt x="11458814" y="271985"/>
                  <a:pt x="11453312" y="273769"/>
                  <a:pt x="11447302" y="273769"/>
                </a:cubicBezTo>
                <a:lnTo>
                  <a:pt x="11445010" y="273769"/>
                </a:lnTo>
                <a:lnTo>
                  <a:pt x="11435168" y="268847"/>
                </a:lnTo>
                <a:cubicBezTo>
                  <a:pt x="11417398" y="239968"/>
                  <a:pt x="11403280" y="208126"/>
                  <a:pt x="11392814" y="173320"/>
                </a:cubicBezTo>
                <a:lnTo>
                  <a:pt x="11280931" y="178030"/>
                </a:lnTo>
                <a:cubicBezTo>
                  <a:pt x="11275734" y="190557"/>
                  <a:pt x="11270954" y="204220"/>
                  <a:pt x="11266592" y="219020"/>
                </a:cubicBezTo>
                <a:cubicBezTo>
                  <a:pt x="11262229" y="233820"/>
                  <a:pt x="11257034" y="249122"/>
                  <a:pt x="11251006" y="264924"/>
                </a:cubicBezTo>
                <a:cubicBezTo>
                  <a:pt x="11246880" y="268674"/>
                  <a:pt x="11241866" y="270550"/>
                  <a:pt x="11235960" y="270550"/>
                </a:cubicBezTo>
                <a:lnTo>
                  <a:pt x="11232479" y="270550"/>
                </a:lnTo>
                <a:lnTo>
                  <a:pt x="11223091" y="265609"/>
                </a:lnTo>
                <a:cubicBezTo>
                  <a:pt x="11219029" y="260195"/>
                  <a:pt x="11216998" y="254030"/>
                  <a:pt x="11216998" y="247114"/>
                </a:cubicBezTo>
                <a:cubicBezTo>
                  <a:pt x="11240485" y="161812"/>
                  <a:pt x="11276806" y="83239"/>
                  <a:pt x="11325965" y="11397"/>
                </a:cubicBezTo>
                <a:cubicBezTo>
                  <a:pt x="11333073" y="4601"/>
                  <a:pt x="11339769" y="1203"/>
                  <a:pt x="11346053" y="1203"/>
                </a:cubicBezTo>
                <a:close/>
                <a:moveTo>
                  <a:pt x="10831703" y="1203"/>
                </a:moveTo>
                <a:cubicBezTo>
                  <a:pt x="10837274" y="1203"/>
                  <a:pt x="10842203" y="3701"/>
                  <a:pt x="10846486" y="8697"/>
                </a:cubicBezTo>
                <a:cubicBezTo>
                  <a:pt x="10871252" y="50964"/>
                  <a:pt x="10890804" y="92800"/>
                  <a:pt x="10905142" y="134206"/>
                </a:cubicBezTo>
                <a:cubicBezTo>
                  <a:pt x="10919479" y="175611"/>
                  <a:pt x="10935739" y="216786"/>
                  <a:pt x="10953923" y="257731"/>
                </a:cubicBezTo>
                <a:lnTo>
                  <a:pt x="10949455" y="268418"/>
                </a:lnTo>
                <a:cubicBezTo>
                  <a:pt x="10944464" y="271985"/>
                  <a:pt x="10938962" y="273769"/>
                  <a:pt x="10932951" y="273769"/>
                </a:cubicBezTo>
                <a:lnTo>
                  <a:pt x="10930660" y="273769"/>
                </a:lnTo>
                <a:lnTo>
                  <a:pt x="10920818" y="268847"/>
                </a:lnTo>
                <a:cubicBezTo>
                  <a:pt x="10903048" y="239968"/>
                  <a:pt x="10888930" y="208126"/>
                  <a:pt x="10878464" y="173320"/>
                </a:cubicBezTo>
                <a:lnTo>
                  <a:pt x="10766581" y="178030"/>
                </a:lnTo>
                <a:cubicBezTo>
                  <a:pt x="10761384" y="190557"/>
                  <a:pt x="10756604" y="204220"/>
                  <a:pt x="10752242" y="219020"/>
                </a:cubicBezTo>
                <a:cubicBezTo>
                  <a:pt x="10747879" y="233820"/>
                  <a:pt x="10742684" y="249122"/>
                  <a:pt x="10736656" y="264924"/>
                </a:cubicBezTo>
                <a:cubicBezTo>
                  <a:pt x="10732530" y="268674"/>
                  <a:pt x="10727514" y="270550"/>
                  <a:pt x="10721610" y="270550"/>
                </a:cubicBezTo>
                <a:lnTo>
                  <a:pt x="10718129" y="270550"/>
                </a:lnTo>
                <a:lnTo>
                  <a:pt x="10708741" y="265609"/>
                </a:lnTo>
                <a:cubicBezTo>
                  <a:pt x="10704680" y="260195"/>
                  <a:pt x="10702648" y="254030"/>
                  <a:pt x="10702648" y="247114"/>
                </a:cubicBezTo>
                <a:cubicBezTo>
                  <a:pt x="10726135" y="161812"/>
                  <a:pt x="10762456" y="83239"/>
                  <a:pt x="10811615" y="11397"/>
                </a:cubicBezTo>
                <a:cubicBezTo>
                  <a:pt x="10818722" y="4601"/>
                  <a:pt x="10825419" y="1203"/>
                  <a:pt x="10831703" y="1203"/>
                </a:cubicBezTo>
                <a:close/>
                <a:moveTo>
                  <a:pt x="9983978" y="1203"/>
                </a:moveTo>
                <a:cubicBezTo>
                  <a:pt x="9989549" y="1203"/>
                  <a:pt x="9994478" y="3701"/>
                  <a:pt x="9998761" y="8697"/>
                </a:cubicBezTo>
                <a:cubicBezTo>
                  <a:pt x="10023527" y="50964"/>
                  <a:pt x="10043079" y="92800"/>
                  <a:pt x="10057417" y="134206"/>
                </a:cubicBezTo>
                <a:cubicBezTo>
                  <a:pt x="10071754" y="175611"/>
                  <a:pt x="10088014" y="216786"/>
                  <a:pt x="10106198" y="257731"/>
                </a:cubicBezTo>
                <a:lnTo>
                  <a:pt x="10101730" y="268418"/>
                </a:lnTo>
                <a:cubicBezTo>
                  <a:pt x="10096739" y="271985"/>
                  <a:pt x="10091238" y="273769"/>
                  <a:pt x="10085226" y="273769"/>
                </a:cubicBezTo>
                <a:lnTo>
                  <a:pt x="10082935" y="273769"/>
                </a:lnTo>
                <a:lnTo>
                  <a:pt x="10073093" y="268847"/>
                </a:lnTo>
                <a:cubicBezTo>
                  <a:pt x="10055323" y="239968"/>
                  <a:pt x="10041205" y="208126"/>
                  <a:pt x="10030739" y="173320"/>
                </a:cubicBezTo>
                <a:lnTo>
                  <a:pt x="9918856" y="178030"/>
                </a:lnTo>
                <a:cubicBezTo>
                  <a:pt x="9913659" y="190557"/>
                  <a:pt x="9908879" y="204220"/>
                  <a:pt x="9904517" y="219020"/>
                </a:cubicBezTo>
                <a:cubicBezTo>
                  <a:pt x="9900154" y="233820"/>
                  <a:pt x="9894959" y="249122"/>
                  <a:pt x="9888931" y="264924"/>
                </a:cubicBezTo>
                <a:cubicBezTo>
                  <a:pt x="9884805" y="268674"/>
                  <a:pt x="9879789" y="270550"/>
                  <a:pt x="9873885" y="270550"/>
                </a:cubicBezTo>
                <a:lnTo>
                  <a:pt x="9870404" y="270550"/>
                </a:lnTo>
                <a:lnTo>
                  <a:pt x="9861016" y="265609"/>
                </a:lnTo>
                <a:cubicBezTo>
                  <a:pt x="9856955" y="260195"/>
                  <a:pt x="9854923" y="254030"/>
                  <a:pt x="9854923" y="247114"/>
                </a:cubicBezTo>
                <a:cubicBezTo>
                  <a:pt x="9878410" y="161812"/>
                  <a:pt x="9914731" y="83239"/>
                  <a:pt x="9963889" y="11397"/>
                </a:cubicBezTo>
                <a:cubicBezTo>
                  <a:pt x="9970997" y="4601"/>
                  <a:pt x="9977694" y="1203"/>
                  <a:pt x="9983978" y="1203"/>
                </a:cubicBezTo>
                <a:close/>
                <a:moveTo>
                  <a:pt x="9460103" y="1203"/>
                </a:moveTo>
                <a:cubicBezTo>
                  <a:pt x="9465674" y="1203"/>
                  <a:pt x="9470602" y="3701"/>
                  <a:pt x="9474886" y="8697"/>
                </a:cubicBezTo>
                <a:cubicBezTo>
                  <a:pt x="9499652" y="50964"/>
                  <a:pt x="9519204" y="92800"/>
                  <a:pt x="9533541" y="134206"/>
                </a:cubicBezTo>
                <a:cubicBezTo>
                  <a:pt x="9547879" y="175611"/>
                  <a:pt x="9564139" y="216786"/>
                  <a:pt x="9582322" y="257731"/>
                </a:cubicBezTo>
                <a:lnTo>
                  <a:pt x="9577855" y="268418"/>
                </a:lnTo>
                <a:cubicBezTo>
                  <a:pt x="9572864" y="271985"/>
                  <a:pt x="9567363" y="273769"/>
                  <a:pt x="9561351" y="273769"/>
                </a:cubicBezTo>
                <a:lnTo>
                  <a:pt x="9559060" y="273769"/>
                </a:lnTo>
                <a:lnTo>
                  <a:pt x="9549217" y="268847"/>
                </a:lnTo>
                <a:cubicBezTo>
                  <a:pt x="9531448" y="239968"/>
                  <a:pt x="9517330" y="208126"/>
                  <a:pt x="9506864" y="173320"/>
                </a:cubicBezTo>
                <a:lnTo>
                  <a:pt x="9394980" y="178030"/>
                </a:lnTo>
                <a:cubicBezTo>
                  <a:pt x="9389784" y="190557"/>
                  <a:pt x="9385004" y="204220"/>
                  <a:pt x="9380642" y="219020"/>
                </a:cubicBezTo>
                <a:cubicBezTo>
                  <a:pt x="9376279" y="233820"/>
                  <a:pt x="9371084" y="249122"/>
                  <a:pt x="9365056" y="264924"/>
                </a:cubicBezTo>
                <a:cubicBezTo>
                  <a:pt x="9360930" y="268674"/>
                  <a:pt x="9355914" y="270550"/>
                  <a:pt x="9350010" y="270550"/>
                </a:cubicBezTo>
                <a:lnTo>
                  <a:pt x="9346529" y="270550"/>
                </a:lnTo>
                <a:lnTo>
                  <a:pt x="9337141" y="265609"/>
                </a:lnTo>
                <a:cubicBezTo>
                  <a:pt x="9333079" y="260195"/>
                  <a:pt x="9331048" y="254030"/>
                  <a:pt x="9331048" y="247114"/>
                </a:cubicBezTo>
                <a:cubicBezTo>
                  <a:pt x="9354535" y="161812"/>
                  <a:pt x="9390856" y="83239"/>
                  <a:pt x="9440014" y="11397"/>
                </a:cubicBezTo>
                <a:cubicBezTo>
                  <a:pt x="9447122" y="4601"/>
                  <a:pt x="9453818" y="1203"/>
                  <a:pt x="9460103" y="1203"/>
                </a:cubicBezTo>
                <a:close/>
                <a:moveTo>
                  <a:pt x="8612378" y="1203"/>
                </a:moveTo>
                <a:cubicBezTo>
                  <a:pt x="8617949" y="1203"/>
                  <a:pt x="8622878" y="3701"/>
                  <a:pt x="8627161" y="8697"/>
                </a:cubicBezTo>
                <a:cubicBezTo>
                  <a:pt x="8651927" y="50964"/>
                  <a:pt x="8671479" y="92800"/>
                  <a:pt x="8685816" y="134206"/>
                </a:cubicBezTo>
                <a:cubicBezTo>
                  <a:pt x="8700154" y="175611"/>
                  <a:pt x="8716414" y="216786"/>
                  <a:pt x="8734597" y="257731"/>
                </a:cubicBezTo>
                <a:lnTo>
                  <a:pt x="8730130" y="268418"/>
                </a:lnTo>
                <a:cubicBezTo>
                  <a:pt x="8725139" y="271985"/>
                  <a:pt x="8719638" y="273769"/>
                  <a:pt x="8713626" y="273769"/>
                </a:cubicBezTo>
                <a:lnTo>
                  <a:pt x="8711335" y="273769"/>
                </a:lnTo>
                <a:lnTo>
                  <a:pt x="8701492" y="268847"/>
                </a:lnTo>
                <a:cubicBezTo>
                  <a:pt x="8683723" y="239968"/>
                  <a:pt x="8669605" y="208126"/>
                  <a:pt x="8659139" y="173320"/>
                </a:cubicBezTo>
                <a:lnTo>
                  <a:pt x="8547255" y="178030"/>
                </a:lnTo>
                <a:cubicBezTo>
                  <a:pt x="8542059" y="190557"/>
                  <a:pt x="8537279" y="204220"/>
                  <a:pt x="8532917" y="219020"/>
                </a:cubicBezTo>
                <a:cubicBezTo>
                  <a:pt x="8528554" y="233820"/>
                  <a:pt x="8523359" y="249122"/>
                  <a:pt x="8517331" y="264924"/>
                </a:cubicBezTo>
                <a:cubicBezTo>
                  <a:pt x="8513205" y="268674"/>
                  <a:pt x="8508191" y="270550"/>
                  <a:pt x="8502285" y="270550"/>
                </a:cubicBezTo>
                <a:lnTo>
                  <a:pt x="8498804" y="270550"/>
                </a:lnTo>
                <a:lnTo>
                  <a:pt x="8489416" y="265609"/>
                </a:lnTo>
                <a:cubicBezTo>
                  <a:pt x="8485354" y="260195"/>
                  <a:pt x="8483323" y="254030"/>
                  <a:pt x="8483323" y="247114"/>
                </a:cubicBezTo>
                <a:cubicBezTo>
                  <a:pt x="8506810" y="161812"/>
                  <a:pt x="8543132" y="83239"/>
                  <a:pt x="8592289" y="11397"/>
                </a:cubicBezTo>
                <a:cubicBezTo>
                  <a:pt x="8599397" y="4601"/>
                  <a:pt x="8606093" y="1203"/>
                  <a:pt x="8612378" y="1203"/>
                </a:cubicBezTo>
                <a:close/>
                <a:moveTo>
                  <a:pt x="8088504" y="1203"/>
                </a:moveTo>
                <a:cubicBezTo>
                  <a:pt x="8094075" y="1203"/>
                  <a:pt x="8099003" y="3701"/>
                  <a:pt x="8103286" y="8697"/>
                </a:cubicBezTo>
                <a:cubicBezTo>
                  <a:pt x="8128053" y="50964"/>
                  <a:pt x="8147605" y="92800"/>
                  <a:pt x="8161942" y="134206"/>
                </a:cubicBezTo>
                <a:cubicBezTo>
                  <a:pt x="8176279" y="175611"/>
                  <a:pt x="8192539" y="216786"/>
                  <a:pt x="8210723" y="257731"/>
                </a:cubicBezTo>
                <a:lnTo>
                  <a:pt x="8206256" y="268418"/>
                </a:lnTo>
                <a:cubicBezTo>
                  <a:pt x="8201264" y="271985"/>
                  <a:pt x="8195762" y="273769"/>
                  <a:pt x="8189752" y="273769"/>
                </a:cubicBezTo>
                <a:lnTo>
                  <a:pt x="8187460" y="273769"/>
                </a:lnTo>
                <a:lnTo>
                  <a:pt x="8177618" y="268847"/>
                </a:lnTo>
                <a:cubicBezTo>
                  <a:pt x="8159848" y="239968"/>
                  <a:pt x="8145730" y="208126"/>
                  <a:pt x="8135265" y="173320"/>
                </a:cubicBezTo>
                <a:lnTo>
                  <a:pt x="8023381" y="178030"/>
                </a:lnTo>
                <a:cubicBezTo>
                  <a:pt x="8018185" y="190557"/>
                  <a:pt x="8013405" y="204220"/>
                  <a:pt x="8009043" y="219020"/>
                </a:cubicBezTo>
                <a:cubicBezTo>
                  <a:pt x="8004680" y="233820"/>
                  <a:pt x="7999485" y="249122"/>
                  <a:pt x="7993457" y="264924"/>
                </a:cubicBezTo>
                <a:cubicBezTo>
                  <a:pt x="7989330" y="268674"/>
                  <a:pt x="7984315" y="270550"/>
                  <a:pt x="7978411" y="270550"/>
                </a:cubicBezTo>
                <a:lnTo>
                  <a:pt x="7974930" y="270550"/>
                </a:lnTo>
                <a:lnTo>
                  <a:pt x="7965541" y="265609"/>
                </a:lnTo>
                <a:cubicBezTo>
                  <a:pt x="7961479" y="260195"/>
                  <a:pt x="7959449" y="254030"/>
                  <a:pt x="7959449" y="247114"/>
                </a:cubicBezTo>
                <a:cubicBezTo>
                  <a:pt x="7982936" y="161812"/>
                  <a:pt x="8019257" y="83239"/>
                  <a:pt x="8068415" y="11397"/>
                </a:cubicBezTo>
                <a:cubicBezTo>
                  <a:pt x="8075522" y="4601"/>
                  <a:pt x="8082219" y="1203"/>
                  <a:pt x="8088504" y="1203"/>
                </a:cubicBezTo>
                <a:close/>
                <a:moveTo>
                  <a:pt x="7240779" y="1203"/>
                </a:moveTo>
                <a:cubicBezTo>
                  <a:pt x="7246350" y="1203"/>
                  <a:pt x="7251278" y="3701"/>
                  <a:pt x="7255561" y="8697"/>
                </a:cubicBezTo>
                <a:cubicBezTo>
                  <a:pt x="7280328" y="50964"/>
                  <a:pt x="7299880" y="92800"/>
                  <a:pt x="7314217" y="134206"/>
                </a:cubicBezTo>
                <a:cubicBezTo>
                  <a:pt x="7328554" y="175611"/>
                  <a:pt x="7344814" y="216786"/>
                  <a:pt x="7362998" y="257731"/>
                </a:cubicBezTo>
                <a:lnTo>
                  <a:pt x="7358531" y="268418"/>
                </a:lnTo>
                <a:cubicBezTo>
                  <a:pt x="7353539" y="271985"/>
                  <a:pt x="7348037" y="273769"/>
                  <a:pt x="7342027" y="273769"/>
                </a:cubicBezTo>
                <a:lnTo>
                  <a:pt x="7339735" y="273769"/>
                </a:lnTo>
                <a:lnTo>
                  <a:pt x="7329893" y="268847"/>
                </a:lnTo>
                <a:cubicBezTo>
                  <a:pt x="7312123" y="239968"/>
                  <a:pt x="7298005" y="208126"/>
                  <a:pt x="7287540" y="173320"/>
                </a:cubicBezTo>
                <a:lnTo>
                  <a:pt x="7175656" y="178030"/>
                </a:lnTo>
                <a:cubicBezTo>
                  <a:pt x="7170460" y="190557"/>
                  <a:pt x="7165680" y="204220"/>
                  <a:pt x="7161319" y="219020"/>
                </a:cubicBezTo>
                <a:cubicBezTo>
                  <a:pt x="7156956" y="233820"/>
                  <a:pt x="7151761" y="249122"/>
                  <a:pt x="7145732" y="264924"/>
                </a:cubicBezTo>
                <a:cubicBezTo>
                  <a:pt x="7141605" y="268674"/>
                  <a:pt x="7136591" y="270550"/>
                  <a:pt x="7130687" y="270550"/>
                </a:cubicBezTo>
                <a:lnTo>
                  <a:pt x="7127204" y="270550"/>
                </a:lnTo>
                <a:lnTo>
                  <a:pt x="7117817" y="265609"/>
                </a:lnTo>
                <a:cubicBezTo>
                  <a:pt x="7113754" y="260195"/>
                  <a:pt x="7111724" y="254030"/>
                  <a:pt x="7111724" y="247114"/>
                </a:cubicBezTo>
                <a:cubicBezTo>
                  <a:pt x="7135211" y="161812"/>
                  <a:pt x="7171532" y="83239"/>
                  <a:pt x="7220691" y="11397"/>
                </a:cubicBezTo>
                <a:cubicBezTo>
                  <a:pt x="7227797" y="4601"/>
                  <a:pt x="7234494" y="1203"/>
                  <a:pt x="7240779" y="1203"/>
                </a:cubicBezTo>
                <a:close/>
                <a:moveTo>
                  <a:pt x="6726429" y="1203"/>
                </a:moveTo>
                <a:cubicBezTo>
                  <a:pt x="6732000" y="1203"/>
                  <a:pt x="6736928" y="3701"/>
                  <a:pt x="6741211" y="8697"/>
                </a:cubicBezTo>
                <a:cubicBezTo>
                  <a:pt x="6765978" y="50964"/>
                  <a:pt x="6785530" y="92800"/>
                  <a:pt x="6799867" y="134206"/>
                </a:cubicBezTo>
                <a:cubicBezTo>
                  <a:pt x="6814204" y="175611"/>
                  <a:pt x="6830464" y="216786"/>
                  <a:pt x="6848648" y="257731"/>
                </a:cubicBezTo>
                <a:lnTo>
                  <a:pt x="6844181" y="268418"/>
                </a:lnTo>
                <a:cubicBezTo>
                  <a:pt x="6839189" y="271985"/>
                  <a:pt x="6833688" y="273769"/>
                  <a:pt x="6827678" y="273769"/>
                </a:cubicBezTo>
                <a:lnTo>
                  <a:pt x="6825386" y="273769"/>
                </a:lnTo>
                <a:lnTo>
                  <a:pt x="6815542" y="268847"/>
                </a:lnTo>
                <a:cubicBezTo>
                  <a:pt x="6797774" y="239968"/>
                  <a:pt x="6783656" y="208126"/>
                  <a:pt x="6773191" y="173320"/>
                </a:cubicBezTo>
                <a:lnTo>
                  <a:pt x="6661306" y="178030"/>
                </a:lnTo>
                <a:cubicBezTo>
                  <a:pt x="6656109" y="190557"/>
                  <a:pt x="6651330" y="204220"/>
                  <a:pt x="6646967" y="219020"/>
                </a:cubicBezTo>
                <a:cubicBezTo>
                  <a:pt x="6642605" y="233820"/>
                  <a:pt x="6637411" y="249122"/>
                  <a:pt x="6631381" y="264924"/>
                </a:cubicBezTo>
                <a:cubicBezTo>
                  <a:pt x="6627256" y="268674"/>
                  <a:pt x="6622241" y="270550"/>
                  <a:pt x="6616335" y="270550"/>
                </a:cubicBezTo>
                <a:lnTo>
                  <a:pt x="6612856" y="270550"/>
                </a:lnTo>
                <a:lnTo>
                  <a:pt x="6603466" y="265609"/>
                </a:lnTo>
                <a:cubicBezTo>
                  <a:pt x="6599405" y="260195"/>
                  <a:pt x="6597374" y="254030"/>
                  <a:pt x="6597374" y="247114"/>
                </a:cubicBezTo>
                <a:cubicBezTo>
                  <a:pt x="6620861" y="161812"/>
                  <a:pt x="6657182" y="83239"/>
                  <a:pt x="6706340" y="11397"/>
                </a:cubicBezTo>
                <a:cubicBezTo>
                  <a:pt x="6713448" y="4601"/>
                  <a:pt x="6720144" y="1203"/>
                  <a:pt x="6726429" y="1203"/>
                </a:cubicBezTo>
                <a:close/>
                <a:moveTo>
                  <a:pt x="5878705" y="1203"/>
                </a:moveTo>
                <a:cubicBezTo>
                  <a:pt x="5884275" y="1203"/>
                  <a:pt x="5889202" y="3701"/>
                  <a:pt x="5893486" y="8697"/>
                </a:cubicBezTo>
                <a:cubicBezTo>
                  <a:pt x="5918252" y="50964"/>
                  <a:pt x="5937804" y="92800"/>
                  <a:pt x="5952143" y="134206"/>
                </a:cubicBezTo>
                <a:cubicBezTo>
                  <a:pt x="5966480" y="175611"/>
                  <a:pt x="5982741" y="216786"/>
                  <a:pt x="6000923" y="257731"/>
                </a:cubicBezTo>
                <a:lnTo>
                  <a:pt x="5996457" y="268418"/>
                </a:lnTo>
                <a:cubicBezTo>
                  <a:pt x="5991465" y="271985"/>
                  <a:pt x="5985963" y="273769"/>
                  <a:pt x="5979952" y="273769"/>
                </a:cubicBezTo>
                <a:lnTo>
                  <a:pt x="5977660" y="273769"/>
                </a:lnTo>
                <a:lnTo>
                  <a:pt x="5967818" y="268847"/>
                </a:lnTo>
                <a:cubicBezTo>
                  <a:pt x="5950048" y="239968"/>
                  <a:pt x="5935930" y="208126"/>
                  <a:pt x="5925465" y="173320"/>
                </a:cubicBezTo>
                <a:lnTo>
                  <a:pt x="5813582" y="178030"/>
                </a:lnTo>
                <a:cubicBezTo>
                  <a:pt x="5808385" y="190557"/>
                  <a:pt x="5803604" y="204220"/>
                  <a:pt x="5799242" y="219020"/>
                </a:cubicBezTo>
                <a:cubicBezTo>
                  <a:pt x="5794881" y="233820"/>
                  <a:pt x="5789685" y="249122"/>
                  <a:pt x="5783657" y="264924"/>
                </a:cubicBezTo>
                <a:cubicBezTo>
                  <a:pt x="5779530" y="268674"/>
                  <a:pt x="5774517" y="270550"/>
                  <a:pt x="5768611" y="270550"/>
                </a:cubicBezTo>
                <a:lnTo>
                  <a:pt x="5765130" y="270550"/>
                </a:lnTo>
                <a:lnTo>
                  <a:pt x="5755741" y="265609"/>
                </a:lnTo>
                <a:cubicBezTo>
                  <a:pt x="5751679" y="260195"/>
                  <a:pt x="5749649" y="254030"/>
                  <a:pt x="5749649" y="247114"/>
                </a:cubicBezTo>
                <a:cubicBezTo>
                  <a:pt x="5773135" y="161812"/>
                  <a:pt x="5809457" y="83239"/>
                  <a:pt x="5858615" y="11397"/>
                </a:cubicBezTo>
                <a:cubicBezTo>
                  <a:pt x="5865722" y="4601"/>
                  <a:pt x="5872420" y="1203"/>
                  <a:pt x="5878705" y="1203"/>
                </a:cubicBezTo>
                <a:close/>
                <a:moveTo>
                  <a:pt x="5354828" y="1203"/>
                </a:moveTo>
                <a:cubicBezTo>
                  <a:pt x="5360401" y="1203"/>
                  <a:pt x="5365328" y="3701"/>
                  <a:pt x="5369612" y="8697"/>
                </a:cubicBezTo>
                <a:cubicBezTo>
                  <a:pt x="5394377" y="50964"/>
                  <a:pt x="5413931" y="92800"/>
                  <a:pt x="5428268" y="134206"/>
                </a:cubicBezTo>
                <a:cubicBezTo>
                  <a:pt x="5442605" y="175611"/>
                  <a:pt x="5458864" y="216786"/>
                  <a:pt x="5477049" y="257731"/>
                </a:cubicBezTo>
                <a:lnTo>
                  <a:pt x="5472581" y="268418"/>
                </a:lnTo>
                <a:cubicBezTo>
                  <a:pt x="5467589" y="271985"/>
                  <a:pt x="5462089" y="273769"/>
                  <a:pt x="5456077" y="273769"/>
                </a:cubicBezTo>
                <a:lnTo>
                  <a:pt x="5453785" y="273769"/>
                </a:lnTo>
                <a:lnTo>
                  <a:pt x="5443943" y="268847"/>
                </a:lnTo>
                <a:cubicBezTo>
                  <a:pt x="5426174" y="239968"/>
                  <a:pt x="5412057" y="208126"/>
                  <a:pt x="5401590" y="173320"/>
                </a:cubicBezTo>
                <a:lnTo>
                  <a:pt x="5289705" y="178030"/>
                </a:lnTo>
                <a:cubicBezTo>
                  <a:pt x="5284510" y="190557"/>
                  <a:pt x="5279730" y="204220"/>
                  <a:pt x="5275368" y="219020"/>
                </a:cubicBezTo>
                <a:cubicBezTo>
                  <a:pt x="5271005" y="233820"/>
                  <a:pt x="5265810" y="249122"/>
                  <a:pt x="5259782" y="264924"/>
                </a:cubicBezTo>
                <a:cubicBezTo>
                  <a:pt x="5255656" y="268674"/>
                  <a:pt x="5250640" y="270550"/>
                  <a:pt x="5244736" y="270550"/>
                </a:cubicBezTo>
                <a:lnTo>
                  <a:pt x="5241255" y="270550"/>
                </a:lnTo>
                <a:lnTo>
                  <a:pt x="5231866" y="265609"/>
                </a:lnTo>
                <a:cubicBezTo>
                  <a:pt x="5227804" y="260195"/>
                  <a:pt x="5225773" y="254030"/>
                  <a:pt x="5225773" y="247114"/>
                </a:cubicBezTo>
                <a:cubicBezTo>
                  <a:pt x="5249260" y="161812"/>
                  <a:pt x="5285583" y="83239"/>
                  <a:pt x="5334740" y="11397"/>
                </a:cubicBezTo>
                <a:cubicBezTo>
                  <a:pt x="5341847" y="4601"/>
                  <a:pt x="5348545" y="1203"/>
                  <a:pt x="5354828" y="1203"/>
                </a:cubicBezTo>
                <a:close/>
                <a:moveTo>
                  <a:pt x="4507104" y="1203"/>
                </a:moveTo>
                <a:cubicBezTo>
                  <a:pt x="4512677" y="1203"/>
                  <a:pt x="4517603" y="3701"/>
                  <a:pt x="4521888" y="8697"/>
                </a:cubicBezTo>
                <a:cubicBezTo>
                  <a:pt x="4546653" y="50964"/>
                  <a:pt x="4566205" y="92800"/>
                  <a:pt x="4580543" y="134206"/>
                </a:cubicBezTo>
                <a:cubicBezTo>
                  <a:pt x="4594879" y="175611"/>
                  <a:pt x="4611140" y="216786"/>
                  <a:pt x="4629323" y="257731"/>
                </a:cubicBezTo>
                <a:lnTo>
                  <a:pt x="4624857" y="268418"/>
                </a:lnTo>
                <a:cubicBezTo>
                  <a:pt x="4619865" y="271985"/>
                  <a:pt x="4614363" y="273769"/>
                  <a:pt x="4608353" y="273769"/>
                </a:cubicBezTo>
                <a:lnTo>
                  <a:pt x="4606061" y="273769"/>
                </a:lnTo>
                <a:lnTo>
                  <a:pt x="4596219" y="268847"/>
                </a:lnTo>
                <a:cubicBezTo>
                  <a:pt x="4578449" y="239968"/>
                  <a:pt x="4564331" y="208126"/>
                  <a:pt x="4553866" y="173320"/>
                </a:cubicBezTo>
                <a:lnTo>
                  <a:pt x="4441981" y="178030"/>
                </a:lnTo>
                <a:cubicBezTo>
                  <a:pt x="4436785" y="190557"/>
                  <a:pt x="4432005" y="204220"/>
                  <a:pt x="4427644" y="219020"/>
                </a:cubicBezTo>
                <a:cubicBezTo>
                  <a:pt x="4423281" y="233820"/>
                  <a:pt x="4418086" y="249122"/>
                  <a:pt x="4412057" y="264924"/>
                </a:cubicBezTo>
                <a:cubicBezTo>
                  <a:pt x="4407931" y="268674"/>
                  <a:pt x="4402916" y="270550"/>
                  <a:pt x="4397012" y="270550"/>
                </a:cubicBezTo>
                <a:lnTo>
                  <a:pt x="4393530" y="270550"/>
                </a:lnTo>
                <a:lnTo>
                  <a:pt x="4384142" y="265609"/>
                </a:lnTo>
                <a:cubicBezTo>
                  <a:pt x="4380080" y="260195"/>
                  <a:pt x="4378049" y="254030"/>
                  <a:pt x="4378049" y="247114"/>
                </a:cubicBezTo>
                <a:cubicBezTo>
                  <a:pt x="4401536" y="161812"/>
                  <a:pt x="4437859" y="83239"/>
                  <a:pt x="4487016" y="11397"/>
                </a:cubicBezTo>
                <a:cubicBezTo>
                  <a:pt x="4494124" y="4601"/>
                  <a:pt x="4500819" y="1203"/>
                  <a:pt x="4507104" y="1203"/>
                </a:cubicBezTo>
                <a:close/>
                <a:moveTo>
                  <a:pt x="3983229" y="1203"/>
                </a:moveTo>
                <a:cubicBezTo>
                  <a:pt x="3988801" y="1203"/>
                  <a:pt x="3993728" y="3701"/>
                  <a:pt x="3998012" y="8697"/>
                </a:cubicBezTo>
                <a:cubicBezTo>
                  <a:pt x="4022778" y="50964"/>
                  <a:pt x="4042330" y="92800"/>
                  <a:pt x="4056667" y="134206"/>
                </a:cubicBezTo>
                <a:cubicBezTo>
                  <a:pt x="4071005" y="175611"/>
                  <a:pt x="4087265" y="216786"/>
                  <a:pt x="4105448" y="257731"/>
                </a:cubicBezTo>
                <a:lnTo>
                  <a:pt x="4100981" y="268418"/>
                </a:lnTo>
                <a:cubicBezTo>
                  <a:pt x="4095990" y="271985"/>
                  <a:pt x="4090488" y="273769"/>
                  <a:pt x="4084477" y="273769"/>
                </a:cubicBezTo>
                <a:lnTo>
                  <a:pt x="4082186" y="273769"/>
                </a:lnTo>
                <a:lnTo>
                  <a:pt x="4072343" y="268847"/>
                </a:lnTo>
                <a:cubicBezTo>
                  <a:pt x="4054574" y="239968"/>
                  <a:pt x="4040456" y="208126"/>
                  <a:pt x="4029991" y="173320"/>
                </a:cubicBezTo>
                <a:lnTo>
                  <a:pt x="3918106" y="178030"/>
                </a:lnTo>
                <a:cubicBezTo>
                  <a:pt x="3912910" y="190557"/>
                  <a:pt x="3908130" y="204220"/>
                  <a:pt x="3903768" y="219020"/>
                </a:cubicBezTo>
                <a:cubicBezTo>
                  <a:pt x="3899405" y="233820"/>
                  <a:pt x="3894210" y="249122"/>
                  <a:pt x="3888181" y="264924"/>
                </a:cubicBezTo>
                <a:cubicBezTo>
                  <a:pt x="3884056" y="268674"/>
                  <a:pt x="3879041" y="270550"/>
                  <a:pt x="3873136" y="270550"/>
                </a:cubicBezTo>
                <a:lnTo>
                  <a:pt x="3869655" y="270550"/>
                </a:lnTo>
                <a:lnTo>
                  <a:pt x="3860266" y="265609"/>
                </a:lnTo>
                <a:cubicBezTo>
                  <a:pt x="3856205" y="260195"/>
                  <a:pt x="3854174" y="254030"/>
                  <a:pt x="3854174" y="247114"/>
                </a:cubicBezTo>
                <a:cubicBezTo>
                  <a:pt x="3877661" y="161812"/>
                  <a:pt x="3913983" y="83239"/>
                  <a:pt x="3963140" y="11397"/>
                </a:cubicBezTo>
                <a:cubicBezTo>
                  <a:pt x="3970248" y="4601"/>
                  <a:pt x="3976944" y="1203"/>
                  <a:pt x="3983229" y="1203"/>
                </a:cubicBezTo>
                <a:close/>
                <a:moveTo>
                  <a:pt x="3135503" y="1203"/>
                </a:moveTo>
                <a:cubicBezTo>
                  <a:pt x="3141076" y="1203"/>
                  <a:pt x="3146003" y="3701"/>
                  <a:pt x="3150287" y="8697"/>
                </a:cubicBezTo>
                <a:cubicBezTo>
                  <a:pt x="3175053" y="50964"/>
                  <a:pt x="3194605" y="92800"/>
                  <a:pt x="3208942" y="134206"/>
                </a:cubicBezTo>
                <a:cubicBezTo>
                  <a:pt x="3223279" y="175611"/>
                  <a:pt x="3239540" y="216786"/>
                  <a:pt x="3257723" y="257731"/>
                </a:cubicBezTo>
                <a:lnTo>
                  <a:pt x="3253256" y="268418"/>
                </a:lnTo>
                <a:cubicBezTo>
                  <a:pt x="3248265" y="271985"/>
                  <a:pt x="3242763" y="273769"/>
                  <a:pt x="3236752" y="273769"/>
                </a:cubicBezTo>
                <a:lnTo>
                  <a:pt x="3234461" y="273769"/>
                </a:lnTo>
                <a:lnTo>
                  <a:pt x="3224618" y="268847"/>
                </a:lnTo>
                <a:cubicBezTo>
                  <a:pt x="3206849" y="239968"/>
                  <a:pt x="3192731" y="208126"/>
                  <a:pt x="3182265" y="173320"/>
                </a:cubicBezTo>
                <a:lnTo>
                  <a:pt x="3070381" y="178030"/>
                </a:lnTo>
                <a:cubicBezTo>
                  <a:pt x="3065185" y="190557"/>
                  <a:pt x="3060405" y="204220"/>
                  <a:pt x="3056043" y="219020"/>
                </a:cubicBezTo>
                <a:cubicBezTo>
                  <a:pt x="3051680" y="233820"/>
                  <a:pt x="3046485" y="249122"/>
                  <a:pt x="3040457" y="264924"/>
                </a:cubicBezTo>
                <a:cubicBezTo>
                  <a:pt x="3036331" y="268674"/>
                  <a:pt x="3031316" y="270550"/>
                  <a:pt x="3025411" y="270550"/>
                </a:cubicBezTo>
                <a:lnTo>
                  <a:pt x="3021930" y="270550"/>
                </a:lnTo>
                <a:lnTo>
                  <a:pt x="3012541" y="265609"/>
                </a:lnTo>
                <a:cubicBezTo>
                  <a:pt x="3008480" y="260195"/>
                  <a:pt x="3006449" y="254030"/>
                  <a:pt x="3006449" y="247114"/>
                </a:cubicBezTo>
                <a:cubicBezTo>
                  <a:pt x="3029936" y="161812"/>
                  <a:pt x="3066257" y="83239"/>
                  <a:pt x="3115415" y="11397"/>
                </a:cubicBezTo>
                <a:cubicBezTo>
                  <a:pt x="3122523" y="4601"/>
                  <a:pt x="3129219" y="1203"/>
                  <a:pt x="3135503" y="1203"/>
                </a:cubicBezTo>
                <a:close/>
                <a:moveTo>
                  <a:pt x="2621153" y="1203"/>
                </a:moveTo>
                <a:cubicBezTo>
                  <a:pt x="2626725" y="1203"/>
                  <a:pt x="2631653" y="3701"/>
                  <a:pt x="2635936" y="8697"/>
                </a:cubicBezTo>
                <a:cubicBezTo>
                  <a:pt x="2660703" y="50964"/>
                  <a:pt x="2680255" y="92800"/>
                  <a:pt x="2694592" y="134206"/>
                </a:cubicBezTo>
                <a:cubicBezTo>
                  <a:pt x="2708929" y="175611"/>
                  <a:pt x="2725190" y="216786"/>
                  <a:pt x="2743373" y="257731"/>
                </a:cubicBezTo>
                <a:lnTo>
                  <a:pt x="2738906" y="268418"/>
                </a:lnTo>
                <a:cubicBezTo>
                  <a:pt x="2733914" y="271985"/>
                  <a:pt x="2728413" y="273769"/>
                  <a:pt x="2722402" y="273769"/>
                </a:cubicBezTo>
                <a:lnTo>
                  <a:pt x="2720111" y="273769"/>
                </a:lnTo>
                <a:lnTo>
                  <a:pt x="2710268" y="268847"/>
                </a:lnTo>
                <a:cubicBezTo>
                  <a:pt x="2692499" y="239968"/>
                  <a:pt x="2678381" y="208126"/>
                  <a:pt x="2667915" y="173320"/>
                </a:cubicBezTo>
                <a:lnTo>
                  <a:pt x="2556031" y="178030"/>
                </a:lnTo>
                <a:cubicBezTo>
                  <a:pt x="2550835" y="190557"/>
                  <a:pt x="2546055" y="204220"/>
                  <a:pt x="2541693" y="219020"/>
                </a:cubicBezTo>
                <a:cubicBezTo>
                  <a:pt x="2537330" y="233820"/>
                  <a:pt x="2532135" y="249122"/>
                  <a:pt x="2526107" y="264924"/>
                </a:cubicBezTo>
                <a:cubicBezTo>
                  <a:pt x="2521981" y="268674"/>
                  <a:pt x="2516966" y="270550"/>
                  <a:pt x="2511061" y="270550"/>
                </a:cubicBezTo>
                <a:lnTo>
                  <a:pt x="2507580" y="270550"/>
                </a:lnTo>
                <a:lnTo>
                  <a:pt x="2498191" y="265609"/>
                </a:lnTo>
                <a:cubicBezTo>
                  <a:pt x="2494130" y="260195"/>
                  <a:pt x="2492099" y="254030"/>
                  <a:pt x="2492099" y="247114"/>
                </a:cubicBezTo>
                <a:cubicBezTo>
                  <a:pt x="2515585" y="161812"/>
                  <a:pt x="2551908" y="83239"/>
                  <a:pt x="2601065" y="11397"/>
                </a:cubicBezTo>
                <a:cubicBezTo>
                  <a:pt x="2608173" y="4601"/>
                  <a:pt x="2614869" y="1203"/>
                  <a:pt x="2621153" y="1203"/>
                </a:cubicBezTo>
                <a:close/>
                <a:moveTo>
                  <a:pt x="1773428" y="1203"/>
                </a:moveTo>
                <a:cubicBezTo>
                  <a:pt x="1779001" y="1203"/>
                  <a:pt x="1783928" y="3701"/>
                  <a:pt x="1788212" y="8697"/>
                </a:cubicBezTo>
                <a:cubicBezTo>
                  <a:pt x="1812978" y="50964"/>
                  <a:pt x="1832530" y="92800"/>
                  <a:pt x="1846867" y="134206"/>
                </a:cubicBezTo>
                <a:cubicBezTo>
                  <a:pt x="1861204" y="175611"/>
                  <a:pt x="1877465" y="216786"/>
                  <a:pt x="1895648" y="257731"/>
                </a:cubicBezTo>
                <a:lnTo>
                  <a:pt x="1891181" y="268418"/>
                </a:lnTo>
                <a:cubicBezTo>
                  <a:pt x="1886190" y="271985"/>
                  <a:pt x="1880688" y="273769"/>
                  <a:pt x="1874677" y="273769"/>
                </a:cubicBezTo>
                <a:lnTo>
                  <a:pt x="1872386" y="273769"/>
                </a:lnTo>
                <a:lnTo>
                  <a:pt x="1862543" y="268847"/>
                </a:lnTo>
                <a:cubicBezTo>
                  <a:pt x="1844773" y="239968"/>
                  <a:pt x="1830656" y="208126"/>
                  <a:pt x="1820190" y="173320"/>
                </a:cubicBezTo>
                <a:lnTo>
                  <a:pt x="1708306" y="178030"/>
                </a:lnTo>
                <a:cubicBezTo>
                  <a:pt x="1703109" y="190557"/>
                  <a:pt x="1698330" y="204220"/>
                  <a:pt x="1693968" y="219020"/>
                </a:cubicBezTo>
                <a:cubicBezTo>
                  <a:pt x="1689605" y="233820"/>
                  <a:pt x="1684410" y="249122"/>
                  <a:pt x="1678382" y="264924"/>
                </a:cubicBezTo>
                <a:cubicBezTo>
                  <a:pt x="1674256" y="268674"/>
                  <a:pt x="1669241" y="270550"/>
                  <a:pt x="1663336" y="270550"/>
                </a:cubicBezTo>
                <a:lnTo>
                  <a:pt x="1659855" y="270550"/>
                </a:lnTo>
                <a:lnTo>
                  <a:pt x="1650466" y="265609"/>
                </a:lnTo>
                <a:cubicBezTo>
                  <a:pt x="1646405" y="260195"/>
                  <a:pt x="1644374" y="254030"/>
                  <a:pt x="1644374" y="247114"/>
                </a:cubicBezTo>
                <a:cubicBezTo>
                  <a:pt x="1667860" y="161812"/>
                  <a:pt x="1704182" y="83239"/>
                  <a:pt x="1753340" y="11397"/>
                </a:cubicBezTo>
                <a:cubicBezTo>
                  <a:pt x="1760448" y="4601"/>
                  <a:pt x="1767144" y="1203"/>
                  <a:pt x="1773428" y="1203"/>
                </a:cubicBezTo>
                <a:close/>
                <a:moveTo>
                  <a:pt x="1249554" y="1203"/>
                </a:moveTo>
                <a:cubicBezTo>
                  <a:pt x="1255125" y="1203"/>
                  <a:pt x="1260053" y="3701"/>
                  <a:pt x="1264337" y="8697"/>
                </a:cubicBezTo>
                <a:cubicBezTo>
                  <a:pt x="1289103" y="50964"/>
                  <a:pt x="1308655" y="92800"/>
                  <a:pt x="1322992" y="134206"/>
                </a:cubicBezTo>
                <a:cubicBezTo>
                  <a:pt x="1337330" y="175611"/>
                  <a:pt x="1353590" y="216786"/>
                  <a:pt x="1371773" y="257731"/>
                </a:cubicBezTo>
                <a:lnTo>
                  <a:pt x="1367306" y="268418"/>
                </a:lnTo>
                <a:cubicBezTo>
                  <a:pt x="1362315" y="271985"/>
                  <a:pt x="1356813" y="273769"/>
                  <a:pt x="1350802" y="273769"/>
                </a:cubicBezTo>
                <a:lnTo>
                  <a:pt x="1348510" y="273769"/>
                </a:lnTo>
                <a:lnTo>
                  <a:pt x="1338668" y="268847"/>
                </a:lnTo>
                <a:cubicBezTo>
                  <a:pt x="1320898" y="239968"/>
                  <a:pt x="1306781" y="208126"/>
                  <a:pt x="1296316" y="173320"/>
                </a:cubicBezTo>
                <a:lnTo>
                  <a:pt x="1184431" y="178030"/>
                </a:lnTo>
                <a:cubicBezTo>
                  <a:pt x="1179234" y="190557"/>
                  <a:pt x="1174455" y="204220"/>
                  <a:pt x="1170093" y="219020"/>
                </a:cubicBezTo>
                <a:cubicBezTo>
                  <a:pt x="1165730" y="233820"/>
                  <a:pt x="1160535" y="249122"/>
                  <a:pt x="1154506" y="264924"/>
                </a:cubicBezTo>
                <a:cubicBezTo>
                  <a:pt x="1150381" y="268674"/>
                  <a:pt x="1145366" y="270550"/>
                  <a:pt x="1139461" y="270550"/>
                </a:cubicBezTo>
                <a:lnTo>
                  <a:pt x="1135980" y="270550"/>
                </a:lnTo>
                <a:lnTo>
                  <a:pt x="1126591" y="265609"/>
                </a:lnTo>
                <a:cubicBezTo>
                  <a:pt x="1122530" y="260195"/>
                  <a:pt x="1120499" y="254030"/>
                  <a:pt x="1120499" y="247114"/>
                </a:cubicBezTo>
                <a:cubicBezTo>
                  <a:pt x="1143986" y="161812"/>
                  <a:pt x="1180308" y="83239"/>
                  <a:pt x="1229465" y="11397"/>
                </a:cubicBezTo>
                <a:cubicBezTo>
                  <a:pt x="1236573" y="4601"/>
                  <a:pt x="1243269" y="1203"/>
                  <a:pt x="1249554" y="1203"/>
                </a:cubicBezTo>
                <a:close/>
                <a:moveTo>
                  <a:pt x="392303" y="1203"/>
                </a:moveTo>
                <a:cubicBezTo>
                  <a:pt x="397875" y="1203"/>
                  <a:pt x="402803" y="3701"/>
                  <a:pt x="407086" y="8697"/>
                </a:cubicBezTo>
                <a:cubicBezTo>
                  <a:pt x="431853" y="50964"/>
                  <a:pt x="451405" y="92800"/>
                  <a:pt x="465742" y="134206"/>
                </a:cubicBezTo>
                <a:cubicBezTo>
                  <a:pt x="480079" y="175611"/>
                  <a:pt x="496340" y="216786"/>
                  <a:pt x="514523" y="257731"/>
                </a:cubicBezTo>
                <a:lnTo>
                  <a:pt x="510056" y="268418"/>
                </a:lnTo>
                <a:cubicBezTo>
                  <a:pt x="505064" y="271985"/>
                  <a:pt x="499563" y="273769"/>
                  <a:pt x="493552" y="273769"/>
                </a:cubicBezTo>
                <a:lnTo>
                  <a:pt x="491260" y="273769"/>
                </a:lnTo>
                <a:lnTo>
                  <a:pt x="481418" y="268847"/>
                </a:lnTo>
                <a:cubicBezTo>
                  <a:pt x="463648" y="239968"/>
                  <a:pt x="449531" y="208126"/>
                  <a:pt x="439065" y="173320"/>
                </a:cubicBezTo>
                <a:lnTo>
                  <a:pt x="327181" y="178030"/>
                </a:lnTo>
                <a:cubicBezTo>
                  <a:pt x="321985" y="190557"/>
                  <a:pt x="317205" y="204220"/>
                  <a:pt x="312843" y="219020"/>
                </a:cubicBezTo>
                <a:cubicBezTo>
                  <a:pt x="308480" y="233820"/>
                  <a:pt x="303285" y="249122"/>
                  <a:pt x="297256" y="264924"/>
                </a:cubicBezTo>
                <a:cubicBezTo>
                  <a:pt x="293131" y="268674"/>
                  <a:pt x="288116" y="270550"/>
                  <a:pt x="282211" y="270550"/>
                </a:cubicBezTo>
                <a:lnTo>
                  <a:pt x="278729" y="270550"/>
                </a:lnTo>
                <a:lnTo>
                  <a:pt x="269341" y="265609"/>
                </a:lnTo>
                <a:cubicBezTo>
                  <a:pt x="265280" y="260195"/>
                  <a:pt x="263249" y="254030"/>
                  <a:pt x="263249" y="247114"/>
                </a:cubicBezTo>
                <a:cubicBezTo>
                  <a:pt x="286735" y="161812"/>
                  <a:pt x="323058" y="83239"/>
                  <a:pt x="372215" y="11397"/>
                </a:cubicBezTo>
                <a:cubicBezTo>
                  <a:pt x="379323" y="4601"/>
                  <a:pt x="386019" y="1203"/>
                  <a:pt x="392303" y="1203"/>
                </a:cubicBezTo>
                <a:close/>
                <a:moveTo>
                  <a:pt x="11850169" y="0"/>
                </a:moveTo>
                <a:cubicBezTo>
                  <a:pt x="11867170" y="0"/>
                  <a:pt x="11889638" y="2112"/>
                  <a:pt x="11917570" y="6335"/>
                </a:cubicBezTo>
                <a:cubicBezTo>
                  <a:pt x="11945502" y="10559"/>
                  <a:pt x="11968992" y="19296"/>
                  <a:pt x="11988039" y="32545"/>
                </a:cubicBezTo>
                <a:cubicBezTo>
                  <a:pt x="12007086" y="45794"/>
                  <a:pt x="12020605" y="60546"/>
                  <a:pt x="12028597" y="76801"/>
                </a:cubicBezTo>
                <a:cubicBezTo>
                  <a:pt x="12038000" y="95889"/>
                  <a:pt x="12042700" y="113437"/>
                  <a:pt x="12042700" y="129445"/>
                </a:cubicBezTo>
                <a:cubicBezTo>
                  <a:pt x="12042700" y="137273"/>
                  <a:pt x="12041945" y="146972"/>
                  <a:pt x="12040430" y="158540"/>
                </a:cubicBezTo>
                <a:cubicBezTo>
                  <a:pt x="12038915" y="170109"/>
                  <a:pt x="12036003" y="181867"/>
                  <a:pt x="12031694" y="193815"/>
                </a:cubicBezTo>
                <a:cubicBezTo>
                  <a:pt x="12027384" y="205763"/>
                  <a:pt x="12014695" y="221241"/>
                  <a:pt x="11993625" y="240247"/>
                </a:cubicBezTo>
                <a:cubicBezTo>
                  <a:pt x="11972556" y="259254"/>
                  <a:pt x="11947746" y="270991"/>
                  <a:pt x="11919195" y="275458"/>
                </a:cubicBezTo>
                <a:cubicBezTo>
                  <a:pt x="11890643" y="279925"/>
                  <a:pt x="11861808" y="283244"/>
                  <a:pt x="11832685" y="285416"/>
                </a:cubicBezTo>
                <a:cubicBezTo>
                  <a:pt x="11821003" y="284140"/>
                  <a:pt x="11814224" y="279904"/>
                  <a:pt x="11812344" y="272706"/>
                </a:cubicBezTo>
                <a:cubicBezTo>
                  <a:pt x="11810465" y="265509"/>
                  <a:pt x="11806708" y="184692"/>
                  <a:pt x="11801071" y="30257"/>
                </a:cubicBezTo>
                <a:cubicBezTo>
                  <a:pt x="11801374" y="13703"/>
                  <a:pt x="11804651" y="4522"/>
                  <a:pt x="11810904" y="2713"/>
                </a:cubicBezTo>
                <a:cubicBezTo>
                  <a:pt x="11817156" y="904"/>
                  <a:pt x="11830245" y="0"/>
                  <a:pt x="11850169" y="0"/>
                </a:cubicBezTo>
                <a:close/>
                <a:moveTo>
                  <a:pt x="10488094" y="0"/>
                </a:moveTo>
                <a:cubicBezTo>
                  <a:pt x="10505095" y="0"/>
                  <a:pt x="10527563" y="2112"/>
                  <a:pt x="10555495" y="6335"/>
                </a:cubicBezTo>
                <a:cubicBezTo>
                  <a:pt x="10583427" y="10559"/>
                  <a:pt x="10606917" y="19296"/>
                  <a:pt x="10625965" y="32545"/>
                </a:cubicBezTo>
                <a:cubicBezTo>
                  <a:pt x="10645011" y="45794"/>
                  <a:pt x="10658530" y="60546"/>
                  <a:pt x="10666522" y="76801"/>
                </a:cubicBezTo>
                <a:cubicBezTo>
                  <a:pt x="10675925" y="95889"/>
                  <a:pt x="10680627" y="113437"/>
                  <a:pt x="10680627" y="129445"/>
                </a:cubicBezTo>
                <a:cubicBezTo>
                  <a:pt x="10680627" y="137273"/>
                  <a:pt x="10679868" y="146972"/>
                  <a:pt x="10678355" y="158540"/>
                </a:cubicBezTo>
                <a:cubicBezTo>
                  <a:pt x="10676840" y="170109"/>
                  <a:pt x="10673928" y="181867"/>
                  <a:pt x="10669619" y="193815"/>
                </a:cubicBezTo>
                <a:cubicBezTo>
                  <a:pt x="10665310" y="205763"/>
                  <a:pt x="10652620" y="221241"/>
                  <a:pt x="10631552" y="240247"/>
                </a:cubicBezTo>
                <a:cubicBezTo>
                  <a:pt x="10610481" y="259254"/>
                  <a:pt x="10585671" y="270991"/>
                  <a:pt x="10557120" y="275458"/>
                </a:cubicBezTo>
                <a:cubicBezTo>
                  <a:pt x="10528570" y="279925"/>
                  <a:pt x="10499733" y="283244"/>
                  <a:pt x="10470610" y="285416"/>
                </a:cubicBezTo>
                <a:cubicBezTo>
                  <a:pt x="10458928" y="284140"/>
                  <a:pt x="10452149" y="279904"/>
                  <a:pt x="10450270" y="272706"/>
                </a:cubicBezTo>
                <a:cubicBezTo>
                  <a:pt x="10448390" y="265509"/>
                  <a:pt x="10444632" y="184692"/>
                  <a:pt x="10438996" y="30257"/>
                </a:cubicBezTo>
                <a:cubicBezTo>
                  <a:pt x="10439298" y="13703"/>
                  <a:pt x="10442577" y="4522"/>
                  <a:pt x="10448829" y="2713"/>
                </a:cubicBezTo>
                <a:cubicBezTo>
                  <a:pt x="10455082" y="904"/>
                  <a:pt x="10468170" y="0"/>
                  <a:pt x="10488094" y="0"/>
                </a:cubicBezTo>
                <a:close/>
                <a:moveTo>
                  <a:pt x="9116494" y="0"/>
                </a:moveTo>
                <a:cubicBezTo>
                  <a:pt x="9133495" y="0"/>
                  <a:pt x="9155963" y="2112"/>
                  <a:pt x="9183895" y="6335"/>
                </a:cubicBezTo>
                <a:cubicBezTo>
                  <a:pt x="9211827" y="10559"/>
                  <a:pt x="9235317" y="19296"/>
                  <a:pt x="9254364" y="32545"/>
                </a:cubicBezTo>
                <a:cubicBezTo>
                  <a:pt x="9273412" y="45794"/>
                  <a:pt x="9286931" y="60546"/>
                  <a:pt x="9294922" y="76801"/>
                </a:cubicBezTo>
                <a:cubicBezTo>
                  <a:pt x="9304325" y="95889"/>
                  <a:pt x="9309026" y="113437"/>
                  <a:pt x="9309026" y="129445"/>
                </a:cubicBezTo>
                <a:cubicBezTo>
                  <a:pt x="9309026" y="137273"/>
                  <a:pt x="9308268" y="146972"/>
                  <a:pt x="9306755" y="158540"/>
                </a:cubicBezTo>
                <a:cubicBezTo>
                  <a:pt x="9305240" y="170109"/>
                  <a:pt x="9302328" y="181867"/>
                  <a:pt x="9298019" y="193815"/>
                </a:cubicBezTo>
                <a:cubicBezTo>
                  <a:pt x="9293709" y="205763"/>
                  <a:pt x="9281021" y="221241"/>
                  <a:pt x="9259951" y="240247"/>
                </a:cubicBezTo>
                <a:cubicBezTo>
                  <a:pt x="9238881" y="259254"/>
                  <a:pt x="9214071" y="270991"/>
                  <a:pt x="9185520" y="275458"/>
                </a:cubicBezTo>
                <a:cubicBezTo>
                  <a:pt x="9156969" y="279925"/>
                  <a:pt x="9128132" y="283244"/>
                  <a:pt x="9099010" y="285416"/>
                </a:cubicBezTo>
                <a:cubicBezTo>
                  <a:pt x="9087328" y="284140"/>
                  <a:pt x="9080548" y="279904"/>
                  <a:pt x="9078669" y="272706"/>
                </a:cubicBezTo>
                <a:cubicBezTo>
                  <a:pt x="9076790" y="265509"/>
                  <a:pt x="9073032" y="184692"/>
                  <a:pt x="9067396" y="30257"/>
                </a:cubicBezTo>
                <a:cubicBezTo>
                  <a:pt x="9067699" y="13703"/>
                  <a:pt x="9070977" y="4522"/>
                  <a:pt x="9077229" y="2713"/>
                </a:cubicBezTo>
                <a:cubicBezTo>
                  <a:pt x="9083482" y="904"/>
                  <a:pt x="9096570" y="0"/>
                  <a:pt x="9116494" y="0"/>
                </a:cubicBezTo>
                <a:close/>
                <a:moveTo>
                  <a:pt x="7744894" y="0"/>
                </a:moveTo>
                <a:cubicBezTo>
                  <a:pt x="7761895" y="0"/>
                  <a:pt x="7784363" y="2112"/>
                  <a:pt x="7812295" y="6335"/>
                </a:cubicBezTo>
                <a:cubicBezTo>
                  <a:pt x="7840226" y="10559"/>
                  <a:pt x="7863717" y="19296"/>
                  <a:pt x="7882764" y="32545"/>
                </a:cubicBezTo>
                <a:cubicBezTo>
                  <a:pt x="7901812" y="45794"/>
                  <a:pt x="7915330" y="60546"/>
                  <a:pt x="7923321" y="76801"/>
                </a:cubicBezTo>
                <a:cubicBezTo>
                  <a:pt x="7932725" y="95889"/>
                  <a:pt x="7937426" y="113437"/>
                  <a:pt x="7937426" y="129445"/>
                </a:cubicBezTo>
                <a:cubicBezTo>
                  <a:pt x="7937426" y="137273"/>
                  <a:pt x="7936669" y="146972"/>
                  <a:pt x="7935154" y="158540"/>
                </a:cubicBezTo>
                <a:cubicBezTo>
                  <a:pt x="7933640" y="170109"/>
                  <a:pt x="7930728" y="181867"/>
                  <a:pt x="7926419" y="193815"/>
                </a:cubicBezTo>
                <a:cubicBezTo>
                  <a:pt x="7922110" y="205763"/>
                  <a:pt x="7909421" y="221241"/>
                  <a:pt x="7888351" y="240247"/>
                </a:cubicBezTo>
                <a:cubicBezTo>
                  <a:pt x="7867281" y="259254"/>
                  <a:pt x="7842471" y="270991"/>
                  <a:pt x="7813920" y="275458"/>
                </a:cubicBezTo>
                <a:cubicBezTo>
                  <a:pt x="7785369" y="279925"/>
                  <a:pt x="7756533" y="283244"/>
                  <a:pt x="7727410" y="285416"/>
                </a:cubicBezTo>
                <a:cubicBezTo>
                  <a:pt x="7715729" y="284140"/>
                  <a:pt x="7708949" y="279904"/>
                  <a:pt x="7707069" y="272706"/>
                </a:cubicBezTo>
                <a:cubicBezTo>
                  <a:pt x="7705190" y="265509"/>
                  <a:pt x="7701432" y="184692"/>
                  <a:pt x="7695796" y="30257"/>
                </a:cubicBezTo>
                <a:cubicBezTo>
                  <a:pt x="7696099" y="13703"/>
                  <a:pt x="7699377" y="4522"/>
                  <a:pt x="7705629" y="2713"/>
                </a:cubicBezTo>
                <a:cubicBezTo>
                  <a:pt x="7711881" y="904"/>
                  <a:pt x="7724971" y="0"/>
                  <a:pt x="7744894" y="0"/>
                </a:cubicBezTo>
                <a:close/>
                <a:moveTo>
                  <a:pt x="6382819" y="0"/>
                </a:moveTo>
                <a:cubicBezTo>
                  <a:pt x="6399822" y="0"/>
                  <a:pt x="6422287" y="2112"/>
                  <a:pt x="6450220" y="6335"/>
                </a:cubicBezTo>
                <a:cubicBezTo>
                  <a:pt x="6478152" y="10559"/>
                  <a:pt x="6501642" y="19296"/>
                  <a:pt x="6520689" y="32545"/>
                </a:cubicBezTo>
                <a:cubicBezTo>
                  <a:pt x="6539737" y="45794"/>
                  <a:pt x="6553256" y="60546"/>
                  <a:pt x="6561247" y="76801"/>
                </a:cubicBezTo>
                <a:cubicBezTo>
                  <a:pt x="6570650" y="95889"/>
                  <a:pt x="6575351" y="113437"/>
                  <a:pt x="6575351" y="129445"/>
                </a:cubicBezTo>
                <a:cubicBezTo>
                  <a:pt x="6575351" y="137273"/>
                  <a:pt x="6574594" y="146972"/>
                  <a:pt x="6573079" y="158540"/>
                </a:cubicBezTo>
                <a:cubicBezTo>
                  <a:pt x="6571565" y="170109"/>
                  <a:pt x="6568653" y="181867"/>
                  <a:pt x="6564344" y="193815"/>
                </a:cubicBezTo>
                <a:cubicBezTo>
                  <a:pt x="6560035" y="205763"/>
                  <a:pt x="6547347" y="221241"/>
                  <a:pt x="6526276" y="240247"/>
                </a:cubicBezTo>
                <a:cubicBezTo>
                  <a:pt x="6505207" y="259254"/>
                  <a:pt x="6480396" y="270991"/>
                  <a:pt x="6451846" y="275458"/>
                </a:cubicBezTo>
                <a:cubicBezTo>
                  <a:pt x="6423296" y="279925"/>
                  <a:pt x="6394459" y="283244"/>
                  <a:pt x="6365336" y="285416"/>
                </a:cubicBezTo>
                <a:cubicBezTo>
                  <a:pt x="6353654" y="284140"/>
                  <a:pt x="6346875" y="279904"/>
                  <a:pt x="6344995" y="272706"/>
                </a:cubicBezTo>
                <a:cubicBezTo>
                  <a:pt x="6343116" y="265509"/>
                  <a:pt x="6339357" y="184692"/>
                  <a:pt x="6333721" y="30257"/>
                </a:cubicBezTo>
                <a:cubicBezTo>
                  <a:pt x="6334024" y="13703"/>
                  <a:pt x="6337302" y="4522"/>
                  <a:pt x="6343555" y="2713"/>
                </a:cubicBezTo>
                <a:cubicBezTo>
                  <a:pt x="6349808" y="904"/>
                  <a:pt x="6362895" y="0"/>
                  <a:pt x="6382819" y="0"/>
                </a:cubicBezTo>
                <a:close/>
                <a:moveTo>
                  <a:pt x="5011219" y="0"/>
                </a:moveTo>
                <a:cubicBezTo>
                  <a:pt x="5028221" y="0"/>
                  <a:pt x="5050688" y="2112"/>
                  <a:pt x="5078621" y="6335"/>
                </a:cubicBezTo>
                <a:cubicBezTo>
                  <a:pt x="5106553" y="10559"/>
                  <a:pt x="5130043" y="19296"/>
                  <a:pt x="5149089" y="32545"/>
                </a:cubicBezTo>
                <a:cubicBezTo>
                  <a:pt x="5168138" y="45794"/>
                  <a:pt x="5181655" y="60546"/>
                  <a:pt x="5189647" y="76801"/>
                </a:cubicBezTo>
                <a:cubicBezTo>
                  <a:pt x="5199050" y="95889"/>
                  <a:pt x="5203752" y="113437"/>
                  <a:pt x="5203752" y="129445"/>
                </a:cubicBezTo>
                <a:cubicBezTo>
                  <a:pt x="5203752" y="137273"/>
                  <a:pt x="5202995" y="146972"/>
                  <a:pt x="5201481" y="158540"/>
                </a:cubicBezTo>
                <a:cubicBezTo>
                  <a:pt x="5199965" y="170109"/>
                  <a:pt x="5197054" y="181867"/>
                  <a:pt x="5192744" y="193815"/>
                </a:cubicBezTo>
                <a:cubicBezTo>
                  <a:pt x="5188435" y="205763"/>
                  <a:pt x="5175746" y="221241"/>
                  <a:pt x="5154677" y="240247"/>
                </a:cubicBezTo>
                <a:cubicBezTo>
                  <a:pt x="5133608" y="259254"/>
                  <a:pt x="5108796" y="270991"/>
                  <a:pt x="5080246" y="275458"/>
                </a:cubicBezTo>
                <a:cubicBezTo>
                  <a:pt x="5051695" y="279925"/>
                  <a:pt x="5022858" y="283244"/>
                  <a:pt x="4993736" y="285416"/>
                </a:cubicBezTo>
                <a:cubicBezTo>
                  <a:pt x="4982054" y="284140"/>
                  <a:pt x="4975274" y="279904"/>
                  <a:pt x="4973395" y="272706"/>
                </a:cubicBezTo>
                <a:cubicBezTo>
                  <a:pt x="4971515" y="265509"/>
                  <a:pt x="4967757" y="184692"/>
                  <a:pt x="4962123" y="30257"/>
                </a:cubicBezTo>
                <a:cubicBezTo>
                  <a:pt x="4962425" y="13703"/>
                  <a:pt x="4965703" y="4522"/>
                  <a:pt x="4971954" y="2713"/>
                </a:cubicBezTo>
                <a:cubicBezTo>
                  <a:pt x="4978207" y="904"/>
                  <a:pt x="4991296" y="0"/>
                  <a:pt x="5011219" y="0"/>
                </a:cubicBezTo>
                <a:close/>
                <a:moveTo>
                  <a:pt x="3639619" y="0"/>
                </a:moveTo>
                <a:cubicBezTo>
                  <a:pt x="3656621" y="0"/>
                  <a:pt x="3679088" y="2112"/>
                  <a:pt x="3707020" y="6335"/>
                </a:cubicBezTo>
                <a:cubicBezTo>
                  <a:pt x="3734952" y="10559"/>
                  <a:pt x="3758442" y="19296"/>
                  <a:pt x="3777490" y="32545"/>
                </a:cubicBezTo>
                <a:cubicBezTo>
                  <a:pt x="3796537" y="45794"/>
                  <a:pt x="3810056" y="60546"/>
                  <a:pt x="3818047" y="76801"/>
                </a:cubicBezTo>
                <a:cubicBezTo>
                  <a:pt x="3827450" y="95889"/>
                  <a:pt x="3832152" y="113437"/>
                  <a:pt x="3832152" y="129445"/>
                </a:cubicBezTo>
                <a:cubicBezTo>
                  <a:pt x="3832152" y="137273"/>
                  <a:pt x="3831395" y="146972"/>
                  <a:pt x="3829879" y="158540"/>
                </a:cubicBezTo>
                <a:cubicBezTo>
                  <a:pt x="3828366" y="170109"/>
                  <a:pt x="3825454" y="181867"/>
                  <a:pt x="3821144" y="193815"/>
                </a:cubicBezTo>
                <a:cubicBezTo>
                  <a:pt x="3816836" y="205763"/>
                  <a:pt x="3804146" y="221241"/>
                  <a:pt x="3783076" y="240247"/>
                </a:cubicBezTo>
                <a:cubicBezTo>
                  <a:pt x="3762007" y="259254"/>
                  <a:pt x="3737197" y="270991"/>
                  <a:pt x="3708646" y="275458"/>
                </a:cubicBezTo>
                <a:cubicBezTo>
                  <a:pt x="3680095" y="279925"/>
                  <a:pt x="3651259" y="283244"/>
                  <a:pt x="3622136" y="285416"/>
                </a:cubicBezTo>
                <a:cubicBezTo>
                  <a:pt x="3610455" y="284140"/>
                  <a:pt x="3603674" y="279904"/>
                  <a:pt x="3601795" y="272706"/>
                </a:cubicBezTo>
                <a:cubicBezTo>
                  <a:pt x="3599916" y="265509"/>
                  <a:pt x="3596158" y="184692"/>
                  <a:pt x="3590522" y="30257"/>
                </a:cubicBezTo>
                <a:cubicBezTo>
                  <a:pt x="3590825" y="13703"/>
                  <a:pt x="3594102" y="4522"/>
                  <a:pt x="3600355" y="2713"/>
                </a:cubicBezTo>
                <a:cubicBezTo>
                  <a:pt x="3606607" y="904"/>
                  <a:pt x="3619695" y="0"/>
                  <a:pt x="3639619" y="0"/>
                </a:cubicBezTo>
                <a:close/>
                <a:moveTo>
                  <a:pt x="2277544" y="0"/>
                </a:moveTo>
                <a:cubicBezTo>
                  <a:pt x="2294546" y="0"/>
                  <a:pt x="2317013" y="2112"/>
                  <a:pt x="2344945" y="6335"/>
                </a:cubicBezTo>
                <a:cubicBezTo>
                  <a:pt x="2372877" y="10559"/>
                  <a:pt x="2396367" y="19296"/>
                  <a:pt x="2415415" y="32545"/>
                </a:cubicBezTo>
                <a:cubicBezTo>
                  <a:pt x="2434462" y="45794"/>
                  <a:pt x="2447981" y="60546"/>
                  <a:pt x="2455972" y="76801"/>
                </a:cubicBezTo>
                <a:cubicBezTo>
                  <a:pt x="2465375" y="95889"/>
                  <a:pt x="2470077" y="113437"/>
                  <a:pt x="2470077" y="129445"/>
                </a:cubicBezTo>
                <a:cubicBezTo>
                  <a:pt x="2470077" y="137273"/>
                  <a:pt x="2469320" y="146972"/>
                  <a:pt x="2467805" y="158540"/>
                </a:cubicBezTo>
                <a:cubicBezTo>
                  <a:pt x="2466290" y="170109"/>
                  <a:pt x="2463379" y="181867"/>
                  <a:pt x="2459070" y="193815"/>
                </a:cubicBezTo>
                <a:cubicBezTo>
                  <a:pt x="2454760" y="205763"/>
                  <a:pt x="2442071" y="221241"/>
                  <a:pt x="2421002" y="240247"/>
                </a:cubicBezTo>
                <a:cubicBezTo>
                  <a:pt x="2399932" y="259254"/>
                  <a:pt x="2375122" y="270991"/>
                  <a:pt x="2346571" y="275458"/>
                </a:cubicBezTo>
                <a:cubicBezTo>
                  <a:pt x="2318020" y="279925"/>
                  <a:pt x="2289184" y="283244"/>
                  <a:pt x="2260061" y="285416"/>
                </a:cubicBezTo>
                <a:cubicBezTo>
                  <a:pt x="2248379" y="284140"/>
                  <a:pt x="2241599" y="279904"/>
                  <a:pt x="2239720" y="272706"/>
                </a:cubicBezTo>
                <a:cubicBezTo>
                  <a:pt x="2237840" y="265509"/>
                  <a:pt x="2234083" y="184692"/>
                  <a:pt x="2228447" y="30257"/>
                </a:cubicBezTo>
                <a:cubicBezTo>
                  <a:pt x="2228750" y="13703"/>
                  <a:pt x="2232028" y="4522"/>
                  <a:pt x="2238280" y="2713"/>
                </a:cubicBezTo>
                <a:cubicBezTo>
                  <a:pt x="2244532" y="904"/>
                  <a:pt x="2257621" y="0"/>
                  <a:pt x="2277544" y="0"/>
                </a:cubicBezTo>
                <a:close/>
                <a:moveTo>
                  <a:pt x="905944" y="0"/>
                </a:moveTo>
                <a:cubicBezTo>
                  <a:pt x="922946" y="0"/>
                  <a:pt x="945413" y="2112"/>
                  <a:pt x="973345" y="6335"/>
                </a:cubicBezTo>
                <a:cubicBezTo>
                  <a:pt x="1001277" y="10559"/>
                  <a:pt x="1024767" y="19296"/>
                  <a:pt x="1043814" y="32545"/>
                </a:cubicBezTo>
                <a:cubicBezTo>
                  <a:pt x="1062862" y="45794"/>
                  <a:pt x="1076381" y="60546"/>
                  <a:pt x="1084372" y="76801"/>
                </a:cubicBezTo>
                <a:cubicBezTo>
                  <a:pt x="1093775" y="95889"/>
                  <a:pt x="1098477" y="113437"/>
                  <a:pt x="1098477" y="129445"/>
                </a:cubicBezTo>
                <a:cubicBezTo>
                  <a:pt x="1098477" y="137273"/>
                  <a:pt x="1097720" y="146972"/>
                  <a:pt x="1096205" y="158540"/>
                </a:cubicBezTo>
                <a:cubicBezTo>
                  <a:pt x="1094690" y="170109"/>
                  <a:pt x="1091779" y="181867"/>
                  <a:pt x="1087469" y="193815"/>
                </a:cubicBezTo>
                <a:cubicBezTo>
                  <a:pt x="1083160" y="205763"/>
                  <a:pt x="1070471" y="221241"/>
                  <a:pt x="1049402" y="240247"/>
                </a:cubicBezTo>
                <a:cubicBezTo>
                  <a:pt x="1028332" y="259254"/>
                  <a:pt x="1003521" y="270991"/>
                  <a:pt x="974971" y="275458"/>
                </a:cubicBezTo>
                <a:cubicBezTo>
                  <a:pt x="946420" y="279925"/>
                  <a:pt x="917583" y="283244"/>
                  <a:pt x="888461" y="285416"/>
                </a:cubicBezTo>
                <a:cubicBezTo>
                  <a:pt x="876779" y="284140"/>
                  <a:pt x="869999" y="279904"/>
                  <a:pt x="868120" y="272706"/>
                </a:cubicBezTo>
                <a:cubicBezTo>
                  <a:pt x="866240" y="265509"/>
                  <a:pt x="862483" y="184692"/>
                  <a:pt x="856847" y="30257"/>
                </a:cubicBezTo>
                <a:cubicBezTo>
                  <a:pt x="857150" y="13703"/>
                  <a:pt x="860427" y="4522"/>
                  <a:pt x="866680" y="2713"/>
                </a:cubicBezTo>
                <a:cubicBezTo>
                  <a:pt x="872932" y="904"/>
                  <a:pt x="886020" y="0"/>
                  <a:pt x="905944"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3200" b="1" dirty="0">
              <a:solidFill>
                <a:schemeClr val="accent1"/>
              </a:solidFill>
            </a:endParaRPr>
          </a:p>
        </p:txBody>
      </p:sp>
      <p:sp>
        <p:nvSpPr>
          <p:cNvPr id="10" name="矩形 9">
            <a:extLst>
              <a:ext uri="{FF2B5EF4-FFF2-40B4-BE49-F238E27FC236}">
                <a16:creationId xmlns:a16="http://schemas.microsoft.com/office/drawing/2014/main" id="{A6E9D755-A102-2A88-5ED6-2E54838A947B}"/>
              </a:ext>
            </a:extLst>
          </p:cNvPr>
          <p:cNvSpPr/>
          <p:nvPr userDrawn="1"/>
        </p:nvSpPr>
        <p:spPr>
          <a:xfrm>
            <a:off x="-10162" y="6256020"/>
            <a:ext cx="12202162" cy="4571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1EE778B4-AB54-FD1A-393F-780F53C20FF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3093" r="50686"/>
          <a:stretch/>
        </p:blipFill>
        <p:spPr>
          <a:xfrm>
            <a:off x="10398760" y="5539310"/>
            <a:ext cx="1673194" cy="1029215"/>
          </a:xfrm>
          <a:prstGeom prst="rect">
            <a:avLst/>
          </a:prstGeom>
        </p:spPr>
      </p:pic>
      <p:pic>
        <p:nvPicPr>
          <p:cNvPr id="11" name="图片 10">
            <a:extLst>
              <a:ext uri="{FF2B5EF4-FFF2-40B4-BE49-F238E27FC236}">
                <a16:creationId xmlns:a16="http://schemas.microsoft.com/office/drawing/2014/main" id="{DAF32FF0-B735-48B2-BFC8-A24F57E9C26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64616" t="34036" b="34364"/>
          <a:stretch/>
        </p:blipFill>
        <p:spPr>
          <a:xfrm rot="15918781" flipH="1">
            <a:off x="11417306" y="-371178"/>
            <a:ext cx="741716" cy="1374726"/>
          </a:xfrm>
          <a:custGeom>
            <a:avLst/>
            <a:gdLst>
              <a:gd name="connsiteX0" fmla="*/ 0 w 1169245"/>
              <a:gd name="connsiteY0" fmla="*/ 0 h 2167123"/>
              <a:gd name="connsiteX1" fmla="*/ 1169245 w 1169245"/>
              <a:gd name="connsiteY1" fmla="*/ 0 h 2167123"/>
              <a:gd name="connsiteX2" fmla="*/ 1169245 w 1169245"/>
              <a:gd name="connsiteY2" fmla="*/ 2167123 h 2167123"/>
              <a:gd name="connsiteX3" fmla="*/ 0 w 1169245"/>
              <a:gd name="connsiteY3" fmla="*/ 2167123 h 2167123"/>
            </a:gdLst>
            <a:ahLst/>
            <a:cxnLst>
              <a:cxn ang="0">
                <a:pos x="connsiteX0" y="connsiteY0"/>
              </a:cxn>
              <a:cxn ang="0">
                <a:pos x="connsiteX1" y="connsiteY1"/>
              </a:cxn>
              <a:cxn ang="0">
                <a:pos x="connsiteX2" y="connsiteY2"/>
              </a:cxn>
              <a:cxn ang="0">
                <a:pos x="connsiteX3" y="connsiteY3"/>
              </a:cxn>
            </a:cxnLst>
            <a:rect l="l" t="t" r="r" b="b"/>
            <a:pathLst>
              <a:path w="1169245" h="2167123">
                <a:moveTo>
                  <a:pt x="0" y="0"/>
                </a:moveTo>
                <a:lnTo>
                  <a:pt x="1169245" y="0"/>
                </a:lnTo>
                <a:lnTo>
                  <a:pt x="1169245" y="2167123"/>
                </a:lnTo>
                <a:lnTo>
                  <a:pt x="0" y="2167123"/>
                </a:lnTo>
                <a:close/>
              </a:path>
            </a:pathLst>
          </a:custGeom>
          <a:effectLst>
            <a:outerShdw blurRad="139700" dist="368300" dir="8100000" algn="tr" rotWithShape="0">
              <a:schemeClr val="accent2">
                <a:lumMod val="50000"/>
                <a:alpha val="37000"/>
              </a:schemeClr>
            </a:outerShdw>
          </a:effectLst>
        </p:spPr>
      </p:pic>
      <p:sp>
        <p:nvSpPr>
          <p:cNvPr id="33" name="图片占位符 32">
            <a:extLst>
              <a:ext uri="{FF2B5EF4-FFF2-40B4-BE49-F238E27FC236}">
                <a16:creationId xmlns:a16="http://schemas.microsoft.com/office/drawing/2014/main" id="{1383CDD6-5CF7-7E93-95AC-10E902E992E0}"/>
              </a:ext>
            </a:extLst>
          </p:cNvPr>
          <p:cNvSpPr>
            <a:spLocks noGrp="1"/>
          </p:cNvSpPr>
          <p:nvPr>
            <p:ph type="pic" sz="quarter" idx="13"/>
          </p:nvPr>
        </p:nvSpPr>
        <p:spPr>
          <a:xfrm>
            <a:off x="879918" y="1600200"/>
            <a:ext cx="2975419" cy="1831635"/>
          </a:xfrm>
          <a:custGeom>
            <a:avLst/>
            <a:gdLst>
              <a:gd name="connsiteX0" fmla="*/ 76518 w 2975419"/>
              <a:gd name="connsiteY0" fmla="*/ 0 h 1831635"/>
              <a:gd name="connsiteX1" fmla="*/ 2972118 w 2975419"/>
              <a:gd name="connsiteY1" fmla="*/ 28575 h 1831635"/>
              <a:gd name="connsiteX2" fmla="*/ 2972118 w 2975419"/>
              <a:gd name="connsiteY2" fmla="*/ 1800225 h 1831635"/>
              <a:gd name="connsiteX3" fmla="*/ 95568 w 2975419"/>
              <a:gd name="connsiteY3" fmla="*/ 1809750 h 1831635"/>
              <a:gd name="connsiteX4" fmla="*/ 76518 w 2975419"/>
              <a:gd name="connsiteY4" fmla="*/ 0 h 1831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419" h="1831635">
                <a:moveTo>
                  <a:pt x="76518" y="0"/>
                </a:moveTo>
                <a:cubicBezTo>
                  <a:pt x="1041718" y="180213"/>
                  <a:pt x="1982534" y="86106"/>
                  <a:pt x="2972118" y="28575"/>
                </a:cubicBezTo>
                <a:cubicBezTo>
                  <a:pt x="2996502" y="673989"/>
                  <a:pt x="2874582" y="1276731"/>
                  <a:pt x="2972118" y="1800225"/>
                </a:cubicBezTo>
                <a:cubicBezTo>
                  <a:pt x="2031556" y="1925320"/>
                  <a:pt x="1090994" y="1623695"/>
                  <a:pt x="95568" y="1809750"/>
                </a:cubicBezTo>
                <a:cubicBezTo>
                  <a:pt x="-93662" y="1066292"/>
                  <a:pt x="52388" y="560578"/>
                  <a:pt x="76518" y="0"/>
                </a:cubicBezTo>
                <a:close/>
              </a:path>
            </a:pathLst>
          </a:custGeom>
        </p:spPr>
        <p:txBody>
          <a:bodyPr wrap="square">
            <a:noAutofit/>
          </a:bodyPr>
          <a:lstStyle/>
          <a:p>
            <a:endParaRPr lang="zh-CN" altLang="en-US"/>
          </a:p>
        </p:txBody>
      </p:sp>
      <p:sp>
        <p:nvSpPr>
          <p:cNvPr id="34" name="图片占位符 33">
            <a:extLst>
              <a:ext uri="{FF2B5EF4-FFF2-40B4-BE49-F238E27FC236}">
                <a16:creationId xmlns:a16="http://schemas.microsoft.com/office/drawing/2014/main" id="{E1E531DA-C6EF-21EB-7D75-7782CA4BAD5D}"/>
              </a:ext>
            </a:extLst>
          </p:cNvPr>
          <p:cNvSpPr>
            <a:spLocks noGrp="1"/>
          </p:cNvSpPr>
          <p:nvPr>
            <p:ph type="pic" sz="quarter" idx="14"/>
          </p:nvPr>
        </p:nvSpPr>
        <p:spPr>
          <a:xfrm>
            <a:off x="4590731" y="1600201"/>
            <a:ext cx="2975419" cy="1831635"/>
          </a:xfrm>
          <a:custGeom>
            <a:avLst/>
            <a:gdLst>
              <a:gd name="connsiteX0" fmla="*/ 76518 w 2975419"/>
              <a:gd name="connsiteY0" fmla="*/ 0 h 1831635"/>
              <a:gd name="connsiteX1" fmla="*/ 2972118 w 2975419"/>
              <a:gd name="connsiteY1" fmla="*/ 28575 h 1831635"/>
              <a:gd name="connsiteX2" fmla="*/ 2972118 w 2975419"/>
              <a:gd name="connsiteY2" fmla="*/ 1800225 h 1831635"/>
              <a:gd name="connsiteX3" fmla="*/ 95568 w 2975419"/>
              <a:gd name="connsiteY3" fmla="*/ 1809750 h 1831635"/>
              <a:gd name="connsiteX4" fmla="*/ 76518 w 2975419"/>
              <a:gd name="connsiteY4" fmla="*/ 0 h 1831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419" h="1831635">
                <a:moveTo>
                  <a:pt x="76518" y="0"/>
                </a:moveTo>
                <a:cubicBezTo>
                  <a:pt x="1041718" y="180213"/>
                  <a:pt x="1982534" y="86106"/>
                  <a:pt x="2972118" y="28575"/>
                </a:cubicBezTo>
                <a:cubicBezTo>
                  <a:pt x="2996502" y="673989"/>
                  <a:pt x="2874582" y="1276731"/>
                  <a:pt x="2972118" y="1800225"/>
                </a:cubicBezTo>
                <a:cubicBezTo>
                  <a:pt x="2031556" y="1925320"/>
                  <a:pt x="1090994" y="1623695"/>
                  <a:pt x="95568" y="1809750"/>
                </a:cubicBezTo>
                <a:cubicBezTo>
                  <a:pt x="-93662" y="1066292"/>
                  <a:pt x="52388" y="560578"/>
                  <a:pt x="76518" y="0"/>
                </a:cubicBezTo>
                <a:close/>
              </a:path>
            </a:pathLst>
          </a:custGeom>
        </p:spPr>
        <p:txBody>
          <a:bodyPr wrap="square">
            <a:noAutofit/>
          </a:bodyPr>
          <a:lstStyle/>
          <a:p>
            <a:endParaRPr lang="zh-CN" altLang="en-US"/>
          </a:p>
        </p:txBody>
      </p:sp>
      <p:sp>
        <p:nvSpPr>
          <p:cNvPr id="35" name="图片占位符 34">
            <a:extLst>
              <a:ext uri="{FF2B5EF4-FFF2-40B4-BE49-F238E27FC236}">
                <a16:creationId xmlns:a16="http://schemas.microsoft.com/office/drawing/2014/main" id="{1ECA92E9-E851-088F-1434-19B04B83CBBF}"/>
              </a:ext>
            </a:extLst>
          </p:cNvPr>
          <p:cNvSpPr>
            <a:spLocks noGrp="1"/>
          </p:cNvSpPr>
          <p:nvPr>
            <p:ph type="pic" sz="quarter" idx="15"/>
          </p:nvPr>
        </p:nvSpPr>
        <p:spPr>
          <a:xfrm>
            <a:off x="8306537" y="1600201"/>
            <a:ext cx="2975419" cy="1831635"/>
          </a:xfrm>
          <a:custGeom>
            <a:avLst/>
            <a:gdLst>
              <a:gd name="connsiteX0" fmla="*/ 76518 w 2975419"/>
              <a:gd name="connsiteY0" fmla="*/ 0 h 1831635"/>
              <a:gd name="connsiteX1" fmla="*/ 2972118 w 2975419"/>
              <a:gd name="connsiteY1" fmla="*/ 28575 h 1831635"/>
              <a:gd name="connsiteX2" fmla="*/ 2972118 w 2975419"/>
              <a:gd name="connsiteY2" fmla="*/ 1800225 h 1831635"/>
              <a:gd name="connsiteX3" fmla="*/ 95568 w 2975419"/>
              <a:gd name="connsiteY3" fmla="*/ 1809750 h 1831635"/>
              <a:gd name="connsiteX4" fmla="*/ 76518 w 2975419"/>
              <a:gd name="connsiteY4" fmla="*/ 0 h 1831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5419" h="1831635">
                <a:moveTo>
                  <a:pt x="76518" y="0"/>
                </a:moveTo>
                <a:cubicBezTo>
                  <a:pt x="1041718" y="180213"/>
                  <a:pt x="1982534" y="86106"/>
                  <a:pt x="2972118" y="28575"/>
                </a:cubicBezTo>
                <a:cubicBezTo>
                  <a:pt x="2996502" y="673989"/>
                  <a:pt x="2874582" y="1276731"/>
                  <a:pt x="2972118" y="1800225"/>
                </a:cubicBezTo>
                <a:cubicBezTo>
                  <a:pt x="2031556" y="1925320"/>
                  <a:pt x="1090994" y="1623695"/>
                  <a:pt x="95568" y="1809750"/>
                </a:cubicBezTo>
                <a:cubicBezTo>
                  <a:pt x="-93662" y="1066292"/>
                  <a:pt x="52388" y="560578"/>
                  <a:pt x="7651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86716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9A1FEE-36D1-EDD4-D7F5-42C50972C4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848477C-4621-F8C1-5976-8828940AAD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01FE66-95F4-540B-C72E-45B909D56A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6C98F6-78E9-489B-A566-EDA1C8642079}" type="datetimeFigureOut">
              <a:rPr lang="zh-CN" altLang="en-US" smtClean="0"/>
              <a:t>2023/9/25</a:t>
            </a:fld>
            <a:endParaRPr lang="zh-CN" altLang="en-US"/>
          </a:p>
        </p:txBody>
      </p:sp>
      <p:sp>
        <p:nvSpPr>
          <p:cNvPr id="5" name="页脚占位符 4">
            <a:extLst>
              <a:ext uri="{FF2B5EF4-FFF2-40B4-BE49-F238E27FC236}">
                <a16:creationId xmlns:a16="http://schemas.microsoft.com/office/drawing/2014/main" id="{AC768311-CF08-5157-9280-779535558A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4287445-1C4F-B8DE-A462-8F5C2DC197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F74C4F-AB27-4329-8048-5DE00E99320E}" type="slidenum">
              <a:rPr lang="zh-CN" altLang="en-US" smtClean="0"/>
              <a:t>‹#›</a:t>
            </a:fld>
            <a:endParaRPr lang="zh-CN" altLang="en-US"/>
          </a:p>
        </p:txBody>
      </p:sp>
    </p:spTree>
    <p:extLst>
      <p:ext uri="{BB962C8B-B14F-4D97-AF65-F5344CB8AC3E}">
        <p14:creationId xmlns:p14="http://schemas.microsoft.com/office/powerpoint/2010/main" val="2715006330"/>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1" r:id="rId3"/>
    <p:sldLayoutId id="2147483656" r:id="rId4"/>
    <p:sldLayoutId id="2147483657" r:id="rId5"/>
    <p:sldLayoutId id="2147483654" r:id="rId6"/>
    <p:sldLayoutId id="2147483665" r:id="rId7"/>
    <p:sldLayoutId id="2147483664" r:id="rId8"/>
    <p:sldLayoutId id="2147483663" r:id="rId9"/>
    <p:sldLayoutId id="214748365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2023/9/25</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9974810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21.png"/><Relationship Id="rId5" Type="http://schemas.microsoft.com/office/2007/relationships/hdphoto" Target="../media/hdphoto1.wdp"/><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23C7FC0-E7FC-7138-6D70-BB5B098255C5}"/>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a:off x="8271116" y="1644440"/>
            <a:ext cx="392501" cy="392218"/>
          </a:xfrm>
          <a:prstGeom prst="rect">
            <a:avLst/>
          </a:prstGeom>
        </p:spPr>
      </p:pic>
      <p:sp>
        <p:nvSpPr>
          <p:cNvPr id="45" name="标题 44">
            <a:extLst>
              <a:ext uri="{FF2B5EF4-FFF2-40B4-BE49-F238E27FC236}">
                <a16:creationId xmlns:a16="http://schemas.microsoft.com/office/drawing/2014/main" id="{1C43BC75-42AF-C682-547F-D19B159AA952}"/>
              </a:ext>
            </a:extLst>
          </p:cNvPr>
          <p:cNvSpPr>
            <a:spLocks noGrp="1"/>
          </p:cNvSpPr>
          <p:nvPr>
            <p:ph type="ctrTitle"/>
          </p:nvPr>
        </p:nvSpPr>
        <p:spPr/>
        <p:txBody>
          <a:bodyPr/>
          <a:lstStyle/>
          <a:p>
            <a:r>
              <a:rPr lang="zh-CN" altLang="en-US" dirty="0"/>
              <a:t>绿色系卡通风熊猫介绍</a:t>
            </a:r>
            <a:br>
              <a:rPr lang="en-US" altLang="zh-CN" dirty="0"/>
            </a:br>
            <a:r>
              <a:rPr lang="en-US" altLang="zh-CN" dirty="0"/>
              <a:t>PPT</a:t>
            </a:r>
            <a:r>
              <a:rPr lang="zh-CN" altLang="en-US" dirty="0"/>
              <a:t>模板</a:t>
            </a:r>
          </a:p>
        </p:txBody>
      </p:sp>
      <p:sp>
        <p:nvSpPr>
          <p:cNvPr id="46" name="副标题 45">
            <a:extLst>
              <a:ext uri="{FF2B5EF4-FFF2-40B4-BE49-F238E27FC236}">
                <a16:creationId xmlns:a16="http://schemas.microsoft.com/office/drawing/2014/main" id="{23396EA3-DC27-CE2B-DC29-370D441403D2}"/>
              </a:ext>
            </a:extLst>
          </p:cNvPr>
          <p:cNvSpPr>
            <a:spLocks noGrp="1"/>
          </p:cNvSpPr>
          <p:nvPr>
            <p:ph type="subTitle" idx="1"/>
          </p:nvPr>
        </p:nvSpPr>
        <p:spPr/>
        <p:txBody>
          <a:bodyPr/>
          <a:lstStyle/>
          <a:p>
            <a:r>
              <a:rPr lang="zh-CN" altLang="en-US" dirty="0"/>
              <a:t>介绍人：我是东东</a:t>
            </a:r>
          </a:p>
        </p:txBody>
      </p:sp>
      <p:pic>
        <p:nvPicPr>
          <p:cNvPr id="4" name="图片 3">
            <a:extLst>
              <a:ext uri="{FF2B5EF4-FFF2-40B4-BE49-F238E27FC236}">
                <a16:creationId xmlns:a16="http://schemas.microsoft.com/office/drawing/2014/main" id="{902DAAF1-7041-B3B2-CB98-670825ABC04D}"/>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rot="18760998">
            <a:off x="4302614" y="2611161"/>
            <a:ext cx="392501" cy="392218"/>
          </a:xfrm>
          <a:prstGeom prst="rect">
            <a:avLst/>
          </a:prstGeom>
        </p:spPr>
      </p:pic>
    </p:spTree>
    <p:extLst>
      <p:ext uri="{BB962C8B-B14F-4D97-AF65-F5344CB8AC3E}">
        <p14:creationId xmlns:p14="http://schemas.microsoft.com/office/powerpoint/2010/main" val="1003211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A39AC0-9523-4E78-80D0-56BE29104678}"/>
              </a:ext>
            </a:extLst>
          </p:cNvPr>
          <p:cNvSpPr>
            <a:spLocks noGrp="1"/>
          </p:cNvSpPr>
          <p:nvPr>
            <p:ph type="title"/>
          </p:nvPr>
        </p:nvSpPr>
        <p:spPr/>
        <p:txBody>
          <a:bodyPr/>
          <a:lstStyle/>
          <a:p>
            <a:r>
              <a:rPr lang="zh-CN" altLang="en-US" dirty="0"/>
              <a:t>熊猫保护的效果和挑战</a:t>
            </a:r>
          </a:p>
        </p:txBody>
      </p:sp>
      <p:pic>
        <p:nvPicPr>
          <p:cNvPr id="41" name="图片占位符 40">
            <a:extLst>
              <a:ext uri="{FF2B5EF4-FFF2-40B4-BE49-F238E27FC236}">
                <a16:creationId xmlns:a16="http://schemas.microsoft.com/office/drawing/2014/main" id="{6B6DEAFB-F281-09E8-D252-A591A22ABA51}"/>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73" b="573"/>
          <a:stretch>
            <a:fillRect/>
          </a:stretch>
        </p:blipFill>
        <p:spPr/>
      </p:pic>
      <p:pic>
        <p:nvPicPr>
          <p:cNvPr id="43" name="图片占位符 42">
            <a:extLst>
              <a:ext uri="{FF2B5EF4-FFF2-40B4-BE49-F238E27FC236}">
                <a16:creationId xmlns:a16="http://schemas.microsoft.com/office/drawing/2014/main" id="{5C037505-C1A2-27CF-2377-D97B0CC6D2D4}"/>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547" b="547"/>
          <a:stretch>
            <a:fillRect/>
          </a:stretch>
        </p:blipFill>
        <p:spPr/>
      </p:pic>
      <p:pic>
        <p:nvPicPr>
          <p:cNvPr id="45" name="图片占位符 44">
            <a:extLst>
              <a:ext uri="{FF2B5EF4-FFF2-40B4-BE49-F238E27FC236}">
                <a16:creationId xmlns:a16="http://schemas.microsoft.com/office/drawing/2014/main" id="{A408D287-32C3-CD8C-D12B-55114EA017F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73" b="573"/>
          <a:stretch>
            <a:fillRect/>
          </a:stretch>
        </p:blipFill>
        <p:spPr/>
      </p:pic>
      <p:grpSp>
        <p:nvGrpSpPr>
          <p:cNvPr id="11" name="组合 10">
            <a:extLst>
              <a:ext uri="{FF2B5EF4-FFF2-40B4-BE49-F238E27FC236}">
                <a16:creationId xmlns:a16="http://schemas.microsoft.com/office/drawing/2014/main" id="{7FB14914-3220-472F-9CFA-D39B4BE4B644}"/>
              </a:ext>
            </a:extLst>
          </p:cNvPr>
          <p:cNvGrpSpPr/>
          <p:nvPr/>
        </p:nvGrpSpPr>
        <p:grpSpPr>
          <a:xfrm>
            <a:off x="1243598" y="3737553"/>
            <a:ext cx="2308324" cy="1884289"/>
            <a:chOff x="1243598" y="3839153"/>
            <a:chExt cx="2308324" cy="1884289"/>
          </a:xfrm>
        </p:grpSpPr>
        <p:sp>
          <p:nvSpPr>
            <p:cNvPr id="3" name="矩形: 圆角 2">
              <a:extLst>
                <a:ext uri="{FF2B5EF4-FFF2-40B4-BE49-F238E27FC236}">
                  <a16:creationId xmlns:a16="http://schemas.microsoft.com/office/drawing/2014/main" id="{36BB2748-6236-440B-A44A-71B854B8EF9B}"/>
                </a:ext>
              </a:extLst>
            </p:cNvPr>
            <p:cNvSpPr/>
            <p:nvPr/>
          </p:nvSpPr>
          <p:spPr>
            <a:xfrm>
              <a:off x="1358256" y="383915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设立保护区</a:t>
              </a:r>
            </a:p>
          </p:txBody>
        </p:sp>
        <p:sp>
          <p:nvSpPr>
            <p:cNvPr id="4" name="文本框 3">
              <a:extLst>
                <a:ext uri="{FF2B5EF4-FFF2-40B4-BE49-F238E27FC236}">
                  <a16:creationId xmlns:a16="http://schemas.microsoft.com/office/drawing/2014/main" id="{68576CE4-59DE-42A6-80C0-3027B7D334C3}"/>
                </a:ext>
              </a:extLst>
            </p:cNvPr>
            <p:cNvSpPr txBox="1"/>
            <p:nvPr/>
          </p:nvSpPr>
          <p:spPr>
            <a:xfrm>
              <a:off x="1243598" y="4438026"/>
              <a:ext cx="2308324" cy="1285416"/>
            </a:xfrm>
            <a:prstGeom prst="rect">
              <a:avLst/>
            </a:prstGeom>
            <a:noFill/>
          </p:spPr>
          <p:txBody>
            <a:bodyPr wrap="non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grpSp>
      <p:grpSp>
        <p:nvGrpSpPr>
          <p:cNvPr id="12" name="组合 11">
            <a:extLst>
              <a:ext uri="{FF2B5EF4-FFF2-40B4-BE49-F238E27FC236}">
                <a16:creationId xmlns:a16="http://schemas.microsoft.com/office/drawing/2014/main" id="{CE26C161-DCBC-4AEB-91C1-A94B91A154D4}"/>
              </a:ext>
            </a:extLst>
          </p:cNvPr>
          <p:cNvGrpSpPr/>
          <p:nvPr/>
        </p:nvGrpSpPr>
        <p:grpSpPr>
          <a:xfrm>
            <a:off x="4941838" y="3737553"/>
            <a:ext cx="2308324" cy="1884289"/>
            <a:chOff x="4941838" y="3839153"/>
            <a:chExt cx="2308324" cy="1884289"/>
          </a:xfrm>
        </p:grpSpPr>
        <p:sp>
          <p:nvSpPr>
            <p:cNvPr id="5" name="矩形: 圆角 4">
              <a:extLst>
                <a:ext uri="{FF2B5EF4-FFF2-40B4-BE49-F238E27FC236}">
                  <a16:creationId xmlns:a16="http://schemas.microsoft.com/office/drawing/2014/main" id="{527B68B4-6363-4076-ADDC-2C0C4386D38D}"/>
                </a:ext>
              </a:extLst>
            </p:cNvPr>
            <p:cNvSpPr/>
            <p:nvPr/>
          </p:nvSpPr>
          <p:spPr>
            <a:xfrm>
              <a:off x="5056496" y="383915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科研繁殖</a:t>
              </a:r>
            </a:p>
          </p:txBody>
        </p:sp>
        <p:sp>
          <p:nvSpPr>
            <p:cNvPr id="6" name="文本框 5">
              <a:extLst>
                <a:ext uri="{FF2B5EF4-FFF2-40B4-BE49-F238E27FC236}">
                  <a16:creationId xmlns:a16="http://schemas.microsoft.com/office/drawing/2014/main" id="{3E111AB0-7471-4AB1-9E3C-217752D316AA}"/>
                </a:ext>
              </a:extLst>
            </p:cNvPr>
            <p:cNvSpPr txBox="1"/>
            <p:nvPr/>
          </p:nvSpPr>
          <p:spPr>
            <a:xfrm>
              <a:off x="4941838" y="4438026"/>
              <a:ext cx="2308324" cy="1285416"/>
            </a:xfrm>
            <a:prstGeom prst="rect">
              <a:avLst/>
            </a:prstGeom>
            <a:noFill/>
          </p:spPr>
          <p:txBody>
            <a:bodyPr wrap="non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grpSp>
      <p:grpSp>
        <p:nvGrpSpPr>
          <p:cNvPr id="13" name="组合 12">
            <a:extLst>
              <a:ext uri="{FF2B5EF4-FFF2-40B4-BE49-F238E27FC236}">
                <a16:creationId xmlns:a16="http://schemas.microsoft.com/office/drawing/2014/main" id="{6317F22A-7679-4D7A-8E54-D08542ECE54C}"/>
              </a:ext>
            </a:extLst>
          </p:cNvPr>
          <p:cNvGrpSpPr/>
          <p:nvPr/>
        </p:nvGrpSpPr>
        <p:grpSpPr>
          <a:xfrm>
            <a:off x="8640078" y="3737553"/>
            <a:ext cx="2308324" cy="1884289"/>
            <a:chOff x="8640078" y="3839153"/>
            <a:chExt cx="2308324" cy="1884289"/>
          </a:xfrm>
        </p:grpSpPr>
        <p:sp>
          <p:nvSpPr>
            <p:cNvPr id="7" name="矩形: 圆角 6">
              <a:extLst>
                <a:ext uri="{FF2B5EF4-FFF2-40B4-BE49-F238E27FC236}">
                  <a16:creationId xmlns:a16="http://schemas.microsoft.com/office/drawing/2014/main" id="{E7E77D05-F53C-4295-AEB1-D23DB2165062}"/>
                </a:ext>
              </a:extLst>
            </p:cNvPr>
            <p:cNvSpPr/>
            <p:nvPr/>
          </p:nvSpPr>
          <p:spPr>
            <a:xfrm>
              <a:off x="8754736" y="383915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国际合作</a:t>
              </a:r>
            </a:p>
          </p:txBody>
        </p:sp>
        <p:sp>
          <p:nvSpPr>
            <p:cNvPr id="8" name="文本框 7">
              <a:extLst>
                <a:ext uri="{FF2B5EF4-FFF2-40B4-BE49-F238E27FC236}">
                  <a16:creationId xmlns:a16="http://schemas.microsoft.com/office/drawing/2014/main" id="{F384C9D1-0D32-486F-B024-DC581B776168}"/>
                </a:ext>
              </a:extLst>
            </p:cNvPr>
            <p:cNvSpPr txBox="1"/>
            <p:nvPr/>
          </p:nvSpPr>
          <p:spPr>
            <a:xfrm>
              <a:off x="8640078" y="4438026"/>
              <a:ext cx="2308324" cy="1285416"/>
            </a:xfrm>
            <a:prstGeom prst="rect">
              <a:avLst/>
            </a:prstGeom>
            <a:noFill/>
          </p:spPr>
          <p:txBody>
            <a:bodyPr wrap="non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grpSp>
      <p:pic>
        <p:nvPicPr>
          <p:cNvPr id="17" name="图片 16">
            <a:extLst>
              <a:ext uri="{FF2B5EF4-FFF2-40B4-BE49-F238E27FC236}">
                <a16:creationId xmlns:a16="http://schemas.microsoft.com/office/drawing/2014/main" id="{BEE007A6-4F73-40C9-BBE8-8980F77D181F}"/>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2656450">
            <a:off x="507220" y="5006993"/>
            <a:ext cx="274385" cy="274186"/>
          </a:xfrm>
          <a:prstGeom prst="rect">
            <a:avLst/>
          </a:prstGeom>
        </p:spPr>
      </p:pic>
      <p:pic>
        <p:nvPicPr>
          <p:cNvPr id="19" name="图片 18">
            <a:extLst>
              <a:ext uri="{FF2B5EF4-FFF2-40B4-BE49-F238E27FC236}">
                <a16:creationId xmlns:a16="http://schemas.microsoft.com/office/drawing/2014/main" id="{B13DB9E6-2E3D-462E-9362-BD989B3C4155}"/>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1978657">
            <a:off x="4013915" y="4488726"/>
            <a:ext cx="274385" cy="274186"/>
          </a:xfrm>
          <a:prstGeom prst="rect">
            <a:avLst/>
          </a:prstGeom>
        </p:spPr>
      </p:pic>
      <p:pic>
        <p:nvPicPr>
          <p:cNvPr id="20" name="图片 19">
            <a:extLst>
              <a:ext uri="{FF2B5EF4-FFF2-40B4-BE49-F238E27FC236}">
                <a16:creationId xmlns:a16="http://schemas.microsoft.com/office/drawing/2014/main" id="{2F1427B2-CBC6-41E0-9E96-AC6721F33F6E}"/>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2535531">
            <a:off x="7520610" y="3970459"/>
            <a:ext cx="274385" cy="274186"/>
          </a:xfrm>
          <a:prstGeom prst="rect">
            <a:avLst/>
          </a:prstGeom>
        </p:spPr>
      </p:pic>
      <p:pic>
        <p:nvPicPr>
          <p:cNvPr id="21" name="图片 20">
            <a:extLst>
              <a:ext uri="{FF2B5EF4-FFF2-40B4-BE49-F238E27FC236}">
                <a16:creationId xmlns:a16="http://schemas.microsoft.com/office/drawing/2014/main" id="{EB75A330-B044-4C0D-882F-F86F4E596C97}"/>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1736887">
            <a:off x="11097227" y="3409979"/>
            <a:ext cx="274385" cy="274186"/>
          </a:xfrm>
          <a:prstGeom prst="rect">
            <a:avLst/>
          </a:prstGeom>
        </p:spPr>
      </p:pic>
      <p:sp>
        <p:nvSpPr>
          <p:cNvPr id="9" name="任意多边形: 形状 8">
            <a:extLst>
              <a:ext uri="{FF2B5EF4-FFF2-40B4-BE49-F238E27FC236}">
                <a16:creationId xmlns:a16="http://schemas.microsoft.com/office/drawing/2014/main" id="{75DB87F6-17EF-7101-6EBE-D40ECE5E2F81}"/>
              </a:ext>
            </a:extLst>
          </p:cNvPr>
          <p:cNvSpPr/>
          <p:nvPr/>
        </p:nvSpPr>
        <p:spPr>
          <a:xfrm>
            <a:off x="960120" y="1561511"/>
            <a:ext cx="2895230" cy="1865018"/>
          </a:xfrm>
          <a:custGeom>
            <a:avLst/>
            <a:gdLst>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31389 h 1829709"/>
              <a:gd name="connsiteX1" fmla="*/ 2887980 w 2887980"/>
              <a:gd name="connsiteY1" fmla="*/ 39009 h 1829709"/>
              <a:gd name="connsiteX2" fmla="*/ 2880360 w 2887980"/>
              <a:gd name="connsiteY2" fmla="*/ 1822089 h 1829709"/>
              <a:gd name="connsiteX3" fmla="*/ 7620 w 2887980"/>
              <a:gd name="connsiteY3" fmla="*/ 1829709 h 1829709"/>
              <a:gd name="connsiteX4" fmla="*/ 0 w 2887980"/>
              <a:gd name="connsiteY4" fmla="*/ 31389 h 1829709"/>
              <a:gd name="connsiteX0" fmla="*/ 0 w 2887980"/>
              <a:gd name="connsiteY0" fmla="*/ 31389 h 1829709"/>
              <a:gd name="connsiteX1" fmla="*/ 2887980 w 2887980"/>
              <a:gd name="connsiteY1" fmla="*/ 39009 h 1829709"/>
              <a:gd name="connsiteX2" fmla="*/ 2880360 w 2887980"/>
              <a:gd name="connsiteY2" fmla="*/ 1822089 h 1829709"/>
              <a:gd name="connsiteX3" fmla="*/ 7620 w 2887980"/>
              <a:gd name="connsiteY3" fmla="*/ 1829709 h 1829709"/>
              <a:gd name="connsiteX4" fmla="*/ 0 w 2887980"/>
              <a:gd name="connsiteY4" fmla="*/ 31389 h 18297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95230"/>
              <a:gd name="connsiteY0" fmla="*/ 38689 h 1837009"/>
              <a:gd name="connsiteX1" fmla="*/ 2887980 w 2895230"/>
              <a:gd name="connsiteY1" fmla="*/ 46309 h 1837009"/>
              <a:gd name="connsiteX2" fmla="*/ 2880360 w 2895230"/>
              <a:gd name="connsiteY2" fmla="*/ 1829389 h 1837009"/>
              <a:gd name="connsiteX3" fmla="*/ 7620 w 2895230"/>
              <a:gd name="connsiteY3" fmla="*/ 1837009 h 1837009"/>
              <a:gd name="connsiteX4" fmla="*/ 0 w 2895230"/>
              <a:gd name="connsiteY4" fmla="*/ 38689 h 1837009"/>
              <a:gd name="connsiteX0" fmla="*/ 0 w 2895230"/>
              <a:gd name="connsiteY0" fmla="*/ 38689 h 1913235"/>
              <a:gd name="connsiteX1" fmla="*/ 2887980 w 2895230"/>
              <a:gd name="connsiteY1" fmla="*/ 46309 h 1913235"/>
              <a:gd name="connsiteX2" fmla="*/ 2880360 w 2895230"/>
              <a:gd name="connsiteY2" fmla="*/ 1829389 h 1913235"/>
              <a:gd name="connsiteX3" fmla="*/ 7620 w 2895230"/>
              <a:gd name="connsiteY3" fmla="*/ 1837009 h 1913235"/>
              <a:gd name="connsiteX4" fmla="*/ 0 w 2895230"/>
              <a:gd name="connsiteY4" fmla="*/ 38689 h 1913235"/>
              <a:gd name="connsiteX0" fmla="*/ 0 w 2895230"/>
              <a:gd name="connsiteY0" fmla="*/ 38689 h 1837009"/>
              <a:gd name="connsiteX1" fmla="*/ 2887980 w 2895230"/>
              <a:gd name="connsiteY1" fmla="*/ 46309 h 1837009"/>
              <a:gd name="connsiteX2" fmla="*/ 2880360 w 2895230"/>
              <a:gd name="connsiteY2" fmla="*/ 1829389 h 1837009"/>
              <a:gd name="connsiteX3" fmla="*/ 7620 w 2895230"/>
              <a:gd name="connsiteY3" fmla="*/ 1837009 h 1837009"/>
              <a:gd name="connsiteX4" fmla="*/ 0 w 2895230"/>
              <a:gd name="connsiteY4" fmla="*/ 38689 h 1837009"/>
              <a:gd name="connsiteX0" fmla="*/ 0 w 2895230"/>
              <a:gd name="connsiteY0" fmla="*/ 38689 h 1865018"/>
              <a:gd name="connsiteX1" fmla="*/ 2887980 w 2895230"/>
              <a:gd name="connsiteY1" fmla="*/ 46309 h 1865018"/>
              <a:gd name="connsiteX2" fmla="*/ 2880360 w 2895230"/>
              <a:gd name="connsiteY2" fmla="*/ 1829389 h 1865018"/>
              <a:gd name="connsiteX3" fmla="*/ 7620 w 2895230"/>
              <a:gd name="connsiteY3" fmla="*/ 1837009 h 1865018"/>
              <a:gd name="connsiteX4" fmla="*/ 0 w 2895230"/>
              <a:gd name="connsiteY4" fmla="*/ 38689 h 186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230" h="1865018">
                <a:moveTo>
                  <a:pt x="0" y="38689"/>
                </a:moveTo>
                <a:cubicBezTo>
                  <a:pt x="993140" y="-34971"/>
                  <a:pt x="1917700" y="13289"/>
                  <a:pt x="2887980" y="46309"/>
                </a:cubicBezTo>
                <a:cubicBezTo>
                  <a:pt x="2839720" y="610189"/>
                  <a:pt x="2928620" y="1219789"/>
                  <a:pt x="2880360" y="1829389"/>
                </a:cubicBezTo>
                <a:cubicBezTo>
                  <a:pt x="1922780" y="1831929"/>
                  <a:pt x="591820" y="1903049"/>
                  <a:pt x="7620" y="1837009"/>
                </a:cubicBezTo>
                <a:cubicBezTo>
                  <a:pt x="96520" y="1138509"/>
                  <a:pt x="63500" y="660989"/>
                  <a:pt x="0" y="38689"/>
                </a:cubicBezTo>
                <a:close/>
              </a:path>
            </a:pathLst>
          </a:custGeom>
          <a:no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C87E1987-D229-9B79-6CC9-D8966C73EA97}"/>
              </a:ext>
            </a:extLst>
          </p:cNvPr>
          <p:cNvSpPr/>
          <p:nvPr/>
        </p:nvSpPr>
        <p:spPr>
          <a:xfrm>
            <a:off x="4673422" y="1561511"/>
            <a:ext cx="2895230" cy="1865018"/>
          </a:xfrm>
          <a:custGeom>
            <a:avLst/>
            <a:gdLst>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31389 h 1829709"/>
              <a:gd name="connsiteX1" fmla="*/ 2887980 w 2887980"/>
              <a:gd name="connsiteY1" fmla="*/ 39009 h 1829709"/>
              <a:gd name="connsiteX2" fmla="*/ 2880360 w 2887980"/>
              <a:gd name="connsiteY2" fmla="*/ 1822089 h 1829709"/>
              <a:gd name="connsiteX3" fmla="*/ 7620 w 2887980"/>
              <a:gd name="connsiteY3" fmla="*/ 1829709 h 1829709"/>
              <a:gd name="connsiteX4" fmla="*/ 0 w 2887980"/>
              <a:gd name="connsiteY4" fmla="*/ 31389 h 1829709"/>
              <a:gd name="connsiteX0" fmla="*/ 0 w 2887980"/>
              <a:gd name="connsiteY0" fmla="*/ 31389 h 1829709"/>
              <a:gd name="connsiteX1" fmla="*/ 2887980 w 2887980"/>
              <a:gd name="connsiteY1" fmla="*/ 39009 h 1829709"/>
              <a:gd name="connsiteX2" fmla="*/ 2880360 w 2887980"/>
              <a:gd name="connsiteY2" fmla="*/ 1822089 h 1829709"/>
              <a:gd name="connsiteX3" fmla="*/ 7620 w 2887980"/>
              <a:gd name="connsiteY3" fmla="*/ 1829709 h 1829709"/>
              <a:gd name="connsiteX4" fmla="*/ 0 w 2887980"/>
              <a:gd name="connsiteY4" fmla="*/ 31389 h 18297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95230"/>
              <a:gd name="connsiteY0" fmla="*/ 38689 h 1837009"/>
              <a:gd name="connsiteX1" fmla="*/ 2887980 w 2895230"/>
              <a:gd name="connsiteY1" fmla="*/ 46309 h 1837009"/>
              <a:gd name="connsiteX2" fmla="*/ 2880360 w 2895230"/>
              <a:gd name="connsiteY2" fmla="*/ 1829389 h 1837009"/>
              <a:gd name="connsiteX3" fmla="*/ 7620 w 2895230"/>
              <a:gd name="connsiteY3" fmla="*/ 1837009 h 1837009"/>
              <a:gd name="connsiteX4" fmla="*/ 0 w 2895230"/>
              <a:gd name="connsiteY4" fmla="*/ 38689 h 1837009"/>
              <a:gd name="connsiteX0" fmla="*/ 0 w 2895230"/>
              <a:gd name="connsiteY0" fmla="*/ 38689 h 1913235"/>
              <a:gd name="connsiteX1" fmla="*/ 2887980 w 2895230"/>
              <a:gd name="connsiteY1" fmla="*/ 46309 h 1913235"/>
              <a:gd name="connsiteX2" fmla="*/ 2880360 w 2895230"/>
              <a:gd name="connsiteY2" fmla="*/ 1829389 h 1913235"/>
              <a:gd name="connsiteX3" fmla="*/ 7620 w 2895230"/>
              <a:gd name="connsiteY3" fmla="*/ 1837009 h 1913235"/>
              <a:gd name="connsiteX4" fmla="*/ 0 w 2895230"/>
              <a:gd name="connsiteY4" fmla="*/ 38689 h 1913235"/>
              <a:gd name="connsiteX0" fmla="*/ 0 w 2895230"/>
              <a:gd name="connsiteY0" fmla="*/ 38689 h 1837009"/>
              <a:gd name="connsiteX1" fmla="*/ 2887980 w 2895230"/>
              <a:gd name="connsiteY1" fmla="*/ 46309 h 1837009"/>
              <a:gd name="connsiteX2" fmla="*/ 2880360 w 2895230"/>
              <a:gd name="connsiteY2" fmla="*/ 1829389 h 1837009"/>
              <a:gd name="connsiteX3" fmla="*/ 7620 w 2895230"/>
              <a:gd name="connsiteY3" fmla="*/ 1837009 h 1837009"/>
              <a:gd name="connsiteX4" fmla="*/ 0 w 2895230"/>
              <a:gd name="connsiteY4" fmla="*/ 38689 h 1837009"/>
              <a:gd name="connsiteX0" fmla="*/ 0 w 2895230"/>
              <a:gd name="connsiteY0" fmla="*/ 38689 h 1865018"/>
              <a:gd name="connsiteX1" fmla="*/ 2887980 w 2895230"/>
              <a:gd name="connsiteY1" fmla="*/ 46309 h 1865018"/>
              <a:gd name="connsiteX2" fmla="*/ 2880360 w 2895230"/>
              <a:gd name="connsiteY2" fmla="*/ 1829389 h 1865018"/>
              <a:gd name="connsiteX3" fmla="*/ 7620 w 2895230"/>
              <a:gd name="connsiteY3" fmla="*/ 1837009 h 1865018"/>
              <a:gd name="connsiteX4" fmla="*/ 0 w 2895230"/>
              <a:gd name="connsiteY4" fmla="*/ 38689 h 186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230" h="1865018">
                <a:moveTo>
                  <a:pt x="0" y="38689"/>
                </a:moveTo>
                <a:cubicBezTo>
                  <a:pt x="993140" y="-34971"/>
                  <a:pt x="1917700" y="13289"/>
                  <a:pt x="2887980" y="46309"/>
                </a:cubicBezTo>
                <a:cubicBezTo>
                  <a:pt x="2839720" y="610189"/>
                  <a:pt x="2928620" y="1219789"/>
                  <a:pt x="2880360" y="1829389"/>
                </a:cubicBezTo>
                <a:cubicBezTo>
                  <a:pt x="1922780" y="1831929"/>
                  <a:pt x="591820" y="1903049"/>
                  <a:pt x="7620" y="1837009"/>
                </a:cubicBezTo>
                <a:cubicBezTo>
                  <a:pt x="96520" y="1138509"/>
                  <a:pt x="63500" y="660989"/>
                  <a:pt x="0" y="38689"/>
                </a:cubicBezTo>
                <a:close/>
              </a:path>
            </a:pathLst>
          </a:custGeom>
          <a:no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7844FA63-52FE-E0D3-AA74-C42D1250CC8E}"/>
              </a:ext>
            </a:extLst>
          </p:cNvPr>
          <p:cNvSpPr/>
          <p:nvPr/>
        </p:nvSpPr>
        <p:spPr>
          <a:xfrm>
            <a:off x="8386725" y="1561511"/>
            <a:ext cx="2895230" cy="1865018"/>
          </a:xfrm>
          <a:custGeom>
            <a:avLst/>
            <a:gdLst>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0 h 1798320"/>
              <a:gd name="connsiteX1" fmla="*/ 2887980 w 2887980"/>
              <a:gd name="connsiteY1" fmla="*/ 7620 h 1798320"/>
              <a:gd name="connsiteX2" fmla="*/ 2880360 w 2887980"/>
              <a:gd name="connsiteY2" fmla="*/ 1790700 h 1798320"/>
              <a:gd name="connsiteX3" fmla="*/ 7620 w 2887980"/>
              <a:gd name="connsiteY3" fmla="*/ 1798320 h 1798320"/>
              <a:gd name="connsiteX4" fmla="*/ 0 w 2887980"/>
              <a:gd name="connsiteY4" fmla="*/ 0 h 1798320"/>
              <a:gd name="connsiteX0" fmla="*/ 0 w 2887980"/>
              <a:gd name="connsiteY0" fmla="*/ 31389 h 1829709"/>
              <a:gd name="connsiteX1" fmla="*/ 2887980 w 2887980"/>
              <a:gd name="connsiteY1" fmla="*/ 39009 h 1829709"/>
              <a:gd name="connsiteX2" fmla="*/ 2880360 w 2887980"/>
              <a:gd name="connsiteY2" fmla="*/ 1822089 h 1829709"/>
              <a:gd name="connsiteX3" fmla="*/ 7620 w 2887980"/>
              <a:gd name="connsiteY3" fmla="*/ 1829709 h 1829709"/>
              <a:gd name="connsiteX4" fmla="*/ 0 w 2887980"/>
              <a:gd name="connsiteY4" fmla="*/ 31389 h 1829709"/>
              <a:gd name="connsiteX0" fmla="*/ 0 w 2887980"/>
              <a:gd name="connsiteY0" fmla="*/ 31389 h 1829709"/>
              <a:gd name="connsiteX1" fmla="*/ 2887980 w 2887980"/>
              <a:gd name="connsiteY1" fmla="*/ 39009 h 1829709"/>
              <a:gd name="connsiteX2" fmla="*/ 2880360 w 2887980"/>
              <a:gd name="connsiteY2" fmla="*/ 1822089 h 1829709"/>
              <a:gd name="connsiteX3" fmla="*/ 7620 w 2887980"/>
              <a:gd name="connsiteY3" fmla="*/ 1829709 h 1829709"/>
              <a:gd name="connsiteX4" fmla="*/ 0 w 2887980"/>
              <a:gd name="connsiteY4" fmla="*/ 31389 h 18297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87980"/>
              <a:gd name="connsiteY0" fmla="*/ 38689 h 1837009"/>
              <a:gd name="connsiteX1" fmla="*/ 2887980 w 2887980"/>
              <a:gd name="connsiteY1" fmla="*/ 46309 h 1837009"/>
              <a:gd name="connsiteX2" fmla="*/ 2880360 w 2887980"/>
              <a:gd name="connsiteY2" fmla="*/ 1829389 h 1837009"/>
              <a:gd name="connsiteX3" fmla="*/ 7620 w 2887980"/>
              <a:gd name="connsiteY3" fmla="*/ 1837009 h 1837009"/>
              <a:gd name="connsiteX4" fmla="*/ 0 w 2887980"/>
              <a:gd name="connsiteY4" fmla="*/ 38689 h 1837009"/>
              <a:gd name="connsiteX0" fmla="*/ 0 w 2895230"/>
              <a:gd name="connsiteY0" fmla="*/ 38689 h 1837009"/>
              <a:gd name="connsiteX1" fmla="*/ 2887980 w 2895230"/>
              <a:gd name="connsiteY1" fmla="*/ 46309 h 1837009"/>
              <a:gd name="connsiteX2" fmla="*/ 2880360 w 2895230"/>
              <a:gd name="connsiteY2" fmla="*/ 1829389 h 1837009"/>
              <a:gd name="connsiteX3" fmla="*/ 7620 w 2895230"/>
              <a:gd name="connsiteY3" fmla="*/ 1837009 h 1837009"/>
              <a:gd name="connsiteX4" fmla="*/ 0 w 2895230"/>
              <a:gd name="connsiteY4" fmla="*/ 38689 h 1837009"/>
              <a:gd name="connsiteX0" fmla="*/ 0 w 2895230"/>
              <a:gd name="connsiteY0" fmla="*/ 38689 h 1913235"/>
              <a:gd name="connsiteX1" fmla="*/ 2887980 w 2895230"/>
              <a:gd name="connsiteY1" fmla="*/ 46309 h 1913235"/>
              <a:gd name="connsiteX2" fmla="*/ 2880360 w 2895230"/>
              <a:gd name="connsiteY2" fmla="*/ 1829389 h 1913235"/>
              <a:gd name="connsiteX3" fmla="*/ 7620 w 2895230"/>
              <a:gd name="connsiteY3" fmla="*/ 1837009 h 1913235"/>
              <a:gd name="connsiteX4" fmla="*/ 0 w 2895230"/>
              <a:gd name="connsiteY4" fmla="*/ 38689 h 1913235"/>
              <a:gd name="connsiteX0" fmla="*/ 0 w 2895230"/>
              <a:gd name="connsiteY0" fmla="*/ 38689 h 1837009"/>
              <a:gd name="connsiteX1" fmla="*/ 2887980 w 2895230"/>
              <a:gd name="connsiteY1" fmla="*/ 46309 h 1837009"/>
              <a:gd name="connsiteX2" fmla="*/ 2880360 w 2895230"/>
              <a:gd name="connsiteY2" fmla="*/ 1829389 h 1837009"/>
              <a:gd name="connsiteX3" fmla="*/ 7620 w 2895230"/>
              <a:gd name="connsiteY3" fmla="*/ 1837009 h 1837009"/>
              <a:gd name="connsiteX4" fmla="*/ 0 w 2895230"/>
              <a:gd name="connsiteY4" fmla="*/ 38689 h 1837009"/>
              <a:gd name="connsiteX0" fmla="*/ 0 w 2895230"/>
              <a:gd name="connsiteY0" fmla="*/ 38689 h 1865018"/>
              <a:gd name="connsiteX1" fmla="*/ 2887980 w 2895230"/>
              <a:gd name="connsiteY1" fmla="*/ 46309 h 1865018"/>
              <a:gd name="connsiteX2" fmla="*/ 2880360 w 2895230"/>
              <a:gd name="connsiteY2" fmla="*/ 1829389 h 1865018"/>
              <a:gd name="connsiteX3" fmla="*/ 7620 w 2895230"/>
              <a:gd name="connsiteY3" fmla="*/ 1837009 h 1865018"/>
              <a:gd name="connsiteX4" fmla="*/ 0 w 2895230"/>
              <a:gd name="connsiteY4" fmla="*/ 38689 h 186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230" h="1865018">
                <a:moveTo>
                  <a:pt x="0" y="38689"/>
                </a:moveTo>
                <a:cubicBezTo>
                  <a:pt x="993140" y="-34971"/>
                  <a:pt x="1917700" y="13289"/>
                  <a:pt x="2887980" y="46309"/>
                </a:cubicBezTo>
                <a:cubicBezTo>
                  <a:pt x="2839720" y="610189"/>
                  <a:pt x="2928620" y="1219789"/>
                  <a:pt x="2880360" y="1829389"/>
                </a:cubicBezTo>
                <a:cubicBezTo>
                  <a:pt x="1922780" y="1831929"/>
                  <a:pt x="591820" y="1903049"/>
                  <a:pt x="7620" y="1837009"/>
                </a:cubicBezTo>
                <a:cubicBezTo>
                  <a:pt x="96520" y="1138509"/>
                  <a:pt x="63500" y="660989"/>
                  <a:pt x="0" y="38689"/>
                </a:cubicBezTo>
                <a:close/>
              </a:path>
            </a:pathLst>
          </a:custGeom>
          <a:no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588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5C460E1-8FEE-AC69-E06E-D203DFC4117B}"/>
              </a:ext>
            </a:extLst>
          </p:cNvPr>
          <p:cNvSpPr>
            <a:spLocks noGrp="1"/>
          </p:cNvSpPr>
          <p:nvPr>
            <p:ph type="title"/>
          </p:nvPr>
        </p:nvSpPr>
        <p:spPr/>
        <p:txBody>
          <a:bodyPr/>
          <a:lstStyle/>
          <a:p>
            <a:r>
              <a:rPr lang="zh-CN" altLang="en-US" dirty="0"/>
              <a:t>熊猫的文化意义和国际影响</a:t>
            </a:r>
          </a:p>
        </p:txBody>
      </p:sp>
      <p:sp>
        <p:nvSpPr>
          <p:cNvPr id="6" name="文本占位符 5">
            <a:extLst>
              <a:ext uri="{FF2B5EF4-FFF2-40B4-BE49-F238E27FC236}">
                <a16:creationId xmlns:a16="http://schemas.microsoft.com/office/drawing/2014/main" id="{BB1C98F2-B343-E3DB-2448-8F0EC0FEF2E7}"/>
              </a:ext>
            </a:extLst>
          </p:cNvPr>
          <p:cNvSpPr>
            <a:spLocks noGrp="1"/>
          </p:cNvSpPr>
          <p:nvPr>
            <p:ph type="body" idx="1"/>
          </p:nvPr>
        </p:nvSpPr>
        <p:spPr/>
        <p:txBody>
          <a:bodyPr/>
          <a:lstStyle/>
          <a:p>
            <a:r>
              <a:rPr lang="en-US" altLang="zh-CN" dirty="0"/>
              <a:t>XIONG MAO DE WEN HUA YI </a:t>
            </a:r>
            <a:r>
              <a:rPr lang="en-US" altLang="zh-CN" dirty="0" err="1"/>
              <a:t>YI</a:t>
            </a:r>
            <a:r>
              <a:rPr lang="en-US" altLang="zh-CN" dirty="0"/>
              <a:t> HE GUO JI YING XIANG</a:t>
            </a:r>
            <a:endParaRPr lang="zh-CN" altLang="en-US" dirty="0"/>
          </a:p>
        </p:txBody>
      </p:sp>
      <p:pic>
        <p:nvPicPr>
          <p:cNvPr id="4" name="图片 3" descr="图片包含 图标&#10;&#10;描述已自动生成">
            <a:extLst>
              <a:ext uri="{FF2B5EF4-FFF2-40B4-BE49-F238E27FC236}">
                <a16:creationId xmlns:a16="http://schemas.microsoft.com/office/drawing/2014/main" id="{38D8B464-C9CA-8D88-EFEB-40B538B60489}"/>
              </a:ext>
            </a:extLst>
          </p:cNvPr>
          <p:cNvPicPr>
            <a:picLocks noChangeAspect="1"/>
          </p:cNvPicPr>
          <p:nvPr/>
        </p:nvPicPr>
        <p:blipFill rotWithShape="1">
          <a:blip r:embed="rId2">
            <a:extLst>
              <a:ext uri="{28A0092B-C50C-407E-A947-70E740481C1C}">
                <a14:useLocalDpi xmlns:a14="http://schemas.microsoft.com/office/drawing/2010/main" val="0"/>
              </a:ext>
            </a:extLst>
          </a:blip>
          <a:srcRect l="2167" r="58402" b="53898"/>
          <a:stretch/>
        </p:blipFill>
        <p:spPr>
          <a:xfrm>
            <a:off x="6903720" y="409259"/>
            <a:ext cx="4843780" cy="6039482"/>
          </a:xfrm>
          <a:prstGeom prst="rect">
            <a:avLst/>
          </a:prstGeom>
        </p:spPr>
      </p:pic>
    </p:spTree>
    <p:extLst>
      <p:ext uri="{BB962C8B-B14F-4D97-AF65-F5344CB8AC3E}">
        <p14:creationId xmlns:p14="http://schemas.microsoft.com/office/powerpoint/2010/main" val="3521469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圆角 34">
            <a:extLst>
              <a:ext uri="{FF2B5EF4-FFF2-40B4-BE49-F238E27FC236}">
                <a16:creationId xmlns:a16="http://schemas.microsoft.com/office/drawing/2014/main" id="{F3C14264-03EF-4165-A186-82F94AF75446}"/>
              </a:ext>
            </a:extLst>
          </p:cNvPr>
          <p:cNvSpPr/>
          <p:nvPr/>
        </p:nvSpPr>
        <p:spPr>
          <a:xfrm>
            <a:off x="5753100" y="1878231"/>
            <a:ext cx="5670550" cy="3836769"/>
          </a:xfrm>
          <a:custGeom>
            <a:avLst/>
            <a:gdLst>
              <a:gd name="connsiteX0" fmla="*/ 0 w 5670550"/>
              <a:gd name="connsiteY0" fmla="*/ 118403 h 3836769"/>
              <a:gd name="connsiteX1" fmla="*/ 118403 w 5670550"/>
              <a:gd name="connsiteY1" fmla="*/ 0 h 3836769"/>
              <a:gd name="connsiteX2" fmla="*/ 906296 w 5670550"/>
              <a:gd name="connsiteY2" fmla="*/ 0 h 3836769"/>
              <a:gd name="connsiteX3" fmla="*/ 1476839 w 5670550"/>
              <a:gd name="connsiteY3" fmla="*/ 0 h 3836769"/>
              <a:gd name="connsiteX4" fmla="*/ 1993045 w 5670550"/>
              <a:gd name="connsiteY4" fmla="*/ 0 h 3836769"/>
              <a:gd name="connsiteX5" fmla="*/ 2563588 w 5670550"/>
              <a:gd name="connsiteY5" fmla="*/ 0 h 3836769"/>
              <a:gd name="connsiteX6" fmla="*/ 3188468 w 5670550"/>
              <a:gd name="connsiteY6" fmla="*/ 0 h 3836769"/>
              <a:gd name="connsiteX7" fmla="*/ 3867686 w 5670550"/>
              <a:gd name="connsiteY7" fmla="*/ 0 h 3836769"/>
              <a:gd name="connsiteX8" fmla="*/ 4438229 w 5670550"/>
              <a:gd name="connsiteY8" fmla="*/ 0 h 3836769"/>
              <a:gd name="connsiteX9" fmla="*/ 5552147 w 5670550"/>
              <a:gd name="connsiteY9" fmla="*/ 0 h 3836769"/>
              <a:gd name="connsiteX10" fmla="*/ 5670550 w 5670550"/>
              <a:gd name="connsiteY10" fmla="*/ 118403 h 3836769"/>
              <a:gd name="connsiteX11" fmla="*/ 5670550 w 5670550"/>
              <a:gd name="connsiteY11" fmla="*/ 610398 h 3836769"/>
              <a:gd name="connsiteX12" fmla="*/ 5670550 w 5670550"/>
              <a:gd name="connsiteY12" fmla="*/ 1174392 h 3836769"/>
              <a:gd name="connsiteX13" fmla="*/ 5670550 w 5670550"/>
              <a:gd name="connsiteY13" fmla="*/ 1810386 h 3836769"/>
              <a:gd name="connsiteX14" fmla="*/ 5670550 w 5670550"/>
              <a:gd name="connsiteY14" fmla="*/ 2338380 h 3836769"/>
              <a:gd name="connsiteX15" fmla="*/ 5670550 w 5670550"/>
              <a:gd name="connsiteY15" fmla="*/ 2938374 h 3836769"/>
              <a:gd name="connsiteX16" fmla="*/ 5670550 w 5670550"/>
              <a:gd name="connsiteY16" fmla="*/ 3718366 h 3836769"/>
              <a:gd name="connsiteX17" fmla="*/ 5552147 w 5670550"/>
              <a:gd name="connsiteY17" fmla="*/ 3836769 h 3836769"/>
              <a:gd name="connsiteX18" fmla="*/ 4818592 w 5670550"/>
              <a:gd name="connsiteY18" fmla="*/ 3836769 h 3836769"/>
              <a:gd name="connsiteX19" fmla="*/ 4193711 w 5670550"/>
              <a:gd name="connsiteY19" fmla="*/ 3836769 h 3836769"/>
              <a:gd name="connsiteX20" fmla="*/ 3623168 w 5670550"/>
              <a:gd name="connsiteY20" fmla="*/ 3836769 h 3836769"/>
              <a:gd name="connsiteX21" fmla="*/ 2943950 w 5670550"/>
              <a:gd name="connsiteY21" fmla="*/ 3836769 h 3836769"/>
              <a:gd name="connsiteX22" fmla="*/ 2210394 w 5670550"/>
              <a:gd name="connsiteY22" fmla="*/ 3836769 h 3836769"/>
              <a:gd name="connsiteX23" fmla="*/ 1422502 w 5670550"/>
              <a:gd name="connsiteY23" fmla="*/ 3836769 h 3836769"/>
              <a:gd name="connsiteX24" fmla="*/ 118403 w 5670550"/>
              <a:gd name="connsiteY24" fmla="*/ 3836769 h 3836769"/>
              <a:gd name="connsiteX25" fmla="*/ 0 w 5670550"/>
              <a:gd name="connsiteY25" fmla="*/ 3718366 h 3836769"/>
              <a:gd name="connsiteX26" fmla="*/ 0 w 5670550"/>
              <a:gd name="connsiteY26" fmla="*/ 3226371 h 3836769"/>
              <a:gd name="connsiteX27" fmla="*/ 0 w 5670550"/>
              <a:gd name="connsiteY27" fmla="*/ 2590378 h 3836769"/>
              <a:gd name="connsiteX28" fmla="*/ 0 w 5670550"/>
              <a:gd name="connsiteY28" fmla="*/ 2026383 h 3836769"/>
              <a:gd name="connsiteX29" fmla="*/ 0 w 5670550"/>
              <a:gd name="connsiteY29" fmla="*/ 1498389 h 3836769"/>
              <a:gd name="connsiteX30" fmla="*/ 0 w 5670550"/>
              <a:gd name="connsiteY30" fmla="*/ 1006394 h 3836769"/>
              <a:gd name="connsiteX31" fmla="*/ 0 w 5670550"/>
              <a:gd name="connsiteY31" fmla="*/ 118403 h 383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670550" h="3836769" fill="none" extrusionOk="0">
                <a:moveTo>
                  <a:pt x="0" y="118403"/>
                </a:moveTo>
                <a:cubicBezTo>
                  <a:pt x="-2468" y="54395"/>
                  <a:pt x="54416" y="3807"/>
                  <a:pt x="118403" y="0"/>
                </a:cubicBezTo>
                <a:cubicBezTo>
                  <a:pt x="289375" y="31464"/>
                  <a:pt x="739235" y="-21073"/>
                  <a:pt x="906296" y="0"/>
                </a:cubicBezTo>
                <a:cubicBezTo>
                  <a:pt x="1073357" y="21073"/>
                  <a:pt x="1227942" y="-20161"/>
                  <a:pt x="1476839" y="0"/>
                </a:cubicBezTo>
                <a:cubicBezTo>
                  <a:pt x="1725736" y="20161"/>
                  <a:pt x="1751394" y="-21481"/>
                  <a:pt x="1993045" y="0"/>
                </a:cubicBezTo>
                <a:cubicBezTo>
                  <a:pt x="2234696" y="21481"/>
                  <a:pt x="2420471" y="10998"/>
                  <a:pt x="2563588" y="0"/>
                </a:cubicBezTo>
                <a:cubicBezTo>
                  <a:pt x="2706705" y="-10998"/>
                  <a:pt x="2883469" y="-18970"/>
                  <a:pt x="3188468" y="0"/>
                </a:cubicBezTo>
                <a:cubicBezTo>
                  <a:pt x="3493467" y="18970"/>
                  <a:pt x="3724708" y="-8648"/>
                  <a:pt x="3867686" y="0"/>
                </a:cubicBezTo>
                <a:cubicBezTo>
                  <a:pt x="4010664" y="8648"/>
                  <a:pt x="4276210" y="23782"/>
                  <a:pt x="4438229" y="0"/>
                </a:cubicBezTo>
                <a:cubicBezTo>
                  <a:pt x="4600248" y="-23782"/>
                  <a:pt x="5055905" y="-7203"/>
                  <a:pt x="5552147" y="0"/>
                </a:cubicBezTo>
                <a:cubicBezTo>
                  <a:pt x="5614528" y="-5378"/>
                  <a:pt x="5667080" y="54624"/>
                  <a:pt x="5670550" y="118403"/>
                </a:cubicBezTo>
                <a:cubicBezTo>
                  <a:pt x="5652715" y="244102"/>
                  <a:pt x="5691410" y="439593"/>
                  <a:pt x="5670550" y="610398"/>
                </a:cubicBezTo>
                <a:cubicBezTo>
                  <a:pt x="5649690" y="781203"/>
                  <a:pt x="5680620" y="1017720"/>
                  <a:pt x="5670550" y="1174392"/>
                </a:cubicBezTo>
                <a:cubicBezTo>
                  <a:pt x="5660480" y="1331064"/>
                  <a:pt x="5691766" y="1645177"/>
                  <a:pt x="5670550" y="1810386"/>
                </a:cubicBezTo>
                <a:cubicBezTo>
                  <a:pt x="5649334" y="1975595"/>
                  <a:pt x="5693598" y="2193909"/>
                  <a:pt x="5670550" y="2338380"/>
                </a:cubicBezTo>
                <a:cubicBezTo>
                  <a:pt x="5647502" y="2482851"/>
                  <a:pt x="5681502" y="2680493"/>
                  <a:pt x="5670550" y="2938374"/>
                </a:cubicBezTo>
                <a:cubicBezTo>
                  <a:pt x="5659598" y="3196255"/>
                  <a:pt x="5647934" y="3362799"/>
                  <a:pt x="5670550" y="3718366"/>
                </a:cubicBezTo>
                <a:cubicBezTo>
                  <a:pt x="5671989" y="3781518"/>
                  <a:pt x="5623619" y="3831985"/>
                  <a:pt x="5552147" y="3836769"/>
                </a:cubicBezTo>
                <a:cubicBezTo>
                  <a:pt x="5324339" y="3810549"/>
                  <a:pt x="5125347" y="3807460"/>
                  <a:pt x="4818592" y="3836769"/>
                </a:cubicBezTo>
                <a:cubicBezTo>
                  <a:pt x="4511837" y="3866078"/>
                  <a:pt x="4468927" y="3842929"/>
                  <a:pt x="4193711" y="3836769"/>
                </a:cubicBezTo>
                <a:cubicBezTo>
                  <a:pt x="3918495" y="3830609"/>
                  <a:pt x="3840213" y="3821388"/>
                  <a:pt x="3623168" y="3836769"/>
                </a:cubicBezTo>
                <a:cubicBezTo>
                  <a:pt x="3406123" y="3852150"/>
                  <a:pt x="3090481" y="3836304"/>
                  <a:pt x="2943950" y="3836769"/>
                </a:cubicBezTo>
                <a:cubicBezTo>
                  <a:pt x="2797419" y="3837234"/>
                  <a:pt x="2471680" y="3854198"/>
                  <a:pt x="2210394" y="3836769"/>
                </a:cubicBezTo>
                <a:cubicBezTo>
                  <a:pt x="1949108" y="3819340"/>
                  <a:pt x="1754279" y="3835779"/>
                  <a:pt x="1422502" y="3836769"/>
                </a:cubicBezTo>
                <a:cubicBezTo>
                  <a:pt x="1090725" y="3837759"/>
                  <a:pt x="534021" y="3782575"/>
                  <a:pt x="118403" y="3836769"/>
                </a:cubicBezTo>
                <a:cubicBezTo>
                  <a:pt x="56685" y="3843914"/>
                  <a:pt x="2360" y="3783094"/>
                  <a:pt x="0" y="3718366"/>
                </a:cubicBezTo>
                <a:cubicBezTo>
                  <a:pt x="4721" y="3597905"/>
                  <a:pt x="-23867" y="3365811"/>
                  <a:pt x="0" y="3226371"/>
                </a:cubicBezTo>
                <a:cubicBezTo>
                  <a:pt x="23867" y="3086932"/>
                  <a:pt x="-30487" y="2768881"/>
                  <a:pt x="0" y="2590378"/>
                </a:cubicBezTo>
                <a:cubicBezTo>
                  <a:pt x="30487" y="2411875"/>
                  <a:pt x="-18234" y="2145662"/>
                  <a:pt x="0" y="2026383"/>
                </a:cubicBezTo>
                <a:cubicBezTo>
                  <a:pt x="18234" y="1907105"/>
                  <a:pt x="12957" y="1743656"/>
                  <a:pt x="0" y="1498389"/>
                </a:cubicBezTo>
                <a:cubicBezTo>
                  <a:pt x="-12957" y="1253122"/>
                  <a:pt x="-17775" y="1175256"/>
                  <a:pt x="0" y="1006394"/>
                </a:cubicBezTo>
                <a:cubicBezTo>
                  <a:pt x="17775" y="837532"/>
                  <a:pt x="4301" y="372769"/>
                  <a:pt x="0" y="118403"/>
                </a:cubicBezTo>
                <a:close/>
              </a:path>
              <a:path w="5670550" h="3836769" stroke="0" extrusionOk="0">
                <a:moveTo>
                  <a:pt x="0" y="118403"/>
                </a:moveTo>
                <a:cubicBezTo>
                  <a:pt x="-2341" y="51567"/>
                  <a:pt x="45093" y="2972"/>
                  <a:pt x="118403" y="0"/>
                </a:cubicBezTo>
                <a:cubicBezTo>
                  <a:pt x="445000" y="8836"/>
                  <a:pt x="658142" y="-2401"/>
                  <a:pt x="906296" y="0"/>
                </a:cubicBezTo>
                <a:cubicBezTo>
                  <a:pt x="1154450" y="2401"/>
                  <a:pt x="1375472" y="-3728"/>
                  <a:pt x="1531176" y="0"/>
                </a:cubicBezTo>
                <a:cubicBezTo>
                  <a:pt x="1686880" y="3728"/>
                  <a:pt x="1894081" y="25134"/>
                  <a:pt x="2101720" y="0"/>
                </a:cubicBezTo>
                <a:cubicBezTo>
                  <a:pt x="2309359" y="-25134"/>
                  <a:pt x="2632656" y="-7580"/>
                  <a:pt x="2835275" y="0"/>
                </a:cubicBezTo>
                <a:cubicBezTo>
                  <a:pt x="3037895" y="7580"/>
                  <a:pt x="3244782" y="-4524"/>
                  <a:pt x="3460156" y="0"/>
                </a:cubicBezTo>
                <a:cubicBezTo>
                  <a:pt x="3675530" y="4524"/>
                  <a:pt x="3970134" y="-23824"/>
                  <a:pt x="4248048" y="0"/>
                </a:cubicBezTo>
                <a:cubicBezTo>
                  <a:pt x="4525962" y="23824"/>
                  <a:pt x="4668920" y="-381"/>
                  <a:pt x="4818592" y="0"/>
                </a:cubicBezTo>
                <a:cubicBezTo>
                  <a:pt x="4968264" y="381"/>
                  <a:pt x="5231065" y="-28864"/>
                  <a:pt x="5552147" y="0"/>
                </a:cubicBezTo>
                <a:cubicBezTo>
                  <a:pt x="5621567" y="968"/>
                  <a:pt x="5660785" y="51432"/>
                  <a:pt x="5670550" y="118403"/>
                </a:cubicBezTo>
                <a:cubicBezTo>
                  <a:pt x="5684003" y="349391"/>
                  <a:pt x="5664741" y="521859"/>
                  <a:pt x="5670550" y="718397"/>
                </a:cubicBezTo>
                <a:cubicBezTo>
                  <a:pt x="5676359" y="914935"/>
                  <a:pt x="5662719" y="1068430"/>
                  <a:pt x="5670550" y="1282391"/>
                </a:cubicBezTo>
                <a:cubicBezTo>
                  <a:pt x="5678381" y="1496352"/>
                  <a:pt x="5646894" y="1666339"/>
                  <a:pt x="5670550" y="1954384"/>
                </a:cubicBezTo>
                <a:cubicBezTo>
                  <a:pt x="5694206" y="2242429"/>
                  <a:pt x="5648390" y="2326515"/>
                  <a:pt x="5670550" y="2626377"/>
                </a:cubicBezTo>
                <a:cubicBezTo>
                  <a:pt x="5692710" y="2926239"/>
                  <a:pt x="5671193" y="2892896"/>
                  <a:pt x="5670550" y="3154372"/>
                </a:cubicBezTo>
                <a:cubicBezTo>
                  <a:pt x="5669907" y="3415848"/>
                  <a:pt x="5642910" y="3481647"/>
                  <a:pt x="5670550" y="3718366"/>
                </a:cubicBezTo>
                <a:cubicBezTo>
                  <a:pt x="5665936" y="3774353"/>
                  <a:pt x="5618725" y="3820729"/>
                  <a:pt x="5552147" y="3836769"/>
                </a:cubicBezTo>
                <a:cubicBezTo>
                  <a:pt x="5224666" y="3844593"/>
                  <a:pt x="5021241" y="3832490"/>
                  <a:pt x="4818592" y="3836769"/>
                </a:cubicBezTo>
                <a:cubicBezTo>
                  <a:pt x="4615943" y="3841048"/>
                  <a:pt x="4418675" y="3855792"/>
                  <a:pt x="4248048" y="3836769"/>
                </a:cubicBezTo>
                <a:cubicBezTo>
                  <a:pt x="4077421" y="3817746"/>
                  <a:pt x="3759833" y="3859070"/>
                  <a:pt x="3460156" y="3836769"/>
                </a:cubicBezTo>
                <a:cubicBezTo>
                  <a:pt x="3160479" y="3814468"/>
                  <a:pt x="3095633" y="3819208"/>
                  <a:pt x="2780938" y="3836769"/>
                </a:cubicBezTo>
                <a:cubicBezTo>
                  <a:pt x="2466243" y="3854330"/>
                  <a:pt x="2491170" y="3838146"/>
                  <a:pt x="2210394" y="3836769"/>
                </a:cubicBezTo>
                <a:cubicBezTo>
                  <a:pt x="1929618" y="3835392"/>
                  <a:pt x="1835111" y="3811789"/>
                  <a:pt x="1531176" y="3836769"/>
                </a:cubicBezTo>
                <a:cubicBezTo>
                  <a:pt x="1227241" y="3861749"/>
                  <a:pt x="1203227" y="3815565"/>
                  <a:pt x="1014971" y="3836769"/>
                </a:cubicBezTo>
                <a:cubicBezTo>
                  <a:pt x="826716" y="3857973"/>
                  <a:pt x="464010" y="3798955"/>
                  <a:pt x="118403" y="3836769"/>
                </a:cubicBezTo>
                <a:cubicBezTo>
                  <a:pt x="47534" y="3847764"/>
                  <a:pt x="-7868" y="3773319"/>
                  <a:pt x="0" y="3718366"/>
                </a:cubicBezTo>
                <a:cubicBezTo>
                  <a:pt x="24642" y="3553983"/>
                  <a:pt x="974" y="3224047"/>
                  <a:pt x="0" y="3082373"/>
                </a:cubicBezTo>
                <a:cubicBezTo>
                  <a:pt x="-974" y="2940699"/>
                  <a:pt x="20895" y="2724912"/>
                  <a:pt x="0" y="2554378"/>
                </a:cubicBezTo>
                <a:cubicBezTo>
                  <a:pt x="-20895" y="2383845"/>
                  <a:pt x="21869" y="2072675"/>
                  <a:pt x="0" y="1918385"/>
                </a:cubicBezTo>
                <a:cubicBezTo>
                  <a:pt x="-21869" y="1764095"/>
                  <a:pt x="5479" y="1565510"/>
                  <a:pt x="0" y="1426390"/>
                </a:cubicBezTo>
                <a:cubicBezTo>
                  <a:pt x="-5479" y="1287271"/>
                  <a:pt x="-2942" y="1017357"/>
                  <a:pt x="0" y="790396"/>
                </a:cubicBezTo>
                <a:cubicBezTo>
                  <a:pt x="2942" y="563435"/>
                  <a:pt x="-11013" y="375100"/>
                  <a:pt x="0" y="118403"/>
                </a:cubicBezTo>
                <a:close/>
              </a:path>
            </a:pathLst>
          </a:custGeom>
          <a:ln>
            <a:solidFill>
              <a:schemeClr val="accent2"/>
            </a:solidFill>
            <a:extLst>
              <a:ext uri="{C807C97D-BFC1-408E-A445-0C87EB9F89A2}">
                <ask:lineSketchStyleProps xmlns:ask="http://schemas.microsoft.com/office/drawing/2018/sketchyshapes" sd="1219033472">
                  <a:prstGeom prst="roundRect">
                    <a:avLst>
                      <a:gd name="adj" fmla="val 3086"/>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E3A39AC0-9523-4E78-80D0-56BE29104678}"/>
              </a:ext>
            </a:extLst>
          </p:cNvPr>
          <p:cNvSpPr>
            <a:spLocks noGrp="1"/>
          </p:cNvSpPr>
          <p:nvPr>
            <p:ph type="title"/>
          </p:nvPr>
        </p:nvSpPr>
        <p:spPr/>
        <p:txBody>
          <a:bodyPr/>
          <a:lstStyle/>
          <a:p>
            <a:r>
              <a:rPr lang="zh-CN" altLang="en-US" dirty="0"/>
              <a:t>熊猫在中国文化中的地位</a:t>
            </a:r>
          </a:p>
        </p:txBody>
      </p:sp>
      <p:pic>
        <p:nvPicPr>
          <p:cNvPr id="7" name="图片占位符 6">
            <a:extLst>
              <a:ext uri="{FF2B5EF4-FFF2-40B4-BE49-F238E27FC236}">
                <a16:creationId xmlns:a16="http://schemas.microsoft.com/office/drawing/2014/main" id="{A381BA3A-B773-E53C-C7B2-9CEA5444F4A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9" r="29"/>
          <a:stretch>
            <a:fillRect/>
          </a:stretch>
        </p:blipFill>
        <p:spPr/>
      </p:pic>
      <p:pic>
        <p:nvPicPr>
          <p:cNvPr id="27" name="图片 26">
            <a:extLst>
              <a:ext uri="{FF2B5EF4-FFF2-40B4-BE49-F238E27FC236}">
                <a16:creationId xmlns:a16="http://schemas.microsoft.com/office/drawing/2014/main" id="{76EC0C69-1C6C-41B7-8E4F-36E474651F45}"/>
              </a:ext>
            </a:extLst>
          </p:cNvPr>
          <p:cNvPicPr>
            <a:picLocks noChangeAspect="1"/>
          </p:cNvPicPr>
          <p:nvPr/>
        </p:nvPicPr>
        <p:blipFill>
          <a:blip r:embed="rId3"/>
          <a:srcRect/>
          <a:stretch>
            <a:fillRect/>
          </a:stretch>
        </p:blipFill>
        <p:spPr>
          <a:xfrm>
            <a:off x="336434" y="1233962"/>
            <a:ext cx="5321702" cy="4895376"/>
          </a:xfrm>
          <a:custGeom>
            <a:avLst/>
            <a:gdLst>
              <a:gd name="connsiteX0" fmla="*/ 4186231 w 5321702"/>
              <a:gd name="connsiteY0" fmla="*/ 976675 h 4895376"/>
              <a:gd name="connsiteX1" fmla="*/ 3462750 w 5321702"/>
              <a:gd name="connsiteY1" fmla="*/ 1011845 h 4895376"/>
              <a:gd name="connsiteX2" fmla="*/ 3332121 w 5321702"/>
              <a:gd name="connsiteY2" fmla="*/ 1428851 h 4895376"/>
              <a:gd name="connsiteX3" fmla="*/ 2975405 w 5321702"/>
              <a:gd name="connsiteY3" fmla="*/ 1474069 h 4895376"/>
              <a:gd name="connsiteX4" fmla="*/ 2799559 w 5321702"/>
              <a:gd name="connsiteY4" fmla="*/ 1077159 h 4895376"/>
              <a:gd name="connsiteX5" fmla="*/ 2673954 w 5321702"/>
              <a:gd name="connsiteY5" fmla="*/ 1026917 h 4895376"/>
              <a:gd name="connsiteX6" fmla="*/ 1106412 w 5321702"/>
              <a:gd name="connsiteY6" fmla="*/ 1057062 h 4895376"/>
              <a:gd name="connsiteX7" fmla="*/ 1151629 w 5321702"/>
              <a:gd name="connsiteY7" fmla="*/ 2187502 h 4895376"/>
              <a:gd name="connsiteX8" fmla="*/ 1096363 w 5321702"/>
              <a:gd name="connsiteY8" fmla="*/ 2589436 h 4895376"/>
              <a:gd name="connsiteX9" fmla="*/ 1608829 w 5321702"/>
              <a:gd name="connsiteY9" fmla="*/ 2704992 h 4895376"/>
              <a:gd name="connsiteX10" fmla="*/ 1649023 w 5321702"/>
              <a:gd name="connsiteY10" fmla="*/ 3071757 h 4895376"/>
              <a:gd name="connsiteX11" fmla="*/ 1226992 w 5321702"/>
              <a:gd name="connsiteY11" fmla="*/ 3257651 h 4895376"/>
              <a:gd name="connsiteX12" fmla="*/ 1166702 w 5321702"/>
              <a:gd name="connsiteY12" fmla="*/ 3418425 h 4895376"/>
              <a:gd name="connsiteX13" fmla="*/ 1161678 w 5321702"/>
              <a:gd name="connsiteY13" fmla="*/ 3991181 h 4895376"/>
              <a:gd name="connsiteX14" fmla="*/ 1242064 w 5321702"/>
              <a:gd name="connsiteY14" fmla="*/ 4001229 h 4895376"/>
              <a:gd name="connsiteX15" fmla="*/ 1513370 w 5321702"/>
              <a:gd name="connsiteY15" fmla="*/ 3679682 h 4895376"/>
              <a:gd name="connsiteX16" fmla="*/ 1819845 w 5321702"/>
              <a:gd name="connsiteY16" fmla="*/ 3775141 h 4895376"/>
              <a:gd name="connsiteX17" fmla="*/ 1674143 w 5321702"/>
              <a:gd name="connsiteY17" fmla="*/ 4016302 h 4895376"/>
              <a:gd name="connsiteX18" fmla="*/ 4211352 w 5321702"/>
              <a:gd name="connsiteY18" fmla="*/ 3961036 h 4895376"/>
              <a:gd name="connsiteX19" fmla="*/ 0 w 5321702"/>
              <a:gd name="connsiteY19" fmla="*/ 0 h 4895376"/>
              <a:gd name="connsiteX20" fmla="*/ 5321702 w 5321702"/>
              <a:gd name="connsiteY20" fmla="*/ 0 h 4895376"/>
              <a:gd name="connsiteX21" fmla="*/ 5321702 w 5321702"/>
              <a:gd name="connsiteY21" fmla="*/ 4895376 h 4895376"/>
              <a:gd name="connsiteX22" fmla="*/ 0 w 5321702"/>
              <a:gd name="connsiteY22" fmla="*/ 4895376 h 4895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321702" h="4895376">
                <a:moveTo>
                  <a:pt x="4186231" y="976675"/>
                </a:moveTo>
                <a:lnTo>
                  <a:pt x="3462750" y="1011845"/>
                </a:lnTo>
                <a:lnTo>
                  <a:pt x="3332121" y="1428851"/>
                </a:lnTo>
                <a:lnTo>
                  <a:pt x="2975405" y="1474069"/>
                </a:lnTo>
                <a:lnTo>
                  <a:pt x="2799559" y="1077159"/>
                </a:lnTo>
                <a:lnTo>
                  <a:pt x="2673954" y="1026917"/>
                </a:lnTo>
                <a:lnTo>
                  <a:pt x="1106412" y="1057062"/>
                </a:lnTo>
                <a:lnTo>
                  <a:pt x="1151629" y="2187502"/>
                </a:lnTo>
                <a:lnTo>
                  <a:pt x="1096363" y="2589436"/>
                </a:lnTo>
                <a:lnTo>
                  <a:pt x="1608829" y="2704992"/>
                </a:lnTo>
                <a:lnTo>
                  <a:pt x="1649023" y="3071757"/>
                </a:lnTo>
                <a:lnTo>
                  <a:pt x="1226992" y="3257651"/>
                </a:lnTo>
                <a:lnTo>
                  <a:pt x="1166702" y="3418425"/>
                </a:lnTo>
                <a:cubicBezTo>
                  <a:pt x="1165027" y="3609344"/>
                  <a:pt x="1163353" y="3800262"/>
                  <a:pt x="1161678" y="3991181"/>
                </a:cubicBezTo>
                <a:lnTo>
                  <a:pt x="1242064" y="4001229"/>
                </a:lnTo>
                <a:lnTo>
                  <a:pt x="1513370" y="3679682"/>
                </a:lnTo>
                <a:lnTo>
                  <a:pt x="1819845" y="3775141"/>
                </a:lnTo>
                <a:lnTo>
                  <a:pt x="1674143" y="4016302"/>
                </a:lnTo>
                <a:lnTo>
                  <a:pt x="4211352" y="3961036"/>
                </a:lnTo>
                <a:close/>
                <a:moveTo>
                  <a:pt x="0" y="0"/>
                </a:moveTo>
                <a:lnTo>
                  <a:pt x="5321702" y="0"/>
                </a:lnTo>
                <a:lnTo>
                  <a:pt x="5321702" y="4895376"/>
                </a:lnTo>
                <a:lnTo>
                  <a:pt x="0" y="4895376"/>
                </a:lnTo>
                <a:close/>
              </a:path>
            </a:pathLst>
          </a:custGeom>
        </p:spPr>
      </p:pic>
      <p:sp>
        <p:nvSpPr>
          <p:cNvPr id="28" name="矩形: 圆角 27">
            <a:extLst>
              <a:ext uri="{FF2B5EF4-FFF2-40B4-BE49-F238E27FC236}">
                <a16:creationId xmlns:a16="http://schemas.microsoft.com/office/drawing/2014/main" id="{FFF49FC3-2073-47E7-A3B8-4DD89D360846}"/>
              </a:ext>
            </a:extLst>
          </p:cNvPr>
          <p:cNvSpPr/>
          <p:nvPr/>
        </p:nvSpPr>
        <p:spPr>
          <a:xfrm>
            <a:off x="6749903" y="1616512"/>
            <a:ext cx="3676945" cy="523438"/>
          </a:xfrm>
          <a:custGeom>
            <a:avLst/>
            <a:gdLst>
              <a:gd name="connsiteX0" fmla="*/ 0 w 3676945"/>
              <a:gd name="connsiteY0" fmla="*/ 261719 h 523438"/>
              <a:gd name="connsiteX1" fmla="*/ 261719 w 3676945"/>
              <a:gd name="connsiteY1" fmla="*/ 0 h 523438"/>
              <a:gd name="connsiteX2" fmla="*/ 955491 w 3676945"/>
              <a:gd name="connsiteY2" fmla="*/ 0 h 523438"/>
              <a:gd name="connsiteX3" fmla="*/ 1491587 w 3676945"/>
              <a:gd name="connsiteY3" fmla="*/ 0 h 523438"/>
              <a:gd name="connsiteX4" fmla="*/ 2059218 w 3676945"/>
              <a:gd name="connsiteY4" fmla="*/ 0 h 523438"/>
              <a:gd name="connsiteX5" fmla="*/ 2626849 w 3676945"/>
              <a:gd name="connsiteY5" fmla="*/ 0 h 523438"/>
              <a:gd name="connsiteX6" fmla="*/ 3415226 w 3676945"/>
              <a:gd name="connsiteY6" fmla="*/ 0 h 523438"/>
              <a:gd name="connsiteX7" fmla="*/ 3676945 w 3676945"/>
              <a:gd name="connsiteY7" fmla="*/ 261719 h 523438"/>
              <a:gd name="connsiteX8" fmla="*/ 3676945 w 3676945"/>
              <a:gd name="connsiteY8" fmla="*/ 261719 h 523438"/>
              <a:gd name="connsiteX9" fmla="*/ 3415226 w 3676945"/>
              <a:gd name="connsiteY9" fmla="*/ 523438 h 523438"/>
              <a:gd name="connsiteX10" fmla="*/ 2784525 w 3676945"/>
              <a:gd name="connsiteY10" fmla="*/ 523438 h 523438"/>
              <a:gd name="connsiteX11" fmla="*/ 2153823 w 3676945"/>
              <a:gd name="connsiteY11" fmla="*/ 523438 h 523438"/>
              <a:gd name="connsiteX12" fmla="*/ 1586192 w 3676945"/>
              <a:gd name="connsiteY12" fmla="*/ 523438 h 523438"/>
              <a:gd name="connsiteX13" fmla="*/ 923955 w 3676945"/>
              <a:gd name="connsiteY13" fmla="*/ 523438 h 523438"/>
              <a:gd name="connsiteX14" fmla="*/ 261719 w 3676945"/>
              <a:gd name="connsiteY14" fmla="*/ 523438 h 523438"/>
              <a:gd name="connsiteX15" fmla="*/ 0 w 3676945"/>
              <a:gd name="connsiteY15" fmla="*/ 261719 h 52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76945" h="523438" fill="none" extrusionOk="0">
                <a:moveTo>
                  <a:pt x="0" y="261719"/>
                </a:moveTo>
                <a:cubicBezTo>
                  <a:pt x="-14627" y="107083"/>
                  <a:pt x="105277" y="-845"/>
                  <a:pt x="261719" y="0"/>
                </a:cubicBezTo>
                <a:cubicBezTo>
                  <a:pt x="553203" y="-33143"/>
                  <a:pt x="684311" y="25689"/>
                  <a:pt x="955491" y="0"/>
                </a:cubicBezTo>
                <a:cubicBezTo>
                  <a:pt x="1226671" y="-25689"/>
                  <a:pt x="1346422" y="-8821"/>
                  <a:pt x="1491587" y="0"/>
                </a:cubicBezTo>
                <a:cubicBezTo>
                  <a:pt x="1636752" y="8821"/>
                  <a:pt x="1846080" y="17493"/>
                  <a:pt x="2059218" y="0"/>
                </a:cubicBezTo>
                <a:cubicBezTo>
                  <a:pt x="2272356" y="-17493"/>
                  <a:pt x="2394037" y="10825"/>
                  <a:pt x="2626849" y="0"/>
                </a:cubicBezTo>
                <a:cubicBezTo>
                  <a:pt x="2859661" y="-10825"/>
                  <a:pt x="3186413" y="-27594"/>
                  <a:pt x="3415226" y="0"/>
                </a:cubicBezTo>
                <a:cubicBezTo>
                  <a:pt x="3560539" y="7312"/>
                  <a:pt x="3704467" y="107919"/>
                  <a:pt x="3676945" y="261719"/>
                </a:cubicBezTo>
                <a:lnTo>
                  <a:pt x="3676945" y="261719"/>
                </a:lnTo>
                <a:cubicBezTo>
                  <a:pt x="3675663" y="371683"/>
                  <a:pt x="3575683" y="526756"/>
                  <a:pt x="3415226" y="523438"/>
                </a:cubicBezTo>
                <a:cubicBezTo>
                  <a:pt x="3176747" y="537105"/>
                  <a:pt x="3057200" y="517242"/>
                  <a:pt x="2784525" y="523438"/>
                </a:cubicBezTo>
                <a:cubicBezTo>
                  <a:pt x="2511850" y="529634"/>
                  <a:pt x="2398551" y="542859"/>
                  <a:pt x="2153823" y="523438"/>
                </a:cubicBezTo>
                <a:cubicBezTo>
                  <a:pt x="1909095" y="504017"/>
                  <a:pt x="1710967" y="495500"/>
                  <a:pt x="1586192" y="523438"/>
                </a:cubicBezTo>
                <a:cubicBezTo>
                  <a:pt x="1461417" y="551376"/>
                  <a:pt x="1127053" y="493458"/>
                  <a:pt x="923955" y="523438"/>
                </a:cubicBezTo>
                <a:cubicBezTo>
                  <a:pt x="720857" y="553418"/>
                  <a:pt x="566636" y="529321"/>
                  <a:pt x="261719" y="523438"/>
                </a:cubicBezTo>
                <a:cubicBezTo>
                  <a:pt x="115172" y="529685"/>
                  <a:pt x="-10691" y="372596"/>
                  <a:pt x="0" y="261719"/>
                </a:cubicBezTo>
                <a:close/>
              </a:path>
              <a:path w="3676945" h="523438" stroke="0" extrusionOk="0">
                <a:moveTo>
                  <a:pt x="0" y="261719"/>
                </a:moveTo>
                <a:cubicBezTo>
                  <a:pt x="-10147" y="110917"/>
                  <a:pt x="92670" y="9198"/>
                  <a:pt x="261719" y="0"/>
                </a:cubicBezTo>
                <a:cubicBezTo>
                  <a:pt x="570320" y="-27022"/>
                  <a:pt x="726293" y="-30934"/>
                  <a:pt x="955491" y="0"/>
                </a:cubicBezTo>
                <a:cubicBezTo>
                  <a:pt x="1184689" y="30934"/>
                  <a:pt x="1262135" y="-23243"/>
                  <a:pt x="1554657" y="0"/>
                </a:cubicBezTo>
                <a:cubicBezTo>
                  <a:pt x="1847179" y="23243"/>
                  <a:pt x="1970287" y="23634"/>
                  <a:pt x="2122288" y="0"/>
                </a:cubicBezTo>
                <a:cubicBezTo>
                  <a:pt x="2274289" y="-23634"/>
                  <a:pt x="2583258" y="-10893"/>
                  <a:pt x="2784525" y="0"/>
                </a:cubicBezTo>
                <a:cubicBezTo>
                  <a:pt x="2985792" y="10893"/>
                  <a:pt x="3177833" y="-10115"/>
                  <a:pt x="3415226" y="0"/>
                </a:cubicBezTo>
                <a:cubicBezTo>
                  <a:pt x="3563055" y="-5347"/>
                  <a:pt x="3666603" y="126265"/>
                  <a:pt x="3676945" y="261719"/>
                </a:cubicBezTo>
                <a:lnTo>
                  <a:pt x="3676945" y="261719"/>
                </a:lnTo>
                <a:cubicBezTo>
                  <a:pt x="3699992" y="410370"/>
                  <a:pt x="3556316" y="529150"/>
                  <a:pt x="3415226" y="523438"/>
                </a:cubicBezTo>
                <a:cubicBezTo>
                  <a:pt x="3102877" y="498886"/>
                  <a:pt x="2962393" y="527782"/>
                  <a:pt x="2784525" y="523438"/>
                </a:cubicBezTo>
                <a:cubicBezTo>
                  <a:pt x="2606657" y="519094"/>
                  <a:pt x="2431548" y="551160"/>
                  <a:pt x="2153823" y="523438"/>
                </a:cubicBezTo>
                <a:cubicBezTo>
                  <a:pt x="1876098" y="495716"/>
                  <a:pt x="1710195" y="542743"/>
                  <a:pt x="1491587" y="523438"/>
                </a:cubicBezTo>
                <a:cubicBezTo>
                  <a:pt x="1272979" y="504133"/>
                  <a:pt x="1185440" y="547667"/>
                  <a:pt x="955491" y="523438"/>
                </a:cubicBezTo>
                <a:cubicBezTo>
                  <a:pt x="725542" y="499209"/>
                  <a:pt x="569081" y="491412"/>
                  <a:pt x="261719" y="523438"/>
                </a:cubicBezTo>
                <a:cubicBezTo>
                  <a:pt x="121498" y="503109"/>
                  <a:pt x="-16338" y="408945"/>
                  <a:pt x="0" y="261719"/>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请输入标题文字</a:t>
            </a:r>
          </a:p>
        </p:txBody>
      </p:sp>
      <p:sp>
        <p:nvSpPr>
          <p:cNvPr id="29" name="文本框 28">
            <a:extLst>
              <a:ext uri="{FF2B5EF4-FFF2-40B4-BE49-F238E27FC236}">
                <a16:creationId xmlns:a16="http://schemas.microsoft.com/office/drawing/2014/main" id="{EAE148F5-BFE4-4611-A141-9FAAD3CAD888}"/>
              </a:ext>
            </a:extLst>
          </p:cNvPr>
          <p:cNvSpPr txBox="1"/>
          <p:nvPr/>
        </p:nvSpPr>
        <p:spPr>
          <a:xfrm>
            <a:off x="6096000" y="2529044"/>
            <a:ext cx="5149850" cy="712952"/>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dirty="0"/>
              <a:t>单击此处添加文本内容单击此处添加文本内容</a:t>
            </a:r>
            <a:endParaRPr lang="en-US" altLang="zh-CN" dirty="0"/>
          </a:p>
          <a:p>
            <a:pPr marL="285750" indent="-285750">
              <a:lnSpc>
                <a:spcPct val="120000"/>
              </a:lnSpc>
              <a:buFont typeface="Arial" panose="020B0604020202020204" pitchFamily="34" charset="0"/>
              <a:buChar char="•"/>
            </a:pPr>
            <a:r>
              <a:rPr lang="zh-CN" altLang="en-US" dirty="0"/>
              <a:t>单击此处添加文本内容单击此处添加文本内容</a:t>
            </a:r>
          </a:p>
        </p:txBody>
      </p:sp>
      <p:sp>
        <p:nvSpPr>
          <p:cNvPr id="30" name="文本框 29">
            <a:extLst>
              <a:ext uri="{FF2B5EF4-FFF2-40B4-BE49-F238E27FC236}">
                <a16:creationId xmlns:a16="http://schemas.microsoft.com/office/drawing/2014/main" id="{E707FA33-60AB-4001-9189-9BEF158E2821}"/>
              </a:ext>
            </a:extLst>
          </p:cNvPr>
          <p:cNvSpPr txBox="1"/>
          <p:nvPr/>
        </p:nvSpPr>
        <p:spPr>
          <a:xfrm>
            <a:off x="6096000" y="3640076"/>
            <a:ext cx="5149850" cy="712952"/>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dirty="0"/>
              <a:t>单击此处添加文本内容单击此处添加文本内容</a:t>
            </a:r>
            <a:endParaRPr lang="en-US" altLang="zh-CN" dirty="0"/>
          </a:p>
          <a:p>
            <a:pPr marL="285750" indent="-285750">
              <a:lnSpc>
                <a:spcPct val="120000"/>
              </a:lnSpc>
              <a:buFont typeface="Arial" panose="020B0604020202020204" pitchFamily="34" charset="0"/>
              <a:buChar char="•"/>
            </a:pPr>
            <a:r>
              <a:rPr lang="zh-CN" altLang="en-US" dirty="0"/>
              <a:t>单击此处添加文本内容单击此处添加文本内容</a:t>
            </a:r>
          </a:p>
        </p:txBody>
      </p:sp>
      <p:sp>
        <p:nvSpPr>
          <p:cNvPr id="31" name="文本框 30">
            <a:extLst>
              <a:ext uri="{FF2B5EF4-FFF2-40B4-BE49-F238E27FC236}">
                <a16:creationId xmlns:a16="http://schemas.microsoft.com/office/drawing/2014/main" id="{7F5D39C4-4C2B-4C55-85D3-59E2462AB735}"/>
              </a:ext>
            </a:extLst>
          </p:cNvPr>
          <p:cNvSpPr txBox="1"/>
          <p:nvPr/>
        </p:nvSpPr>
        <p:spPr>
          <a:xfrm>
            <a:off x="6096000" y="4751107"/>
            <a:ext cx="5149850" cy="712952"/>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dirty="0"/>
              <a:t>单击此处添加文本内容单击此处添加文本内容</a:t>
            </a:r>
            <a:endParaRPr lang="en-US" altLang="zh-CN" dirty="0"/>
          </a:p>
          <a:p>
            <a:pPr marL="285750" indent="-285750">
              <a:lnSpc>
                <a:spcPct val="120000"/>
              </a:lnSpc>
              <a:buFont typeface="Arial" panose="020B0604020202020204" pitchFamily="34" charset="0"/>
              <a:buChar char="•"/>
            </a:pPr>
            <a:r>
              <a:rPr lang="zh-CN" altLang="en-US" dirty="0"/>
              <a:t>单击此处添加文本内容单击此处添加文本内容</a:t>
            </a:r>
          </a:p>
        </p:txBody>
      </p:sp>
      <p:cxnSp>
        <p:nvCxnSpPr>
          <p:cNvPr id="33" name="直接连接符 32">
            <a:extLst>
              <a:ext uri="{FF2B5EF4-FFF2-40B4-BE49-F238E27FC236}">
                <a16:creationId xmlns:a16="http://schemas.microsoft.com/office/drawing/2014/main" id="{8628DF33-4532-41FB-8F99-B75C069D871F}"/>
              </a:ext>
            </a:extLst>
          </p:cNvPr>
          <p:cNvCxnSpPr>
            <a:cxnSpLocks/>
          </p:cNvCxnSpPr>
          <p:nvPr/>
        </p:nvCxnSpPr>
        <p:spPr>
          <a:xfrm>
            <a:off x="7007225" y="3441036"/>
            <a:ext cx="3327400"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3D4B8A67-2AE5-4967-A9DC-E8A3DD73412C}"/>
              </a:ext>
            </a:extLst>
          </p:cNvPr>
          <p:cNvCxnSpPr>
            <a:cxnSpLocks/>
          </p:cNvCxnSpPr>
          <p:nvPr/>
        </p:nvCxnSpPr>
        <p:spPr>
          <a:xfrm>
            <a:off x="7007225" y="4552068"/>
            <a:ext cx="3327400"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pic>
        <p:nvPicPr>
          <p:cNvPr id="36" name="图片 35">
            <a:extLst>
              <a:ext uri="{FF2B5EF4-FFF2-40B4-BE49-F238E27FC236}">
                <a16:creationId xmlns:a16="http://schemas.microsoft.com/office/drawing/2014/main" id="{7AFFFEB2-BCE8-4807-A1EB-75763FEA1DB4}"/>
              </a:ext>
            </a:extLst>
          </p:cNvPr>
          <p:cNvPicPr>
            <a:picLocks noChangeAspect="1"/>
          </p:cNvPicPr>
          <p:nvPr/>
        </p:nvPicPr>
        <p:blipFill rotWithShape="1">
          <a:blip r:embed="rId4">
            <a:extLst>
              <a:ext uri="{28A0092B-C50C-407E-A947-70E740481C1C}">
                <a14:useLocalDpi xmlns:a14="http://schemas.microsoft.com/office/drawing/2010/main" val="0"/>
              </a:ext>
            </a:extLst>
          </a:blip>
          <a:srcRect t="63093" r="50686"/>
          <a:stretch/>
        </p:blipFill>
        <p:spPr>
          <a:xfrm>
            <a:off x="10398760" y="5539310"/>
            <a:ext cx="1673194" cy="1029215"/>
          </a:xfrm>
          <a:prstGeom prst="rect">
            <a:avLst/>
          </a:prstGeom>
        </p:spPr>
      </p:pic>
    </p:spTree>
    <p:extLst>
      <p:ext uri="{BB962C8B-B14F-4D97-AF65-F5344CB8AC3E}">
        <p14:creationId xmlns:p14="http://schemas.microsoft.com/office/powerpoint/2010/main" val="3192312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D0D540-8859-484C-8252-F46C741166CD}"/>
              </a:ext>
            </a:extLst>
          </p:cNvPr>
          <p:cNvSpPr>
            <a:spLocks noGrp="1"/>
          </p:cNvSpPr>
          <p:nvPr>
            <p:ph type="title"/>
          </p:nvPr>
        </p:nvSpPr>
        <p:spPr/>
        <p:txBody>
          <a:bodyPr/>
          <a:lstStyle/>
          <a:p>
            <a:r>
              <a:rPr lang="zh-CN" altLang="en-US" dirty="0"/>
              <a:t>熊猫在国际上的影响</a:t>
            </a:r>
          </a:p>
        </p:txBody>
      </p:sp>
      <p:sp>
        <p:nvSpPr>
          <p:cNvPr id="8" name="矩形: 圆角 7">
            <a:extLst>
              <a:ext uri="{FF2B5EF4-FFF2-40B4-BE49-F238E27FC236}">
                <a16:creationId xmlns:a16="http://schemas.microsoft.com/office/drawing/2014/main" id="{C8E2F304-037E-428F-8A34-5C618EE193EB}"/>
              </a:ext>
            </a:extLst>
          </p:cNvPr>
          <p:cNvSpPr/>
          <p:nvPr/>
        </p:nvSpPr>
        <p:spPr>
          <a:xfrm>
            <a:off x="660400" y="1350010"/>
            <a:ext cx="10858500" cy="1365250"/>
          </a:xfrm>
          <a:custGeom>
            <a:avLst/>
            <a:gdLst>
              <a:gd name="connsiteX0" fmla="*/ 0 w 10858500"/>
              <a:gd name="connsiteY0" fmla="*/ 227546 h 1365250"/>
              <a:gd name="connsiteX1" fmla="*/ 227546 w 10858500"/>
              <a:gd name="connsiteY1" fmla="*/ 0 h 1365250"/>
              <a:gd name="connsiteX2" fmla="*/ 10630954 w 10858500"/>
              <a:gd name="connsiteY2" fmla="*/ 0 h 1365250"/>
              <a:gd name="connsiteX3" fmla="*/ 10858500 w 10858500"/>
              <a:gd name="connsiteY3" fmla="*/ 227546 h 1365250"/>
              <a:gd name="connsiteX4" fmla="*/ 10858500 w 10858500"/>
              <a:gd name="connsiteY4" fmla="*/ 1137704 h 1365250"/>
              <a:gd name="connsiteX5" fmla="*/ 10630954 w 10858500"/>
              <a:gd name="connsiteY5" fmla="*/ 1365250 h 1365250"/>
              <a:gd name="connsiteX6" fmla="*/ 227546 w 10858500"/>
              <a:gd name="connsiteY6" fmla="*/ 1365250 h 1365250"/>
              <a:gd name="connsiteX7" fmla="*/ 0 w 10858500"/>
              <a:gd name="connsiteY7" fmla="*/ 1137704 h 1365250"/>
              <a:gd name="connsiteX8" fmla="*/ 0 w 10858500"/>
              <a:gd name="connsiteY8" fmla="*/ 227546 h 136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0" h="1365250" fill="none" extrusionOk="0">
                <a:moveTo>
                  <a:pt x="0" y="227546"/>
                </a:moveTo>
                <a:cubicBezTo>
                  <a:pt x="-21981" y="98321"/>
                  <a:pt x="106239" y="3568"/>
                  <a:pt x="227546" y="0"/>
                </a:cubicBezTo>
                <a:cubicBezTo>
                  <a:pt x="4505787" y="130954"/>
                  <a:pt x="8319574" y="43574"/>
                  <a:pt x="10630954" y="0"/>
                </a:cubicBezTo>
                <a:cubicBezTo>
                  <a:pt x="10759806" y="4901"/>
                  <a:pt x="10863160" y="107584"/>
                  <a:pt x="10858500" y="227546"/>
                </a:cubicBezTo>
                <a:cubicBezTo>
                  <a:pt x="10936155" y="607513"/>
                  <a:pt x="10781314" y="868333"/>
                  <a:pt x="10858500" y="1137704"/>
                </a:cubicBezTo>
                <a:cubicBezTo>
                  <a:pt x="10839960" y="1266419"/>
                  <a:pt x="10747836" y="1359186"/>
                  <a:pt x="10630954" y="1365250"/>
                </a:cubicBezTo>
                <a:cubicBezTo>
                  <a:pt x="8204591" y="1520447"/>
                  <a:pt x="1277812" y="1528270"/>
                  <a:pt x="227546" y="1365250"/>
                </a:cubicBezTo>
                <a:cubicBezTo>
                  <a:pt x="102097" y="1362259"/>
                  <a:pt x="-20111" y="1275117"/>
                  <a:pt x="0" y="1137704"/>
                </a:cubicBezTo>
                <a:cubicBezTo>
                  <a:pt x="25544" y="833671"/>
                  <a:pt x="33163" y="416159"/>
                  <a:pt x="0" y="227546"/>
                </a:cubicBezTo>
                <a:close/>
              </a:path>
              <a:path w="10858500" h="1365250" stroke="0" extrusionOk="0">
                <a:moveTo>
                  <a:pt x="0" y="227546"/>
                </a:moveTo>
                <a:cubicBezTo>
                  <a:pt x="-13153" y="93763"/>
                  <a:pt x="87111" y="5541"/>
                  <a:pt x="227546" y="0"/>
                </a:cubicBezTo>
                <a:cubicBezTo>
                  <a:pt x="4868306" y="132882"/>
                  <a:pt x="6203723" y="-84951"/>
                  <a:pt x="10630954" y="0"/>
                </a:cubicBezTo>
                <a:cubicBezTo>
                  <a:pt x="10743445" y="12870"/>
                  <a:pt x="10856245" y="114342"/>
                  <a:pt x="10858500" y="227546"/>
                </a:cubicBezTo>
                <a:cubicBezTo>
                  <a:pt x="10899450" y="496422"/>
                  <a:pt x="10869389" y="839641"/>
                  <a:pt x="10858500" y="1137704"/>
                </a:cubicBezTo>
                <a:cubicBezTo>
                  <a:pt x="10871166" y="1264877"/>
                  <a:pt x="10758415" y="1361563"/>
                  <a:pt x="10630954" y="1365250"/>
                </a:cubicBezTo>
                <a:cubicBezTo>
                  <a:pt x="7962807" y="1452889"/>
                  <a:pt x="1895220" y="1292571"/>
                  <a:pt x="227546" y="1365250"/>
                </a:cubicBezTo>
                <a:cubicBezTo>
                  <a:pt x="99449" y="1342105"/>
                  <a:pt x="-7399" y="1273657"/>
                  <a:pt x="0" y="1137704"/>
                </a:cubicBezTo>
                <a:cubicBezTo>
                  <a:pt x="40131" y="877631"/>
                  <a:pt x="59351" y="596342"/>
                  <a:pt x="0" y="227546"/>
                </a:cubicBezTo>
                <a:close/>
              </a:path>
            </a:pathLst>
          </a:custGeom>
          <a:solidFill>
            <a:schemeClr val="accent3"/>
          </a:solidFill>
          <a:ln w="25400">
            <a:solidFill>
              <a:schemeClr val="accent2"/>
            </a:solidFill>
            <a:extLst>
              <a:ext uri="{C807C97D-BFC1-408E-A445-0C87EB9F89A2}">
                <ask:lineSketchStyleProps xmlns:ask="http://schemas.microsoft.com/office/drawing/2018/sketchyshapes" sd="1219033472">
                  <a:prstGeom prst="roundRect">
                    <a:avLst/>
                  </a:prstGeom>
                  <ask:type>
                    <ask:lineSketchCurve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圆角 32">
            <a:extLst>
              <a:ext uri="{FF2B5EF4-FFF2-40B4-BE49-F238E27FC236}">
                <a16:creationId xmlns:a16="http://schemas.microsoft.com/office/drawing/2014/main" id="{6AC49E92-C654-4799-9AAD-622FDC6FA8C2}"/>
              </a:ext>
            </a:extLst>
          </p:cNvPr>
          <p:cNvSpPr/>
          <p:nvPr/>
        </p:nvSpPr>
        <p:spPr>
          <a:xfrm>
            <a:off x="660400" y="4616450"/>
            <a:ext cx="10858500" cy="1365250"/>
          </a:xfrm>
          <a:custGeom>
            <a:avLst/>
            <a:gdLst>
              <a:gd name="connsiteX0" fmla="*/ 0 w 10858500"/>
              <a:gd name="connsiteY0" fmla="*/ 227546 h 1365250"/>
              <a:gd name="connsiteX1" fmla="*/ 227546 w 10858500"/>
              <a:gd name="connsiteY1" fmla="*/ 0 h 1365250"/>
              <a:gd name="connsiteX2" fmla="*/ 10630954 w 10858500"/>
              <a:gd name="connsiteY2" fmla="*/ 0 h 1365250"/>
              <a:gd name="connsiteX3" fmla="*/ 10858500 w 10858500"/>
              <a:gd name="connsiteY3" fmla="*/ 227546 h 1365250"/>
              <a:gd name="connsiteX4" fmla="*/ 10858500 w 10858500"/>
              <a:gd name="connsiteY4" fmla="*/ 1137704 h 1365250"/>
              <a:gd name="connsiteX5" fmla="*/ 10630954 w 10858500"/>
              <a:gd name="connsiteY5" fmla="*/ 1365250 h 1365250"/>
              <a:gd name="connsiteX6" fmla="*/ 227546 w 10858500"/>
              <a:gd name="connsiteY6" fmla="*/ 1365250 h 1365250"/>
              <a:gd name="connsiteX7" fmla="*/ 0 w 10858500"/>
              <a:gd name="connsiteY7" fmla="*/ 1137704 h 1365250"/>
              <a:gd name="connsiteX8" fmla="*/ 0 w 10858500"/>
              <a:gd name="connsiteY8" fmla="*/ 227546 h 136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0" h="1365250" fill="none" extrusionOk="0">
                <a:moveTo>
                  <a:pt x="0" y="227546"/>
                </a:moveTo>
                <a:cubicBezTo>
                  <a:pt x="-21981" y="98321"/>
                  <a:pt x="106239" y="3568"/>
                  <a:pt x="227546" y="0"/>
                </a:cubicBezTo>
                <a:cubicBezTo>
                  <a:pt x="4505787" y="130954"/>
                  <a:pt x="8319574" y="43574"/>
                  <a:pt x="10630954" y="0"/>
                </a:cubicBezTo>
                <a:cubicBezTo>
                  <a:pt x="10759806" y="4901"/>
                  <a:pt x="10863160" y="107584"/>
                  <a:pt x="10858500" y="227546"/>
                </a:cubicBezTo>
                <a:cubicBezTo>
                  <a:pt x="10936155" y="607513"/>
                  <a:pt x="10781314" y="868333"/>
                  <a:pt x="10858500" y="1137704"/>
                </a:cubicBezTo>
                <a:cubicBezTo>
                  <a:pt x="10839960" y="1266419"/>
                  <a:pt x="10747836" y="1359186"/>
                  <a:pt x="10630954" y="1365250"/>
                </a:cubicBezTo>
                <a:cubicBezTo>
                  <a:pt x="8204591" y="1520447"/>
                  <a:pt x="1277812" y="1528270"/>
                  <a:pt x="227546" y="1365250"/>
                </a:cubicBezTo>
                <a:cubicBezTo>
                  <a:pt x="102097" y="1362259"/>
                  <a:pt x="-20111" y="1275117"/>
                  <a:pt x="0" y="1137704"/>
                </a:cubicBezTo>
                <a:cubicBezTo>
                  <a:pt x="25544" y="833671"/>
                  <a:pt x="33163" y="416159"/>
                  <a:pt x="0" y="227546"/>
                </a:cubicBezTo>
                <a:close/>
              </a:path>
              <a:path w="10858500" h="1365250" stroke="0" extrusionOk="0">
                <a:moveTo>
                  <a:pt x="0" y="227546"/>
                </a:moveTo>
                <a:cubicBezTo>
                  <a:pt x="-13153" y="93763"/>
                  <a:pt x="87111" y="5541"/>
                  <a:pt x="227546" y="0"/>
                </a:cubicBezTo>
                <a:cubicBezTo>
                  <a:pt x="4868306" y="132882"/>
                  <a:pt x="6203723" y="-84951"/>
                  <a:pt x="10630954" y="0"/>
                </a:cubicBezTo>
                <a:cubicBezTo>
                  <a:pt x="10743445" y="12870"/>
                  <a:pt x="10856245" y="114342"/>
                  <a:pt x="10858500" y="227546"/>
                </a:cubicBezTo>
                <a:cubicBezTo>
                  <a:pt x="10899450" y="496422"/>
                  <a:pt x="10869389" y="839641"/>
                  <a:pt x="10858500" y="1137704"/>
                </a:cubicBezTo>
                <a:cubicBezTo>
                  <a:pt x="10871166" y="1264877"/>
                  <a:pt x="10758415" y="1361563"/>
                  <a:pt x="10630954" y="1365250"/>
                </a:cubicBezTo>
                <a:cubicBezTo>
                  <a:pt x="7962807" y="1452889"/>
                  <a:pt x="1895220" y="1292571"/>
                  <a:pt x="227546" y="1365250"/>
                </a:cubicBezTo>
                <a:cubicBezTo>
                  <a:pt x="99449" y="1342105"/>
                  <a:pt x="-7399" y="1273657"/>
                  <a:pt x="0" y="1137704"/>
                </a:cubicBezTo>
                <a:cubicBezTo>
                  <a:pt x="40131" y="877631"/>
                  <a:pt x="59351" y="596342"/>
                  <a:pt x="0" y="227546"/>
                </a:cubicBezTo>
                <a:close/>
              </a:path>
            </a:pathLst>
          </a:custGeom>
          <a:solidFill>
            <a:schemeClr val="accent3"/>
          </a:solidFill>
          <a:ln w="25400">
            <a:solidFill>
              <a:schemeClr val="accent2"/>
            </a:solidFill>
            <a:extLst>
              <a:ext uri="{C807C97D-BFC1-408E-A445-0C87EB9F89A2}">
                <ask:lineSketchStyleProps xmlns:ask="http://schemas.microsoft.com/office/drawing/2018/sketchyshapes" sd="1219033472">
                  <a:prstGeom prst="roundRect">
                    <a:avLst/>
                  </a:prstGeom>
                  <ask:type>
                    <ask:lineSketchCurve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4539B956-E157-44DC-A15F-1053A6926FE2}"/>
              </a:ext>
            </a:extLst>
          </p:cNvPr>
          <p:cNvSpPr/>
          <p:nvPr/>
        </p:nvSpPr>
        <p:spPr>
          <a:xfrm>
            <a:off x="660400" y="2983230"/>
            <a:ext cx="10858500" cy="1365250"/>
          </a:xfrm>
          <a:custGeom>
            <a:avLst/>
            <a:gdLst>
              <a:gd name="connsiteX0" fmla="*/ 0 w 10858500"/>
              <a:gd name="connsiteY0" fmla="*/ 227546 h 1365250"/>
              <a:gd name="connsiteX1" fmla="*/ 227546 w 10858500"/>
              <a:gd name="connsiteY1" fmla="*/ 0 h 1365250"/>
              <a:gd name="connsiteX2" fmla="*/ 10630954 w 10858500"/>
              <a:gd name="connsiteY2" fmla="*/ 0 h 1365250"/>
              <a:gd name="connsiteX3" fmla="*/ 10858500 w 10858500"/>
              <a:gd name="connsiteY3" fmla="*/ 227546 h 1365250"/>
              <a:gd name="connsiteX4" fmla="*/ 10858500 w 10858500"/>
              <a:gd name="connsiteY4" fmla="*/ 1137704 h 1365250"/>
              <a:gd name="connsiteX5" fmla="*/ 10630954 w 10858500"/>
              <a:gd name="connsiteY5" fmla="*/ 1365250 h 1365250"/>
              <a:gd name="connsiteX6" fmla="*/ 227546 w 10858500"/>
              <a:gd name="connsiteY6" fmla="*/ 1365250 h 1365250"/>
              <a:gd name="connsiteX7" fmla="*/ 0 w 10858500"/>
              <a:gd name="connsiteY7" fmla="*/ 1137704 h 1365250"/>
              <a:gd name="connsiteX8" fmla="*/ 0 w 10858500"/>
              <a:gd name="connsiteY8" fmla="*/ 227546 h 136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58500" h="1365250" fill="none" extrusionOk="0">
                <a:moveTo>
                  <a:pt x="0" y="227546"/>
                </a:moveTo>
                <a:cubicBezTo>
                  <a:pt x="-21981" y="98321"/>
                  <a:pt x="106239" y="3568"/>
                  <a:pt x="227546" y="0"/>
                </a:cubicBezTo>
                <a:cubicBezTo>
                  <a:pt x="4505787" y="130954"/>
                  <a:pt x="8319574" y="43574"/>
                  <a:pt x="10630954" y="0"/>
                </a:cubicBezTo>
                <a:cubicBezTo>
                  <a:pt x="10759806" y="4901"/>
                  <a:pt x="10863160" y="107584"/>
                  <a:pt x="10858500" y="227546"/>
                </a:cubicBezTo>
                <a:cubicBezTo>
                  <a:pt x="10936155" y="607513"/>
                  <a:pt x="10781314" y="868333"/>
                  <a:pt x="10858500" y="1137704"/>
                </a:cubicBezTo>
                <a:cubicBezTo>
                  <a:pt x="10839960" y="1266419"/>
                  <a:pt x="10747836" y="1359186"/>
                  <a:pt x="10630954" y="1365250"/>
                </a:cubicBezTo>
                <a:cubicBezTo>
                  <a:pt x="8204591" y="1520447"/>
                  <a:pt x="1277812" y="1528270"/>
                  <a:pt x="227546" y="1365250"/>
                </a:cubicBezTo>
                <a:cubicBezTo>
                  <a:pt x="102097" y="1362259"/>
                  <a:pt x="-20111" y="1275117"/>
                  <a:pt x="0" y="1137704"/>
                </a:cubicBezTo>
                <a:cubicBezTo>
                  <a:pt x="25544" y="833671"/>
                  <a:pt x="33163" y="416159"/>
                  <a:pt x="0" y="227546"/>
                </a:cubicBezTo>
                <a:close/>
              </a:path>
              <a:path w="10858500" h="1365250" stroke="0" extrusionOk="0">
                <a:moveTo>
                  <a:pt x="0" y="227546"/>
                </a:moveTo>
                <a:cubicBezTo>
                  <a:pt x="-13153" y="93763"/>
                  <a:pt x="87111" y="5541"/>
                  <a:pt x="227546" y="0"/>
                </a:cubicBezTo>
                <a:cubicBezTo>
                  <a:pt x="4868306" y="132882"/>
                  <a:pt x="6203723" y="-84951"/>
                  <a:pt x="10630954" y="0"/>
                </a:cubicBezTo>
                <a:cubicBezTo>
                  <a:pt x="10743445" y="12870"/>
                  <a:pt x="10856245" y="114342"/>
                  <a:pt x="10858500" y="227546"/>
                </a:cubicBezTo>
                <a:cubicBezTo>
                  <a:pt x="10899450" y="496422"/>
                  <a:pt x="10869389" y="839641"/>
                  <a:pt x="10858500" y="1137704"/>
                </a:cubicBezTo>
                <a:cubicBezTo>
                  <a:pt x="10871166" y="1264877"/>
                  <a:pt x="10758415" y="1361563"/>
                  <a:pt x="10630954" y="1365250"/>
                </a:cubicBezTo>
                <a:cubicBezTo>
                  <a:pt x="7962807" y="1452889"/>
                  <a:pt x="1895220" y="1292571"/>
                  <a:pt x="227546" y="1365250"/>
                </a:cubicBezTo>
                <a:cubicBezTo>
                  <a:pt x="99449" y="1342105"/>
                  <a:pt x="-7399" y="1273657"/>
                  <a:pt x="0" y="1137704"/>
                </a:cubicBezTo>
                <a:cubicBezTo>
                  <a:pt x="40131" y="877631"/>
                  <a:pt x="59351" y="596342"/>
                  <a:pt x="0" y="227546"/>
                </a:cubicBezTo>
                <a:close/>
              </a:path>
            </a:pathLst>
          </a:custGeom>
          <a:solidFill>
            <a:schemeClr val="accent1"/>
          </a:solidFill>
          <a:ln w="25400">
            <a:solidFill>
              <a:schemeClr val="accent2"/>
            </a:solidFill>
            <a:extLst>
              <a:ext uri="{C807C97D-BFC1-408E-A445-0C87EB9F89A2}">
                <ask:lineSketchStyleProps xmlns:ask="http://schemas.microsoft.com/office/drawing/2018/sketchyshapes" sd="1219033472">
                  <a:prstGeom prst="roundRect">
                    <a:avLst/>
                  </a:prstGeom>
                  <ask:type>
                    <ask:lineSketchCurve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a:extLst>
              <a:ext uri="{FF2B5EF4-FFF2-40B4-BE49-F238E27FC236}">
                <a16:creationId xmlns:a16="http://schemas.microsoft.com/office/drawing/2014/main" id="{E3F00A40-27D6-49E3-A241-DCF9D9C14A59}"/>
              </a:ext>
            </a:extLst>
          </p:cNvPr>
          <p:cNvPicPr>
            <a:picLocks noChangeAspect="1"/>
          </p:cNvPicPr>
          <p:nvPr/>
        </p:nvPicPr>
        <p:blipFill rotWithShape="1">
          <a:blip r:embed="rId2">
            <a:extLst>
              <a:ext uri="{28A0092B-C50C-407E-A947-70E740481C1C}">
                <a14:useLocalDpi xmlns:a14="http://schemas.microsoft.com/office/drawing/2010/main" val="0"/>
              </a:ext>
            </a:extLst>
          </a:blip>
          <a:srcRect l="52892" t="15747" b="8941"/>
          <a:stretch/>
        </p:blipFill>
        <p:spPr>
          <a:xfrm>
            <a:off x="0" y="2032635"/>
            <a:ext cx="1273681" cy="4225925"/>
          </a:xfrm>
          <a:custGeom>
            <a:avLst/>
            <a:gdLst>
              <a:gd name="connsiteX0" fmla="*/ 0 w 1273681"/>
              <a:gd name="connsiteY0" fmla="*/ 0 h 4445000"/>
              <a:gd name="connsiteX1" fmla="*/ 1273681 w 1273681"/>
              <a:gd name="connsiteY1" fmla="*/ 0 h 4445000"/>
              <a:gd name="connsiteX2" fmla="*/ 1273681 w 1273681"/>
              <a:gd name="connsiteY2" fmla="*/ 4445000 h 4445000"/>
              <a:gd name="connsiteX3" fmla="*/ 0 w 1273681"/>
              <a:gd name="connsiteY3" fmla="*/ 4445000 h 4445000"/>
            </a:gdLst>
            <a:ahLst/>
            <a:cxnLst>
              <a:cxn ang="0">
                <a:pos x="connsiteX0" y="connsiteY0"/>
              </a:cxn>
              <a:cxn ang="0">
                <a:pos x="connsiteX1" y="connsiteY1"/>
              </a:cxn>
              <a:cxn ang="0">
                <a:pos x="connsiteX2" y="connsiteY2"/>
              </a:cxn>
              <a:cxn ang="0">
                <a:pos x="connsiteX3" y="connsiteY3"/>
              </a:cxn>
            </a:cxnLst>
            <a:rect l="l" t="t" r="r" b="b"/>
            <a:pathLst>
              <a:path w="1273681" h="4445000">
                <a:moveTo>
                  <a:pt x="0" y="0"/>
                </a:moveTo>
                <a:lnTo>
                  <a:pt x="1273681" y="0"/>
                </a:lnTo>
                <a:lnTo>
                  <a:pt x="1273681" y="4445000"/>
                </a:lnTo>
                <a:lnTo>
                  <a:pt x="0" y="4445000"/>
                </a:lnTo>
                <a:close/>
              </a:path>
            </a:pathLst>
          </a:custGeom>
        </p:spPr>
      </p:pic>
      <p:pic>
        <p:nvPicPr>
          <p:cNvPr id="42" name="图片 41">
            <a:extLst>
              <a:ext uri="{FF2B5EF4-FFF2-40B4-BE49-F238E27FC236}">
                <a16:creationId xmlns:a16="http://schemas.microsoft.com/office/drawing/2014/main" id="{363F09B8-0624-48EC-B5E8-5D92E37481E0}"/>
              </a:ext>
            </a:extLst>
          </p:cNvPr>
          <p:cNvPicPr>
            <a:picLocks noChangeAspect="1"/>
          </p:cNvPicPr>
          <p:nvPr/>
        </p:nvPicPr>
        <p:blipFill rotWithShape="1">
          <a:blip r:embed="rId3">
            <a:extLst>
              <a:ext uri="{28A0092B-C50C-407E-A947-70E740481C1C}">
                <a14:useLocalDpi xmlns:a14="http://schemas.microsoft.com/office/drawing/2010/main" val="0"/>
              </a:ext>
            </a:extLst>
          </a:blip>
          <a:srcRect t="63093" r="50686"/>
          <a:stretch/>
        </p:blipFill>
        <p:spPr>
          <a:xfrm>
            <a:off x="10398760" y="5539310"/>
            <a:ext cx="1673194" cy="1029215"/>
          </a:xfrm>
          <a:prstGeom prst="rect">
            <a:avLst/>
          </a:prstGeom>
        </p:spPr>
      </p:pic>
      <p:grpSp>
        <p:nvGrpSpPr>
          <p:cNvPr id="16" name="组合 15">
            <a:extLst>
              <a:ext uri="{FF2B5EF4-FFF2-40B4-BE49-F238E27FC236}">
                <a16:creationId xmlns:a16="http://schemas.microsoft.com/office/drawing/2014/main" id="{3BC6980D-C294-49C1-B769-06F75DDA5B75}"/>
              </a:ext>
            </a:extLst>
          </p:cNvPr>
          <p:cNvGrpSpPr/>
          <p:nvPr/>
        </p:nvGrpSpPr>
        <p:grpSpPr>
          <a:xfrm>
            <a:off x="983813" y="1742767"/>
            <a:ext cx="579736" cy="579736"/>
            <a:chOff x="981766" y="1906399"/>
            <a:chExt cx="430888" cy="430888"/>
          </a:xfrm>
        </p:grpSpPr>
        <p:pic>
          <p:nvPicPr>
            <p:cNvPr id="44" name="图片 43">
              <a:extLst>
                <a:ext uri="{FF2B5EF4-FFF2-40B4-BE49-F238E27FC236}">
                  <a16:creationId xmlns:a16="http://schemas.microsoft.com/office/drawing/2014/main" id="{19462D5A-A58D-4325-A68D-438D682D5EED}"/>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41200" t="14163" r="54096" b="80119"/>
            <a:stretch>
              <a:fillRect/>
            </a:stretch>
          </p:blipFill>
          <p:spPr>
            <a:xfrm rot="20621373">
              <a:off x="1043211" y="1967956"/>
              <a:ext cx="307999" cy="307775"/>
            </a:xfrm>
            <a:prstGeom prst="rect">
              <a:avLst/>
            </a:prstGeom>
          </p:spPr>
        </p:pic>
        <p:sp>
          <p:nvSpPr>
            <p:cNvPr id="45" name="椭圆 44">
              <a:extLst>
                <a:ext uri="{FF2B5EF4-FFF2-40B4-BE49-F238E27FC236}">
                  <a16:creationId xmlns:a16="http://schemas.microsoft.com/office/drawing/2014/main" id="{1D9DC1A1-635C-498D-8D2D-F7AE82988C86}"/>
                </a:ext>
              </a:extLst>
            </p:cNvPr>
            <p:cNvSpPr/>
            <p:nvPr/>
          </p:nvSpPr>
          <p:spPr>
            <a:xfrm>
              <a:off x="981766" y="1906399"/>
              <a:ext cx="430888" cy="430888"/>
            </a:xfrm>
            <a:prstGeom prst="ellipse">
              <a:avLst/>
            </a:prstGeom>
            <a:noFill/>
            <a:ln w="31750"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274A9344-24D8-4E24-A512-AC67D565005F}"/>
              </a:ext>
            </a:extLst>
          </p:cNvPr>
          <p:cNvGrpSpPr/>
          <p:nvPr/>
        </p:nvGrpSpPr>
        <p:grpSpPr>
          <a:xfrm>
            <a:off x="983813" y="3375987"/>
            <a:ext cx="579736" cy="579736"/>
            <a:chOff x="981766" y="1906399"/>
            <a:chExt cx="430888" cy="430888"/>
          </a:xfrm>
        </p:grpSpPr>
        <p:pic>
          <p:nvPicPr>
            <p:cNvPr id="47" name="图片 46">
              <a:extLst>
                <a:ext uri="{FF2B5EF4-FFF2-40B4-BE49-F238E27FC236}">
                  <a16:creationId xmlns:a16="http://schemas.microsoft.com/office/drawing/2014/main" id="{ED5981FA-3C77-4DC6-A5CC-0D395D66A5BB}"/>
                </a:ext>
              </a:extLst>
            </p:cNvPr>
            <p:cNvPicPr>
              <a:picLocks noChangeAspect="1"/>
            </p:cNvPicPr>
            <p:nvPr/>
          </p:nvPicPr>
          <p:blipFill>
            <a:blip r:embed="rId6">
              <a:extLst>
                <a:ext uri="{28A0092B-C50C-407E-A947-70E740481C1C}">
                  <a14:useLocalDpi xmlns:a14="http://schemas.microsoft.com/office/drawing/2010/main" val="0"/>
                </a:ext>
              </a:extLst>
            </a:blip>
            <a:srcRect l="41200" t="14163" r="54096" b="80119"/>
            <a:stretch>
              <a:fillRect/>
            </a:stretch>
          </p:blipFill>
          <p:spPr>
            <a:xfrm rot="20621373">
              <a:off x="1043211" y="1967956"/>
              <a:ext cx="307999" cy="307775"/>
            </a:xfrm>
            <a:prstGeom prst="rect">
              <a:avLst/>
            </a:prstGeom>
          </p:spPr>
        </p:pic>
        <p:sp>
          <p:nvSpPr>
            <p:cNvPr id="48" name="椭圆 47">
              <a:extLst>
                <a:ext uri="{FF2B5EF4-FFF2-40B4-BE49-F238E27FC236}">
                  <a16:creationId xmlns:a16="http://schemas.microsoft.com/office/drawing/2014/main" id="{AA6AE02B-7A60-42A6-BE4B-059D0C3FC2EB}"/>
                </a:ext>
              </a:extLst>
            </p:cNvPr>
            <p:cNvSpPr/>
            <p:nvPr/>
          </p:nvSpPr>
          <p:spPr>
            <a:xfrm>
              <a:off x="981766" y="1906399"/>
              <a:ext cx="430888" cy="430888"/>
            </a:xfrm>
            <a:prstGeom prst="ellipse">
              <a:avLst/>
            </a:prstGeom>
            <a:noFill/>
            <a:ln w="31750" cmpd="dbl">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id="{B964CF25-5559-46A8-807A-F84201035B85}"/>
              </a:ext>
            </a:extLst>
          </p:cNvPr>
          <p:cNvGrpSpPr/>
          <p:nvPr/>
        </p:nvGrpSpPr>
        <p:grpSpPr>
          <a:xfrm>
            <a:off x="983813" y="5009207"/>
            <a:ext cx="579736" cy="579736"/>
            <a:chOff x="981766" y="1906399"/>
            <a:chExt cx="430888" cy="430888"/>
          </a:xfrm>
        </p:grpSpPr>
        <p:pic>
          <p:nvPicPr>
            <p:cNvPr id="50" name="图片 49">
              <a:extLst>
                <a:ext uri="{FF2B5EF4-FFF2-40B4-BE49-F238E27FC236}">
                  <a16:creationId xmlns:a16="http://schemas.microsoft.com/office/drawing/2014/main" id="{568A5086-3FDB-4EE0-B2D9-93A1A828B673}"/>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l="41200" t="14163" r="54096" b="80119"/>
            <a:stretch>
              <a:fillRect/>
            </a:stretch>
          </p:blipFill>
          <p:spPr>
            <a:xfrm rot="20621373">
              <a:off x="1043211" y="1967956"/>
              <a:ext cx="307999" cy="307775"/>
            </a:xfrm>
            <a:prstGeom prst="rect">
              <a:avLst/>
            </a:prstGeom>
          </p:spPr>
        </p:pic>
        <p:sp>
          <p:nvSpPr>
            <p:cNvPr id="51" name="椭圆 50">
              <a:extLst>
                <a:ext uri="{FF2B5EF4-FFF2-40B4-BE49-F238E27FC236}">
                  <a16:creationId xmlns:a16="http://schemas.microsoft.com/office/drawing/2014/main" id="{05DB395D-881C-4041-ABB3-C2DC147BBC25}"/>
                </a:ext>
              </a:extLst>
            </p:cNvPr>
            <p:cNvSpPr/>
            <p:nvPr/>
          </p:nvSpPr>
          <p:spPr>
            <a:xfrm>
              <a:off x="981766" y="1906399"/>
              <a:ext cx="430888" cy="430888"/>
            </a:xfrm>
            <a:prstGeom prst="ellipse">
              <a:avLst/>
            </a:prstGeom>
            <a:noFill/>
            <a:ln w="31750" cmpd="dbl">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a:extLst>
              <a:ext uri="{FF2B5EF4-FFF2-40B4-BE49-F238E27FC236}">
                <a16:creationId xmlns:a16="http://schemas.microsoft.com/office/drawing/2014/main" id="{EC7AC2C5-79DF-4F93-A248-06665E323DF5}"/>
              </a:ext>
            </a:extLst>
          </p:cNvPr>
          <p:cNvSpPr txBox="1"/>
          <p:nvPr/>
        </p:nvSpPr>
        <p:spPr>
          <a:xfrm>
            <a:off x="1880438" y="1722326"/>
            <a:ext cx="9222870" cy="620619"/>
          </a:xfrm>
          <a:prstGeom prst="rect">
            <a:avLst/>
          </a:prstGeom>
          <a:noFill/>
        </p:spPr>
        <p:txBody>
          <a:bodyPr wrap="square" lIns="0" tIns="0" rIns="0" bIns="0" rtlCol="0">
            <a:spAutoFit/>
          </a:bodyPr>
          <a:lstStyle/>
          <a:p>
            <a:pPr>
              <a:lnSpc>
                <a:spcPct val="120000"/>
              </a:lnSpc>
            </a:pPr>
            <a:r>
              <a:rPr lang="zh-CN" altLang="en-US" dirty="0">
                <a:solidFill>
                  <a:schemeClr val="bg1"/>
                </a:solidFill>
              </a:rPr>
              <a:t>单击此处添加文本内容单击此处添加文本内容单击此处添加文本内容单击此处添加文本内容</a:t>
            </a:r>
            <a:endParaRPr lang="en-US" altLang="zh-CN" dirty="0">
              <a:solidFill>
                <a:schemeClr val="bg1"/>
              </a:solidFill>
            </a:endParaRPr>
          </a:p>
          <a:p>
            <a:pPr>
              <a:lnSpc>
                <a:spcPct val="120000"/>
              </a:lnSpc>
            </a:pPr>
            <a:r>
              <a:rPr lang="zh-CN" altLang="en-US" dirty="0">
                <a:solidFill>
                  <a:schemeClr val="bg1"/>
                </a:solidFill>
              </a:rPr>
              <a:t>单击此处添加文本内容单击此处添加文本内容单击此处添加文本内容单击此处添加文本内容</a:t>
            </a:r>
          </a:p>
        </p:txBody>
      </p:sp>
      <p:sp>
        <p:nvSpPr>
          <p:cNvPr id="53" name="文本框 52">
            <a:extLst>
              <a:ext uri="{FF2B5EF4-FFF2-40B4-BE49-F238E27FC236}">
                <a16:creationId xmlns:a16="http://schemas.microsoft.com/office/drawing/2014/main" id="{2C1466FA-E070-490A-8F8E-E283ED19EA66}"/>
              </a:ext>
            </a:extLst>
          </p:cNvPr>
          <p:cNvSpPr txBox="1"/>
          <p:nvPr/>
        </p:nvSpPr>
        <p:spPr>
          <a:xfrm>
            <a:off x="1880438" y="3355545"/>
            <a:ext cx="9222870" cy="620619"/>
          </a:xfrm>
          <a:prstGeom prst="rect">
            <a:avLst/>
          </a:prstGeom>
          <a:noFill/>
        </p:spPr>
        <p:txBody>
          <a:bodyPr wrap="square" lIns="0" tIns="0" rIns="0" bIns="0" rtlCol="0">
            <a:spAutoFit/>
          </a:bodyPr>
          <a:lstStyle/>
          <a:p>
            <a:pPr>
              <a:lnSpc>
                <a:spcPct val="120000"/>
              </a:lnSpc>
            </a:pPr>
            <a:r>
              <a:rPr lang="zh-CN" altLang="en-US" dirty="0"/>
              <a:t>单击此处添加文本内容单击此处添加文本内容单击此处添加文本内容单击此处添加文本内容</a:t>
            </a:r>
            <a:endParaRPr lang="en-US" altLang="zh-CN" dirty="0"/>
          </a:p>
          <a:p>
            <a:pPr>
              <a:lnSpc>
                <a:spcPct val="120000"/>
              </a:lnSpc>
            </a:pPr>
            <a:r>
              <a:rPr lang="zh-CN" altLang="en-US" dirty="0"/>
              <a:t>单击此处添加文本内容单击此处添加文本内容单击此处添加文本内容单击此处添加文本内容</a:t>
            </a:r>
          </a:p>
        </p:txBody>
      </p:sp>
      <p:sp>
        <p:nvSpPr>
          <p:cNvPr id="54" name="文本框 53">
            <a:extLst>
              <a:ext uri="{FF2B5EF4-FFF2-40B4-BE49-F238E27FC236}">
                <a16:creationId xmlns:a16="http://schemas.microsoft.com/office/drawing/2014/main" id="{D9AD4A25-B22D-4674-BD04-1F4231A6F5A0}"/>
              </a:ext>
            </a:extLst>
          </p:cNvPr>
          <p:cNvSpPr txBox="1"/>
          <p:nvPr/>
        </p:nvSpPr>
        <p:spPr>
          <a:xfrm>
            <a:off x="1880438" y="4988764"/>
            <a:ext cx="9222870" cy="620619"/>
          </a:xfrm>
          <a:prstGeom prst="rect">
            <a:avLst/>
          </a:prstGeom>
          <a:noFill/>
        </p:spPr>
        <p:txBody>
          <a:bodyPr wrap="square" lIns="0" tIns="0" rIns="0" bIns="0" rtlCol="0">
            <a:spAutoFit/>
          </a:bodyPr>
          <a:lstStyle/>
          <a:p>
            <a:pPr>
              <a:lnSpc>
                <a:spcPct val="120000"/>
              </a:lnSpc>
            </a:pPr>
            <a:r>
              <a:rPr lang="zh-CN" altLang="en-US" dirty="0">
                <a:solidFill>
                  <a:schemeClr val="bg1"/>
                </a:solidFill>
              </a:rPr>
              <a:t>单击此处添加文本内容单击此处添加文本内容单击此处添加文本内容单击此处添加文本内容</a:t>
            </a:r>
            <a:endParaRPr lang="en-US" altLang="zh-CN" dirty="0">
              <a:solidFill>
                <a:schemeClr val="bg1"/>
              </a:solidFill>
            </a:endParaRPr>
          </a:p>
          <a:p>
            <a:pPr>
              <a:lnSpc>
                <a:spcPct val="120000"/>
              </a:lnSpc>
            </a:pPr>
            <a:r>
              <a:rPr lang="zh-CN" altLang="en-US" dirty="0">
                <a:solidFill>
                  <a:schemeClr val="bg1"/>
                </a:solidFill>
              </a:rPr>
              <a:t>单击此处添加文本内容单击此处添加文本内容单击此处添加文本内容单击此处添加文本内容</a:t>
            </a:r>
          </a:p>
        </p:txBody>
      </p:sp>
    </p:spTree>
    <p:extLst>
      <p:ext uri="{BB962C8B-B14F-4D97-AF65-F5344CB8AC3E}">
        <p14:creationId xmlns:p14="http://schemas.microsoft.com/office/powerpoint/2010/main" val="32241412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D0D540-8859-484C-8252-F46C741166CD}"/>
              </a:ext>
            </a:extLst>
          </p:cNvPr>
          <p:cNvSpPr>
            <a:spLocks noGrp="1"/>
          </p:cNvSpPr>
          <p:nvPr>
            <p:ph type="title"/>
          </p:nvPr>
        </p:nvSpPr>
        <p:spPr/>
        <p:txBody>
          <a:bodyPr/>
          <a:lstStyle/>
          <a:p>
            <a:r>
              <a:rPr lang="zh-CN" altLang="en-US" dirty="0"/>
              <a:t>熊猫的未来</a:t>
            </a:r>
          </a:p>
        </p:txBody>
      </p:sp>
      <p:grpSp>
        <p:nvGrpSpPr>
          <p:cNvPr id="4" name="组合 3">
            <a:extLst>
              <a:ext uri="{FF2B5EF4-FFF2-40B4-BE49-F238E27FC236}">
                <a16:creationId xmlns:a16="http://schemas.microsoft.com/office/drawing/2014/main" id="{980A7B0E-39F8-4F9D-8754-947A80A2405D}"/>
              </a:ext>
            </a:extLst>
          </p:cNvPr>
          <p:cNvGrpSpPr/>
          <p:nvPr/>
        </p:nvGrpSpPr>
        <p:grpSpPr>
          <a:xfrm>
            <a:off x="5873482" y="1516657"/>
            <a:ext cx="445036" cy="4739681"/>
            <a:chOff x="5511935" y="1516657"/>
            <a:chExt cx="445036" cy="4739681"/>
          </a:xfrm>
        </p:grpSpPr>
        <p:pic>
          <p:nvPicPr>
            <p:cNvPr id="22" name="图片 21">
              <a:extLst>
                <a:ext uri="{FF2B5EF4-FFF2-40B4-BE49-F238E27FC236}">
                  <a16:creationId xmlns:a16="http://schemas.microsoft.com/office/drawing/2014/main" id="{D978678A-FB49-4C51-A07E-9910B00F629D}"/>
                </a:ext>
              </a:extLst>
            </p:cNvPr>
            <p:cNvPicPr>
              <a:picLocks noChangeAspect="1"/>
            </p:cNvPicPr>
            <p:nvPr/>
          </p:nvPicPr>
          <p:blipFill rotWithShape="1">
            <a:blip r:embed="rId2"/>
            <a:srcRect t="2289" b="10807"/>
            <a:stretch/>
          </p:blipFill>
          <p:spPr>
            <a:xfrm>
              <a:off x="5633855" y="4772863"/>
              <a:ext cx="323116" cy="1483475"/>
            </a:xfrm>
            <a:prstGeom prst="rect">
              <a:avLst/>
            </a:prstGeom>
          </p:spPr>
        </p:pic>
        <p:pic>
          <p:nvPicPr>
            <p:cNvPr id="23" name="图片 22">
              <a:extLst>
                <a:ext uri="{FF2B5EF4-FFF2-40B4-BE49-F238E27FC236}">
                  <a16:creationId xmlns:a16="http://schemas.microsoft.com/office/drawing/2014/main" id="{8DEE8D35-774F-43D1-8BCA-36CE8F250814}"/>
                </a:ext>
              </a:extLst>
            </p:cNvPr>
            <p:cNvPicPr>
              <a:picLocks noChangeAspect="1"/>
            </p:cNvPicPr>
            <p:nvPr/>
          </p:nvPicPr>
          <p:blipFill rotWithShape="1">
            <a:blip r:embed="rId2"/>
            <a:srcRect t="2289" b="2334"/>
            <a:stretch/>
          </p:blipFill>
          <p:spPr>
            <a:xfrm flipH="1">
              <a:off x="5511935" y="3144760"/>
              <a:ext cx="323116" cy="1628103"/>
            </a:xfrm>
            <a:prstGeom prst="rect">
              <a:avLst/>
            </a:prstGeom>
          </p:spPr>
        </p:pic>
        <p:pic>
          <p:nvPicPr>
            <p:cNvPr id="24" name="图片 23">
              <a:extLst>
                <a:ext uri="{FF2B5EF4-FFF2-40B4-BE49-F238E27FC236}">
                  <a16:creationId xmlns:a16="http://schemas.microsoft.com/office/drawing/2014/main" id="{88087F15-F05C-4CC8-9205-1114959DC972}"/>
                </a:ext>
              </a:extLst>
            </p:cNvPr>
            <p:cNvPicPr>
              <a:picLocks noChangeAspect="1"/>
            </p:cNvPicPr>
            <p:nvPr/>
          </p:nvPicPr>
          <p:blipFill rotWithShape="1">
            <a:blip r:embed="rId2"/>
            <a:srcRect t="2289" b="2334"/>
            <a:stretch/>
          </p:blipFill>
          <p:spPr>
            <a:xfrm>
              <a:off x="5633855" y="1516657"/>
              <a:ext cx="323116" cy="1628103"/>
            </a:xfrm>
            <a:prstGeom prst="rect">
              <a:avLst/>
            </a:prstGeom>
          </p:spPr>
        </p:pic>
      </p:grpSp>
      <p:grpSp>
        <p:nvGrpSpPr>
          <p:cNvPr id="26" name="图形 2">
            <a:extLst>
              <a:ext uri="{FF2B5EF4-FFF2-40B4-BE49-F238E27FC236}">
                <a16:creationId xmlns:a16="http://schemas.microsoft.com/office/drawing/2014/main" id="{14CC4741-8633-4724-91F8-9F70D74AD6B9}"/>
              </a:ext>
            </a:extLst>
          </p:cNvPr>
          <p:cNvGrpSpPr/>
          <p:nvPr/>
        </p:nvGrpSpPr>
        <p:grpSpPr>
          <a:xfrm rot="18581794">
            <a:off x="5590420" y="3144760"/>
            <a:ext cx="322284" cy="457963"/>
            <a:chOff x="3673077" y="2225454"/>
            <a:chExt cx="322284" cy="457963"/>
          </a:xfrm>
        </p:grpSpPr>
        <p:sp>
          <p:nvSpPr>
            <p:cNvPr id="27" name="任意多边形: 形状 26">
              <a:extLst>
                <a:ext uri="{FF2B5EF4-FFF2-40B4-BE49-F238E27FC236}">
                  <a16:creationId xmlns:a16="http://schemas.microsoft.com/office/drawing/2014/main" id="{10A35CC3-58C5-4549-B80A-55C067EE7147}"/>
                </a:ext>
              </a:extLst>
            </p:cNvPr>
            <p:cNvSpPr/>
            <p:nvPr/>
          </p:nvSpPr>
          <p:spPr>
            <a:xfrm>
              <a:off x="3783903" y="2328803"/>
              <a:ext cx="198489" cy="354613"/>
            </a:xfrm>
            <a:custGeom>
              <a:avLst/>
              <a:gdLst>
                <a:gd name="connsiteX0" fmla="*/ 195558 w 198489"/>
                <a:gd name="connsiteY0" fmla="*/ 354614 h 354613"/>
                <a:gd name="connsiteX1" fmla="*/ 198490 w 198489"/>
                <a:gd name="connsiteY1" fmla="*/ 354174 h 354613"/>
                <a:gd name="connsiteX2" fmla="*/ 2052 w 198489"/>
                <a:gd name="connsiteY2" fmla="*/ 0 h 354613"/>
                <a:gd name="connsiteX3" fmla="*/ 0 w 198489"/>
                <a:gd name="connsiteY3" fmla="*/ 2052 h 354613"/>
                <a:gd name="connsiteX4" fmla="*/ 195558 w 198489"/>
                <a:gd name="connsiteY4" fmla="*/ 354614 h 35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89" h="354613">
                  <a:moveTo>
                    <a:pt x="195558" y="354614"/>
                  </a:moveTo>
                  <a:lnTo>
                    <a:pt x="198490" y="354174"/>
                  </a:lnTo>
                  <a:cubicBezTo>
                    <a:pt x="165066" y="157150"/>
                    <a:pt x="3665" y="1466"/>
                    <a:pt x="2052" y="0"/>
                  </a:cubicBezTo>
                  <a:lnTo>
                    <a:pt x="0" y="2052"/>
                  </a:lnTo>
                  <a:cubicBezTo>
                    <a:pt x="1613" y="3665"/>
                    <a:pt x="162281" y="158469"/>
                    <a:pt x="195558" y="354614"/>
                  </a:cubicBezTo>
                  <a:close/>
                </a:path>
              </a:pathLst>
            </a:custGeom>
            <a:solidFill>
              <a:srgbClr val="697746"/>
            </a:solidFill>
            <a:ln w="14633" cap="flat">
              <a:noFill/>
              <a:prstDash val="solid"/>
              <a:miter/>
            </a:ln>
          </p:spPr>
          <p:txBody>
            <a:bodyPr rtlCol="0" anchor="ctr"/>
            <a:lstStyle/>
            <a:p>
              <a:endParaRPr lang="zh-CN" altLang="en-US"/>
            </a:p>
          </p:txBody>
        </p:sp>
        <p:grpSp>
          <p:nvGrpSpPr>
            <p:cNvPr id="28" name="图形 2">
              <a:extLst>
                <a:ext uri="{FF2B5EF4-FFF2-40B4-BE49-F238E27FC236}">
                  <a16:creationId xmlns:a16="http://schemas.microsoft.com/office/drawing/2014/main" id="{95C2EEDE-696A-4677-84C1-6527E021F78A}"/>
                </a:ext>
              </a:extLst>
            </p:cNvPr>
            <p:cNvGrpSpPr/>
            <p:nvPr/>
          </p:nvGrpSpPr>
          <p:grpSpPr>
            <a:xfrm>
              <a:off x="3696532" y="2241872"/>
              <a:ext cx="132956" cy="133556"/>
              <a:chOff x="3696532" y="2241872"/>
              <a:chExt cx="132956" cy="133556"/>
            </a:xfrm>
          </p:grpSpPr>
          <p:sp>
            <p:nvSpPr>
              <p:cNvPr id="68" name="任意多边形: 形状 67">
                <a:extLst>
                  <a:ext uri="{FF2B5EF4-FFF2-40B4-BE49-F238E27FC236}">
                    <a16:creationId xmlns:a16="http://schemas.microsoft.com/office/drawing/2014/main" id="{493DB78A-1016-458E-A206-EBA0A48FE8B4}"/>
                  </a:ext>
                </a:extLst>
              </p:cNvPr>
              <p:cNvSpPr/>
              <p:nvPr/>
            </p:nvSpPr>
            <p:spPr>
              <a:xfrm>
                <a:off x="3696532" y="2241872"/>
                <a:ext cx="132956" cy="133556"/>
              </a:xfrm>
              <a:custGeom>
                <a:avLst/>
                <a:gdLst>
                  <a:gd name="connsiteX0" fmla="*/ 129004 w 132956"/>
                  <a:gd name="connsiteY0" fmla="*/ 109360 h 133556"/>
                  <a:gd name="connsiteX1" fmla="*/ 130909 w 132956"/>
                  <a:gd name="connsiteY1" fmla="*/ 130470 h 133556"/>
                  <a:gd name="connsiteX2" fmla="*/ 124166 w 132956"/>
                  <a:gd name="connsiteY2" fmla="*/ 133548 h 133556"/>
                  <a:gd name="connsiteX3" fmla="*/ 2346 w 132956"/>
                  <a:gd name="connsiteY3" fmla="*/ 4545 h 133556"/>
                  <a:gd name="connsiteX4" fmla="*/ 0 w 132956"/>
                  <a:gd name="connsiteY4" fmla="*/ 0 h 133556"/>
                  <a:gd name="connsiteX5" fmla="*/ 13194 w 132956"/>
                  <a:gd name="connsiteY5" fmla="*/ 7623 h 133556"/>
                  <a:gd name="connsiteX6" fmla="*/ 84732 w 132956"/>
                  <a:gd name="connsiteY6" fmla="*/ 54680 h 133556"/>
                  <a:gd name="connsiteX7" fmla="*/ 121234 w 132956"/>
                  <a:gd name="connsiteY7" fmla="*/ 94554 h 133556"/>
                  <a:gd name="connsiteX8" fmla="*/ 129004 w 132956"/>
                  <a:gd name="connsiteY8" fmla="*/ 109360 h 13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956" h="133556">
                    <a:moveTo>
                      <a:pt x="129004" y="109360"/>
                    </a:moveTo>
                    <a:cubicBezTo>
                      <a:pt x="131349" y="114931"/>
                      <a:pt x="135454" y="124899"/>
                      <a:pt x="130909" y="130470"/>
                    </a:cubicBezTo>
                    <a:cubicBezTo>
                      <a:pt x="129297" y="132375"/>
                      <a:pt x="126805" y="133402"/>
                      <a:pt x="124166" y="133548"/>
                    </a:cubicBezTo>
                    <a:cubicBezTo>
                      <a:pt x="108774" y="134721"/>
                      <a:pt x="8796" y="12021"/>
                      <a:pt x="2346" y="4545"/>
                    </a:cubicBezTo>
                    <a:cubicBezTo>
                      <a:pt x="1466" y="3079"/>
                      <a:pt x="586" y="1613"/>
                      <a:pt x="0" y="0"/>
                    </a:cubicBezTo>
                    <a:cubicBezTo>
                      <a:pt x="4544" y="2346"/>
                      <a:pt x="8796" y="4984"/>
                      <a:pt x="13194" y="7623"/>
                    </a:cubicBezTo>
                    <a:cubicBezTo>
                      <a:pt x="37675" y="22136"/>
                      <a:pt x="62743" y="36649"/>
                      <a:pt x="84732" y="54680"/>
                    </a:cubicBezTo>
                    <a:cubicBezTo>
                      <a:pt x="98658" y="66114"/>
                      <a:pt x="111412" y="79455"/>
                      <a:pt x="121234" y="94554"/>
                    </a:cubicBezTo>
                    <a:cubicBezTo>
                      <a:pt x="122993" y="97193"/>
                      <a:pt x="126365" y="103056"/>
                      <a:pt x="129004" y="109360"/>
                    </a:cubicBezTo>
                    <a:close/>
                  </a:path>
                </a:pathLst>
              </a:custGeom>
              <a:solidFill>
                <a:srgbClr val="769F4F"/>
              </a:solidFill>
              <a:ln w="1463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59BD3882-770F-46A5-9861-F10E997D5110}"/>
                  </a:ext>
                </a:extLst>
              </p:cNvPr>
              <p:cNvSpPr/>
              <p:nvPr/>
            </p:nvSpPr>
            <p:spPr>
              <a:xfrm>
                <a:off x="3704448" y="2246417"/>
                <a:ext cx="124947" cy="120501"/>
              </a:xfrm>
              <a:custGeom>
                <a:avLst/>
                <a:gdLst>
                  <a:gd name="connsiteX0" fmla="*/ 108187 w 124947"/>
                  <a:gd name="connsiteY0" fmla="*/ 99391 h 120501"/>
                  <a:gd name="connsiteX1" fmla="*/ 81067 w 124947"/>
                  <a:gd name="connsiteY1" fmla="*/ 71832 h 120501"/>
                  <a:gd name="connsiteX2" fmla="*/ 51455 w 124947"/>
                  <a:gd name="connsiteY2" fmla="*/ 42952 h 120501"/>
                  <a:gd name="connsiteX3" fmla="*/ 19790 w 124947"/>
                  <a:gd name="connsiteY3" fmla="*/ 15099 h 120501"/>
                  <a:gd name="connsiteX4" fmla="*/ 0 w 124947"/>
                  <a:gd name="connsiteY4" fmla="*/ 0 h 120501"/>
                  <a:gd name="connsiteX5" fmla="*/ 5277 w 124947"/>
                  <a:gd name="connsiteY5" fmla="*/ 3225 h 120501"/>
                  <a:gd name="connsiteX6" fmla="*/ 76816 w 124947"/>
                  <a:gd name="connsiteY6" fmla="*/ 50282 h 120501"/>
                  <a:gd name="connsiteX7" fmla="*/ 113318 w 124947"/>
                  <a:gd name="connsiteY7" fmla="*/ 90156 h 120501"/>
                  <a:gd name="connsiteX8" fmla="*/ 121088 w 124947"/>
                  <a:gd name="connsiteY8" fmla="*/ 104962 h 120501"/>
                  <a:gd name="connsiteX9" fmla="*/ 124899 w 124947"/>
                  <a:gd name="connsiteY9" fmla="*/ 120501 h 120501"/>
                  <a:gd name="connsiteX10" fmla="*/ 108187 w 124947"/>
                  <a:gd name="connsiteY10" fmla="*/ 99391 h 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947" h="120501">
                    <a:moveTo>
                      <a:pt x="108187" y="99391"/>
                    </a:moveTo>
                    <a:cubicBezTo>
                      <a:pt x="99538" y="89863"/>
                      <a:pt x="90303" y="80774"/>
                      <a:pt x="81067" y="71832"/>
                    </a:cubicBezTo>
                    <a:cubicBezTo>
                      <a:pt x="71245" y="62156"/>
                      <a:pt x="61570" y="52334"/>
                      <a:pt x="51455" y="42952"/>
                    </a:cubicBezTo>
                    <a:cubicBezTo>
                      <a:pt x="41193" y="33277"/>
                      <a:pt x="30785" y="23748"/>
                      <a:pt x="19790" y="15099"/>
                    </a:cubicBezTo>
                    <a:cubicBezTo>
                      <a:pt x="13340" y="10115"/>
                      <a:pt x="6157" y="5571"/>
                      <a:pt x="0" y="0"/>
                    </a:cubicBezTo>
                    <a:cubicBezTo>
                      <a:pt x="1759" y="1026"/>
                      <a:pt x="3518" y="2052"/>
                      <a:pt x="5277" y="3225"/>
                    </a:cubicBezTo>
                    <a:cubicBezTo>
                      <a:pt x="29759" y="17738"/>
                      <a:pt x="54827" y="32251"/>
                      <a:pt x="76816" y="50282"/>
                    </a:cubicBezTo>
                    <a:cubicBezTo>
                      <a:pt x="90742" y="61717"/>
                      <a:pt x="103496" y="75057"/>
                      <a:pt x="113318" y="90156"/>
                    </a:cubicBezTo>
                    <a:cubicBezTo>
                      <a:pt x="115077" y="92795"/>
                      <a:pt x="118449" y="98658"/>
                      <a:pt x="121088" y="104962"/>
                    </a:cubicBezTo>
                    <a:cubicBezTo>
                      <a:pt x="122700" y="108920"/>
                      <a:pt x="125339" y="115224"/>
                      <a:pt x="124899" y="120501"/>
                    </a:cubicBezTo>
                    <a:cubicBezTo>
                      <a:pt x="119768" y="113025"/>
                      <a:pt x="114051" y="105988"/>
                      <a:pt x="108187" y="9939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29" name="图形 2">
              <a:extLst>
                <a:ext uri="{FF2B5EF4-FFF2-40B4-BE49-F238E27FC236}">
                  <a16:creationId xmlns:a16="http://schemas.microsoft.com/office/drawing/2014/main" id="{CE1854B4-CE18-4317-9216-F3E9614D560F}"/>
                </a:ext>
              </a:extLst>
            </p:cNvPr>
            <p:cNvGrpSpPr/>
            <p:nvPr/>
          </p:nvGrpSpPr>
          <p:grpSpPr>
            <a:xfrm>
              <a:off x="3856455" y="2225454"/>
              <a:ext cx="33303" cy="208898"/>
              <a:chOff x="3856455" y="2225454"/>
              <a:chExt cx="33303" cy="208898"/>
            </a:xfrm>
          </p:grpSpPr>
          <p:sp>
            <p:nvSpPr>
              <p:cNvPr id="65" name="任意多边形: 形状 64">
                <a:extLst>
                  <a:ext uri="{FF2B5EF4-FFF2-40B4-BE49-F238E27FC236}">
                    <a16:creationId xmlns:a16="http://schemas.microsoft.com/office/drawing/2014/main" id="{0E4E959F-0179-41F2-9D84-A9D21E6219C0}"/>
                  </a:ext>
                </a:extLst>
              </p:cNvPr>
              <p:cNvSpPr/>
              <p:nvPr/>
            </p:nvSpPr>
            <p:spPr>
              <a:xfrm>
                <a:off x="3869661" y="2336280"/>
                <a:ext cx="4956" cy="98072"/>
              </a:xfrm>
              <a:custGeom>
                <a:avLst/>
                <a:gdLst>
                  <a:gd name="connsiteX0" fmla="*/ 3665 w 4956"/>
                  <a:gd name="connsiteY0" fmla="*/ 98072 h 98072"/>
                  <a:gd name="connsiteX1" fmla="*/ 2932 w 4956"/>
                  <a:gd name="connsiteY1" fmla="*/ 0 h 98072"/>
                  <a:gd name="connsiteX2" fmla="*/ 0 w 4956"/>
                  <a:gd name="connsiteY2" fmla="*/ 293 h 98072"/>
                  <a:gd name="connsiteX3" fmla="*/ 733 w 4956"/>
                  <a:gd name="connsiteY3" fmla="*/ 97926 h 98072"/>
                  <a:gd name="connsiteX4" fmla="*/ 3665 w 4956"/>
                  <a:gd name="connsiteY4" fmla="*/ 98072 h 9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6" h="98072">
                    <a:moveTo>
                      <a:pt x="3665" y="98072"/>
                    </a:moveTo>
                    <a:cubicBezTo>
                      <a:pt x="6890" y="48670"/>
                      <a:pt x="3079" y="586"/>
                      <a:pt x="2932" y="0"/>
                    </a:cubicBezTo>
                    <a:lnTo>
                      <a:pt x="0" y="293"/>
                    </a:lnTo>
                    <a:cubicBezTo>
                      <a:pt x="0" y="733"/>
                      <a:pt x="3811" y="48670"/>
                      <a:pt x="733" y="97926"/>
                    </a:cubicBezTo>
                    <a:lnTo>
                      <a:pt x="3665" y="98072"/>
                    </a:lnTo>
                    <a:close/>
                  </a:path>
                </a:pathLst>
              </a:custGeom>
              <a:solidFill>
                <a:srgbClr val="697746"/>
              </a:solidFill>
              <a:ln w="1463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851E716-561A-477A-BDF6-5E10276FD9AD}"/>
                  </a:ext>
                </a:extLst>
              </p:cNvPr>
              <p:cNvSpPr/>
              <p:nvPr/>
            </p:nvSpPr>
            <p:spPr>
              <a:xfrm>
                <a:off x="3856455" y="2225454"/>
                <a:ext cx="33303" cy="194678"/>
              </a:xfrm>
              <a:custGeom>
                <a:avLst/>
                <a:gdLst>
                  <a:gd name="connsiteX0" fmla="*/ 10860 w 33303"/>
                  <a:gd name="connsiteY0" fmla="*/ 191893 h 194678"/>
                  <a:gd name="connsiteX1" fmla="*/ 2798 w 33303"/>
                  <a:gd name="connsiteY1" fmla="*/ 178846 h 194678"/>
                  <a:gd name="connsiteX2" fmla="*/ 1478 w 33303"/>
                  <a:gd name="connsiteY2" fmla="*/ 165652 h 194678"/>
                  <a:gd name="connsiteX3" fmla="*/ 306 w 33303"/>
                  <a:gd name="connsiteY3" fmla="*/ 92062 h 194678"/>
                  <a:gd name="connsiteX4" fmla="*/ 1332 w 33303"/>
                  <a:gd name="connsiteY4" fmla="*/ 23309 h 194678"/>
                  <a:gd name="connsiteX5" fmla="*/ 5876 w 33303"/>
                  <a:gd name="connsiteY5" fmla="*/ 733 h 194678"/>
                  <a:gd name="connsiteX6" fmla="*/ 6023 w 33303"/>
                  <a:gd name="connsiteY6" fmla="*/ 440 h 194678"/>
                  <a:gd name="connsiteX7" fmla="*/ 6463 w 33303"/>
                  <a:gd name="connsiteY7" fmla="*/ 0 h 194678"/>
                  <a:gd name="connsiteX8" fmla="*/ 33290 w 33303"/>
                  <a:gd name="connsiteY8" fmla="*/ 159202 h 194678"/>
                  <a:gd name="connsiteX9" fmla="*/ 26106 w 33303"/>
                  <a:gd name="connsiteY9" fmla="*/ 188375 h 194678"/>
                  <a:gd name="connsiteX10" fmla="*/ 16431 w 33303"/>
                  <a:gd name="connsiteY10" fmla="*/ 194678 h 194678"/>
                  <a:gd name="connsiteX11" fmla="*/ 10860 w 33303"/>
                  <a:gd name="connsiteY11" fmla="*/ 191893 h 19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03" h="194678">
                    <a:moveTo>
                      <a:pt x="10860" y="191893"/>
                    </a:moveTo>
                    <a:cubicBezTo>
                      <a:pt x="7196" y="188375"/>
                      <a:pt x="4704" y="183684"/>
                      <a:pt x="2798" y="178846"/>
                    </a:cubicBezTo>
                    <a:cubicBezTo>
                      <a:pt x="2065" y="173862"/>
                      <a:pt x="1772" y="168878"/>
                      <a:pt x="1478" y="165652"/>
                    </a:cubicBezTo>
                    <a:cubicBezTo>
                      <a:pt x="-1160" y="141318"/>
                      <a:pt x="599" y="116543"/>
                      <a:pt x="306" y="92062"/>
                    </a:cubicBezTo>
                    <a:cubicBezTo>
                      <a:pt x="159" y="69193"/>
                      <a:pt x="12" y="46177"/>
                      <a:pt x="1332" y="23309"/>
                    </a:cubicBezTo>
                    <a:cubicBezTo>
                      <a:pt x="1918" y="13487"/>
                      <a:pt x="4997" y="6450"/>
                      <a:pt x="5876" y="733"/>
                    </a:cubicBezTo>
                    <a:cubicBezTo>
                      <a:pt x="5876" y="586"/>
                      <a:pt x="6023" y="586"/>
                      <a:pt x="6023" y="440"/>
                    </a:cubicBezTo>
                    <a:cubicBezTo>
                      <a:pt x="6169" y="293"/>
                      <a:pt x="6316" y="147"/>
                      <a:pt x="6463" y="0"/>
                    </a:cubicBezTo>
                    <a:cubicBezTo>
                      <a:pt x="23614" y="36649"/>
                      <a:pt x="33729" y="148794"/>
                      <a:pt x="33290" y="159202"/>
                    </a:cubicBezTo>
                    <a:cubicBezTo>
                      <a:pt x="32996" y="168878"/>
                      <a:pt x="32117" y="180312"/>
                      <a:pt x="26106" y="188375"/>
                    </a:cubicBezTo>
                    <a:cubicBezTo>
                      <a:pt x="23321" y="192040"/>
                      <a:pt x="19803" y="194239"/>
                      <a:pt x="16431" y="194678"/>
                    </a:cubicBezTo>
                    <a:cubicBezTo>
                      <a:pt x="14379" y="194239"/>
                      <a:pt x="12473" y="193212"/>
                      <a:pt x="10860" y="191893"/>
                    </a:cubicBezTo>
                    <a:close/>
                  </a:path>
                </a:pathLst>
              </a:custGeom>
              <a:solidFill>
                <a:srgbClr val="769F4F"/>
              </a:solidFill>
              <a:ln w="1463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977DCB5-4AF0-4620-ABED-8ED1CD99CA90}"/>
                  </a:ext>
                </a:extLst>
              </p:cNvPr>
              <p:cNvSpPr/>
              <p:nvPr/>
            </p:nvSpPr>
            <p:spPr>
              <a:xfrm>
                <a:off x="3868488" y="2240700"/>
                <a:ext cx="21264" cy="178845"/>
              </a:xfrm>
              <a:custGeom>
                <a:avLst/>
                <a:gdLst>
                  <a:gd name="connsiteX0" fmla="*/ 6743 w 21264"/>
                  <a:gd name="connsiteY0" fmla="*/ 140438 h 178845"/>
                  <a:gd name="connsiteX1" fmla="*/ 3665 w 21264"/>
                  <a:gd name="connsiteY1" fmla="*/ 58345 h 178845"/>
                  <a:gd name="connsiteX2" fmla="*/ 0 w 21264"/>
                  <a:gd name="connsiteY2" fmla="*/ 0 h 178845"/>
                  <a:gd name="connsiteX3" fmla="*/ 21256 w 21264"/>
                  <a:gd name="connsiteY3" fmla="*/ 143956 h 178845"/>
                  <a:gd name="connsiteX4" fmla="*/ 14073 w 21264"/>
                  <a:gd name="connsiteY4" fmla="*/ 173129 h 178845"/>
                  <a:gd name="connsiteX5" fmla="*/ 6597 w 21264"/>
                  <a:gd name="connsiteY5" fmla="*/ 178846 h 178845"/>
                  <a:gd name="connsiteX6" fmla="*/ 6743 w 21264"/>
                  <a:gd name="connsiteY6" fmla="*/ 140438 h 17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64" h="178845">
                    <a:moveTo>
                      <a:pt x="6743" y="140438"/>
                    </a:moveTo>
                    <a:cubicBezTo>
                      <a:pt x="6157" y="113025"/>
                      <a:pt x="4544" y="85758"/>
                      <a:pt x="3665" y="58345"/>
                    </a:cubicBezTo>
                    <a:cubicBezTo>
                      <a:pt x="3079" y="38848"/>
                      <a:pt x="2492" y="19351"/>
                      <a:pt x="0" y="0"/>
                    </a:cubicBezTo>
                    <a:cubicBezTo>
                      <a:pt x="13633" y="45591"/>
                      <a:pt x="21549" y="134721"/>
                      <a:pt x="21256" y="143956"/>
                    </a:cubicBezTo>
                    <a:cubicBezTo>
                      <a:pt x="20963" y="153632"/>
                      <a:pt x="20084" y="165066"/>
                      <a:pt x="14073" y="173129"/>
                    </a:cubicBezTo>
                    <a:cubicBezTo>
                      <a:pt x="11874" y="176061"/>
                      <a:pt x="9236" y="177966"/>
                      <a:pt x="6597" y="178846"/>
                    </a:cubicBezTo>
                    <a:cubicBezTo>
                      <a:pt x="7037" y="166092"/>
                      <a:pt x="7037" y="153192"/>
                      <a:pt x="6743" y="14043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30" name="图形 2">
              <a:extLst>
                <a:ext uri="{FF2B5EF4-FFF2-40B4-BE49-F238E27FC236}">
                  <a16:creationId xmlns:a16="http://schemas.microsoft.com/office/drawing/2014/main" id="{5DFC3B1B-2FCC-451A-AD01-D8E8C9D0D933}"/>
                </a:ext>
              </a:extLst>
            </p:cNvPr>
            <p:cNvGrpSpPr/>
            <p:nvPr/>
          </p:nvGrpSpPr>
          <p:grpSpPr>
            <a:xfrm>
              <a:off x="3673077" y="2325578"/>
              <a:ext cx="179285" cy="84364"/>
              <a:chOff x="3673077" y="2325578"/>
              <a:chExt cx="179285" cy="84364"/>
            </a:xfrm>
          </p:grpSpPr>
          <p:sp>
            <p:nvSpPr>
              <p:cNvPr id="62" name="任意多边形: 形状 61">
                <a:extLst>
                  <a:ext uri="{FF2B5EF4-FFF2-40B4-BE49-F238E27FC236}">
                    <a16:creationId xmlns:a16="http://schemas.microsoft.com/office/drawing/2014/main" id="{6B8B7FB9-A3AA-4038-9928-54BDC68692F2}"/>
                  </a:ext>
                </a:extLst>
              </p:cNvPr>
              <p:cNvSpPr/>
              <p:nvPr/>
            </p:nvSpPr>
            <p:spPr>
              <a:xfrm>
                <a:off x="3766311" y="2370583"/>
                <a:ext cx="86051" cy="37528"/>
              </a:xfrm>
              <a:custGeom>
                <a:avLst/>
                <a:gdLst>
                  <a:gd name="connsiteX0" fmla="*/ 85172 w 86051"/>
                  <a:gd name="connsiteY0" fmla="*/ 37528 h 37528"/>
                  <a:gd name="connsiteX1" fmla="*/ 86051 w 86051"/>
                  <a:gd name="connsiteY1" fmla="*/ 34743 h 37528"/>
                  <a:gd name="connsiteX2" fmla="*/ 1319 w 86051"/>
                  <a:gd name="connsiteY2" fmla="*/ 0 h 37528"/>
                  <a:gd name="connsiteX3" fmla="*/ 0 w 86051"/>
                  <a:gd name="connsiteY3" fmla="*/ 2639 h 37528"/>
                  <a:gd name="connsiteX4" fmla="*/ 85172 w 86051"/>
                  <a:gd name="connsiteY4" fmla="*/ 37528 h 3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51" h="37528">
                    <a:moveTo>
                      <a:pt x="85172" y="37528"/>
                    </a:moveTo>
                    <a:lnTo>
                      <a:pt x="86051" y="34743"/>
                    </a:lnTo>
                    <a:cubicBezTo>
                      <a:pt x="42073" y="20230"/>
                      <a:pt x="1759" y="147"/>
                      <a:pt x="1319" y="0"/>
                    </a:cubicBezTo>
                    <a:lnTo>
                      <a:pt x="0" y="2639"/>
                    </a:lnTo>
                    <a:cubicBezTo>
                      <a:pt x="440" y="2785"/>
                      <a:pt x="40900" y="22869"/>
                      <a:pt x="85172" y="37528"/>
                    </a:cubicBezTo>
                    <a:close/>
                  </a:path>
                </a:pathLst>
              </a:custGeom>
              <a:solidFill>
                <a:srgbClr val="697746"/>
              </a:solidFill>
              <a:ln w="1463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43B9A6C0-5F60-4CCD-9E2A-6696E6F5182E}"/>
                  </a:ext>
                </a:extLst>
              </p:cNvPr>
              <p:cNvSpPr/>
              <p:nvPr/>
            </p:nvSpPr>
            <p:spPr>
              <a:xfrm>
                <a:off x="3673223" y="2325578"/>
                <a:ext cx="166276" cy="84217"/>
              </a:xfrm>
              <a:custGeom>
                <a:avLst/>
                <a:gdLst>
                  <a:gd name="connsiteX0" fmla="*/ 165506 w 166276"/>
                  <a:gd name="connsiteY0" fmla="*/ 71245 h 84217"/>
                  <a:gd name="connsiteX1" fmla="*/ 156857 w 166276"/>
                  <a:gd name="connsiteY1" fmla="*/ 59664 h 84217"/>
                  <a:gd name="connsiteX2" fmla="*/ 145862 w 166276"/>
                  <a:gd name="connsiteY2" fmla="*/ 53800 h 84217"/>
                  <a:gd name="connsiteX3" fmla="*/ 82240 w 166276"/>
                  <a:gd name="connsiteY3" fmla="*/ 27120 h 84217"/>
                  <a:gd name="connsiteX4" fmla="*/ 21989 w 166276"/>
                  <a:gd name="connsiteY4" fmla="*/ 3958 h 84217"/>
                  <a:gd name="connsiteX5" fmla="*/ 733 w 166276"/>
                  <a:gd name="connsiteY5" fmla="*/ 0 h 84217"/>
                  <a:gd name="connsiteX6" fmla="*/ 440 w 166276"/>
                  <a:gd name="connsiteY6" fmla="*/ 0 h 84217"/>
                  <a:gd name="connsiteX7" fmla="*/ 0 w 166276"/>
                  <a:gd name="connsiteY7" fmla="*/ 293 h 84217"/>
                  <a:gd name="connsiteX8" fmla="*/ 129297 w 166276"/>
                  <a:gd name="connsiteY8" fmla="*/ 79455 h 84217"/>
                  <a:gd name="connsiteX9" fmla="*/ 157296 w 166276"/>
                  <a:gd name="connsiteY9" fmla="*/ 83413 h 84217"/>
                  <a:gd name="connsiteX10" fmla="*/ 166239 w 166276"/>
                  <a:gd name="connsiteY10" fmla="*/ 77109 h 84217"/>
                  <a:gd name="connsiteX11" fmla="*/ 165506 w 166276"/>
                  <a:gd name="connsiteY11" fmla="*/ 71245 h 8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276" h="84217">
                    <a:moveTo>
                      <a:pt x="165506" y="71245"/>
                    </a:moveTo>
                    <a:cubicBezTo>
                      <a:pt x="163747" y="66847"/>
                      <a:pt x="160522" y="63036"/>
                      <a:pt x="156857" y="59664"/>
                    </a:cubicBezTo>
                    <a:cubicBezTo>
                      <a:pt x="152752" y="57172"/>
                      <a:pt x="148501" y="55266"/>
                      <a:pt x="145862" y="53800"/>
                    </a:cubicBezTo>
                    <a:cubicBezTo>
                      <a:pt x="125632" y="42952"/>
                      <a:pt x="103496" y="35769"/>
                      <a:pt x="82240" y="27120"/>
                    </a:cubicBezTo>
                    <a:cubicBezTo>
                      <a:pt x="62303" y="18911"/>
                      <a:pt x="42366" y="10848"/>
                      <a:pt x="21989" y="3958"/>
                    </a:cubicBezTo>
                    <a:cubicBezTo>
                      <a:pt x="13194" y="1026"/>
                      <a:pt x="6010" y="1319"/>
                      <a:pt x="733" y="0"/>
                    </a:cubicBezTo>
                    <a:cubicBezTo>
                      <a:pt x="586" y="0"/>
                      <a:pt x="440" y="0"/>
                      <a:pt x="440" y="0"/>
                    </a:cubicBezTo>
                    <a:cubicBezTo>
                      <a:pt x="293" y="0"/>
                      <a:pt x="147" y="147"/>
                      <a:pt x="0" y="293"/>
                    </a:cubicBezTo>
                    <a:cubicBezTo>
                      <a:pt x="25947" y="28000"/>
                      <a:pt x="120061" y="76083"/>
                      <a:pt x="129297" y="79455"/>
                    </a:cubicBezTo>
                    <a:cubicBezTo>
                      <a:pt x="137799" y="82533"/>
                      <a:pt x="148208" y="85758"/>
                      <a:pt x="157296" y="83413"/>
                    </a:cubicBezTo>
                    <a:cubicBezTo>
                      <a:pt x="161401" y="82386"/>
                      <a:pt x="164480" y="80041"/>
                      <a:pt x="166239" y="77109"/>
                    </a:cubicBezTo>
                    <a:cubicBezTo>
                      <a:pt x="166385" y="75057"/>
                      <a:pt x="166092" y="73151"/>
                      <a:pt x="165506" y="71245"/>
                    </a:cubicBezTo>
                    <a:close/>
                  </a:path>
                </a:pathLst>
              </a:custGeom>
              <a:solidFill>
                <a:srgbClr val="769F4F"/>
              </a:solidFill>
              <a:ln w="1463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13F3032-4073-4CFE-A476-FB907C99FB94}"/>
                  </a:ext>
                </a:extLst>
              </p:cNvPr>
              <p:cNvSpPr/>
              <p:nvPr/>
            </p:nvSpPr>
            <p:spPr>
              <a:xfrm>
                <a:off x="3673077" y="2325725"/>
                <a:ext cx="166238" cy="84217"/>
              </a:xfrm>
              <a:custGeom>
                <a:avLst/>
                <a:gdLst>
                  <a:gd name="connsiteX0" fmla="*/ 880 w 166238"/>
                  <a:gd name="connsiteY0" fmla="*/ 0 h 84217"/>
                  <a:gd name="connsiteX1" fmla="*/ 3958 w 166238"/>
                  <a:gd name="connsiteY1" fmla="*/ 586 h 84217"/>
                  <a:gd name="connsiteX2" fmla="*/ 31958 w 166238"/>
                  <a:gd name="connsiteY2" fmla="*/ 14953 h 84217"/>
                  <a:gd name="connsiteX3" fmla="*/ 66701 w 166238"/>
                  <a:gd name="connsiteY3" fmla="*/ 32104 h 84217"/>
                  <a:gd name="connsiteX4" fmla="*/ 102470 w 166238"/>
                  <a:gd name="connsiteY4" fmla="*/ 47643 h 84217"/>
                  <a:gd name="connsiteX5" fmla="*/ 138093 w 166238"/>
                  <a:gd name="connsiteY5" fmla="*/ 63183 h 84217"/>
                  <a:gd name="connsiteX6" fmla="*/ 155831 w 166238"/>
                  <a:gd name="connsiteY6" fmla="*/ 71245 h 84217"/>
                  <a:gd name="connsiteX7" fmla="*/ 163747 w 166238"/>
                  <a:gd name="connsiteY7" fmla="*/ 75496 h 84217"/>
                  <a:gd name="connsiteX8" fmla="*/ 166239 w 166238"/>
                  <a:gd name="connsiteY8" fmla="*/ 76816 h 84217"/>
                  <a:gd name="connsiteX9" fmla="*/ 166239 w 166238"/>
                  <a:gd name="connsiteY9" fmla="*/ 77109 h 84217"/>
                  <a:gd name="connsiteX10" fmla="*/ 157296 w 166238"/>
                  <a:gd name="connsiteY10" fmla="*/ 83413 h 84217"/>
                  <a:gd name="connsiteX11" fmla="*/ 129297 w 166238"/>
                  <a:gd name="connsiteY11" fmla="*/ 79455 h 84217"/>
                  <a:gd name="connsiteX12" fmla="*/ 0 w 166238"/>
                  <a:gd name="connsiteY12" fmla="*/ 293 h 84217"/>
                  <a:gd name="connsiteX13" fmla="*/ 440 w 166238"/>
                  <a:gd name="connsiteY13" fmla="*/ 0 h 84217"/>
                  <a:gd name="connsiteX14" fmla="*/ 880 w 166238"/>
                  <a:gd name="connsiteY14" fmla="*/ 0 h 8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6238" h="84217">
                    <a:moveTo>
                      <a:pt x="880" y="0"/>
                    </a:moveTo>
                    <a:cubicBezTo>
                      <a:pt x="1906" y="293"/>
                      <a:pt x="2932" y="440"/>
                      <a:pt x="3958" y="586"/>
                    </a:cubicBezTo>
                    <a:cubicBezTo>
                      <a:pt x="13340" y="5424"/>
                      <a:pt x="22576" y="10262"/>
                      <a:pt x="31958" y="14953"/>
                    </a:cubicBezTo>
                    <a:cubicBezTo>
                      <a:pt x="43392" y="20817"/>
                      <a:pt x="54973" y="26680"/>
                      <a:pt x="66701" y="32104"/>
                    </a:cubicBezTo>
                    <a:cubicBezTo>
                      <a:pt x="78575" y="37528"/>
                      <a:pt x="90449" y="42513"/>
                      <a:pt x="102470" y="47643"/>
                    </a:cubicBezTo>
                    <a:cubicBezTo>
                      <a:pt x="114344" y="52774"/>
                      <a:pt x="126218" y="58052"/>
                      <a:pt x="138093" y="63183"/>
                    </a:cubicBezTo>
                    <a:cubicBezTo>
                      <a:pt x="144103" y="65821"/>
                      <a:pt x="149967" y="68313"/>
                      <a:pt x="155831" y="71245"/>
                    </a:cubicBezTo>
                    <a:cubicBezTo>
                      <a:pt x="158616" y="72565"/>
                      <a:pt x="161255" y="73884"/>
                      <a:pt x="163747" y="75496"/>
                    </a:cubicBezTo>
                    <a:cubicBezTo>
                      <a:pt x="164480" y="75936"/>
                      <a:pt x="165359" y="76376"/>
                      <a:pt x="166239" y="76816"/>
                    </a:cubicBezTo>
                    <a:cubicBezTo>
                      <a:pt x="166239" y="76962"/>
                      <a:pt x="166239" y="76962"/>
                      <a:pt x="166239" y="77109"/>
                    </a:cubicBezTo>
                    <a:cubicBezTo>
                      <a:pt x="164626" y="79894"/>
                      <a:pt x="161401" y="82240"/>
                      <a:pt x="157296" y="83413"/>
                    </a:cubicBezTo>
                    <a:cubicBezTo>
                      <a:pt x="148208" y="85758"/>
                      <a:pt x="137946" y="82533"/>
                      <a:pt x="129297" y="79455"/>
                    </a:cubicBezTo>
                    <a:cubicBezTo>
                      <a:pt x="120061" y="76083"/>
                      <a:pt x="25947" y="28000"/>
                      <a:pt x="0" y="293"/>
                    </a:cubicBezTo>
                    <a:cubicBezTo>
                      <a:pt x="147" y="147"/>
                      <a:pt x="293" y="147"/>
                      <a:pt x="440" y="0"/>
                    </a:cubicBezTo>
                    <a:cubicBezTo>
                      <a:pt x="733" y="0"/>
                      <a:pt x="733" y="0"/>
                      <a:pt x="880"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31" name="图形 2">
              <a:extLst>
                <a:ext uri="{FF2B5EF4-FFF2-40B4-BE49-F238E27FC236}">
                  <a16:creationId xmlns:a16="http://schemas.microsoft.com/office/drawing/2014/main" id="{27ABAF71-8D09-4C59-AD01-0E959175FE67}"/>
                </a:ext>
              </a:extLst>
            </p:cNvPr>
            <p:cNvGrpSpPr/>
            <p:nvPr/>
          </p:nvGrpSpPr>
          <p:grpSpPr>
            <a:xfrm>
              <a:off x="3903817" y="2289076"/>
              <a:ext cx="40619" cy="207285"/>
              <a:chOff x="3903817" y="2289076"/>
              <a:chExt cx="40619" cy="207285"/>
            </a:xfrm>
          </p:grpSpPr>
          <p:sp>
            <p:nvSpPr>
              <p:cNvPr id="59" name="任意多边形: 形状 58">
                <a:extLst>
                  <a:ext uri="{FF2B5EF4-FFF2-40B4-BE49-F238E27FC236}">
                    <a16:creationId xmlns:a16="http://schemas.microsoft.com/office/drawing/2014/main" id="{60289C2B-9908-43FB-A5DC-679AA2A6D4AB}"/>
                  </a:ext>
                </a:extLst>
              </p:cNvPr>
              <p:cNvSpPr/>
              <p:nvPr/>
            </p:nvSpPr>
            <p:spPr>
              <a:xfrm>
                <a:off x="3909388" y="2399462"/>
                <a:ext cx="19936" cy="96899"/>
              </a:xfrm>
              <a:custGeom>
                <a:avLst/>
                <a:gdLst>
                  <a:gd name="connsiteX0" fmla="*/ 2785 w 19936"/>
                  <a:gd name="connsiteY0" fmla="*/ 96899 h 96899"/>
                  <a:gd name="connsiteX1" fmla="*/ 19937 w 19936"/>
                  <a:gd name="connsiteY1" fmla="*/ 440 h 96899"/>
                  <a:gd name="connsiteX2" fmla="*/ 17005 w 19936"/>
                  <a:gd name="connsiteY2" fmla="*/ 0 h 96899"/>
                  <a:gd name="connsiteX3" fmla="*/ 0 w 19936"/>
                  <a:gd name="connsiteY3" fmla="*/ 96166 h 96899"/>
                  <a:gd name="connsiteX4" fmla="*/ 2785 w 19936"/>
                  <a:gd name="connsiteY4" fmla="*/ 96899 h 9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96899">
                    <a:moveTo>
                      <a:pt x="2785" y="96899"/>
                    </a:moveTo>
                    <a:cubicBezTo>
                      <a:pt x="14953" y="48816"/>
                      <a:pt x="19790" y="880"/>
                      <a:pt x="19937" y="440"/>
                    </a:cubicBezTo>
                    <a:lnTo>
                      <a:pt x="17005" y="0"/>
                    </a:lnTo>
                    <a:cubicBezTo>
                      <a:pt x="17005" y="440"/>
                      <a:pt x="12021" y="48230"/>
                      <a:pt x="0" y="96166"/>
                    </a:cubicBezTo>
                    <a:lnTo>
                      <a:pt x="2785" y="96899"/>
                    </a:lnTo>
                    <a:close/>
                  </a:path>
                </a:pathLst>
              </a:custGeom>
              <a:solidFill>
                <a:srgbClr val="697746"/>
              </a:solidFill>
              <a:ln w="1463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D3783AFE-A1DD-4873-9C81-8D5DEC2FCCDA}"/>
                  </a:ext>
                </a:extLst>
              </p:cNvPr>
              <p:cNvSpPr/>
              <p:nvPr/>
            </p:nvSpPr>
            <p:spPr>
              <a:xfrm>
                <a:off x="3903817" y="2289076"/>
                <a:ext cx="40409" cy="193368"/>
              </a:xfrm>
              <a:custGeom>
                <a:avLst/>
                <a:gdLst>
                  <a:gd name="connsiteX0" fmla="*/ 5571 w 40409"/>
                  <a:gd name="connsiteY0" fmla="*/ 189547 h 193368"/>
                  <a:gd name="connsiteX1" fmla="*/ 0 w 40409"/>
                  <a:gd name="connsiteY1" fmla="*/ 175181 h 193368"/>
                  <a:gd name="connsiteX2" fmla="*/ 1026 w 40409"/>
                  <a:gd name="connsiteY2" fmla="*/ 161988 h 193368"/>
                  <a:gd name="connsiteX3" fmla="*/ 13340 w 40409"/>
                  <a:gd name="connsiteY3" fmla="*/ 89423 h 193368"/>
                  <a:gd name="connsiteX4" fmla="*/ 26827 w 40409"/>
                  <a:gd name="connsiteY4" fmla="*/ 21989 h 193368"/>
                  <a:gd name="connsiteX5" fmla="*/ 35329 w 40409"/>
                  <a:gd name="connsiteY5" fmla="*/ 586 h 193368"/>
                  <a:gd name="connsiteX6" fmla="*/ 35623 w 40409"/>
                  <a:gd name="connsiteY6" fmla="*/ 293 h 193368"/>
                  <a:gd name="connsiteX7" fmla="*/ 36062 w 40409"/>
                  <a:gd name="connsiteY7" fmla="*/ 0 h 193368"/>
                  <a:gd name="connsiteX8" fmla="*/ 33570 w 40409"/>
                  <a:gd name="connsiteY8" fmla="*/ 161548 h 193368"/>
                  <a:gd name="connsiteX9" fmla="*/ 21110 w 40409"/>
                  <a:gd name="connsiteY9" fmla="*/ 188961 h 193368"/>
                  <a:gd name="connsiteX10" fmla="*/ 10408 w 40409"/>
                  <a:gd name="connsiteY10" fmla="*/ 193359 h 193368"/>
                  <a:gd name="connsiteX11" fmla="*/ 5571 w 40409"/>
                  <a:gd name="connsiteY11" fmla="*/ 189547 h 19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09" h="193368">
                    <a:moveTo>
                      <a:pt x="5571" y="189547"/>
                    </a:moveTo>
                    <a:cubicBezTo>
                      <a:pt x="2639" y="185443"/>
                      <a:pt x="1026" y="180459"/>
                      <a:pt x="0" y="175181"/>
                    </a:cubicBezTo>
                    <a:cubicBezTo>
                      <a:pt x="147" y="170197"/>
                      <a:pt x="880" y="165213"/>
                      <a:pt x="1026" y="161988"/>
                    </a:cubicBezTo>
                    <a:cubicBezTo>
                      <a:pt x="2932" y="137506"/>
                      <a:pt x="8942" y="113465"/>
                      <a:pt x="13340" y="89423"/>
                    </a:cubicBezTo>
                    <a:cubicBezTo>
                      <a:pt x="17298" y="66847"/>
                      <a:pt x="21403" y="44272"/>
                      <a:pt x="26827" y="21989"/>
                    </a:cubicBezTo>
                    <a:cubicBezTo>
                      <a:pt x="29172" y="12314"/>
                      <a:pt x="33570" y="6157"/>
                      <a:pt x="35329" y="586"/>
                    </a:cubicBezTo>
                    <a:cubicBezTo>
                      <a:pt x="35476" y="440"/>
                      <a:pt x="35476" y="440"/>
                      <a:pt x="35623" y="293"/>
                    </a:cubicBezTo>
                    <a:cubicBezTo>
                      <a:pt x="35769" y="147"/>
                      <a:pt x="35916" y="0"/>
                      <a:pt x="36062" y="0"/>
                    </a:cubicBezTo>
                    <a:cubicBezTo>
                      <a:pt x="46177" y="39141"/>
                      <a:pt x="35769" y="151286"/>
                      <a:pt x="33570" y="161548"/>
                    </a:cubicBezTo>
                    <a:cubicBezTo>
                      <a:pt x="31518" y="170930"/>
                      <a:pt x="28586" y="182071"/>
                      <a:pt x="21110" y="188961"/>
                    </a:cubicBezTo>
                    <a:cubicBezTo>
                      <a:pt x="17738" y="192040"/>
                      <a:pt x="13927" y="193506"/>
                      <a:pt x="10408" y="193359"/>
                    </a:cubicBezTo>
                    <a:cubicBezTo>
                      <a:pt x="8649" y="192333"/>
                      <a:pt x="7037" y="191013"/>
                      <a:pt x="5571" y="189547"/>
                    </a:cubicBezTo>
                    <a:close/>
                  </a:path>
                </a:pathLst>
              </a:custGeom>
              <a:solidFill>
                <a:srgbClr val="769F4F"/>
              </a:solidFill>
              <a:ln w="1463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308FA2FB-CD02-40D1-A23F-475CCD1AC3C2}"/>
                  </a:ext>
                </a:extLst>
              </p:cNvPr>
              <p:cNvSpPr/>
              <p:nvPr/>
            </p:nvSpPr>
            <p:spPr>
              <a:xfrm>
                <a:off x="3916718" y="2295086"/>
                <a:ext cx="27718" cy="187201"/>
              </a:xfrm>
              <a:custGeom>
                <a:avLst/>
                <a:gdLst>
                  <a:gd name="connsiteX0" fmla="*/ 6010 w 27718"/>
                  <a:gd name="connsiteY0" fmla="*/ 155098 h 187201"/>
                  <a:gd name="connsiteX1" fmla="*/ 17445 w 27718"/>
                  <a:gd name="connsiteY1" fmla="*/ 74470 h 187201"/>
                  <a:gd name="connsiteX2" fmla="*/ 24628 w 27718"/>
                  <a:gd name="connsiteY2" fmla="*/ 0 h 187201"/>
                  <a:gd name="connsiteX3" fmla="*/ 20816 w 27718"/>
                  <a:gd name="connsiteY3" fmla="*/ 155537 h 187201"/>
                  <a:gd name="connsiteX4" fmla="*/ 8356 w 27718"/>
                  <a:gd name="connsiteY4" fmla="*/ 182951 h 187201"/>
                  <a:gd name="connsiteX5" fmla="*/ 0 w 27718"/>
                  <a:gd name="connsiteY5" fmla="*/ 187202 h 187201"/>
                  <a:gd name="connsiteX6" fmla="*/ 6010 w 27718"/>
                  <a:gd name="connsiteY6" fmla="*/ 155098 h 18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 h="187201">
                    <a:moveTo>
                      <a:pt x="6010" y="155098"/>
                    </a:moveTo>
                    <a:cubicBezTo>
                      <a:pt x="10555" y="128417"/>
                      <a:pt x="14513" y="101444"/>
                      <a:pt x="17445" y="74470"/>
                    </a:cubicBezTo>
                    <a:cubicBezTo>
                      <a:pt x="20084" y="49696"/>
                      <a:pt x="21989" y="24774"/>
                      <a:pt x="24628" y="0"/>
                    </a:cubicBezTo>
                    <a:cubicBezTo>
                      <a:pt x="32544" y="43392"/>
                      <a:pt x="23015" y="145715"/>
                      <a:pt x="20816" y="155537"/>
                    </a:cubicBezTo>
                    <a:cubicBezTo>
                      <a:pt x="18764" y="164919"/>
                      <a:pt x="15832" y="176061"/>
                      <a:pt x="8356" y="182951"/>
                    </a:cubicBezTo>
                    <a:cubicBezTo>
                      <a:pt x="5717" y="185296"/>
                      <a:pt x="2932" y="186762"/>
                      <a:pt x="0" y="187202"/>
                    </a:cubicBezTo>
                    <a:cubicBezTo>
                      <a:pt x="2199" y="176501"/>
                      <a:pt x="4251" y="165799"/>
                      <a:pt x="6010" y="15509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34" name="图形 2">
              <a:extLst>
                <a:ext uri="{FF2B5EF4-FFF2-40B4-BE49-F238E27FC236}">
                  <a16:creationId xmlns:a16="http://schemas.microsoft.com/office/drawing/2014/main" id="{395CC3DD-703C-4E92-8499-B4CAD5999525}"/>
                </a:ext>
              </a:extLst>
            </p:cNvPr>
            <p:cNvGrpSpPr/>
            <p:nvPr/>
          </p:nvGrpSpPr>
          <p:grpSpPr>
            <a:xfrm>
              <a:off x="3944424" y="2369264"/>
              <a:ext cx="50937" cy="204500"/>
              <a:chOff x="3944424" y="2369264"/>
              <a:chExt cx="50937" cy="204500"/>
            </a:xfrm>
          </p:grpSpPr>
          <p:sp>
            <p:nvSpPr>
              <p:cNvPr id="56" name="任意多边形: 形状 55">
                <a:extLst>
                  <a:ext uri="{FF2B5EF4-FFF2-40B4-BE49-F238E27FC236}">
                    <a16:creationId xmlns:a16="http://schemas.microsoft.com/office/drawing/2014/main" id="{8096CC87-A826-4C97-951D-BE3802032B84}"/>
                  </a:ext>
                </a:extLst>
              </p:cNvPr>
              <p:cNvSpPr/>
              <p:nvPr/>
            </p:nvSpPr>
            <p:spPr>
              <a:xfrm>
                <a:off x="3947356" y="2478330"/>
                <a:ext cx="27266" cy="95433"/>
              </a:xfrm>
              <a:custGeom>
                <a:avLst/>
                <a:gdLst>
                  <a:gd name="connsiteX0" fmla="*/ 2932 w 27266"/>
                  <a:gd name="connsiteY0" fmla="*/ 95433 h 95433"/>
                  <a:gd name="connsiteX1" fmla="*/ 27267 w 27266"/>
                  <a:gd name="connsiteY1" fmla="*/ 440 h 95433"/>
                  <a:gd name="connsiteX2" fmla="*/ 24335 w 27266"/>
                  <a:gd name="connsiteY2" fmla="*/ 0 h 95433"/>
                  <a:gd name="connsiteX3" fmla="*/ 0 w 27266"/>
                  <a:gd name="connsiteY3" fmla="*/ 94554 h 95433"/>
                  <a:gd name="connsiteX4" fmla="*/ 2932 w 27266"/>
                  <a:gd name="connsiteY4" fmla="*/ 95433 h 9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6" h="95433">
                    <a:moveTo>
                      <a:pt x="2932" y="95433"/>
                    </a:moveTo>
                    <a:cubicBezTo>
                      <a:pt x="18618" y="48376"/>
                      <a:pt x="27267" y="1026"/>
                      <a:pt x="27267" y="440"/>
                    </a:cubicBezTo>
                    <a:lnTo>
                      <a:pt x="24335" y="0"/>
                    </a:lnTo>
                    <a:cubicBezTo>
                      <a:pt x="24188" y="440"/>
                      <a:pt x="15686" y="47643"/>
                      <a:pt x="0" y="94554"/>
                    </a:cubicBezTo>
                    <a:lnTo>
                      <a:pt x="2932" y="95433"/>
                    </a:lnTo>
                    <a:close/>
                  </a:path>
                </a:pathLst>
              </a:custGeom>
              <a:solidFill>
                <a:srgbClr val="697746"/>
              </a:solidFill>
              <a:ln w="1463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34A84C5-3B16-4288-A2E8-8589D0534419}"/>
                  </a:ext>
                </a:extLst>
              </p:cNvPr>
              <p:cNvSpPr/>
              <p:nvPr/>
            </p:nvSpPr>
            <p:spPr>
              <a:xfrm>
                <a:off x="3944424" y="2369264"/>
                <a:ext cx="50871" cy="190910"/>
              </a:xfrm>
              <a:custGeom>
                <a:avLst/>
                <a:gdLst>
                  <a:gd name="connsiteX0" fmla="*/ 4398 w 50871"/>
                  <a:gd name="connsiteY0" fmla="*/ 186616 h 190910"/>
                  <a:gd name="connsiteX1" fmla="*/ 0 w 50871"/>
                  <a:gd name="connsiteY1" fmla="*/ 171956 h 190910"/>
                  <a:gd name="connsiteX2" fmla="*/ 2052 w 50871"/>
                  <a:gd name="connsiteY2" fmla="*/ 158909 h 190910"/>
                  <a:gd name="connsiteX3" fmla="*/ 19790 w 50871"/>
                  <a:gd name="connsiteY3" fmla="*/ 87517 h 190910"/>
                  <a:gd name="connsiteX4" fmla="*/ 38408 w 50871"/>
                  <a:gd name="connsiteY4" fmla="*/ 21256 h 190910"/>
                  <a:gd name="connsiteX5" fmla="*/ 48523 w 50871"/>
                  <a:gd name="connsiteY5" fmla="*/ 586 h 190910"/>
                  <a:gd name="connsiteX6" fmla="*/ 48816 w 50871"/>
                  <a:gd name="connsiteY6" fmla="*/ 293 h 190910"/>
                  <a:gd name="connsiteX7" fmla="*/ 49256 w 50871"/>
                  <a:gd name="connsiteY7" fmla="*/ 0 h 190910"/>
                  <a:gd name="connsiteX8" fmla="*/ 34450 w 50871"/>
                  <a:gd name="connsiteY8" fmla="*/ 160815 h 190910"/>
                  <a:gd name="connsiteX9" fmla="*/ 20084 w 50871"/>
                  <a:gd name="connsiteY9" fmla="*/ 187202 h 190910"/>
                  <a:gd name="connsiteX10" fmla="*/ 9089 w 50871"/>
                  <a:gd name="connsiteY10" fmla="*/ 190867 h 190910"/>
                  <a:gd name="connsiteX11" fmla="*/ 4398 w 50871"/>
                  <a:gd name="connsiteY11" fmla="*/ 186616 h 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871" h="190910">
                    <a:moveTo>
                      <a:pt x="4398" y="186616"/>
                    </a:moveTo>
                    <a:cubicBezTo>
                      <a:pt x="1759" y="182364"/>
                      <a:pt x="586" y="177087"/>
                      <a:pt x="0" y="171956"/>
                    </a:cubicBezTo>
                    <a:cubicBezTo>
                      <a:pt x="440" y="166972"/>
                      <a:pt x="1613" y="161988"/>
                      <a:pt x="2052" y="158909"/>
                    </a:cubicBezTo>
                    <a:cubicBezTo>
                      <a:pt x="5717" y="134721"/>
                      <a:pt x="13633" y="111119"/>
                      <a:pt x="19790" y="87517"/>
                    </a:cubicBezTo>
                    <a:cubicBezTo>
                      <a:pt x="25508" y="65381"/>
                      <a:pt x="31225" y="43099"/>
                      <a:pt x="38408" y="21256"/>
                    </a:cubicBezTo>
                    <a:cubicBezTo>
                      <a:pt x="41486" y="11874"/>
                      <a:pt x="46324" y="6010"/>
                      <a:pt x="48523" y="586"/>
                    </a:cubicBezTo>
                    <a:cubicBezTo>
                      <a:pt x="48670" y="440"/>
                      <a:pt x="48670" y="440"/>
                      <a:pt x="48816" y="293"/>
                    </a:cubicBezTo>
                    <a:cubicBezTo>
                      <a:pt x="48963" y="147"/>
                      <a:pt x="49109" y="147"/>
                      <a:pt x="49256" y="0"/>
                    </a:cubicBezTo>
                    <a:cubicBezTo>
                      <a:pt x="56439" y="39727"/>
                      <a:pt x="37528" y="150846"/>
                      <a:pt x="34450" y="160815"/>
                    </a:cubicBezTo>
                    <a:cubicBezTo>
                      <a:pt x="31665" y="170050"/>
                      <a:pt x="27853" y="180898"/>
                      <a:pt x="20084" y="187202"/>
                    </a:cubicBezTo>
                    <a:cubicBezTo>
                      <a:pt x="16565" y="189987"/>
                      <a:pt x="12607" y="191160"/>
                      <a:pt x="9089" y="190867"/>
                    </a:cubicBezTo>
                    <a:cubicBezTo>
                      <a:pt x="7183" y="189694"/>
                      <a:pt x="5717" y="188375"/>
                      <a:pt x="4398" y="186616"/>
                    </a:cubicBezTo>
                    <a:close/>
                  </a:path>
                </a:pathLst>
              </a:custGeom>
              <a:solidFill>
                <a:srgbClr val="769F4F"/>
              </a:solidFill>
              <a:ln w="1463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F179A9C-8156-4AB1-9346-F15B1499CE6E}"/>
                  </a:ext>
                </a:extLst>
              </p:cNvPr>
              <p:cNvSpPr/>
              <p:nvPr/>
            </p:nvSpPr>
            <p:spPr>
              <a:xfrm>
                <a:off x="3957618" y="2375127"/>
                <a:ext cx="37743" cy="184709"/>
              </a:xfrm>
              <a:custGeom>
                <a:avLst/>
                <a:gdLst>
                  <a:gd name="connsiteX0" fmla="*/ 8063 w 37743"/>
                  <a:gd name="connsiteY0" fmla="*/ 150553 h 184709"/>
                  <a:gd name="connsiteX1" fmla="*/ 24775 w 37743"/>
                  <a:gd name="connsiteY1" fmla="*/ 68900 h 184709"/>
                  <a:gd name="connsiteX2" fmla="*/ 36942 w 37743"/>
                  <a:gd name="connsiteY2" fmla="*/ 0 h 184709"/>
                  <a:gd name="connsiteX3" fmla="*/ 21403 w 37743"/>
                  <a:gd name="connsiteY3" fmla="*/ 154951 h 184709"/>
                  <a:gd name="connsiteX4" fmla="*/ 7037 w 37743"/>
                  <a:gd name="connsiteY4" fmla="*/ 181338 h 184709"/>
                  <a:gd name="connsiteX5" fmla="*/ 0 w 37743"/>
                  <a:gd name="connsiteY5" fmla="*/ 184710 h 184709"/>
                  <a:gd name="connsiteX6" fmla="*/ 8063 w 37743"/>
                  <a:gd name="connsiteY6" fmla="*/ 150553 h 18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43" h="184709">
                    <a:moveTo>
                      <a:pt x="8063" y="150553"/>
                    </a:moveTo>
                    <a:cubicBezTo>
                      <a:pt x="13927" y="123433"/>
                      <a:pt x="19204" y="96166"/>
                      <a:pt x="24775" y="68900"/>
                    </a:cubicBezTo>
                    <a:cubicBezTo>
                      <a:pt x="29466" y="46031"/>
                      <a:pt x="32397" y="22869"/>
                      <a:pt x="36942" y="0"/>
                    </a:cubicBezTo>
                    <a:cubicBezTo>
                      <a:pt x="41633" y="43685"/>
                      <a:pt x="24335" y="145422"/>
                      <a:pt x="21403" y="154951"/>
                    </a:cubicBezTo>
                    <a:cubicBezTo>
                      <a:pt x="18618" y="164186"/>
                      <a:pt x="14806" y="175035"/>
                      <a:pt x="7037" y="181338"/>
                    </a:cubicBezTo>
                    <a:cubicBezTo>
                      <a:pt x="4838" y="183097"/>
                      <a:pt x="2346" y="184123"/>
                      <a:pt x="0" y="184710"/>
                    </a:cubicBezTo>
                    <a:cubicBezTo>
                      <a:pt x="2932" y="173422"/>
                      <a:pt x="5571" y="161988"/>
                      <a:pt x="8063" y="15055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35" name="图形 2">
              <a:extLst>
                <a:ext uri="{FF2B5EF4-FFF2-40B4-BE49-F238E27FC236}">
                  <a16:creationId xmlns:a16="http://schemas.microsoft.com/office/drawing/2014/main" id="{62EB8D94-D217-44F8-8CD3-4309815FE2A7}"/>
                </a:ext>
              </a:extLst>
            </p:cNvPr>
            <p:cNvGrpSpPr/>
            <p:nvPr/>
          </p:nvGrpSpPr>
          <p:grpSpPr>
            <a:xfrm>
              <a:off x="3732155" y="2405619"/>
              <a:ext cx="167118" cy="75523"/>
              <a:chOff x="3732155" y="2405619"/>
              <a:chExt cx="167118" cy="75523"/>
            </a:xfrm>
          </p:grpSpPr>
          <p:sp>
            <p:nvSpPr>
              <p:cNvPr id="40" name="任意多边形: 形状 39">
                <a:extLst>
                  <a:ext uri="{FF2B5EF4-FFF2-40B4-BE49-F238E27FC236}">
                    <a16:creationId xmlns:a16="http://schemas.microsoft.com/office/drawing/2014/main" id="{2853532D-A49A-41F1-B9CE-C5F2A83DF715}"/>
                  </a:ext>
                </a:extLst>
              </p:cNvPr>
              <p:cNvSpPr/>
              <p:nvPr/>
            </p:nvSpPr>
            <p:spPr>
              <a:xfrm>
                <a:off x="3813222" y="2439629"/>
                <a:ext cx="86051" cy="37528"/>
              </a:xfrm>
              <a:custGeom>
                <a:avLst/>
                <a:gdLst>
                  <a:gd name="connsiteX0" fmla="*/ 85172 w 86051"/>
                  <a:gd name="connsiteY0" fmla="*/ 37528 h 37528"/>
                  <a:gd name="connsiteX1" fmla="*/ 86051 w 86051"/>
                  <a:gd name="connsiteY1" fmla="*/ 34743 h 37528"/>
                  <a:gd name="connsiteX2" fmla="*/ 1319 w 86051"/>
                  <a:gd name="connsiteY2" fmla="*/ 0 h 37528"/>
                  <a:gd name="connsiteX3" fmla="*/ 0 w 86051"/>
                  <a:gd name="connsiteY3" fmla="*/ 2639 h 37528"/>
                  <a:gd name="connsiteX4" fmla="*/ 85172 w 86051"/>
                  <a:gd name="connsiteY4" fmla="*/ 37528 h 3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51" h="37528">
                    <a:moveTo>
                      <a:pt x="85172" y="37528"/>
                    </a:moveTo>
                    <a:lnTo>
                      <a:pt x="86051" y="34743"/>
                    </a:lnTo>
                    <a:cubicBezTo>
                      <a:pt x="42073" y="20230"/>
                      <a:pt x="1759" y="147"/>
                      <a:pt x="1319" y="0"/>
                    </a:cubicBezTo>
                    <a:lnTo>
                      <a:pt x="0" y="2639"/>
                    </a:lnTo>
                    <a:cubicBezTo>
                      <a:pt x="440" y="2785"/>
                      <a:pt x="40900" y="23015"/>
                      <a:pt x="85172" y="37528"/>
                    </a:cubicBezTo>
                    <a:close/>
                  </a:path>
                </a:pathLst>
              </a:custGeom>
              <a:solidFill>
                <a:srgbClr val="697746"/>
              </a:solidFill>
              <a:ln w="1463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A04A889-6025-430F-AFB0-179B702C3073}"/>
                  </a:ext>
                </a:extLst>
              </p:cNvPr>
              <p:cNvSpPr/>
              <p:nvPr/>
            </p:nvSpPr>
            <p:spPr>
              <a:xfrm>
                <a:off x="3732448" y="2405619"/>
                <a:ext cx="153689" cy="75523"/>
              </a:xfrm>
              <a:custGeom>
                <a:avLst/>
                <a:gdLst>
                  <a:gd name="connsiteX0" fmla="*/ 153338 w 153689"/>
                  <a:gd name="connsiteY0" fmla="*/ 60837 h 75523"/>
                  <a:gd name="connsiteX1" fmla="*/ 146009 w 153689"/>
                  <a:gd name="connsiteY1" fmla="*/ 49549 h 75523"/>
                  <a:gd name="connsiteX2" fmla="*/ 135894 w 153689"/>
                  <a:gd name="connsiteY2" fmla="*/ 44418 h 75523"/>
                  <a:gd name="connsiteX3" fmla="*/ 76816 w 153689"/>
                  <a:gd name="connsiteY3" fmla="*/ 21696 h 75523"/>
                  <a:gd name="connsiteX4" fmla="*/ 20816 w 153689"/>
                  <a:gd name="connsiteY4" fmla="*/ 2492 h 75523"/>
                  <a:gd name="connsiteX5" fmla="*/ 733 w 153689"/>
                  <a:gd name="connsiteY5" fmla="*/ 0 h 75523"/>
                  <a:gd name="connsiteX6" fmla="*/ 440 w 153689"/>
                  <a:gd name="connsiteY6" fmla="*/ 147 h 75523"/>
                  <a:gd name="connsiteX7" fmla="*/ 0 w 153689"/>
                  <a:gd name="connsiteY7" fmla="*/ 440 h 75523"/>
                  <a:gd name="connsiteX8" fmla="*/ 118009 w 153689"/>
                  <a:gd name="connsiteY8" fmla="*/ 72125 h 75523"/>
                  <a:gd name="connsiteX9" fmla="*/ 144543 w 153689"/>
                  <a:gd name="connsiteY9" fmla="*/ 74030 h 75523"/>
                  <a:gd name="connsiteX10" fmla="*/ 153632 w 153689"/>
                  <a:gd name="connsiteY10" fmla="*/ 66847 h 75523"/>
                  <a:gd name="connsiteX11" fmla="*/ 153338 w 153689"/>
                  <a:gd name="connsiteY11" fmla="*/ 60837 h 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89" h="75523">
                    <a:moveTo>
                      <a:pt x="153338" y="60837"/>
                    </a:moveTo>
                    <a:cubicBezTo>
                      <a:pt x="152019" y="56439"/>
                      <a:pt x="149234" y="52774"/>
                      <a:pt x="146009" y="49549"/>
                    </a:cubicBezTo>
                    <a:cubicBezTo>
                      <a:pt x="142344" y="47350"/>
                      <a:pt x="138386" y="45738"/>
                      <a:pt x="135894" y="44418"/>
                    </a:cubicBezTo>
                    <a:cubicBezTo>
                      <a:pt x="117276" y="34890"/>
                      <a:pt x="96606" y="29172"/>
                      <a:pt x="76816" y="21696"/>
                    </a:cubicBezTo>
                    <a:cubicBezTo>
                      <a:pt x="58345" y="14806"/>
                      <a:pt x="39874" y="7916"/>
                      <a:pt x="20816" y="2492"/>
                    </a:cubicBezTo>
                    <a:cubicBezTo>
                      <a:pt x="12607" y="147"/>
                      <a:pt x="5717" y="1026"/>
                      <a:pt x="733" y="0"/>
                    </a:cubicBezTo>
                    <a:cubicBezTo>
                      <a:pt x="586" y="0"/>
                      <a:pt x="586" y="0"/>
                      <a:pt x="440" y="147"/>
                    </a:cubicBezTo>
                    <a:cubicBezTo>
                      <a:pt x="293" y="147"/>
                      <a:pt x="147" y="293"/>
                      <a:pt x="0" y="440"/>
                    </a:cubicBezTo>
                    <a:cubicBezTo>
                      <a:pt x="22722" y="26973"/>
                      <a:pt x="109360" y="69339"/>
                      <a:pt x="118009" y="72125"/>
                    </a:cubicBezTo>
                    <a:cubicBezTo>
                      <a:pt x="125925" y="74617"/>
                      <a:pt x="135600" y="77256"/>
                      <a:pt x="144543" y="74030"/>
                    </a:cubicBezTo>
                    <a:cubicBezTo>
                      <a:pt x="148647" y="72565"/>
                      <a:pt x="151726" y="69926"/>
                      <a:pt x="153632" y="66847"/>
                    </a:cubicBezTo>
                    <a:cubicBezTo>
                      <a:pt x="153778" y="64795"/>
                      <a:pt x="153632" y="62743"/>
                      <a:pt x="153338" y="60837"/>
                    </a:cubicBezTo>
                    <a:close/>
                  </a:path>
                </a:pathLst>
              </a:custGeom>
              <a:solidFill>
                <a:srgbClr val="769F4F"/>
              </a:solidFill>
              <a:ln w="1463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49E995CF-DE35-4A4D-B413-5A7F89F6F0CB}"/>
                  </a:ext>
                </a:extLst>
              </p:cNvPr>
              <p:cNvSpPr/>
              <p:nvPr/>
            </p:nvSpPr>
            <p:spPr>
              <a:xfrm>
                <a:off x="3732155" y="2405766"/>
                <a:ext cx="153924" cy="75377"/>
              </a:xfrm>
              <a:custGeom>
                <a:avLst/>
                <a:gdLst>
                  <a:gd name="connsiteX0" fmla="*/ 28586 w 153924"/>
                  <a:gd name="connsiteY0" fmla="*/ 11728 h 75377"/>
                  <a:gd name="connsiteX1" fmla="*/ 153925 w 153924"/>
                  <a:gd name="connsiteY1" fmla="*/ 64648 h 75377"/>
                  <a:gd name="connsiteX2" fmla="*/ 153632 w 153924"/>
                  <a:gd name="connsiteY2" fmla="*/ 66701 h 75377"/>
                  <a:gd name="connsiteX3" fmla="*/ 144543 w 153924"/>
                  <a:gd name="connsiteY3" fmla="*/ 73884 h 75377"/>
                  <a:gd name="connsiteX4" fmla="*/ 118009 w 153924"/>
                  <a:gd name="connsiteY4" fmla="*/ 71978 h 75377"/>
                  <a:gd name="connsiteX5" fmla="*/ 0 w 153924"/>
                  <a:gd name="connsiteY5" fmla="*/ 293 h 75377"/>
                  <a:gd name="connsiteX6" fmla="*/ 440 w 153924"/>
                  <a:gd name="connsiteY6" fmla="*/ 0 h 75377"/>
                  <a:gd name="connsiteX7" fmla="*/ 28586 w 153924"/>
                  <a:gd name="connsiteY7" fmla="*/ 11728 h 75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924" h="75377">
                    <a:moveTo>
                      <a:pt x="28586" y="11728"/>
                    </a:moveTo>
                    <a:cubicBezTo>
                      <a:pt x="51601" y="21403"/>
                      <a:pt x="146155" y="62450"/>
                      <a:pt x="153925" y="64648"/>
                    </a:cubicBezTo>
                    <a:cubicBezTo>
                      <a:pt x="153925" y="65382"/>
                      <a:pt x="153778" y="65968"/>
                      <a:pt x="153632" y="66701"/>
                    </a:cubicBezTo>
                    <a:cubicBezTo>
                      <a:pt x="151872" y="69779"/>
                      <a:pt x="148647" y="72418"/>
                      <a:pt x="144543" y="73884"/>
                    </a:cubicBezTo>
                    <a:cubicBezTo>
                      <a:pt x="135600" y="77109"/>
                      <a:pt x="125925" y="74470"/>
                      <a:pt x="118009" y="71978"/>
                    </a:cubicBezTo>
                    <a:cubicBezTo>
                      <a:pt x="109360" y="69193"/>
                      <a:pt x="22722" y="26827"/>
                      <a:pt x="0" y="293"/>
                    </a:cubicBezTo>
                    <a:cubicBezTo>
                      <a:pt x="147" y="147"/>
                      <a:pt x="293" y="147"/>
                      <a:pt x="440" y="0"/>
                    </a:cubicBezTo>
                    <a:cubicBezTo>
                      <a:pt x="9822" y="3958"/>
                      <a:pt x="19204" y="7916"/>
                      <a:pt x="28586" y="11728"/>
                    </a:cubicBezTo>
                    <a:close/>
                  </a:path>
                </a:pathLst>
              </a:custGeom>
              <a:solidFill>
                <a:srgbClr val="769F4F">
                  <a:alpha val="49000"/>
                </a:srgbClr>
              </a:solidFill>
              <a:ln w="14633" cap="flat">
                <a:noFill/>
                <a:prstDash val="solid"/>
                <a:miter/>
              </a:ln>
            </p:spPr>
            <p:txBody>
              <a:bodyPr rtlCol="0" anchor="ctr"/>
              <a:lstStyle/>
              <a:p>
                <a:endParaRPr lang="zh-CN" altLang="en-US" dirty="0"/>
              </a:p>
            </p:txBody>
          </p:sp>
        </p:grpSp>
        <p:grpSp>
          <p:nvGrpSpPr>
            <p:cNvPr id="36" name="图形 2">
              <a:extLst>
                <a:ext uri="{FF2B5EF4-FFF2-40B4-BE49-F238E27FC236}">
                  <a16:creationId xmlns:a16="http://schemas.microsoft.com/office/drawing/2014/main" id="{6199BE65-1A0D-4437-B346-5110FA3916C9}"/>
                </a:ext>
              </a:extLst>
            </p:cNvPr>
            <p:cNvGrpSpPr/>
            <p:nvPr/>
          </p:nvGrpSpPr>
          <p:grpSpPr>
            <a:xfrm>
              <a:off x="3739338" y="2480089"/>
              <a:ext cx="195557" cy="69275"/>
              <a:chOff x="3739338" y="2480089"/>
              <a:chExt cx="195557" cy="69275"/>
            </a:xfrm>
          </p:grpSpPr>
          <p:sp>
            <p:nvSpPr>
              <p:cNvPr id="37" name="任意多边形: 形状 36">
                <a:extLst>
                  <a:ext uri="{FF2B5EF4-FFF2-40B4-BE49-F238E27FC236}">
                    <a16:creationId xmlns:a16="http://schemas.microsoft.com/office/drawing/2014/main" id="{58BEFBE3-2B45-459F-A4B1-87F6AAD6861D}"/>
                  </a:ext>
                </a:extLst>
              </p:cNvPr>
              <p:cNvSpPr/>
              <p:nvPr/>
            </p:nvSpPr>
            <p:spPr>
              <a:xfrm>
                <a:off x="3845619" y="2515126"/>
                <a:ext cx="89276" cy="27413"/>
              </a:xfrm>
              <a:custGeom>
                <a:avLst/>
                <a:gdLst>
                  <a:gd name="connsiteX0" fmla="*/ 88690 w 89276"/>
                  <a:gd name="connsiteY0" fmla="*/ 27413 h 27413"/>
                  <a:gd name="connsiteX1" fmla="*/ 89276 w 89276"/>
                  <a:gd name="connsiteY1" fmla="*/ 24628 h 27413"/>
                  <a:gd name="connsiteX2" fmla="*/ 1026 w 89276"/>
                  <a:gd name="connsiteY2" fmla="*/ 0 h 27413"/>
                  <a:gd name="connsiteX3" fmla="*/ 0 w 89276"/>
                  <a:gd name="connsiteY3" fmla="*/ 2785 h 27413"/>
                  <a:gd name="connsiteX4" fmla="*/ 88690 w 89276"/>
                  <a:gd name="connsiteY4" fmla="*/ 27413 h 2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76" h="27413">
                    <a:moveTo>
                      <a:pt x="88690" y="27413"/>
                    </a:moveTo>
                    <a:lnTo>
                      <a:pt x="89276" y="24628"/>
                    </a:lnTo>
                    <a:cubicBezTo>
                      <a:pt x="43832" y="15392"/>
                      <a:pt x="1466" y="147"/>
                      <a:pt x="1026" y="0"/>
                    </a:cubicBezTo>
                    <a:lnTo>
                      <a:pt x="0" y="2785"/>
                    </a:lnTo>
                    <a:cubicBezTo>
                      <a:pt x="586" y="2785"/>
                      <a:pt x="43099" y="18178"/>
                      <a:pt x="88690" y="27413"/>
                    </a:cubicBezTo>
                    <a:close/>
                  </a:path>
                </a:pathLst>
              </a:custGeom>
              <a:solidFill>
                <a:srgbClr val="697746"/>
              </a:solidFill>
              <a:ln w="1463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F1A43B09-0CAA-4F87-9AE4-65164B324470}"/>
                  </a:ext>
                </a:extLst>
              </p:cNvPr>
              <p:cNvSpPr/>
              <p:nvPr/>
            </p:nvSpPr>
            <p:spPr>
              <a:xfrm>
                <a:off x="3739338" y="2480089"/>
                <a:ext cx="181952" cy="69129"/>
              </a:xfrm>
              <a:custGeom>
                <a:avLst/>
                <a:gdLst>
                  <a:gd name="connsiteX0" fmla="*/ 180898 w 181952"/>
                  <a:gd name="connsiteY0" fmla="*/ 53067 h 69129"/>
                  <a:gd name="connsiteX1" fmla="*/ 170637 w 181952"/>
                  <a:gd name="connsiteY1" fmla="*/ 41926 h 69129"/>
                  <a:gd name="connsiteX2" fmla="*/ 158469 w 181952"/>
                  <a:gd name="connsiteY2" fmla="*/ 37235 h 69129"/>
                  <a:gd name="connsiteX3" fmla="*/ 88983 w 181952"/>
                  <a:gd name="connsiteY3" fmla="*/ 17591 h 69129"/>
                  <a:gd name="connsiteX4" fmla="*/ 23455 w 181952"/>
                  <a:gd name="connsiteY4" fmla="*/ 1319 h 69129"/>
                  <a:gd name="connsiteX5" fmla="*/ 733 w 181952"/>
                  <a:gd name="connsiteY5" fmla="*/ 0 h 69129"/>
                  <a:gd name="connsiteX6" fmla="*/ 440 w 181952"/>
                  <a:gd name="connsiteY6" fmla="*/ 147 h 69129"/>
                  <a:gd name="connsiteX7" fmla="*/ 0 w 181952"/>
                  <a:gd name="connsiteY7" fmla="*/ 440 h 69129"/>
                  <a:gd name="connsiteX8" fmla="*/ 143663 w 181952"/>
                  <a:gd name="connsiteY8" fmla="*/ 66701 h 69129"/>
                  <a:gd name="connsiteX9" fmla="*/ 173275 w 181952"/>
                  <a:gd name="connsiteY9" fmla="*/ 66994 h 69129"/>
                  <a:gd name="connsiteX10" fmla="*/ 181924 w 181952"/>
                  <a:gd name="connsiteY10" fmla="*/ 59078 h 69129"/>
                  <a:gd name="connsiteX11" fmla="*/ 180898 w 181952"/>
                  <a:gd name="connsiteY11" fmla="*/ 53067 h 6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52" h="69129">
                    <a:moveTo>
                      <a:pt x="180898" y="53067"/>
                    </a:moveTo>
                    <a:cubicBezTo>
                      <a:pt x="178553" y="48670"/>
                      <a:pt x="174888" y="45005"/>
                      <a:pt x="170637" y="41926"/>
                    </a:cubicBezTo>
                    <a:cubicBezTo>
                      <a:pt x="166092" y="39874"/>
                      <a:pt x="161401" y="38408"/>
                      <a:pt x="158469" y="37235"/>
                    </a:cubicBezTo>
                    <a:cubicBezTo>
                      <a:pt x="136040" y="28586"/>
                      <a:pt x="112145" y="23895"/>
                      <a:pt x="88983" y="17591"/>
                    </a:cubicBezTo>
                    <a:cubicBezTo>
                      <a:pt x="67287" y="11728"/>
                      <a:pt x="45591" y="5717"/>
                      <a:pt x="23455" y="1319"/>
                    </a:cubicBezTo>
                    <a:cubicBezTo>
                      <a:pt x="13927" y="-586"/>
                      <a:pt x="6450" y="733"/>
                      <a:pt x="733" y="0"/>
                    </a:cubicBezTo>
                    <a:cubicBezTo>
                      <a:pt x="586" y="0"/>
                      <a:pt x="440" y="0"/>
                      <a:pt x="440" y="147"/>
                    </a:cubicBezTo>
                    <a:cubicBezTo>
                      <a:pt x="293" y="147"/>
                      <a:pt x="147" y="293"/>
                      <a:pt x="0" y="440"/>
                    </a:cubicBezTo>
                    <a:cubicBezTo>
                      <a:pt x="30052" y="26241"/>
                      <a:pt x="133695" y="64502"/>
                      <a:pt x="143663" y="66701"/>
                    </a:cubicBezTo>
                    <a:cubicBezTo>
                      <a:pt x="152899" y="68753"/>
                      <a:pt x="164040" y="70805"/>
                      <a:pt x="173275" y="66994"/>
                    </a:cubicBezTo>
                    <a:cubicBezTo>
                      <a:pt x="177527" y="65235"/>
                      <a:pt x="180458" y="62303"/>
                      <a:pt x="181924" y="59078"/>
                    </a:cubicBezTo>
                    <a:cubicBezTo>
                      <a:pt x="182071" y="57026"/>
                      <a:pt x="181631" y="54973"/>
                      <a:pt x="180898" y="53067"/>
                    </a:cubicBezTo>
                    <a:close/>
                  </a:path>
                </a:pathLst>
              </a:custGeom>
              <a:solidFill>
                <a:srgbClr val="769F4F"/>
              </a:solidFill>
              <a:ln w="1463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8E68174C-72DB-43E4-B13B-7D3BB4FDE226}"/>
                  </a:ext>
                </a:extLst>
              </p:cNvPr>
              <p:cNvSpPr/>
              <p:nvPr/>
            </p:nvSpPr>
            <p:spPr>
              <a:xfrm>
                <a:off x="3743736" y="2484194"/>
                <a:ext cx="177526" cy="65171"/>
              </a:xfrm>
              <a:custGeom>
                <a:avLst/>
                <a:gdLst>
                  <a:gd name="connsiteX0" fmla="*/ 29612 w 177526"/>
                  <a:gd name="connsiteY0" fmla="*/ 9822 h 65171"/>
                  <a:gd name="connsiteX1" fmla="*/ 69046 w 177526"/>
                  <a:gd name="connsiteY1" fmla="*/ 22429 h 65171"/>
                  <a:gd name="connsiteX2" fmla="*/ 109800 w 177526"/>
                  <a:gd name="connsiteY2" fmla="*/ 35916 h 65171"/>
                  <a:gd name="connsiteX3" fmla="*/ 149234 w 177526"/>
                  <a:gd name="connsiteY3" fmla="*/ 47350 h 65171"/>
                  <a:gd name="connsiteX4" fmla="*/ 177380 w 177526"/>
                  <a:gd name="connsiteY4" fmla="*/ 52921 h 65171"/>
                  <a:gd name="connsiteX5" fmla="*/ 177527 w 177526"/>
                  <a:gd name="connsiteY5" fmla="*/ 55120 h 65171"/>
                  <a:gd name="connsiteX6" fmla="*/ 168877 w 177526"/>
                  <a:gd name="connsiteY6" fmla="*/ 63036 h 65171"/>
                  <a:gd name="connsiteX7" fmla="*/ 139265 w 177526"/>
                  <a:gd name="connsiteY7" fmla="*/ 62743 h 65171"/>
                  <a:gd name="connsiteX8" fmla="*/ 0 w 177526"/>
                  <a:gd name="connsiteY8" fmla="*/ 0 h 65171"/>
                  <a:gd name="connsiteX9" fmla="*/ 29612 w 177526"/>
                  <a:gd name="connsiteY9" fmla="*/ 9822 h 6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526" h="65171">
                    <a:moveTo>
                      <a:pt x="29612" y="9822"/>
                    </a:moveTo>
                    <a:cubicBezTo>
                      <a:pt x="42806" y="13926"/>
                      <a:pt x="55999" y="18031"/>
                      <a:pt x="69046" y="22429"/>
                    </a:cubicBezTo>
                    <a:cubicBezTo>
                      <a:pt x="82533" y="26973"/>
                      <a:pt x="96166" y="31664"/>
                      <a:pt x="109800" y="35916"/>
                    </a:cubicBezTo>
                    <a:cubicBezTo>
                      <a:pt x="122847" y="40020"/>
                      <a:pt x="136040" y="43539"/>
                      <a:pt x="149234" y="47350"/>
                    </a:cubicBezTo>
                    <a:cubicBezTo>
                      <a:pt x="158323" y="49989"/>
                      <a:pt x="167851" y="53067"/>
                      <a:pt x="177380" y="52921"/>
                    </a:cubicBezTo>
                    <a:cubicBezTo>
                      <a:pt x="177527" y="53654"/>
                      <a:pt x="177527" y="54387"/>
                      <a:pt x="177527" y="55120"/>
                    </a:cubicBezTo>
                    <a:cubicBezTo>
                      <a:pt x="176061" y="58345"/>
                      <a:pt x="173129" y="61277"/>
                      <a:pt x="168877" y="63036"/>
                    </a:cubicBezTo>
                    <a:cubicBezTo>
                      <a:pt x="159642" y="66847"/>
                      <a:pt x="148501" y="64795"/>
                      <a:pt x="139265" y="62743"/>
                    </a:cubicBezTo>
                    <a:cubicBezTo>
                      <a:pt x="129737" y="60544"/>
                      <a:pt x="34743" y="25654"/>
                      <a:pt x="0" y="0"/>
                    </a:cubicBezTo>
                    <a:cubicBezTo>
                      <a:pt x="9968" y="3372"/>
                      <a:pt x="19790" y="6597"/>
                      <a:pt x="29612" y="9822"/>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0" name="图形 2">
            <a:extLst>
              <a:ext uri="{FF2B5EF4-FFF2-40B4-BE49-F238E27FC236}">
                <a16:creationId xmlns:a16="http://schemas.microsoft.com/office/drawing/2014/main" id="{429E3A41-8DE3-4944-B016-5348B64D7528}"/>
              </a:ext>
            </a:extLst>
          </p:cNvPr>
          <p:cNvGrpSpPr/>
          <p:nvPr/>
        </p:nvGrpSpPr>
        <p:grpSpPr>
          <a:xfrm rot="1793683" flipH="1">
            <a:off x="6249646" y="4700092"/>
            <a:ext cx="322284" cy="457963"/>
            <a:chOff x="3673077" y="2225454"/>
            <a:chExt cx="322284" cy="457963"/>
          </a:xfrm>
        </p:grpSpPr>
        <p:sp>
          <p:nvSpPr>
            <p:cNvPr id="71" name="任意多边形: 形状 70">
              <a:extLst>
                <a:ext uri="{FF2B5EF4-FFF2-40B4-BE49-F238E27FC236}">
                  <a16:creationId xmlns:a16="http://schemas.microsoft.com/office/drawing/2014/main" id="{6EC4ED91-E12D-459F-AF0F-E8120076457C}"/>
                </a:ext>
              </a:extLst>
            </p:cNvPr>
            <p:cNvSpPr/>
            <p:nvPr/>
          </p:nvSpPr>
          <p:spPr>
            <a:xfrm>
              <a:off x="3783903" y="2328803"/>
              <a:ext cx="198489" cy="354613"/>
            </a:xfrm>
            <a:custGeom>
              <a:avLst/>
              <a:gdLst>
                <a:gd name="connsiteX0" fmla="*/ 195558 w 198489"/>
                <a:gd name="connsiteY0" fmla="*/ 354614 h 354613"/>
                <a:gd name="connsiteX1" fmla="*/ 198490 w 198489"/>
                <a:gd name="connsiteY1" fmla="*/ 354174 h 354613"/>
                <a:gd name="connsiteX2" fmla="*/ 2052 w 198489"/>
                <a:gd name="connsiteY2" fmla="*/ 0 h 354613"/>
                <a:gd name="connsiteX3" fmla="*/ 0 w 198489"/>
                <a:gd name="connsiteY3" fmla="*/ 2052 h 354613"/>
                <a:gd name="connsiteX4" fmla="*/ 195558 w 198489"/>
                <a:gd name="connsiteY4" fmla="*/ 354614 h 35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89" h="354613">
                  <a:moveTo>
                    <a:pt x="195558" y="354614"/>
                  </a:moveTo>
                  <a:lnTo>
                    <a:pt x="198490" y="354174"/>
                  </a:lnTo>
                  <a:cubicBezTo>
                    <a:pt x="165066" y="157150"/>
                    <a:pt x="3665" y="1466"/>
                    <a:pt x="2052" y="0"/>
                  </a:cubicBezTo>
                  <a:lnTo>
                    <a:pt x="0" y="2052"/>
                  </a:lnTo>
                  <a:cubicBezTo>
                    <a:pt x="1613" y="3665"/>
                    <a:pt x="162281" y="158469"/>
                    <a:pt x="195558" y="354614"/>
                  </a:cubicBezTo>
                  <a:close/>
                </a:path>
              </a:pathLst>
            </a:custGeom>
            <a:solidFill>
              <a:srgbClr val="697746"/>
            </a:solidFill>
            <a:ln w="14633" cap="flat">
              <a:noFill/>
              <a:prstDash val="solid"/>
              <a:miter/>
            </a:ln>
          </p:spPr>
          <p:txBody>
            <a:bodyPr rtlCol="0" anchor="ctr"/>
            <a:lstStyle/>
            <a:p>
              <a:endParaRPr lang="zh-CN" altLang="en-US"/>
            </a:p>
          </p:txBody>
        </p:sp>
        <p:grpSp>
          <p:nvGrpSpPr>
            <p:cNvPr id="72" name="图形 2">
              <a:extLst>
                <a:ext uri="{FF2B5EF4-FFF2-40B4-BE49-F238E27FC236}">
                  <a16:creationId xmlns:a16="http://schemas.microsoft.com/office/drawing/2014/main" id="{DA216922-4249-4E63-BE6D-A6CDD0BE8BA6}"/>
                </a:ext>
              </a:extLst>
            </p:cNvPr>
            <p:cNvGrpSpPr/>
            <p:nvPr/>
          </p:nvGrpSpPr>
          <p:grpSpPr>
            <a:xfrm>
              <a:off x="3696532" y="2241872"/>
              <a:ext cx="132956" cy="133556"/>
              <a:chOff x="3696532" y="2241872"/>
              <a:chExt cx="132956" cy="133556"/>
            </a:xfrm>
          </p:grpSpPr>
          <p:sp>
            <p:nvSpPr>
              <p:cNvPr id="97" name="任意多边形: 形状 96">
                <a:extLst>
                  <a:ext uri="{FF2B5EF4-FFF2-40B4-BE49-F238E27FC236}">
                    <a16:creationId xmlns:a16="http://schemas.microsoft.com/office/drawing/2014/main" id="{383F60EA-544C-4084-B4FC-95BD8906471E}"/>
                  </a:ext>
                </a:extLst>
              </p:cNvPr>
              <p:cNvSpPr/>
              <p:nvPr/>
            </p:nvSpPr>
            <p:spPr>
              <a:xfrm>
                <a:off x="3696532" y="2241872"/>
                <a:ext cx="132956" cy="133556"/>
              </a:xfrm>
              <a:custGeom>
                <a:avLst/>
                <a:gdLst>
                  <a:gd name="connsiteX0" fmla="*/ 129004 w 132956"/>
                  <a:gd name="connsiteY0" fmla="*/ 109360 h 133556"/>
                  <a:gd name="connsiteX1" fmla="*/ 130909 w 132956"/>
                  <a:gd name="connsiteY1" fmla="*/ 130470 h 133556"/>
                  <a:gd name="connsiteX2" fmla="*/ 124166 w 132956"/>
                  <a:gd name="connsiteY2" fmla="*/ 133548 h 133556"/>
                  <a:gd name="connsiteX3" fmla="*/ 2346 w 132956"/>
                  <a:gd name="connsiteY3" fmla="*/ 4545 h 133556"/>
                  <a:gd name="connsiteX4" fmla="*/ 0 w 132956"/>
                  <a:gd name="connsiteY4" fmla="*/ 0 h 133556"/>
                  <a:gd name="connsiteX5" fmla="*/ 13194 w 132956"/>
                  <a:gd name="connsiteY5" fmla="*/ 7623 h 133556"/>
                  <a:gd name="connsiteX6" fmla="*/ 84732 w 132956"/>
                  <a:gd name="connsiteY6" fmla="*/ 54680 h 133556"/>
                  <a:gd name="connsiteX7" fmla="*/ 121234 w 132956"/>
                  <a:gd name="connsiteY7" fmla="*/ 94554 h 133556"/>
                  <a:gd name="connsiteX8" fmla="*/ 129004 w 132956"/>
                  <a:gd name="connsiteY8" fmla="*/ 109360 h 13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956" h="133556">
                    <a:moveTo>
                      <a:pt x="129004" y="109360"/>
                    </a:moveTo>
                    <a:cubicBezTo>
                      <a:pt x="131349" y="114931"/>
                      <a:pt x="135454" y="124899"/>
                      <a:pt x="130909" y="130470"/>
                    </a:cubicBezTo>
                    <a:cubicBezTo>
                      <a:pt x="129297" y="132375"/>
                      <a:pt x="126805" y="133402"/>
                      <a:pt x="124166" y="133548"/>
                    </a:cubicBezTo>
                    <a:cubicBezTo>
                      <a:pt x="108774" y="134721"/>
                      <a:pt x="8796" y="12021"/>
                      <a:pt x="2346" y="4545"/>
                    </a:cubicBezTo>
                    <a:cubicBezTo>
                      <a:pt x="1466" y="3079"/>
                      <a:pt x="586" y="1613"/>
                      <a:pt x="0" y="0"/>
                    </a:cubicBezTo>
                    <a:cubicBezTo>
                      <a:pt x="4544" y="2346"/>
                      <a:pt x="8796" y="4984"/>
                      <a:pt x="13194" y="7623"/>
                    </a:cubicBezTo>
                    <a:cubicBezTo>
                      <a:pt x="37675" y="22136"/>
                      <a:pt x="62743" y="36649"/>
                      <a:pt x="84732" y="54680"/>
                    </a:cubicBezTo>
                    <a:cubicBezTo>
                      <a:pt x="98658" y="66114"/>
                      <a:pt x="111412" y="79455"/>
                      <a:pt x="121234" y="94554"/>
                    </a:cubicBezTo>
                    <a:cubicBezTo>
                      <a:pt x="122993" y="97193"/>
                      <a:pt x="126365" y="103056"/>
                      <a:pt x="129004" y="109360"/>
                    </a:cubicBezTo>
                    <a:close/>
                  </a:path>
                </a:pathLst>
              </a:custGeom>
              <a:solidFill>
                <a:srgbClr val="769F4F"/>
              </a:solidFill>
              <a:ln w="1463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0B3DEE46-B45C-4174-9BC3-3693CA95B01E}"/>
                  </a:ext>
                </a:extLst>
              </p:cNvPr>
              <p:cNvSpPr/>
              <p:nvPr/>
            </p:nvSpPr>
            <p:spPr>
              <a:xfrm>
                <a:off x="3704448" y="2246417"/>
                <a:ext cx="124947" cy="120501"/>
              </a:xfrm>
              <a:custGeom>
                <a:avLst/>
                <a:gdLst>
                  <a:gd name="connsiteX0" fmla="*/ 108187 w 124947"/>
                  <a:gd name="connsiteY0" fmla="*/ 99391 h 120501"/>
                  <a:gd name="connsiteX1" fmla="*/ 81067 w 124947"/>
                  <a:gd name="connsiteY1" fmla="*/ 71832 h 120501"/>
                  <a:gd name="connsiteX2" fmla="*/ 51455 w 124947"/>
                  <a:gd name="connsiteY2" fmla="*/ 42952 h 120501"/>
                  <a:gd name="connsiteX3" fmla="*/ 19790 w 124947"/>
                  <a:gd name="connsiteY3" fmla="*/ 15099 h 120501"/>
                  <a:gd name="connsiteX4" fmla="*/ 0 w 124947"/>
                  <a:gd name="connsiteY4" fmla="*/ 0 h 120501"/>
                  <a:gd name="connsiteX5" fmla="*/ 5277 w 124947"/>
                  <a:gd name="connsiteY5" fmla="*/ 3225 h 120501"/>
                  <a:gd name="connsiteX6" fmla="*/ 76816 w 124947"/>
                  <a:gd name="connsiteY6" fmla="*/ 50282 h 120501"/>
                  <a:gd name="connsiteX7" fmla="*/ 113318 w 124947"/>
                  <a:gd name="connsiteY7" fmla="*/ 90156 h 120501"/>
                  <a:gd name="connsiteX8" fmla="*/ 121088 w 124947"/>
                  <a:gd name="connsiteY8" fmla="*/ 104962 h 120501"/>
                  <a:gd name="connsiteX9" fmla="*/ 124899 w 124947"/>
                  <a:gd name="connsiteY9" fmla="*/ 120501 h 120501"/>
                  <a:gd name="connsiteX10" fmla="*/ 108187 w 124947"/>
                  <a:gd name="connsiteY10" fmla="*/ 99391 h 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947" h="120501">
                    <a:moveTo>
                      <a:pt x="108187" y="99391"/>
                    </a:moveTo>
                    <a:cubicBezTo>
                      <a:pt x="99538" y="89863"/>
                      <a:pt x="90303" y="80774"/>
                      <a:pt x="81067" y="71832"/>
                    </a:cubicBezTo>
                    <a:cubicBezTo>
                      <a:pt x="71245" y="62156"/>
                      <a:pt x="61570" y="52334"/>
                      <a:pt x="51455" y="42952"/>
                    </a:cubicBezTo>
                    <a:cubicBezTo>
                      <a:pt x="41193" y="33277"/>
                      <a:pt x="30785" y="23748"/>
                      <a:pt x="19790" y="15099"/>
                    </a:cubicBezTo>
                    <a:cubicBezTo>
                      <a:pt x="13340" y="10115"/>
                      <a:pt x="6157" y="5571"/>
                      <a:pt x="0" y="0"/>
                    </a:cubicBezTo>
                    <a:cubicBezTo>
                      <a:pt x="1759" y="1026"/>
                      <a:pt x="3518" y="2052"/>
                      <a:pt x="5277" y="3225"/>
                    </a:cubicBezTo>
                    <a:cubicBezTo>
                      <a:pt x="29759" y="17738"/>
                      <a:pt x="54827" y="32251"/>
                      <a:pt x="76816" y="50282"/>
                    </a:cubicBezTo>
                    <a:cubicBezTo>
                      <a:pt x="90742" y="61717"/>
                      <a:pt x="103496" y="75057"/>
                      <a:pt x="113318" y="90156"/>
                    </a:cubicBezTo>
                    <a:cubicBezTo>
                      <a:pt x="115077" y="92795"/>
                      <a:pt x="118449" y="98658"/>
                      <a:pt x="121088" y="104962"/>
                    </a:cubicBezTo>
                    <a:cubicBezTo>
                      <a:pt x="122700" y="108920"/>
                      <a:pt x="125339" y="115224"/>
                      <a:pt x="124899" y="120501"/>
                    </a:cubicBezTo>
                    <a:cubicBezTo>
                      <a:pt x="119768" y="113025"/>
                      <a:pt x="114051" y="105988"/>
                      <a:pt x="108187" y="9939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3" name="图形 2">
              <a:extLst>
                <a:ext uri="{FF2B5EF4-FFF2-40B4-BE49-F238E27FC236}">
                  <a16:creationId xmlns:a16="http://schemas.microsoft.com/office/drawing/2014/main" id="{F0FCAE86-23F6-4751-9FC3-A1431E5E0F90}"/>
                </a:ext>
              </a:extLst>
            </p:cNvPr>
            <p:cNvGrpSpPr/>
            <p:nvPr/>
          </p:nvGrpSpPr>
          <p:grpSpPr>
            <a:xfrm>
              <a:off x="3856455" y="2225454"/>
              <a:ext cx="33303" cy="208898"/>
              <a:chOff x="3856455" y="2225454"/>
              <a:chExt cx="33303" cy="208898"/>
            </a:xfrm>
          </p:grpSpPr>
          <p:sp>
            <p:nvSpPr>
              <p:cNvPr id="94" name="任意多边形: 形状 93">
                <a:extLst>
                  <a:ext uri="{FF2B5EF4-FFF2-40B4-BE49-F238E27FC236}">
                    <a16:creationId xmlns:a16="http://schemas.microsoft.com/office/drawing/2014/main" id="{4981123F-1D94-4939-AE76-469A97A43F62}"/>
                  </a:ext>
                </a:extLst>
              </p:cNvPr>
              <p:cNvSpPr/>
              <p:nvPr/>
            </p:nvSpPr>
            <p:spPr>
              <a:xfrm>
                <a:off x="3869661" y="2336280"/>
                <a:ext cx="4956" cy="98072"/>
              </a:xfrm>
              <a:custGeom>
                <a:avLst/>
                <a:gdLst>
                  <a:gd name="connsiteX0" fmla="*/ 3665 w 4956"/>
                  <a:gd name="connsiteY0" fmla="*/ 98072 h 98072"/>
                  <a:gd name="connsiteX1" fmla="*/ 2932 w 4956"/>
                  <a:gd name="connsiteY1" fmla="*/ 0 h 98072"/>
                  <a:gd name="connsiteX2" fmla="*/ 0 w 4956"/>
                  <a:gd name="connsiteY2" fmla="*/ 293 h 98072"/>
                  <a:gd name="connsiteX3" fmla="*/ 733 w 4956"/>
                  <a:gd name="connsiteY3" fmla="*/ 97926 h 98072"/>
                  <a:gd name="connsiteX4" fmla="*/ 3665 w 4956"/>
                  <a:gd name="connsiteY4" fmla="*/ 98072 h 9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6" h="98072">
                    <a:moveTo>
                      <a:pt x="3665" y="98072"/>
                    </a:moveTo>
                    <a:cubicBezTo>
                      <a:pt x="6890" y="48670"/>
                      <a:pt x="3079" y="586"/>
                      <a:pt x="2932" y="0"/>
                    </a:cubicBezTo>
                    <a:lnTo>
                      <a:pt x="0" y="293"/>
                    </a:lnTo>
                    <a:cubicBezTo>
                      <a:pt x="0" y="733"/>
                      <a:pt x="3811" y="48670"/>
                      <a:pt x="733" y="97926"/>
                    </a:cubicBezTo>
                    <a:lnTo>
                      <a:pt x="3665" y="98072"/>
                    </a:lnTo>
                    <a:close/>
                  </a:path>
                </a:pathLst>
              </a:custGeom>
              <a:solidFill>
                <a:srgbClr val="697746"/>
              </a:solidFill>
              <a:ln w="1463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BAB14965-3A98-4A2A-BE84-A89CC35FF798}"/>
                  </a:ext>
                </a:extLst>
              </p:cNvPr>
              <p:cNvSpPr/>
              <p:nvPr/>
            </p:nvSpPr>
            <p:spPr>
              <a:xfrm>
                <a:off x="3856455" y="2225454"/>
                <a:ext cx="33303" cy="194678"/>
              </a:xfrm>
              <a:custGeom>
                <a:avLst/>
                <a:gdLst>
                  <a:gd name="connsiteX0" fmla="*/ 10860 w 33303"/>
                  <a:gd name="connsiteY0" fmla="*/ 191893 h 194678"/>
                  <a:gd name="connsiteX1" fmla="*/ 2798 w 33303"/>
                  <a:gd name="connsiteY1" fmla="*/ 178846 h 194678"/>
                  <a:gd name="connsiteX2" fmla="*/ 1478 w 33303"/>
                  <a:gd name="connsiteY2" fmla="*/ 165652 h 194678"/>
                  <a:gd name="connsiteX3" fmla="*/ 306 w 33303"/>
                  <a:gd name="connsiteY3" fmla="*/ 92062 h 194678"/>
                  <a:gd name="connsiteX4" fmla="*/ 1332 w 33303"/>
                  <a:gd name="connsiteY4" fmla="*/ 23309 h 194678"/>
                  <a:gd name="connsiteX5" fmla="*/ 5876 w 33303"/>
                  <a:gd name="connsiteY5" fmla="*/ 733 h 194678"/>
                  <a:gd name="connsiteX6" fmla="*/ 6023 w 33303"/>
                  <a:gd name="connsiteY6" fmla="*/ 440 h 194678"/>
                  <a:gd name="connsiteX7" fmla="*/ 6463 w 33303"/>
                  <a:gd name="connsiteY7" fmla="*/ 0 h 194678"/>
                  <a:gd name="connsiteX8" fmla="*/ 33290 w 33303"/>
                  <a:gd name="connsiteY8" fmla="*/ 159202 h 194678"/>
                  <a:gd name="connsiteX9" fmla="*/ 26106 w 33303"/>
                  <a:gd name="connsiteY9" fmla="*/ 188375 h 194678"/>
                  <a:gd name="connsiteX10" fmla="*/ 16431 w 33303"/>
                  <a:gd name="connsiteY10" fmla="*/ 194678 h 194678"/>
                  <a:gd name="connsiteX11" fmla="*/ 10860 w 33303"/>
                  <a:gd name="connsiteY11" fmla="*/ 191893 h 19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03" h="194678">
                    <a:moveTo>
                      <a:pt x="10860" y="191893"/>
                    </a:moveTo>
                    <a:cubicBezTo>
                      <a:pt x="7196" y="188375"/>
                      <a:pt x="4704" y="183684"/>
                      <a:pt x="2798" y="178846"/>
                    </a:cubicBezTo>
                    <a:cubicBezTo>
                      <a:pt x="2065" y="173862"/>
                      <a:pt x="1772" y="168878"/>
                      <a:pt x="1478" y="165652"/>
                    </a:cubicBezTo>
                    <a:cubicBezTo>
                      <a:pt x="-1160" y="141318"/>
                      <a:pt x="599" y="116543"/>
                      <a:pt x="306" y="92062"/>
                    </a:cubicBezTo>
                    <a:cubicBezTo>
                      <a:pt x="159" y="69193"/>
                      <a:pt x="12" y="46177"/>
                      <a:pt x="1332" y="23309"/>
                    </a:cubicBezTo>
                    <a:cubicBezTo>
                      <a:pt x="1918" y="13487"/>
                      <a:pt x="4997" y="6450"/>
                      <a:pt x="5876" y="733"/>
                    </a:cubicBezTo>
                    <a:cubicBezTo>
                      <a:pt x="5876" y="586"/>
                      <a:pt x="6023" y="586"/>
                      <a:pt x="6023" y="440"/>
                    </a:cubicBezTo>
                    <a:cubicBezTo>
                      <a:pt x="6169" y="293"/>
                      <a:pt x="6316" y="147"/>
                      <a:pt x="6463" y="0"/>
                    </a:cubicBezTo>
                    <a:cubicBezTo>
                      <a:pt x="23614" y="36649"/>
                      <a:pt x="33729" y="148794"/>
                      <a:pt x="33290" y="159202"/>
                    </a:cubicBezTo>
                    <a:cubicBezTo>
                      <a:pt x="32996" y="168878"/>
                      <a:pt x="32117" y="180312"/>
                      <a:pt x="26106" y="188375"/>
                    </a:cubicBezTo>
                    <a:cubicBezTo>
                      <a:pt x="23321" y="192040"/>
                      <a:pt x="19803" y="194239"/>
                      <a:pt x="16431" y="194678"/>
                    </a:cubicBezTo>
                    <a:cubicBezTo>
                      <a:pt x="14379" y="194239"/>
                      <a:pt x="12473" y="193212"/>
                      <a:pt x="10860" y="191893"/>
                    </a:cubicBezTo>
                    <a:close/>
                  </a:path>
                </a:pathLst>
              </a:custGeom>
              <a:solidFill>
                <a:srgbClr val="769F4F"/>
              </a:solidFill>
              <a:ln w="1463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979E7D2-2032-45DA-A99B-73A05E6D03F1}"/>
                  </a:ext>
                </a:extLst>
              </p:cNvPr>
              <p:cNvSpPr/>
              <p:nvPr/>
            </p:nvSpPr>
            <p:spPr>
              <a:xfrm>
                <a:off x="3868488" y="2240700"/>
                <a:ext cx="21264" cy="178845"/>
              </a:xfrm>
              <a:custGeom>
                <a:avLst/>
                <a:gdLst>
                  <a:gd name="connsiteX0" fmla="*/ 6743 w 21264"/>
                  <a:gd name="connsiteY0" fmla="*/ 140438 h 178845"/>
                  <a:gd name="connsiteX1" fmla="*/ 3665 w 21264"/>
                  <a:gd name="connsiteY1" fmla="*/ 58345 h 178845"/>
                  <a:gd name="connsiteX2" fmla="*/ 0 w 21264"/>
                  <a:gd name="connsiteY2" fmla="*/ 0 h 178845"/>
                  <a:gd name="connsiteX3" fmla="*/ 21256 w 21264"/>
                  <a:gd name="connsiteY3" fmla="*/ 143956 h 178845"/>
                  <a:gd name="connsiteX4" fmla="*/ 14073 w 21264"/>
                  <a:gd name="connsiteY4" fmla="*/ 173129 h 178845"/>
                  <a:gd name="connsiteX5" fmla="*/ 6597 w 21264"/>
                  <a:gd name="connsiteY5" fmla="*/ 178846 h 178845"/>
                  <a:gd name="connsiteX6" fmla="*/ 6743 w 21264"/>
                  <a:gd name="connsiteY6" fmla="*/ 140438 h 17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64" h="178845">
                    <a:moveTo>
                      <a:pt x="6743" y="140438"/>
                    </a:moveTo>
                    <a:cubicBezTo>
                      <a:pt x="6157" y="113025"/>
                      <a:pt x="4544" y="85758"/>
                      <a:pt x="3665" y="58345"/>
                    </a:cubicBezTo>
                    <a:cubicBezTo>
                      <a:pt x="3079" y="38848"/>
                      <a:pt x="2492" y="19351"/>
                      <a:pt x="0" y="0"/>
                    </a:cubicBezTo>
                    <a:cubicBezTo>
                      <a:pt x="13633" y="45591"/>
                      <a:pt x="21549" y="134721"/>
                      <a:pt x="21256" y="143956"/>
                    </a:cubicBezTo>
                    <a:cubicBezTo>
                      <a:pt x="20963" y="153632"/>
                      <a:pt x="20084" y="165066"/>
                      <a:pt x="14073" y="173129"/>
                    </a:cubicBezTo>
                    <a:cubicBezTo>
                      <a:pt x="11874" y="176061"/>
                      <a:pt x="9236" y="177966"/>
                      <a:pt x="6597" y="178846"/>
                    </a:cubicBezTo>
                    <a:cubicBezTo>
                      <a:pt x="7037" y="166092"/>
                      <a:pt x="7037" y="153192"/>
                      <a:pt x="6743" y="14043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4" name="图形 2">
              <a:extLst>
                <a:ext uri="{FF2B5EF4-FFF2-40B4-BE49-F238E27FC236}">
                  <a16:creationId xmlns:a16="http://schemas.microsoft.com/office/drawing/2014/main" id="{BE597E44-DFCA-4EA5-A4EC-1067AFBA2BD6}"/>
                </a:ext>
              </a:extLst>
            </p:cNvPr>
            <p:cNvGrpSpPr/>
            <p:nvPr/>
          </p:nvGrpSpPr>
          <p:grpSpPr>
            <a:xfrm>
              <a:off x="3673077" y="2325578"/>
              <a:ext cx="179285" cy="84364"/>
              <a:chOff x="3673077" y="2325578"/>
              <a:chExt cx="179285" cy="84364"/>
            </a:xfrm>
          </p:grpSpPr>
          <p:sp>
            <p:nvSpPr>
              <p:cNvPr id="91" name="任意多边形: 形状 90">
                <a:extLst>
                  <a:ext uri="{FF2B5EF4-FFF2-40B4-BE49-F238E27FC236}">
                    <a16:creationId xmlns:a16="http://schemas.microsoft.com/office/drawing/2014/main" id="{20860D4B-FC83-4C44-93F4-420BB17B099C}"/>
                  </a:ext>
                </a:extLst>
              </p:cNvPr>
              <p:cNvSpPr/>
              <p:nvPr/>
            </p:nvSpPr>
            <p:spPr>
              <a:xfrm>
                <a:off x="3766311" y="2370583"/>
                <a:ext cx="86051" cy="37528"/>
              </a:xfrm>
              <a:custGeom>
                <a:avLst/>
                <a:gdLst>
                  <a:gd name="connsiteX0" fmla="*/ 85172 w 86051"/>
                  <a:gd name="connsiteY0" fmla="*/ 37528 h 37528"/>
                  <a:gd name="connsiteX1" fmla="*/ 86051 w 86051"/>
                  <a:gd name="connsiteY1" fmla="*/ 34743 h 37528"/>
                  <a:gd name="connsiteX2" fmla="*/ 1319 w 86051"/>
                  <a:gd name="connsiteY2" fmla="*/ 0 h 37528"/>
                  <a:gd name="connsiteX3" fmla="*/ 0 w 86051"/>
                  <a:gd name="connsiteY3" fmla="*/ 2639 h 37528"/>
                  <a:gd name="connsiteX4" fmla="*/ 85172 w 86051"/>
                  <a:gd name="connsiteY4" fmla="*/ 37528 h 3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51" h="37528">
                    <a:moveTo>
                      <a:pt x="85172" y="37528"/>
                    </a:moveTo>
                    <a:lnTo>
                      <a:pt x="86051" y="34743"/>
                    </a:lnTo>
                    <a:cubicBezTo>
                      <a:pt x="42073" y="20230"/>
                      <a:pt x="1759" y="147"/>
                      <a:pt x="1319" y="0"/>
                    </a:cubicBezTo>
                    <a:lnTo>
                      <a:pt x="0" y="2639"/>
                    </a:lnTo>
                    <a:cubicBezTo>
                      <a:pt x="440" y="2785"/>
                      <a:pt x="40900" y="22869"/>
                      <a:pt x="85172" y="37528"/>
                    </a:cubicBezTo>
                    <a:close/>
                  </a:path>
                </a:pathLst>
              </a:custGeom>
              <a:solidFill>
                <a:srgbClr val="697746"/>
              </a:solidFill>
              <a:ln w="1463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4BA3F969-B993-425A-8909-405FA63CDAC4}"/>
                  </a:ext>
                </a:extLst>
              </p:cNvPr>
              <p:cNvSpPr/>
              <p:nvPr/>
            </p:nvSpPr>
            <p:spPr>
              <a:xfrm>
                <a:off x="3673223" y="2325578"/>
                <a:ext cx="166276" cy="84217"/>
              </a:xfrm>
              <a:custGeom>
                <a:avLst/>
                <a:gdLst>
                  <a:gd name="connsiteX0" fmla="*/ 165506 w 166276"/>
                  <a:gd name="connsiteY0" fmla="*/ 71245 h 84217"/>
                  <a:gd name="connsiteX1" fmla="*/ 156857 w 166276"/>
                  <a:gd name="connsiteY1" fmla="*/ 59664 h 84217"/>
                  <a:gd name="connsiteX2" fmla="*/ 145862 w 166276"/>
                  <a:gd name="connsiteY2" fmla="*/ 53800 h 84217"/>
                  <a:gd name="connsiteX3" fmla="*/ 82240 w 166276"/>
                  <a:gd name="connsiteY3" fmla="*/ 27120 h 84217"/>
                  <a:gd name="connsiteX4" fmla="*/ 21989 w 166276"/>
                  <a:gd name="connsiteY4" fmla="*/ 3958 h 84217"/>
                  <a:gd name="connsiteX5" fmla="*/ 733 w 166276"/>
                  <a:gd name="connsiteY5" fmla="*/ 0 h 84217"/>
                  <a:gd name="connsiteX6" fmla="*/ 440 w 166276"/>
                  <a:gd name="connsiteY6" fmla="*/ 0 h 84217"/>
                  <a:gd name="connsiteX7" fmla="*/ 0 w 166276"/>
                  <a:gd name="connsiteY7" fmla="*/ 293 h 84217"/>
                  <a:gd name="connsiteX8" fmla="*/ 129297 w 166276"/>
                  <a:gd name="connsiteY8" fmla="*/ 79455 h 84217"/>
                  <a:gd name="connsiteX9" fmla="*/ 157296 w 166276"/>
                  <a:gd name="connsiteY9" fmla="*/ 83413 h 84217"/>
                  <a:gd name="connsiteX10" fmla="*/ 166239 w 166276"/>
                  <a:gd name="connsiteY10" fmla="*/ 77109 h 84217"/>
                  <a:gd name="connsiteX11" fmla="*/ 165506 w 166276"/>
                  <a:gd name="connsiteY11" fmla="*/ 71245 h 8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276" h="84217">
                    <a:moveTo>
                      <a:pt x="165506" y="71245"/>
                    </a:moveTo>
                    <a:cubicBezTo>
                      <a:pt x="163747" y="66847"/>
                      <a:pt x="160522" y="63036"/>
                      <a:pt x="156857" y="59664"/>
                    </a:cubicBezTo>
                    <a:cubicBezTo>
                      <a:pt x="152752" y="57172"/>
                      <a:pt x="148501" y="55266"/>
                      <a:pt x="145862" y="53800"/>
                    </a:cubicBezTo>
                    <a:cubicBezTo>
                      <a:pt x="125632" y="42952"/>
                      <a:pt x="103496" y="35769"/>
                      <a:pt x="82240" y="27120"/>
                    </a:cubicBezTo>
                    <a:cubicBezTo>
                      <a:pt x="62303" y="18911"/>
                      <a:pt x="42366" y="10848"/>
                      <a:pt x="21989" y="3958"/>
                    </a:cubicBezTo>
                    <a:cubicBezTo>
                      <a:pt x="13194" y="1026"/>
                      <a:pt x="6010" y="1319"/>
                      <a:pt x="733" y="0"/>
                    </a:cubicBezTo>
                    <a:cubicBezTo>
                      <a:pt x="586" y="0"/>
                      <a:pt x="440" y="0"/>
                      <a:pt x="440" y="0"/>
                    </a:cubicBezTo>
                    <a:cubicBezTo>
                      <a:pt x="293" y="0"/>
                      <a:pt x="147" y="147"/>
                      <a:pt x="0" y="293"/>
                    </a:cubicBezTo>
                    <a:cubicBezTo>
                      <a:pt x="25947" y="28000"/>
                      <a:pt x="120061" y="76083"/>
                      <a:pt x="129297" y="79455"/>
                    </a:cubicBezTo>
                    <a:cubicBezTo>
                      <a:pt x="137799" y="82533"/>
                      <a:pt x="148208" y="85758"/>
                      <a:pt x="157296" y="83413"/>
                    </a:cubicBezTo>
                    <a:cubicBezTo>
                      <a:pt x="161401" y="82386"/>
                      <a:pt x="164480" y="80041"/>
                      <a:pt x="166239" y="77109"/>
                    </a:cubicBezTo>
                    <a:cubicBezTo>
                      <a:pt x="166385" y="75057"/>
                      <a:pt x="166092" y="73151"/>
                      <a:pt x="165506" y="71245"/>
                    </a:cubicBezTo>
                    <a:close/>
                  </a:path>
                </a:pathLst>
              </a:custGeom>
              <a:solidFill>
                <a:srgbClr val="769F4F"/>
              </a:solidFill>
              <a:ln w="1463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81A1CB1-E7E3-409C-A2C1-B24BC274C4AC}"/>
                  </a:ext>
                </a:extLst>
              </p:cNvPr>
              <p:cNvSpPr/>
              <p:nvPr/>
            </p:nvSpPr>
            <p:spPr>
              <a:xfrm>
                <a:off x="3673077" y="2325725"/>
                <a:ext cx="166238" cy="84217"/>
              </a:xfrm>
              <a:custGeom>
                <a:avLst/>
                <a:gdLst>
                  <a:gd name="connsiteX0" fmla="*/ 880 w 166238"/>
                  <a:gd name="connsiteY0" fmla="*/ 0 h 84217"/>
                  <a:gd name="connsiteX1" fmla="*/ 3958 w 166238"/>
                  <a:gd name="connsiteY1" fmla="*/ 586 h 84217"/>
                  <a:gd name="connsiteX2" fmla="*/ 31958 w 166238"/>
                  <a:gd name="connsiteY2" fmla="*/ 14953 h 84217"/>
                  <a:gd name="connsiteX3" fmla="*/ 66701 w 166238"/>
                  <a:gd name="connsiteY3" fmla="*/ 32104 h 84217"/>
                  <a:gd name="connsiteX4" fmla="*/ 102470 w 166238"/>
                  <a:gd name="connsiteY4" fmla="*/ 47643 h 84217"/>
                  <a:gd name="connsiteX5" fmla="*/ 138093 w 166238"/>
                  <a:gd name="connsiteY5" fmla="*/ 63183 h 84217"/>
                  <a:gd name="connsiteX6" fmla="*/ 155831 w 166238"/>
                  <a:gd name="connsiteY6" fmla="*/ 71245 h 84217"/>
                  <a:gd name="connsiteX7" fmla="*/ 163747 w 166238"/>
                  <a:gd name="connsiteY7" fmla="*/ 75496 h 84217"/>
                  <a:gd name="connsiteX8" fmla="*/ 166239 w 166238"/>
                  <a:gd name="connsiteY8" fmla="*/ 76816 h 84217"/>
                  <a:gd name="connsiteX9" fmla="*/ 166239 w 166238"/>
                  <a:gd name="connsiteY9" fmla="*/ 77109 h 84217"/>
                  <a:gd name="connsiteX10" fmla="*/ 157296 w 166238"/>
                  <a:gd name="connsiteY10" fmla="*/ 83413 h 84217"/>
                  <a:gd name="connsiteX11" fmla="*/ 129297 w 166238"/>
                  <a:gd name="connsiteY11" fmla="*/ 79455 h 84217"/>
                  <a:gd name="connsiteX12" fmla="*/ 0 w 166238"/>
                  <a:gd name="connsiteY12" fmla="*/ 293 h 84217"/>
                  <a:gd name="connsiteX13" fmla="*/ 440 w 166238"/>
                  <a:gd name="connsiteY13" fmla="*/ 0 h 84217"/>
                  <a:gd name="connsiteX14" fmla="*/ 880 w 166238"/>
                  <a:gd name="connsiteY14" fmla="*/ 0 h 8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6238" h="84217">
                    <a:moveTo>
                      <a:pt x="880" y="0"/>
                    </a:moveTo>
                    <a:cubicBezTo>
                      <a:pt x="1906" y="293"/>
                      <a:pt x="2932" y="440"/>
                      <a:pt x="3958" y="586"/>
                    </a:cubicBezTo>
                    <a:cubicBezTo>
                      <a:pt x="13340" y="5424"/>
                      <a:pt x="22576" y="10262"/>
                      <a:pt x="31958" y="14953"/>
                    </a:cubicBezTo>
                    <a:cubicBezTo>
                      <a:pt x="43392" y="20817"/>
                      <a:pt x="54973" y="26680"/>
                      <a:pt x="66701" y="32104"/>
                    </a:cubicBezTo>
                    <a:cubicBezTo>
                      <a:pt x="78575" y="37528"/>
                      <a:pt x="90449" y="42513"/>
                      <a:pt x="102470" y="47643"/>
                    </a:cubicBezTo>
                    <a:cubicBezTo>
                      <a:pt x="114344" y="52774"/>
                      <a:pt x="126218" y="58052"/>
                      <a:pt x="138093" y="63183"/>
                    </a:cubicBezTo>
                    <a:cubicBezTo>
                      <a:pt x="144103" y="65821"/>
                      <a:pt x="149967" y="68313"/>
                      <a:pt x="155831" y="71245"/>
                    </a:cubicBezTo>
                    <a:cubicBezTo>
                      <a:pt x="158616" y="72565"/>
                      <a:pt x="161255" y="73884"/>
                      <a:pt x="163747" y="75496"/>
                    </a:cubicBezTo>
                    <a:cubicBezTo>
                      <a:pt x="164480" y="75936"/>
                      <a:pt x="165359" y="76376"/>
                      <a:pt x="166239" y="76816"/>
                    </a:cubicBezTo>
                    <a:cubicBezTo>
                      <a:pt x="166239" y="76962"/>
                      <a:pt x="166239" y="76962"/>
                      <a:pt x="166239" y="77109"/>
                    </a:cubicBezTo>
                    <a:cubicBezTo>
                      <a:pt x="164626" y="79894"/>
                      <a:pt x="161401" y="82240"/>
                      <a:pt x="157296" y="83413"/>
                    </a:cubicBezTo>
                    <a:cubicBezTo>
                      <a:pt x="148208" y="85758"/>
                      <a:pt x="137946" y="82533"/>
                      <a:pt x="129297" y="79455"/>
                    </a:cubicBezTo>
                    <a:cubicBezTo>
                      <a:pt x="120061" y="76083"/>
                      <a:pt x="25947" y="28000"/>
                      <a:pt x="0" y="293"/>
                    </a:cubicBezTo>
                    <a:cubicBezTo>
                      <a:pt x="147" y="147"/>
                      <a:pt x="293" y="147"/>
                      <a:pt x="440" y="0"/>
                    </a:cubicBezTo>
                    <a:cubicBezTo>
                      <a:pt x="733" y="0"/>
                      <a:pt x="733" y="0"/>
                      <a:pt x="880"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5" name="图形 2">
              <a:extLst>
                <a:ext uri="{FF2B5EF4-FFF2-40B4-BE49-F238E27FC236}">
                  <a16:creationId xmlns:a16="http://schemas.microsoft.com/office/drawing/2014/main" id="{1AF49058-59D5-4C82-AE25-AC6C5ECDA652}"/>
                </a:ext>
              </a:extLst>
            </p:cNvPr>
            <p:cNvGrpSpPr/>
            <p:nvPr/>
          </p:nvGrpSpPr>
          <p:grpSpPr>
            <a:xfrm>
              <a:off x="3903817" y="2289076"/>
              <a:ext cx="40619" cy="207285"/>
              <a:chOff x="3903817" y="2289076"/>
              <a:chExt cx="40619" cy="207285"/>
            </a:xfrm>
          </p:grpSpPr>
          <p:sp>
            <p:nvSpPr>
              <p:cNvPr id="88" name="任意多边形: 形状 87">
                <a:extLst>
                  <a:ext uri="{FF2B5EF4-FFF2-40B4-BE49-F238E27FC236}">
                    <a16:creationId xmlns:a16="http://schemas.microsoft.com/office/drawing/2014/main" id="{7C55D477-A36F-464C-9529-FECB9A11E802}"/>
                  </a:ext>
                </a:extLst>
              </p:cNvPr>
              <p:cNvSpPr/>
              <p:nvPr/>
            </p:nvSpPr>
            <p:spPr>
              <a:xfrm>
                <a:off x="3909388" y="2399462"/>
                <a:ext cx="19936" cy="96899"/>
              </a:xfrm>
              <a:custGeom>
                <a:avLst/>
                <a:gdLst>
                  <a:gd name="connsiteX0" fmla="*/ 2785 w 19936"/>
                  <a:gd name="connsiteY0" fmla="*/ 96899 h 96899"/>
                  <a:gd name="connsiteX1" fmla="*/ 19937 w 19936"/>
                  <a:gd name="connsiteY1" fmla="*/ 440 h 96899"/>
                  <a:gd name="connsiteX2" fmla="*/ 17005 w 19936"/>
                  <a:gd name="connsiteY2" fmla="*/ 0 h 96899"/>
                  <a:gd name="connsiteX3" fmla="*/ 0 w 19936"/>
                  <a:gd name="connsiteY3" fmla="*/ 96166 h 96899"/>
                  <a:gd name="connsiteX4" fmla="*/ 2785 w 19936"/>
                  <a:gd name="connsiteY4" fmla="*/ 96899 h 9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96899">
                    <a:moveTo>
                      <a:pt x="2785" y="96899"/>
                    </a:moveTo>
                    <a:cubicBezTo>
                      <a:pt x="14953" y="48816"/>
                      <a:pt x="19790" y="880"/>
                      <a:pt x="19937" y="440"/>
                    </a:cubicBezTo>
                    <a:lnTo>
                      <a:pt x="17005" y="0"/>
                    </a:lnTo>
                    <a:cubicBezTo>
                      <a:pt x="17005" y="440"/>
                      <a:pt x="12021" y="48230"/>
                      <a:pt x="0" y="96166"/>
                    </a:cubicBezTo>
                    <a:lnTo>
                      <a:pt x="2785" y="96899"/>
                    </a:lnTo>
                    <a:close/>
                  </a:path>
                </a:pathLst>
              </a:custGeom>
              <a:solidFill>
                <a:srgbClr val="697746"/>
              </a:solidFill>
              <a:ln w="1463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F101449-9837-4110-80B2-151E96B5B619}"/>
                  </a:ext>
                </a:extLst>
              </p:cNvPr>
              <p:cNvSpPr/>
              <p:nvPr/>
            </p:nvSpPr>
            <p:spPr>
              <a:xfrm>
                <a:off x="3903817" y="2289076"/>
                <a:ext cx="40409" cy="193368"/>
              </a:xfrm>
              <a:custGeom>
                <a:avLst/>
                <a:gdLst>
                  <a:gd name="connsiteX0" fmla="*/ 5571 w 40409"/>
                  <a:gd name="connsiteY0" fmla="*/ 189547 h 193368"/>
                  <a:gd name="connsiteX1" fmla="*/ 0 w 40409"/>
                  <a:gd name="connsiteY1" fmla="*/ 175181 h 193368"/>
                  <a:gd name="connsiteX2" fmla="*/ 1026 w 40409"/>
                  <a:gd name="connsiteY2" fmla="*/ 161988 h 193368"/>
                  <a:gd name="connsiteX3" fmla="*/ 13340 w 40409"/>
                  <a:gd name="connsiteY3" fmla="*/ 89423 h 193368"/>
                  <a:gd name="connsiteX4" fmla="*/ 26827 w 40409"/>
                  <a:gd name="connsiteY4" fmla="*/ 21989 h 193368"/>
                  <a:gd name="connsiteX5" fmla="*/ 35329 w 40409"/>
                  <a:gd name="connsiteY5" fmla="*/ 586 h 193368"/>
                  <a:gd name="connsiteX6" fmla="*/ 35623 w 40409"/>
                  <a:gd name="connsiteY6" fmla="*/ 293 h 193368"/>
                  <a:gd name="connsiteX7" fmla="*/ 36062 w 40409"/>
                  <a:gd name="connsiteY7" fmla="*/ 0 h 193368"/>
                  <a:gd name="connsiteX8" fmla="*/ 33570 w 40409"/>
                  <a:gd name="connsiteY8" fmla="*/ 161548 h 193368"/>
                  <a:gd name="connsiteX9" fmla="*/ 21110 w 40409"/>
                  <a:gd name="connsiteY9" fmla="*/ 188961 h 193368"/>
                  <a:gd name="connsiteX10" fmla="*/ 10408 w 40409"/>
                  <a:gd name="connsiteY10" fmla="*/ 193359 h 193368"/>
                  <a:gd name="connsiteX11" fmla="*/ 5571 w 40409"/>
                  <a:gd name="connsiteY11" fmla="*/ 189547 h 19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09" h="193368">
                    <a:moveTo>
                      <a:pt x="5571" y="189547"/>
                    </a:moveTo>
                    <a:cubicBezTo>
                      <a:pt x="2639" y="185443"/>
                      <a:pt x="1026" y="180459"/>
                      <a:pt x="0" y="175181"/>
                    </a:cubicBezTo>
                    <a:cubicBezTo>
                      <a:pt x="147" y="170197"/>
                      <a:pt x="880" y="165213"/>
                      <a:pt x="1026" y="161988"/>
                    </a:cubicBezTo>
                    <a:cubicBezTo>
                      <a:pt x="2932" y="137506"/>
                      <a:pt x="8942" y="113465"/>
                      <a:pt x="13340" y="89423"/>
                    </a:cubicBezTo>
                    <a:cubicBezTo>
                      <a:pt x="17298" y="66847"/>
                      <a:pt x="21403" y="44272"/>
                      <a:pt x="26827" y="21989"/>
                    </a:cubicBezTo>
                    <a:cubicBezTo>
                      <a:pt x="29172" y="12314"/>
                      <a:pt x="33570" y="6157"/>
                      <a:pt x="35329" y="586"/>
                    </a:cubicBezTo>
                    <a:cubicBezTo>
                      <a:pt x="35476" y="440"/>
                      <a:pt x="35476" y="440"/>
                      <a:pt x="35623" y="293"/>
                    </a:cubicBezTo>
                    <a:cubicBezTo>
                      <a:pt x="35769" y="147"/>
                      <a:pt x="35916" y="0"/>
                      <a:pt x="36062" y="0"/>
                    </a:cubicBezTo>
                    <a:cubicBezTo>
                      <a:pt x="46177" y="39141"/>
                      <a:pt x="35769" y="151286"/>
                      <a:pt x="33570" y="161548"/>
                    </a:cubicBezTo>
                    <a:cubicBezTo>
                      <a:pt x="31518" y="170930"/>
                      <a:pt x="28586" y="182071"/>
                      <a:pt x="21110" y="188961"/>
                    </a:cubicBezTo>
                    <a:cubicBezTo>
                      <a:pt x="17738" y="192040"/>
                      <a:pt x="13927" y="193506"/>
                      <a:pt x="10408" y="193359"/>
                    </a:cubicBezTo>
                    <a:cubicBezTo>
                      <a:pt x="8649" y="192333"/>
                      <a:pt x="7037" y="191013"/>
                      <a:pt x="5571" y="189547"/>
                    </a:cubicBezTo>
                    <a:close/>
                  </a:path>
                </a:pathLst>
              </a:custGeom>
              <a:solidFill>
                <a:srgbClr val="769F4F"/>
              </a:solidFill>
              <a:ln w="1463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254556CB-20CE-4EE2-B056-ABBB4AE40F8A}"/>
                  </a:ext>
                </a:extLst>
              </p:cNvPr>
              <p:cNvSpPr/>
              <p:nvPr/>
            </p:nvSpPr>
            <p:spPr>
              <a:xfrm>
                <a:off x="3916718" y="2295086"/>
                <a:ext cx="27718" cy="187201"/>
              </a:xfrm>
              <a:custGeom>
                <a:avLst/>
                <a:gdLst>
                  <a:gd name="connsiteX0" fmla="*/ 6010 w 27718"/>
                  <a:gd name="connsiteY0" fmla="*/ 155098 h 187201"/>
                  <a:gd name="connsiteX1" fmla="*/ 17445 w 27718"/>
                  <a:gd name="connsiteY1" fmla="*/ 74470 h 187201"/>
                  <a:gd name="connsiteX2" fmla="*/ 24628 w 27718"/>
                  <a:gd name="connsiteY2" fmla="*/ 0 h 187201"/>
                  <a:gd name="connsiteX3" fmla="*/ 20816 w 27718"/>
                  <a:gd name="connsiteY3" fmla="*/ 155537 h 187201"/>
                  <a:gd name="connsiteX4" fmla="*/ 8356 w 27718"/>
                  <a:gd name="connsiteY4" fmla="*/ 182951 h 187201"/>
                  <a:gd name="connsiteX5" fmla="*/ 0 w 27718"/>
                  <a:gd name="connsiteY5" fmla="*/ 187202 h 187201"/>
                  <a:gd name="connsiteX6" fmla="*/ 6010 w 27718"/>
                  <a:gd name="connsiteY6" fmla="*/ 155098 h 18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 h="187201">
                    <a:moveTo>
                      <a:pt x="6010" y="155098"/>
                    </a:moveTo>
                    <a:cubicBezTo>
                      <a:pt x="10555" y="128417"/>
                      <a:pt x="14513" y="101444"/>
                      <a:pt x="17445" y="74470"/>
                    </a:cubicBezTo>
                    <a:cubicBezTo>
                      <a:pt x="20084" y="49696"/>
                      <a:pt x="21989" y="24774"/>
                      <a:pt x="24628" y="0"/>
                    </a:cubicBezTo>
                    <a:cubicBezTo>
                      <a:pt x="32544" y="43392"/>
                      <a:pt x="23015" y="145715"/>
                      <a:pt x="20816" y="155537"/>
                    </a:cubicBezTo>
                    <a:cubicBezTo>
                      <a:pt x="18764" y="164919"/>
                      <a:pt x="15832" y="176061"/>
                      <a:pt x="8356" y="182951"/>
                    </a:cubicBezTo>
                    <a:cubicBezTo>
                      <a:pt x="5717" y="185296"/>
                      <a:pt x="2932" y="186762"/>
                      <a:pt x="0" y="187202"/>
                    </a:cubicBezTo>
                    <a:cubicBezTo>
                      <a:pt x="2199" y="176501"/>
                      <a:pt x="4251" y="165799"/>
                      <a:pt x="6010" y="15509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6" name="图形 2">
              <a:extLst>
                <a:ext uri="{FF2B5EF4-FFF2-40B4-BE49-F238E27FC236}">
                  <a16:creationId xmlns:a16="http://schemas.microsoft.com/office/drawing/2014/main" id="{FAF56DCF-8729-4DC5-853C-37C5657BA3F8}"/>
                </a:ext>
              </a:extLst>
            </p:cNvPr>
            <p:cNvGrpSpPr/>
            <p:nvPr/>
          </p:nvGrpSpPr>
          <p:grpSpPr>
            <a:xfrm>
              <a:off x="3944424" y="2369264"/>
              <a:ext cx="50937" cy="204500"/>
              <a:chOff x="3944424" y="2369264"/>
              <a:chExt cx="50937" cy="204500"/>
            </a:xfrm>
          </p:grpSpPr>
          <p:sp>
            <p:nvSpPr>
              <p:cNvPr id="85" name="任意多边形: 形状 84">
                <a:extLst>
                  <a:ext uri="{FF2B5EF4-FFF2-40B4-BE49-F238E27FC236}">
                    <a16:creationId xmlns:a16="http://schemas.microsoft.com/office/drawing/2014/main" id="{FF9F6684-8721-4ECB-8E2F-0FCFB3D6DB35}"/>
                  </a:ext>
                </a:extLst>
              </p:cNvPr>
              <p:cNvSpPr/>
              <p:nvPr/>
            </p:nvSpPr>
            <p:spPr>
              <a:xfrm>
                <a:off x="3947356" y="2478330"/>
                <a:ext cx="27266" cy="95433"/>
              </a:xfrm>
              <a:custGeom>
                <a:avLst/>
                <a:gdLst>
                  <a:gd name="connsiteX0" fmla="*/ 2932 w 27266"/>
                  <a:gd name="connsiteY0" fmla="*/ 95433 h 95433"/>
                  <a:gd name="connsiteX1" fmla="*/ 27267 w 27266"/>
                  <a:gd name="connsiteY1" fmla="*/ 440 h 95433"/>
                  <a:gd name="connsiteX2" fmla="*/ 24335 w 27266"/>
                  <a:gd name="connsiteY2" fmla="*/ 0 h 95433"/>
                  <a:gd name="connsiteX3" fmla="*/ 0 w 27266"/>
                  <a:gd name="connsiteY3" fmla="*/ 94554 h 95433"/>
                  <a:gd name="connsiteX4" fmla="*/ 2932 w 27266"/>
                  <a:gd name="connsiteY4" fmla="*/ 95433 h 9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6" h="95433">
                    <a:moveTo>
                      <a:pt x="2932" y="95433"/>
                    </a:moveTo>
                    <a:cubicBezTo>
                      <a:pt x="18618" y="48376"/>
                      <a:pt x="27267" y="1026"/>
                      <a:pt x="27267" y="440"/>
                    </a:cubicBezTo>
                    <a:lnTo>
                      <a:pt x="24335" y="0"/>
                    </a:lnTo>
                    <a:cubicBezTo>
                      <a:pt x="24188" y="440"/>
                      <a:pt x="15686" y="47643"/>
                      <a:pt x="0" y="94554"/>
                    </a:cubicBezTo>
                    <a:lnTo>
                      <a:pt x="2932" y="95433"/>
                    </a:lnTo>
                    <a:close/>
                  </a:path>
                </a:pathLst>
              </a:custGeom>
              <a:solidFill>
                <a:srgbClr val="697746"/>
              </a:solidFill>
              <a:ln w="1463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6B373AC1-5711-469E-8707-DBEFD9333EF0}"/>
                  </a:ext>
                </a:extLst>
              </p:cNvPr>
              <p:cNvSpPr/>
              <p:nvPr/>
            </p:nvSpPr>
            <p:spPr>
              <a:xfrm>
                <a:off x="3944424" y="2369264"/>
                <a:ext cx="50871" cy="190910"/>
              </a:xfrm>
              <a:custGeom>
                <a:avLst/>
                <a:gdLst>
                  <a:gd name="connsiteX0" fmla="*/ 4398 w 50871"/>
                  <a:gd name="connsiteY0" fmla="*/ 186616 h 190910"/>
                  <a:gd name="connsiteX1" fmla="*/ 0 w 50871"/>
                  <a:gd name="connsiteY1" fmla="*/ 171956 h 190910"/>
                  <a:gd name="connsiteX2" fmla="*/ 2052 w 50871"/>
                  <a:gd name="connsiteY2" fmla="*/ 158909 h 190910"/>
                  <a:gd name="connsiteX3" fmla="*/ 19790 w 50871"/>
                  <a:gd name="connsiteY3" fmla="*/ 87517 h 190910"/>
                  <a:gd name="connsiteX4" fmla="*/ 38408 w 50871"/>
                  <a:gd name="connsiteY4" fmla="*/ 21256 h 190910"/>
                  <a:gd name="connsiteX5" fmla="*/ 48523 w 50871"/>
                  <a:gd name="connsiteY5" fmla="*/ 586 h 190910"/>
                  <a:gd name="connsiteX6" fmla="*/ 48816 w 50871"/>
                  <a:gd name="connsiteY6" fmla="*/ 293 h 190910"/>
                  <a:gd name="connsiteX7" fmla="*/ 49256 w 50871"/>
                  <a:gd name="connsiteY7" fmla="*/ 0 h 190910"/>
                  <a:gd name="connsiteX8" fmla="*/ 34450 w 50871"/>
                  <a:gd name="connsiteY8" fmla="*/ 160815 h 190910"/>
                  <a:gd name="connsiteX9" fmla="*/ 20084 w 50871"/>
                  <a:gd name="connsiteY9" fmla="*/ 187202 h 190910"/>
                  <a:gd name="connsiteX10" fmla="*/ 9089 w 50871"/>
                  <a:gd name="connsiteY10" fmla="*/ 190867 h 190910"/>
                  <a:gd name="connsiteX11" fmla="*/ 4398 w 50871"/>
                  <a:gd name="connsiteY11" fmla="*/ 186616 h 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871" h="190910">
                    <a:moveTo>
                      <a:pt x="4398" y="186616"/>
                    </a:moveTo>
                    <a:cubicBezTo>
                      <a:pt x="1759" y="182364"/>
                      <a:pt x="586" y="177087"/>
                      <a:pt x="0" y="171956"/>
                    </a:cubicBezTo>
                    <a:cubicBezTo>
                      <a:pt x="440" y="166972"/>
                      <a:pt x="1613" y="161988"/>
                      <a:pt x="2052" y="158909"/>
                    </a:cubicBezTo>
                    <a:cubicBezTo>
                      <a:pt x="5717" y="134721"/>
                      <a:pt x="13633" y="111119"/>
                      <a:pt x="19790" y="87517"/>
                    </a:cubicBezTo>
                    <a:cubicBezTo>
                      <a:pt x="25508" y="65381"/>
                      <a:pt x="31225" y="43099"/>
                      <a:pt x="38408" y="21256"/>
                    </a:cubicBezTo>
                    <a:cubicBezTo>
                      <a:pt x="41486" y="11874"/>
                      <a:pt x="46324" y="6010"/>
                      <a:pt x="48523" y="586"/>
                    </a:cubicBezTo>
                    <a:cubicBezTo>
                      <a:pt x="48670" y="440"/>
                      <a:pt x="48670" y="440"/>
                      <a:pt x="48816" y="293"/>
                    </a:cubicBezTo>
                    <a:cubicBezTo>
                      <a:pt x="48963" y="147"/>
                      <a:pt x="49109" y="147"/>
                      <a:pt x="49256" y="0"/>
                    </a:cubicBezTo>
                    <a:cubicBezTo>
                      <a:pt x="56439" y="39727"/>
                      <a:pt x="37528" y="150846"/>
                      <a:pt x="34450" y="160815"/>
                    </a:cubicBezTo>
                    <a:cubicBezTo>
                      <a:pt x="31665" y="170050"/>
                      <a:pt x="27853" y="180898"/>
                      <a:pt x="20084" y="187202"/>
                    </a:cubicBezTo>
                    <a:cubicBezTo>
                      <a:pt x="16565" y="189987"/>
                      <a:pt x="12607" y="191160"/>
                      <a:pt x="9089" y="190867"/>
                    </a:cubicBezTo>
                    <a:cubicBezTo>
                      <a:pt x="7183" y="189694"/>
                      <a:pt x="5717" y="188375"/>
                      <a:pt x="4398" y="186616"/>
                    </a:cubicBezTo>
                    <a:close/>
                  </a:path>
                </a:pathLst>
              </a:custGeom>
              <a:solidFill>
                <a:srgbClr val="769F4F"/>
              </a:solidFill>
              <a:ln w="1463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4243ADC6-BDD7-4DE6-8589-550E7D504AE5}"/>
                  </a:ext>
                </a:extLst>
              </p:cNvPr>
              <p:cNvSpPr/>
              <p:nvPr/>
            </p:nvSpPr>
            <p:spPr>
              <a:xfrm>
                <a:off x="3957618" y="2375127"/>
                <a:ext cx="37743" cy="184709"/>
              </a:xfrm>
              <a:custGeom>
                <a:avLst/>
                <a:gdLst>
                  <a:gd name="connsiteX0" fmla="*/ 8063 w 37743"/>
                  <a:gd name="connsiteY0" fmla="*/ 150553 h 184709"/>
                  <a:gd name="connsiteX1" fmla="*/ 24775 w 37743"/>
                  <a:gd name="connsiteY1" fmla="*/ 68900 h 184709"/>
                  <a:gd name="connsiteX2" fmla="*/ 36942 w 37743"/>
                  <a:gd name="connsiteY2" fmla="*/ 0 h 184709"/>
                  <a:gd name="connsiteX3" fmla="*/ 21403 w 37743"/>
                  <a:gd name="connsiteY3" fmla="*/ 154951 h 184709"/>
                  <a:gd name="connsiteX4" fmla="*/ 7037 w 37743"/>
                  <a:gd name="connsiteY4" fmla="*/ 181338 h 184709"/>
                  <a:gd name="connsiteX5" fmla="*/ 0 w 37743"/>
                  <a:gd name="connsiteY5" fmla="*/ 184710 h 184709"/>
                  <a:gd name="connsiteX6" fmla="*/ 8063 w 37743"/>
                  <a:gd name="connsiteY6" fmla="*/ 150553 h 18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43" h="184709">
                    <a:moveTo>
                      <a:pt x="8063" y="150553"/>
                    </a:moveTo>
                    <a:cubicBezTo>
                      <a:pt x="13927" y="123433"/>
                      <a:pt x="19204" y="96166"/>
                      <a:pt x="24775" y="68900"/>
                    </a:cubicBezTo>
                    <a:cubicBezTo>
                      <a:pt x="29466" y="46031"/>
                      <a:pt x="32397" y="22869"/>
                      <a:pt x="36942" y="0"/>
                    </a:cubicBezTo>
                    <a:cubicBezTo>
                      <a:pt x="41633" y="43685"/>
                      <a:pt x="24335" y="145422"/>
                      <a:pt x="21403" y="154951"/>
                    </a:cubicBezTo>
                    <a:cubicBezTo>
                      <a:pt x="18618" y="164186"/>
                      <a:pt x="14806" y="175035"/>
                      <a:pt x="7037" y="181338"/>
                    </a:cubicBezTo>
                    <a:cubicBezTo>
                      <a:pt x="4838" y="183097"/>
                      <a:pt x="2346" y="184123"/>
                      <a:pt x="0" y="184710"/>
                    </a:cubicBezTo>
                    <a:cubicBezTo>
                      <a:pt x="2932" y="173422"/>
                      <a:pt x="5571" y="161988"/>
                      <a:pt x="8063" y="15055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7" name="图形 2">
              <a:extLst>
                <a:ext uri="{FF2B5EF4-FFF2-40B4-BE49-F238E27FC236}">
                  <a16:creationId xmlns:a16="http://schemas.microsoft.com/office/drawing/2014/main" id="{AA1E7F37-FA0E-4B20-84CA-F73CC22BAA4C}"/>
                </a:ext>
              </a:extLst>
            </p:cNvPr>
            <p:cNvGrpSpPr/>
            <p:nvPr/>
          </p:nvGrpSpPr>
          <p:grpSpPr>
            <a:xfrm>
              <a:off x="3732155" y="2405619"/>
              <a:ext cx="167118" cy="75523"/>
              <a:chOff x="3732155" y="2405619"/>
              <a:chExt cx="167118" cy="75523"/>
            </a:xfrm>
          </p:grpSpPr>
          <p:sp>
            <p:nvSpPr>
              <p:cNvPr id="82" name="任意多边形: 形状 81">
                <a:extLst>
                  <a:ext uri="{FF2B5EF4-FFF2-40B4-BE49-F238E27FC236}">
                    <a16:creationId xmlns:a16="http://schemas.microsoft.com/office/drawing/2014/main" id="{54D4D772-6560-4953-90FF-23A188483D6A}"/>
                  </a:ext>
                </a:extLst>
              </p:cNvPr>
              <p:cNvSpPr/>
              <p:nvPr/>
            </p:nvSpPr>
            <p:spPr>
              <a:xfrm>
                <a:off x="3813222" y="2439629"/>
                <a:ext cx="86051" cy="37528"/>
              </a:xfrm>
              <a:custGeom>
                <a:avLst/>
                <a:gdLst>
                  <a:gd name="connsiteX0" fmla="*/ 85172 w 86051"/>
                  <a:gd name="connsiteY0" fmla="*/ 37528 h 37528"/>
                  <a:gd name="connsiteX1" fmla="*/ 86051 w 86051"/>
                  <a:gd name="connsiteY1" fmla="*/ 34743 h 37528"/>
                  <a:gd name="connsiteX2" fmla="*/ 1319 w 86051"/>
                  <a:gd name="connsiteY2" fmla="*/ 0 h 37528"/>
                  <a:gd name="connsiteX3" fmla="*/ 0 w 86051"/>
                  <a:gd name="connsiteY3" fmla="*/ 2639 h 37528"/>
                  <a:gd name="connsiteX4" fmla="*/ 85172 w 86051"/>
                  <a:gd name="connsiteY4" fmla="*/ 37528 h 3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51" h="37528">
                    <a:moveTo>
                      <a:pt x="85172" y="37528"/>
                    </a:moveTo>
                    <a:lnTo>
                      <a:pt x="86051" y="34743"/>
                    </a:lnTo>
                    <a:cubicBezTo>
                      <a:pt x="42073" y="20230"/>
                      <a:pt x="1759" y="147"/>
                      <a:pt x="1319" y="0"/>
                    </a:cubicBezTo>
                    <a:lnTo>
                      <a:pt x="0" y="2639"/>
                    </a:lnTo>
                    <a:cubicBezTo>
                      <a:pt x="440" y="2785"/>
                      <a:pt x="40900" y="23015"/>
                      <a:pt x="85172" y="37528"/>
                    </a:cubicBezTo>
                    <a:close/>
                  </a:path>
                </a:pathLst>
              </a:custGeom>
              <a:solidFill>
                <a:srgbClr val="697746"/>
              </a:solidFill>
              <a:ln w="1463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08B8C1B-18A6-419B-BCC4-F2C97F3D49CE}"/>
                  </a:ext>
                </a:extLst>
              </p:cNvPr>
              <p:cNvSpPr/>
              <p:nvPr/>
            </p:nvSpPr>
            <p:spPr>
              <a:xfrm>
                <a:off x="3732448" y="2405619"/>
                <a:ext cx="153689" cy="75523"/>
              </a:xfrm>
              <a:custGeom>
                <a:avLst/>
                <a:gdLst>
                  <a:gd name="connsiteX0" fmla="*/ 153338 w 153689"/>
                  <a:gd name="connsiteY0" fmla="*/ 60837 h 75523"/>
                  <a:gd name="connsiteX1" fmla="*/ 146009 w 153689"/>
                  <a:gd name="connsiteY1" fmla="*/ 49549 h 75523"/>
                  <a:gd name="connsiteX2" fmla="*/ 135894 w 153689"/>
                  <a:gd name="connsiteY2" fmla="*/ 44418 h 75523"/>
                  <a:gd name="connsiteX3" fmla="*/ 76816 w 153689"/>
                  <a:gd name="connsiteY3" fmla="*/ 21696 h 75523"/>
                  <a:gd name="connsiteX4" fmla="*/ 20816 w 153689"/>
                  <a:gd name="connsiteY4" fmla="*/ 2492 h 75523"/>
                  <a:gd name="connsiteX5" fmla="*/ 733 w 153689"/>
                  <a:gd name="connsiteY5" fmla="*/ 0 h 75523"/>
                  <a:gd name="connsiteX6" fmla="*/ 440 w 153689"/>
                  <a:gd name="connsiteY6" fmla="*/ 147 h 75523"/>
                  <a:gd name="connsiteX7" fmla="*/ 0 w 153689"/>
                  <a:gd name="connsiteY7" fmla="*/ 440 h 75523"/>
                  <a:gd name="connsiteX8" fmla="*/ 118009 w 153689"/>
                  <a:gd name="connsiteY8" fmla="*/ 72125 h 75523"/>
                  <a:gd name="connsiteX9" fmla="*/ 144543 w 153689"/>
                  <a:gd name="connsiteY9" fmla="*/ 74030 h 75523"/>
                  <a:gd name="connsiteX10" fmla="*/ 153632 w 153689"/>
                  <a:gd name="connsiteY10" fmla="*/ 66847 h 75523"/>
                  <a:gd name="connsiteX11" fmla="*/ 153338 w 153689"/>
                  <a:gd name="connsiteY11" fmla="*/ 60837 h 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89" h="75523">
                    <a:moveTo>
                      <a:pt x="153338" y="60837"/>
                    </a:moveTo>
                    <a:cubicBezTo>
                      <a:pt x="152019" y="56439"/>
                      <a:pt x="149234" y="52774"/>
                      <a:pt x="146009" y="49549"/>
                    </a:cubicBezTo>
                    <a:cubicBezTo>
                      <a:pt x="142344" y="47350"/>
                      <a:pt x="138386" y="45738"/>
                      <a:pt x="135894" y="44418"/>
                    </a:cubicBezTo>
                    <a:cubicBezTo>
                      <a:pt x="117276" y="34890"/>
                      <a:pt x="96606" y="29172"/>
                      <a:pt x="76816" y="21696"/>
                    </a:cubicBezTo>
                    <a:cubicBezTo>
                      <a:pt x="58345" y="14806"/>
                      <a:pt x="39874" y="7916"/>
                      <a:pt x="20816" y="2492"/>
                    </a:cubicBezTo>
                    <a:cubicBezTo>
                      <a:pt x="12607" y="147"/>
                      <a:pt x="5717" y="1026"/>
                      <a:pt x="733" y="0"/>
                    </a:cubicBezTo>
                    <a:cubicBezTo>
                      <a:pt x="586" y="0"/>
                      <a:pt x="586" y="0"/>
                      <a:pt x="440" y="147"/>
                    </a:cubicBezTo>
                    <a:cubicBezTo>
                      <a:pt x="293" y="147"/>
                      <a:pt x="147" y="293"/>
                      <a:pt x="0" y="440"/>
                    </a:cubicBezTo>
                    <a:cubicBezTo>
                      <a:pt x="22722" y="26973"/>
                      <a:pt x="109360" y="69339"/>
                      <a:pt x="118009" y="72125"/>
                    </a:cubicBezTo>
                    <a:cubicBezTo>
                      <a:pt x="125925" y="74617"/>
                      <a:pt x="135600" y="77256"/>
                      <a:pt x="144543" y="74030"/>
                    </a:cubicBezTo>
                    <a:cubicBezTo>
                      <a:pt x="148647" y="72565"/>
                      <a:pt x="151726" y="69926"/>
                      <a:pt x="153632" y="66847"/>
                    </a:cubicBezTo>
                    <a:cubicBezTo>
                      <a:pt x="153778" y="64795"/>
                      <a:pt x="153632" y="62743"/>
                      <a:pt x="153338" y="60837"/>
                    </a:cubicBezTo>
                    <a:close/>
                  </a:path>
                </a:pathLst>
              </a:custGeom>
              <a:solidFill>
                <a:srgbClr val="769F4F"/>
              </a:solidFill>
              <a:ln w="1463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74FB77C7-4016-417F-AAEB-97B3394E1E74}"/>
                  </a:ext>
                </a:extLst>
              </p:cNvPr>
              <p:cNvSpPr/>
              <p:nvPr/>
            </p:nvSpPr>
            <p:spPr>
              <a:xfrm>
                <a:off x="3732155" y="2405766"/>
                <a:ext cx="153924" cy="75377"/>
              </a:xfrm>
              <a:custGeom>
                <a:avLst/>
                <a:gdLst>
                  <a:gd name="connsiteX0" fmla="*/ 28586 w 153924"/>
                  <a:gd name="connsiteY0" fmla="*/ 11728 h 75377"/>
                  <a:gd name="connsiteX1" fmla="*/ 153925 w 153924"/>
                  <a:gd name="connsiteY1" fmla="*/ 64648 h 75377"/>
                  <a:gd name="connsiteX2" fmla="*/ 153632 w 153924"/>
                  <a:gd name="connsiteY2" fmla="*/ 66701 h 75377"/>
                  <a:gd name="connsiteX3" fmla="*/ 144543 w 153924"/>
                  <a:gd name="connsiteY3" fmla="*/ 73884 h 75377"/>
                  <a:gd name="connsiteX4" fmla="*/ 118009 w 153924"/>
                  <a:gd name="connsiteY4" fmla="*/ 71978 h 75377"/>
                  <a:gd name="connsiteX5" fmla="*/ 0 w 153924"/>
                  <a:gd name="connsiteY5" fmla="*/ 293 h 75377"/>
                  <a:gd name="connsiteX6" fmla="*/ 440 w 153924"/>
                  <a:gd name="connsiteY6" fmla="*/ 0 h 75377"/>
                  <a:gd name="connsiteX7" fmla="*/ 28586 w 153924"/>
                  <a:gd name="connsiteY7" fmla="*/ 11728 h 75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924" h="75377">
                    <a:moveTo>
                      <a:pt x="28586" y="11728"/>
                    </a:moveTo>
                    <a:cubicBezTo>
                      <a:pt x="51601" y="21403"/>
                      <a:pt x="146155" y="62450"/>
                      <a:pt x="153925" y="64648"/>
                    </a:cubicBezTo>
                    <a:cubicBezTo>
                      <a:pt x="153925" y="65382"/>
                      <a:pt x="153778" y="65968"/>
                      <a:pt x="153632" y="66701"/>
                    </a:cubicBezTo>
                    <a:cubicBezTo>
                      <a:pt x="151872" y="69779"/>
                      <a:pt x="148647" y="72418"/>
                      <a:pt x="144543" y="73884"/>
                    </a:cubicBezTo>
                    <a:cubicBezTo>
                      <a:pt x="135600" y="77109"/>
                      <a:pt x="125925" y="74470"/>
                      <a:pt x="118009" y="71978"/>
                    </a:cubicBezTo>
                    <a:cubicBezTo>
                      <a:pt x="109360" y="69193"/>
                      <a:pt x="22722" y="26827"/>
                      <a:pt x="0" y="293"/>
                    </a:cubicBezTo>
                    <a:cubicBezTo>
                      <a:pt x="147" y="147"/>
                      <a:pt x="293" y="147"/>
                      <a:pt x="440" y="0"/>
                    </a:cubicBezTo>
                    <a:cubicBezTo>
                      <a:pt x="9822" y="3958"/>
                      <a:pt x="19204" y="7916"/>
                      <a:pt x="28586" y="11728"/>
                    </a:cubicBezTo>
                    <a:close/>
                  </a:path>
                </a:pathLst>
              </a:custGeom>
              <a:solidFill>
                <a:srgbClr val="769F4F">
                  <a:alpha val="49000"/>
                </a:srgbClr>
              </a:solidFill>
              <a:ln w="14633" cap="flat">
                <a:noFill/>
                <a:prstDash val="solid"/>
                <a:miter/>
              </a:ln>
            </p:spPr>
            <p:txBody>
              <a:bodyPr rtlCol="0" anchor="ctr"/>
              <a:lstStyle/>
              <a:p>
                <a:endParaRPr lang="zh-CN" altLang="en-US" dirty="0"/>
              </a:p>
            </p:txBody>
          </p:sp>
        </p:grpSp>
        <p:grpSp>
          <p:nvGrpSpPr>
            <p:cNvPr id="78" name="图形 2">
              <a:extLst>
                <a:ext uri="{FF2B5EF4-FFF2-40B4-BE49-F238E27FC236}">
                  <a16:creationId xmlns:a16="http://schemas.microsoft.com/office/drawing/2014/main" id="{85189F70-3E2F-45D4-9EC4-653C59CF869C}"/>
                </a:ext>
              </a:extLst>
            </p:cNvPr>
            <p:cNvGrpSpPr/>
            <p:nvPr/>
          </p:nvGrpSpPr>
          <p:grpSpPr>
            <a:xfrm>
              <a:off x="3739338" y="2480089"/>
              <a:ext cx="195557" cy="69275"/>
              <a:chOff x="3739338" y="2480089"/>
              <a:chExt cx="195557" cy="69275"/>
            </a:xfrm>
          </p:grpSpPr>
          <p:sp>
            <p:nvSpPr>
              <p:cNvPr id="79" name="任意多边形: 形状 78">
                <a:extLst>
                  <a:ext uri="{FF2B5EF4-FFF2-40B4-BE49-F238E27FC236}">
                    <a16:creationId xmlns:a16="http://schemas.microsoft.com/office/drawing/2014/main" id="{F1E6E3B2-98C7-4E97-BB56-D90E09C721D5}"/>
                  </a:ext>
                </a:extLst>
              </p:cNvPr>
              <p:cNvSpPr/>
              <p:nvPr/>
            </p:nvSpPr>
            <p:spPr>
              <a:xfrm>
                <a:off x="3845619" y="2515126"/>
                <a:ext cx="89276" cy="27413"/>
              </a:xfrm>
              <a:custGeom>
                <a:avLst/>
                <a:gdLst>
                  <a:gd name="connsiteX0" fmla="*/ 88690 w 89276"/>
                  <a:gd name="connsiteY0" fmla="*/ 27413 h 27413"/>
                  <a:gd name="connsiteX1" fmla="*/ 89276 w 89276"/>
                  <a:gd name="connsiteY1" fmla="*/ 24628 h 27413"/>
                  <a:gd name="connsiteX2" fmla="*/ 1026 w 89276"/>
                  <a:gd name="connsiteY2" fmla="*/ 0 h 27413"/>
                  <a:gd name="connsiteX3" fmla="*/ 0 w 89276"/>
                  <a:gd name="connsiteY3" fmla="*/ 2785 h 27413"/>
                  <a:gd name="connsiteX4" fmla="*/ 88690 w 89276"/>
                  <a:gd name="connsiteY4" fmla="*/ 27413 h 2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76" h="27413">
                    <a:moveTo>
                      <a:pt x="88690" y="27413"/>
                    </a:moveTo>
                    <a:lnTo>
                      <a:pt x="89276" y="24628"/>
                    </a:lnTo>
                    <a:cubicBezTo>
                      <a:pt x="43832" y="15392"/>
                      <a:pt x="1466" y="147"/>
                      <a:pt x="1026" y="0"/>
                    </a:cubicBezTo>
                    <a:lnTo>
                      <a:pt x="0" y="2785"/>
                    </a:lnTo>
                    <a:cubicBezTo>
                      <a:pt x="586" y="2785"/>
                      <a:pt x="43099" y="18178"/>
                      <a:pt x="88690" y="27413"/>
                    </a:cubicBezTo>
                    <a:close/>
                  </a:path>
                </a:pathLst>
              </a:custGeom>
              <a:solidFill>
                <a:srgbClr val="697746"/>
              </a:solidFill>
              <a:ln w="1463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50B97B7-D47F-4BD1-8A20-169F71D92306}"/>
                  </a:ext>
                </a:extLst>
              </p:cNvPr>
              <p:cNvSpPr/>
              <p:nvPr/>
            </p:nvSpPr>
            <p:spPr>
              <a:xfrm>
                <a:off x="3739338" y="2480089"/>
                <a:ext cx="181952" cy="69129"/>
              </a:xfrm>
              <a:custGeom>
                <a:avLst/>
                <a:gdLst>
                  <a:gd name="connsiteX0" fmla="*/ 180898 w 181952"/>
                  <a:gd name="connsiteY0" fmla="*/ 53067 h 69129"/>
                  <a:gd name="connsiteX1" fmla="*/ 170637 w 181952"/>
                  <a:gd name="connsiteY1" fmla="*/ 41926 h 69129"/>
                  <a:gd name="connsiteX2" fmla="*/ 158469 w 181952"/>
                  <a:gd name="connsiteY2" fmla="*/ 37235 h 69129"/>
                  <a:gd name="connsiteX3" fmla="*/ 88983 w 181952"/>
                  <a:gd name="connsiteY3" fmla="*/ 17591 h 69129"/>
                  <a:gd name="connsiteX4" fmla="*/ 23455 w 181952"/>
                  <a:gd name="connsiteY4" fmla="*/ 1319 h 69129"/>
                  <a:gd name="connsiteX5" fmla="*/ 733 w 181952"/>
                  <a:gd name="connsiteY5" fmla="*/ 0 h 69129"/>
                  <a:gd name="connsiteX6" fmla="*/ 440 w 181952"/>
                  <a:gd name="connsiteY6" fmla="*/ 147 h 69129"/>
                  <a:gd name="connsiteX7" fmla="*/ 0 w 181952"/>
                  <a:gd name="connsiteY7" fmla="*/ 440 h 69129"/>
                  <a:gd name="connsiteX8" fmla="*/ 143663 w 181952"/>
                  <a:gd name="connsiteY8" fmla="*/ 66701 h 69129"/>
                  <a:gd name="connsiteX9" fmla="*/ 173275 w 181952"/>
                  <a:gd name="connsiteY9" fmla="*/ 66994 h 69129"/>
                  <a:gd name="connsiteX10" fmla="*/ 181924 w 181952"/>
                  <a:gd name="connsiteY10" fmla="*/ 59078 h 69129"/>
                  <a:gd name="connsiteX11" fmla="*/ 180898 w 181952"/>
                  <a:gd name="connsiteY11" fmla="*/ 53067 h 6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52" h="69129">
                    <a:moveTo>
                      <a:pt x="180898" y="53067"/>
                    </a:moveTo>
                    <a:cubicBezTo>
                      <a:pt x="178553" y="48670"/>
                      <a:pt x="174888" y="45005"/>
                      <a:pt x="170637" y="41926"/>
                    </a:cubicBezTo>
                    <a:cubicBezTo>
                      <a:pt x="166092" y="39874"/>
                      <a:pt x="161401" y="38408"/>
                      <a:pt x="158469" y="37235"/>
                    </a:cubicBezTo>
                    <a:cubicBezTo>
                      <a:pt x="136040" y="28586"/>
                      <a:pt x="112145" y="23895"/>
                      <a:pt x="88983" y="17591"/>
                    </a:cubicBezTo>
                    <a:cubicBezTo>
                      <a:pt x="67287" y="11728"/>
                      <a:pt x="45591" y="5717"/>
                      <a:pt x="23455" y="1319"/>
                    </a:cubicBezTo>
                    <a:cubicBezTo>
                      <a:pt x="13927" y="-586"/>
                      <a:pt x="6450" y="733"/>
                      <a:pt x="733" y="0"/>
                    </a:cubicBezTo>
                    <a:cubicBezTo>
                      <a:pt x="586" y="0"/>
                      <a:pt x="440" y="0"/>
                      <a:pt x="440" y="147"/>
                    </a:cubicBezTo>
                    <a:cubicBezTo>
                      <a:pt x="293" y="147"/>
                      <a:pt x="147" y="293"/>
                      <a:pt x="0" y="440"/>
                    </a:cubicBezTo>
                    <a:cubicBezTo>
                      <a:pt x="30052" y="26241"/>
                      <a:pt x="133695" y="64502"/>
                      <a:pt x="143663" y="66701"/>
                    </a:cubicBezTo>
                    <a:cubicBezTo>
                      <a:pt x="152899" y="68753"/>
                      <a:pt x="164040" y="70805"/>
                      <a:pt x="173275" y="66994"/>
                    </a:cubicBezTo>
                    <a:cubicBezTo>
                      <a:pt x="177527" y="65235"/>
                      <a:pt x="180458" y="62303"/>
                      <a:pt x="181924" y="59078"/>
                    </a:cubicBezTo>
                    <a:cubicBezTo>
                      <a:pt x="182071" y="57026"/>
                      <a:pt x="181631" y="54973"/>
                      <a:pt x="180898" y="53067"/>
                    </a:cubicBezTo>
                    <a:close/>
                  </a:path>
                </a:pathLst>
              </a:custGeom>
              <a:solidFill>
                <a:srgbClr val="769F4F"/>
              </a:solidFill>
              <a:ln w="1463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6514A70-CBC6-4D67-8B52-B34104DF4864}"/>
                  </a:ext>
                </a:extLst>
              </p:cNvPr>
              <p:cNvSpPr/>
              <p:nvPr/>
            </p:nvSpPr>
            <p:spPr>
              <a:xfrm>
                <a:off x="3743736" y="2484194"/>
                <a:ext cx="177526" cy="65171"/>
              </a:xfrm>
              <a:custGeom>
                <a:avLst/>
                <a:gdLst>
                  <a:gd name="connsiteX0" fmla="*/ 29612 w 177526"/>
                  <a:gd name="connsiteY0" fmla="*/ 9822 h 65171"/>
                  <a:gd name="connsiteX1" fmla="*/ 69046 w 177526"/>
                  <a:gd name="connsiteY1" fmla="*/ 22429 h 65171"/>
                  <a:gd name="connsiteX2" fmla="*/ 109800 w 177526"/>
                  <a:gd name="connsiteY2" fmla="*/ 35916 h 65171"/>
                  <a:gd name="connsiteX3" fmla="*/ 149234 w 177526"/>
                  <a:gd name="connsiteY3" fmla="*/ 47350 h 65171"/>
                  <a:gd name="connsiteX4" fmla="*/ 177380 w 177526"/>
                  <a:gd name="connsiteY4" fmla="*/ 52921 h 65171"/>
                  <a:gd name="connsiteX5" fmla="*/ 177527 w 177526"/>
                  <a:gd name="connsiteY5" fmla="*/ 55120 h 65171"/>
                  <a:gd name="connsiteX6" fmla="*/ 168877 w 177526"/>
                  <a:gd name="connsiteY6" fmla="*/ 63036 h 65171"/>
                  <a:gd name="connsiteX7" fmla="*/ 139265 w 177526"/>
                  <a:gd name="connsiteY7" fmla="*/ 62743 h 65171"/>
                  <a:gd name="connsiteX8" fmla="*/ 0 w 177526"/>
                  <a:gd name="connsiteY8" fmla="*/ 0 h 65171"/>
                  <a:gd name="connsiteX9" fmla="*/ 29612 w 177526"/>
                  <a:gd name="connsiteY9" fmla="*/ 9822 h 6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526" h="65171">
                    <a:moveTo>
                      <a:pt x="29612" y="9822"/>
                    </a:moveTo>
                    <a:cubicBezTo>
                      <a:pt x="42806" y="13926"/>
                      <a:pt x="55999" y="18031"/>
                      <a:pt x="69046" y="22429"/>
                    </a:cubicBezTo>
                    <a:cubicBezTo>
                      <a:pt x="82533" y="26973"/>
                      <a:pt x="96166" y="31664"/>
                      <a:pt x="109800" y="35916"/>
                    </a:cubicBezTo>
                    <a:cubicBezTo>
                      <a:pt x="122847" y="40020"/>
                      <a:pt x="136040" y="43539"/>
                      <a:pt x="149234" y="47350"/>
                    </a:cubicBezTo>
                    <a:cubicBezTo>
                      <a:pt x="158323" y="49989"/>
                      <a:pt x="167851" y="53067"/>
                      <a:pt x="177380" y="52921"/>
                    </a:cubicBezTo>
                    <a:cubicBezTo>
                      <a:pt x="177527" y="53654"/>
                      <a:pt x="177527" y="54387"/>
                      <a:pt x="177527" y="55120"/>
                    </a:cubicBezTo>
                    <a:cubicBezTo>
                      <a:pt x="176061" y="58345"/>
                      <a:pt x="173129" y="61277"/>
                      <a:pt x="168877" y="63036"/>
                    </a:cubicBezTo>
                    <a:cubicBezTo>
                      <a:pt x="159642" y="66847"/>
                      <a:pt x="148501" y="64795"/>
                      <a:pt x="139265" y="62743"/>
                    </a:cubicBezTo>
                    <a:cubicBezTo>
                      <a:pt x="129737" y="60544"/>
                      <a:pt x="34743" y="25654"/>
                      <a:pt x="0" y="0"/>
                    </a:cubicBezTo>
                    <a:cubicBezTo>
                      <a:pt x="9968" y="3372"/>
                      <a:pt x="19790" y="6597"/>
                      <a:pt x="29612" y="9822"/>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99" name="图形 2">
            <a:extLst>
              <a:ext uri="{FF2B5EF4-FFF2-40B4-BE49-F238E27FC236}">
                <a16:creationId xmlns:a16="http://schemas.microsoft.com/office/drawing/2014/main" id="{BCCD538C-F310-4F6A-900B-DC4BB17900D6}"/>
              </a:ext>
            </a:extLst>
          </p:cNvPr>
          <p:cNvGrpSpPr/>
          <p:nvPr/>
        </p:nvGrpSpPr>
        <p:grpSpPr>
          <a:xfrm rot="3508866" flipH="1">
            <a:off x="6275230" y="1544070"/>
            <a:ext cx="322284" cy="457963"/>
            <a:chOff x="3673077" y="2225454"/>
            <a:chExt cx="322284" cy="457963"/>
          </a:xfrm>
        </p:grpSpPr>
        <p:sp>
          <p:nvSpPr>
            <p:cNvPr id="100" name="任意多边形: 形状 99">
              <a:extLst>
                <a:ext uri="{FF2B5EF4-FFF2-40B4-BE49-F238E27FC236}">
                  <a16:creationId xmlns:a16="http://schemas.microsoft.com/office/drawing/2014/main" id="{B4E5AAD0-D50F-46A1-AFCE-0FDD69A0BCC2}"/>
                </a:ext>
              </a:extLst>
            </p:cNvPr>
            <p:cNvSpPr/>
            <p:nvPr/>
          </p:nvSpPr>
          <p:spPr>
            <a:xfrm>
              <a:off x="3783903" y="2328803"/>
              <a:ext cx="198489" cy="354613"/>
            </a:xfrm>
            <a:custGeom>
              <a:avLst/>
              <a:gdLst>
                <a:gd name="connsiteX0" fmla="*/ 195558 w 198489"/>
                <a:gd name="connsiteY0" fmla="*/ 354614 h 354613"/>
                <a:gd name="connsiteX1" fmla="*/ 198490 w 198489"/>
                <a:gd name="connsiteY1" fmla="*/ 354174 h 354613"/>
                <a:gd name="connsiteX2" fmla="*/ 2052 w 198489"/>
                <a:gd name="connsiteY2" fmla="*/ 0 h 354613"/>
                <a:gd name="connsiteX3" fmla="*/ 0 w 198489"/>
                <a:gd name="connsiteY3" fmla="*/ 2052 h 354613"/>
                <a:gd name="connsiteX4" fmla="*/ 195558 w 198489"/>
                <a:gd name="connsiteY4" fmla="*/ 354614 h 354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89" h="354613">
                  <a:moveTo>
                    <a:pt x="195558" y="354614"/>
                  </a:moveTo>
                  <a:lnTo>
                    <a:pt x="198490" y="354174"/>
                  </a:lnTo>
                  <a:cubicBezTo>
                    <a:pt x="165066" y="157150"/>
                    <a:pt x="3665" y="1466"/>
                    <a:pt x="2052" y="0"/>
                  </a:cubicBezTo>
                  <a:lnTo>
                    <a:pt x="0" y="2052"/>
                  </a:lnTo>
                  <a:cubicBezTo>
                    <a:pt x="1613" y="3665"/>
                    <a:pt x="162281" y="158469"/>
                    <a:pt x="195558" y="354614"/>
                  </a:cubicBezTo>
                  <a:close/>
                </a:path>
              </a:pathLst>
            </a:custGeom>
            <a:solidFill>
              <a:srgbClr val="697746"/>
            </a:solidFill>
            <a:ln w="14633" cap="flat">
              <a:noFill/>
              <a:prstDash val="solid"/>
              <a:miter/>
            </a:ln>
          </p:spPr>
          <p:txBody>
            <a:bodyPr rtlCol="0" anchor="ctr"/>
            <a:lstStyle/>
            <a:p>
              <a:endParaRPr lang="zh-CN" altLang="en-US"/>
            </a:p>
          </p:txBody>
        </p:sp>
        <p:grpSp>
          <p:nvGrpSpPr>
            <p:cNvPr id="101" name="图形 2">
              <a:extLst>
                <a:ext uri="{FF2B5EF4-FFF2-40B4-BE49-F238E27FC236}">
                  <a16:creationId xmlns:a16="http://schemas.microsoft.com/office/drawing/2014/main" id="{550945DF-C1FC-48BF-8368-63DA61860907}"/>
                </a:ext>
              </a:extLst>
            </p:cNvPr>
            <p:cNvGrpSpPr/>
            <p:nvPr/>
          </p:nvGrpSpPr>
          <p:grpSpPr>
            <a:xfrm>
              <a:off x="3696532" y="2241872"/>
              <a:ext cx="132956" cy="133556"/>
              <a:chOff x="3696532" y="2241872"/>
              <a:chExt cx="132956" cy="133556"/>
            </a:xfrm>
          </p:grpSpPr>
          <p:sp>
            <p:nvSpPr>
              <p:cNvPr id="126" name="任意多边形: 形状 125">
                <a:extLst>
                  <a:ext uri="{FF2B5EF4-FFF2-40B4-BE49-F238E27FC236}">
                    <a16:creationId xmlns:a16="http://schemas.microsoft.com/office/drawing/2014/main" id="{2173333D-2878-47D9-A631-455A9093D62A}"/>
                  </a:ext>
                </a:extLst>
              </p:cNvPr>
              <p:cNvSpPr/>
              <p:nvPr/>
            </p:nvSpPr>
            <p:spPr>
              <a:xfrm>
                <a:off x="3696532" y="2241872"/>
                <a:ext cx="132956" cy="133556"/>
              </a:xfrm>
              <a:custGeom>
                <a:avLst/>
                <a:gdLst>
                  <a:gd name="connsiteX0" fmla="*/ 129004 w 132956"/>
                  <a:gd name="connsiteY0" fmla="*/ 109360 h 133556"/>
                  <a:gd name="connsiteX1" fmla="*/ 130909 w 132956"/>
                  <a:gd name="connsiteY1" fmla="*/ 130470 h 133556"/>
                  <a:gd name="connsiteX2" fmla="*/ 124166 w 132956"/>
                  <a:gd name="connsiteY2" fmla="*/ 133548 h 133556"/>
                  <a:gd name="connsiteX3" fmla="*/ 2346 w 132956"/>
                  <a:gd name="connsiteY3" fmla="*/ 4545 h 133556"/>
                  <a:gd name="connsiteX4" fmla="*/ 0 w 132956"/>
                  <a:gd name="connsiteY4" fmla="*/ 0 h 133556"/>
                  <a:gd name="connsiteX5" fmla="*/ 13194 w 132956"/>
                  <a:gd name="connsiteY5" fmla="*/ 7623 h 133556"/>
                  <a:gd name="connsiteX6" fmla="*/ 84732 w 132956"/>
                  <a:gd name="connsiteY6" fmla="*/ 54680 h 133556"/>
                  <a:gd name="connsiteX7" fmla="*/ 121234 w 132956"/>
                  <a:gd name="connsiteY7" fmla="*/ 94554 h 133556"/>
                  <a:gd name="connsiteX8" fmla="*/ 129004 w 132956"/>
                  <a:gd name="connsiteY8" fmla="*/ 109360 h 13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956" h="133556">
                    <a:moveTo>
                      <a:pt x="129004" y="109360"/>
                    </a:moveTo>
                    <a:cubicBezTo>
                      <a:pt x="131349" y="114931"/>
                      <a:pt x="135454" y="124899"/>
                      <a:pt x="130909" y="130470"/>
                    </a:cubicBezTo>
                    <a:cubicBezTo>
                      <a:pt x="129297" y="132375"/>
                      <a:pt x="126805" y="133402"/>
                      <a:pt x="124166" y="133548"/>
                    </a:cubicBezTo>
                    <a:cubicBezTo>
                      <a:pt x="108774" y="134721"/>
                      <a:pt x="8796" y="12021"/>
                      <a:pt x="2346" y="4545"/>
                    </a:cubicBezTo>
                    <a:cubicBezTo>
                      <a:pt x="1466" y="3079"/>
                      <a:pt x="586" y="1613"/>
                      <a:pt x="0" y="0"/>
                    </a:cubicBezTo>
                    <a:cubicBezTo>
                      <a:pt x="4544" y="2346"/>
                      <a:pt x="8796" y="4984"/>
                      <a:pt x="13194" y="7623"/>
                    </a:cubicBezTo>
                    <a:cubicBezTo>
                      <a:pt x="37675" y="22136"/>
                      <a:pt x="62743" y="36649"/>
                      <a:pt x="84732" y="54680"/>
                    </a:cubicBezTo>
                    <a:cubicBezTo>
                      <a:pt x="98658" y="66114"/>
                      <a:pt x="111412" y="79455"/>
                      <a:pt x="121234" y="94554"/>
                    </a:cubicBezTo>
                    <a:cubicBezTo>
                      <a:pt x="122993" y="97193"/>
                      <a:pt x="126365" y="103056"/>
                      <a:pt x="129004" y="109360"/>
                    </a:cubicBezTo>
                    <a:close/>
                  </a:path>
                </a:pathLst>
              </a:custGeom>
              <a:solidFill>
                <a:srgbClr val="769F4F"/>
              </a:solidFill>
              <a:ln w="1463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BF68AEE7-4DA7-469C-8D81-538D3FBE0122}"/>
                  </a:ext>
                </a:extLst>
              </p:cNvPr>
              <p:cNvSpPr/>
              <p:nvPr/>
            </p:nvSpPr>
            <p:spPr>
              <a:xfrm>
                <a:off x="3704448" y="2246417"/>
                <a:ext cx="124947" cy="120501"/>
              </a:xfrm>
              <a:custGeom>
                <a:avLst/>
                <a:gdLst>
                  <a:gd name="connsiteX0" fmla="*/ 108187 w 124947"/>
                  <a:gd name="connsiteY0" fmla="*/ 99391 h 120501"/>
                  <a:gd name="connsiteX1" fmla="*/ 81067 w 124947"/>
                  <a:gd name="connsiteY1" fmla="*/ 71832 h 120501"/>
                  <a:gd name="connsiteX2" fmla="*/ 51455 w 124947"/>
                  <a:gd name="connsiteY2" fmla="*/ 42952 h 120501"/>
                  <a:gd name="connsiteX3" fmla="*/ 19790 w 124947"/>
                  <a:gd name="connsiteY3" fmla="*/ 15099 h 120501"/>
                  <a:gd name="connsiteX4" fmla="*/ 0 w 124947"/>
                  <a:gd name="connsiteY4" fmla="*/ 0 h 120501"/>
                  <a:gd name="connsiteX5" fmla="*/ 5277 w 124947"/>
                  <a:gd name="connsiteY5" fmla="*/ 3225 h 120501"/>
                  <a:gd name="connsiteX6" fmla="*/ 76816 w 124947"/>
                  <a:gd name="connsiteY6" fmla="*/ 50282 h 120501"/>
                  <a:gd name="connsiteX7" fmla="*/ 113318 w 124947"/>
                  <a:gd name="connsiteY7" fmla="*/ 90156 h 120501"/>
                  <a:gd name="connsiteX8" fmla="*/ 121088 w 124947"/>
                  <a:gd name="connsiteY8" fmla="*/ 104962 h 120501"/>
                  <a:gd name="connsiteX9" fmla="*/ 124899 w 124947"/>
                  <a:gd name="connsiteY9" fmla="*/ 120501 h 120501"/>
                  <a:gd name="connsiteX10" fmla="*/ 108187 w 124947"/>
                  <a:gd name="connsiteY10" fmla="*/ 99391 h 12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947" h="120501">
                    <a:moveTo>
                      <a:pt x="108187" y="99391"/>
                    </a:moveTo>
                    <a:cubicBezTo>
                      <a:pt x="99538" y="89863"/>
                      <a:pt x="90303" y="80774"/>
                      <a:pt x="81067" y="71832"/>
                    </a:cubicBezTo>
                    <a:cubicBezTo>
                      <a:pt x="71245" y="62156"/>
                      <a:pt x="61570" y="52334"/>
                      <a:pt x="51455" y="42952"/>
                    </a:cubicBezTo>
                    <a:cubicBezTo>
                      <a:pt x="41193" y="33277"/>
                      <a:pt x="30785" y="23748"/>
                      <a:pt x="19790" y="15099"/>
                    </a:cubicBezTo>
                    <a:cubicBezTo>
                      <a:pt x="13340" y="10115"/>
                      <a:pt x="6157" y="5571"/>
                      <a:pt x="0" y="0"/>
                    </a:cubicBezTo>
                    <a:cubicBezTo>
                      <a:pt x="1759" y="1026"/>
                      <a:pt x="3518" y="2052"/>
                      <a:pt x="5277" y="3225"/>
                    </a:cubicBezTo>
                    <a:cubicBezTo>
                      <a:pt x="29759" y="17738"/>
                      <a:pt x="54827" y="32251"/>
                      <a:pt x="76816" y="50282"/>
                    </a:cubicBezTo>
                    <a:cubicBezTo>
                      <a:pt x="90742" y="61717"/>
                      <a:pt x="103496" y="75057"/>
                      <a:pt x="113318" y="90156"/>
                    </a:cubicBezTo>
                    <a:cubicBezTo>
                      <a:pt x="115077" y="92795"/>
                      <a:pt x="118449" y="98658"/>
                      <a:pt x="121088" y="104962"/>
                    </a:cubicBezTo>
                    <a:cubicBezTo>
                      <a:pt x="122700" y="108920"/>
                      <a:pt x="125339" y="115224"/>
                      <a:pt x="124899" y="120501"/>
                    </a:cubicBezTo>
                    <a:cubicBezTo>
                      <a:pt x="119768" y="113025"/>
                      <a:pt x="114051" y="105988"/>
                      <a:pt x="108187" y="9939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2" name="图形 2">
              <a:extLst>
                <a:ext uri="{FF2B5EF4-FFF2-40B4-BE49-F238E27FC236}">
                  <a16:creationId xmlns:a16="http://schemas.microsoft.com/office/drawing/2014/main" id="{CBC05DD5-C719-4714-9573-DC8795E0FBDE}"/>
                </a:ext>
              </a:extLst>
            </p:cNvPr>
            <p:cNvGrpSpPr/>
            <p:nvPr/>
          </p:nvGrpSpPr>
          <p:grpSpPr>
            <a:xfrm>
              <a:off x="3856455" y="2225454"/>
              <a:ext cx="33303" cy="208898"/>
              <a:chOff x="3856455" y="2225454"/>
              <a:chExt cx="33303" cy="208898"/>
            </a:xfrm>
          </p:grpSpPr>
          <p:sp>
            <p:nvSpPr>
              <p:cNvPr id="123" name="任意多边形: 形状 122">
                <a:extLst>
                  <a:ext uri="{FF2B5EF4-FFF2-40B4-BE49-F238E27FC236}">
                    <a16:creationId xmlns:a16="http://schemas.microsoft.com/office/drawing/2014/main" id="{CE5A21C1-C358-4FC4-AD55-018F0396C19A}"/>
                  </a:ext>
                </a:extLst>
              </p:cNvPr>
              <p:cNvSpPr/>
              <p:nvPr/>
            </p:nvSpPr>
            <p:spPr>
              <a:xfrm>
                <a:off x="3869661" y="2336280"/>
                <a:ext cx="4956" cy="98072"/>
              </a:xfrm>
              <a:custGeom>
                <a:avLst/>
                <a:gdLst>
                  <a:gd name="connsiteX0" fmla="*/ 3665 w 4956"/>
                  <a:gd name="connsiteY0" fmla="*/ 98072 h 98072"/>
                  <a:gd name="connsiteX1" fmla="*/ 2932 w 4956"/>
                  <a:gd name="connsiteY1" fmla="*/ 0 h 98072"/>
                  <a:gd name="connsiteX2" fmla="*/ 0 w 4956"/>
                  <a:gd name="connsiteY2" fmla="*/ 293 h 98072"/>
                  <a:gd name="connsiteX3" fmla="*/ 733 w 4956"/>
                  <a:gd name="connsiteY3" fmla="*/ 97926 h 98072"/>
                  <a:gd name="connsiteX4" fmla="*/ 3665 w 4956"/>
                  <a:gd name="connsiteY4" fmla="*/ 98072 h 98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6" h="98072">
                    <a:moveTo>
                      <a:pt x="3665" y="98072"/>
                    </a:moveTo>
                    <a:cubicBezTo>
                      <a:pt x="6890" y="48670"/>
                      <a:pt x="3079" y="586"/>
                      <a:pt x="2932" y="0"/>
                    </a:cubicBezTo>
                    <a:lnTo>
                      <a:pt x="0" y="293"/>
                    </a:lnTo>
                    <a:cubicBezTo>
                      <a:pt x="0" y="733"/>
                      <a:pt x="3811" y="48670"/>
                      <a:pt x="733" y="97926"/>
                    </a:cubicBezTo>
                    <a:lnTo>
                      <a:pt x="3665" y="98072"/>
                    </a:lnTo>
                    <a:close/>
                  </a:path>
                </a:pathLst>
              </a:custGeom>
              <a:solidFill>
                <a:srgbClr val="697746"/>
              </a:solidFill>
              <a:ln w="1463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8F63A418-6C9E-4DFA-AD8C-B3AA7778A663}"/>
                  </a:ext>
                </a:extLst>
              </p:cNvPr>
              <p:cNvSpPr/>
              <p:nvPr/>
            </p:nvSpPr>
            <p:spPr>
              <a:xfrm>
                <a:off x="3856455" y="2225454"/>
                <a:ext cx="33303" cy="194678"/>
              </a:xfrm>
              <a:custGeom>
                <a:avLst/>
                <a:gdLst>
                  <a:gd name="connsiteX0" fmla="*/ 10860 w 33303"/>
                  <a:gd name="connsiteY0" fmla="*/ 191893 h 194678"/>
                  <a:gd name="connsiteX1" fmla="*/ 2798 w 33303"/>
                  <a:gd name="connsiteY1" fmla="*/ 178846 h 194678"/>
                  <a:gd name="connsiteX2" fmla="*/ 1478 w 33303"/>
                  <a:gd name="connsiteY2" fmla="*/ 165652 h 194678"/>
                  <a:gd name="connsiteX3" fmla="*/ 306 w 33303"/>
                  <a:gd name="connsiteY3" fmla="*/ 92062 h 194678"/>
                  <a:gd name="connsiteX4" fmla="*/ 1332 w 33303"/>
                  <a:gd name="connsiteY4" fmla="*/ 23309 h 194678"/>
                  <a:gd name="connsiteX5" fmla="*/ 5876 w 33303"/>
                  <a:gd name="connsiteY5" fmla="*/ 733 h 194678"/>
                  <a:gd name="connsiteX6" fmla="*/ 6023 w 33303"/>
                  <a:gd name="connsiteY6" fmla="*/ 440 h 194678"/>
                  <a:gd name="connsiteX7" fmla="*/ 6463 w 33303"/>
                  <a:gd name="connsiteY7" fmla="*/ 0 h 194678"/>
                  <a:gd name="connsiteX8" fmla="*/ 33290 w 33303"/>
                  <a:gd name="connsiteY8" fmla="*/ 159202 h 194678"/>
                  <a:gd name="connsiteX9" fmla="*/ 26106 w 33303"/>
                  <a:gd name="connsiteY9" fmla="*/ 188375 h 194678"/>
                  <a:gd name="connsiteX10" fmla="*/ 16431 w 33303"/>
                  <a:gd name="connsiteY10" fmla="*/ 194678 h 194678"/>
                  <a:gd name="connsiteX11" fmla="*/ 10860 w 33303"/>
                  <a:gd name="connsiteY11" fmla="*/ 191893 h 19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03" h="194678">
                    <a:moveTo>
                      <a:pt x="10860" y="191893"/>
                    </a:moveTo>
                    <a:cubicBezTo>
                      <a:pt x="7196" y="188375"/>
                      <a:pt x="4704" y="183684"/>
                      <a:pt x="2798" y="178846"/>
                    </a:cubicBezTo>
                    <a:cubicBezTo>
                      <a:pt x="2065" y="173862"/>
                      <a:pt x="1772" y="168878"/>
                      <a:pt x="1478" y="165652"/>
                    </a:cubicBezTo>
                    <a:cubicBezTo>
                      <a:pt x="-1160" y="141318"/>
                      <a:pt x="599" y="116543"/>
                      <a:pt x="306" y="92062"/>
                    </a:cubicBezTo>
                    <a:cubicBezTo>
                      <a:pt x="159" y="69193"/>
                      <a:pt x="12" y="46177"/>
                      <a:pt x="1332" y="23309"/>
                    </a:cubicBezTo>
                    <a:cubicBezTo>
                      <a:pt x="1918" y="13487"/>
                      <a:pt x="4997" y="6450"/>
                      <a:pt x="5876" y="733"/>
                    </a:cubicBezTo>
                    <a:cubicBezTo>
                      <a:pt x="5876" y="586"/>
                      <a:pt x="6023" y="586"/>
                      <a:pt x="6023" y="440"/>
                    </a:cubicBezTo>
                    <a:cubicBezTo>
                      <a:pt x="6169" y="293"/>
                      <a:pt x="6316" y="147"/>
                      <a:pt x="6463" y="0"/>
                    </a:cubicBezTo>
                    <a:cubicBezTo>
                      <a:pt x="23614" y="36649"/>
                      <a:pt x="33729" y="148794"/>
                      <a:pt x="33290" y="159202"/>
                    </a:cubicBezTo>
                    <a:cubicBezTo>
                      <a:pt x="32996" y="168878"/>
                      <a:pt x="32117" y="180312"/>
                      <a:pt x="26106" y="188375"/>
                    </a:cubicBezTo>
                    <a:cubicBezTo>
                      <a:pt x="23321" y="192040"/>
                      <a:pt x="19803" y="194239"/>
                      <a:pt x="16431" y="194678"/>
                    </a:cubicBezTo>
                    <a:cubicBezTo>
                      <a:pt x="14379" y="194239"/>
                      <a:pt x="12473" y="193212"/>
                      <a:pt x="10860" y="191893"/>
                    </a:cubicBezTo>
                    <a:close/>
                  </a:path>
                </a:pathLst>
              </a:custGeom>
              <a:solidFill>
                <a:srgbClr val="769F4F"/>
              </a:solidFill>
              <a:ln w="1463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26F8CBB0-4EA7-4EC4-8425-F986F660758E}"/>
                  </a:ext>
                </a:extLst>
              </p:cNvPr>
              <p:cNvSpPr/>
              <p:nvPr/>
            </p:nvSpPr>
            <p:spPr>
              <a:xfrm>
                <a:off x="3868488" y="2240700"/>
                <a:ext cx="21264" cy="178845"/>
              </a:xfrm>
              <a:custGeom>
                <a:avLst/>
                <a:gdLst>
                  <a:gd name="connsiteX0" fmla="*/ 6743 w 21264"/>
                  <a:gd name="connsiteY0" fmla="*/ 140438 h 178845"/>
                  <a:gd name="connsiteX1" fmla="*/ 3665 w 21264"/>
                  <a:gd name="connsiteY1" fmla="*/ 58345 h 178845"/>
                  <a:gd name="connsiteX2" fmla="*/ 0 w 21264"/>
                  <a:gd name="connsiteY2" fmla="*/ 0 h 178845"/>
                  <a:gd name="connsiteX3" fmla="*/ 21256 w 21264"/>
                  <a:gd name="connsiteY3" fmla="*/ 143956 h 178845"/>
                  <a:gd name="connsiteX4" fmla="*/ 14073 w 21264"/>
                  <a:gd name="connsiteY4" fmla="*/ 173129 h 178845"/>
                  <a:gd name="connsiteX5" fmla="*/ 6597 w 21264"/>
                  <a:gd name="connsiteY5" fmla="*/ 178846 h 178845"/>
                  <a:gd name="connsiteX6" fmla="*/ 6743 w 21264"/>
                  <a:gd name="connsiteY6" fmla="*/ 140438 h 17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64" h="178845">
                    <a:moveTo>
                      <a:pt x="6743" y="140438"/>
                    </a:moveTo>
                    <a:cubicBezTo>
                      <a:pt x="6157" y="113025"/>
                      <a:pt x="4544" y="85758"/>
                      <a:pt x="3665" y="58345"/>
                    </a:cubicBezTo>
                    <a:cubicBezTo>
                      <a:pt x="3079" y="38848"/>
                      <a:pt x="2492" y="19351"/>
                      <a:pt x="0" y="0"/>
                    </a:cubicBezTo>
                    <a:cubicBezTo>
                      <a:pt x="13633" y="45591"/>
                      <a:pt x="21549" y="134721"/>
                      <a:pt x="21256" y="143956"/>
                    </a:cubicBezTo>
                    <a:cubicBezTo>
                      <a:pt x="20963" y="153632"/>
                      <a:pt x="20084" y="165066"/>
                      <a:pt x="14073" y="173129"/>
                    </a:cubicBezTo>
                    <a:cubicBezTo>
                      <a:pt x="11874" y="176061"/>
                      <a:pt x="9236" y="177966"/>
                      <a:pt x="6597" y="178846"/>
                    </a:cubicBezTo>
                    <a:cubicBezTo>
                      <a:pt x="7037" y="166092"/>
                      <a:pt x="7037" y="153192"/>
                      <a:pt x="6743" y="14043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3" name="图形 2">
              <a:extLst>
                <a:ext uri="{FF2B5EF4-FFF2-40B4-BE49-F238E27FC236}">
                  <a16:creationId xmlns:a16="http://schemas.microsoft.com/office/drawing/2014/main" id="{107AD45B-6436-4406-ACE7-4804C784FA70}"/>
                </a:ext>
              </a:extLst>
            </p:cNvPr>
            <p:cNvGrpSpPr/>
            <p:nvPr/>
          </p:nvGrpSpPr>
          <p:grpSpPr>
            <a:xfrm>
              <a:off x="3673077" y="2325578"/>
              <a:ext cx="179285" cy="84364"/>
              <a:chOff x="3673077" y="2325578"/>
              <a:chExt cx="179285" cy="84364"/>
            </a:xfrm>
          </p:grpSpPr>
          <p:sp>
            <p:nvSpPr>
              <p:cNvPr id="120" name="任意多边形: 形状 119">
                <a:extLst>
                  <a:ext uri="{FF2B5EF4-FFF2-40B4-BE49-F238E27FC236}">
                    <a16:creationId xmlns:a16="http://schemas.microsoft.com/office/drawing/2014/main" id="{90CA3F09-0AA9-4C48-A771-CFB380091A34}"/>
                  </a:ext>
                </a:extLst>
              </p:cNvPr>
              <p:cNvSpPr/>
              <p:nvPr/>
            </p:nvSpPr>
            <p:spPr>
              <a:xfrm>
                <a:off x="3766311" y="2370583"/>
                <a:ext cx="86051" cy="37528"/>
              </a:xfrm>
              <a:custGeom>
                <a:avLst/>
                <a:gdLst>
                  <a:gd name="connsiteX0" fmla="*/ 85172 w 86051"/>
                  <a:gd name="connsiteY0" fmla="*/ 37528 h 37528"/>
                  <a:gd name="connsiteX1" fmla="*/ 86051 w 86051"/>
                  <a:gd name="connsiteY1" fmla="*/ 34743 h 37528"/>
                  <a:gd name="connsiteX2" fmla="*/ 1319 w 86051"/>
                  <a:gd name="connsiteY2" fmla="*/ 0 h 37528"/>
                  <a:gd name="connsiteX3" fmla="*/ 0 w 86051"/>
                  <a:gd name="connsiteY3" fmla="*/ 2639 h 37528"/>
                  <a:gd name="connsiteX4" fmla="*/ 85172 w 86051"/>
                  <a:gd name="connsiteY4" fmla="*/ 37528 h 3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51" h="37528">
                    <a:moveTo>
                      <a:pt x="85172" y="37528"/>
                    </a:moveTo>
                    <a:lnTo>
                      <a:pt x="86051" y="34743"/>
                    </a:lnTo>
                    <a:cubicBezTo>
                      <a:pt x="42073" y="20230"/>
                      <a:pt x="1759" y="147"/>
                      <a:pt x="1319" y="0"/>
                    </a:cubicBezTo>
                    <a:lnTo>
                      <a:pt x="0" y="2639"/>
                    </a:lnTo>
                    <a:cubicBezTo>
                      <a:pt x="440" y="2785"/>
                      <a:pt x="40900" y="22869"/>
                      <a:pt x="85172" y="37528"/>
                    </a:cubicBezTo>
                    <a:close/>
                  </a:path>
                </a:pathLst>
              </a:custGeom>
              <a:solidFill>
                <a:srgbClr val="697746"/>
              </a:solidFill>
              <a:ln w="1463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C8FC08E4-87C6-4676-B66D-F5D15A98BC34}"/>
                  </a:ext>
                </a:extLst>
              </p:cNvPr>
              <p:cNvSpPr/>
              <p:nvPr/>
            </p:nvSpPr>
            <p:spPr>
              <a:xfrm>
                <a:off x="3673223" y="2325578"/>
                <a:ext cx="166276" cy="84217"/>
              </a:xfrm>
              <a:custGeom>
                <a:avLst/>
                <a:gdLst>
                  <a:gd name="connsiteX0" fmla="*/ 165506 w 166276"/>
                  <a:gd name="connsiteY0" fmla="*/ 71245 h 84217"/>
                  <a:gd name="connsiteX1" fmla="*/ 156857 w 166276"/>
                  <a:gd name="connsiteY1" fmla="*/ 59664 h 84217"/>
                  <a:gd name="connsiteX2" fmla="*/ 145862 w 166276"/>
                  <a:gd name="connsiteY2" fmla="*/ 53800 h 84217"/>
                  <a:gd name="connsiteX3" fmla="*/ 82240 w 166276"/>
                  <a:gd name="connsiteY3" fmla="*/ 27120 h 84217"/>
                  <a:gd name="connsiteX4" fmla="*/ 21989 w 166276"/>
                  <a:gd name="connsiteY4" fmla="*/ 3958 h 84217"/>
                  <a:gd name="connsiteX5" fmla="*/ 733 w 166276"/>
                  <a:gd name="connsiteY5" fmla="*/ 0 h 84217"/>
                  <a:gd name="connsiteX6" fmla="*/ 440 w 166276"/>
                  <a:gd name="connsiteY6" fmla="*/ 0 h 84217"/>
                  <a:gd name="connsiteX7" fmla="*/ 0 w 166276"/>
                  <a:gd name="connsiteY7" fmla="*/ 293 h 84217"/>
                  <a:gd name="connsiteX8" fmla="*/ 129297 w 166276"/>
                  <a:gd name="connsiteY8" fmla="*/ 79455 h 84217"/>
                  <a:gd name="connsiteX9" fmla="*/ 157296 w 166276"/>
                  <a:gd name="connsiteY9" fmla="*/ 83413 h 84217"/>
                  <a:gd name="connsiteX10" fmla="*/ 166239 w 166276"/>
                  <a:gd name="connsiteY10" fmla="*/ 77109 h 84217"/>
                  <a:gd name="connsiteX11" fmla="*/ 165506 w 166276"/>
                  <a:gd name="connsiteY11" fmla="*/ 71245 h 8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276" h="84217">
                    <a:moveTo>
                      <a:pt x="165506" y="71245"/>
                    </a:moveTo>
                    <a:cubicBezTo>
                      <a:pt x="163747" y="66847"/>
                      <a:pt x="160522" y="63036"/>
                      <a:pt x="156857" y="59664"/>
                    </a:cubicBezTo>
                    <a:cubicBezTo>
                      <a:pt x="152752" y="57172"/>
                      <a:pt x="148501" y="55266"/>
                      <a:pt x="145862" y="53800"/>
                    </a:cubicBezTo>
                    <a:cubicBezTo>
                      <a:pt x="125632" y="42952"/>
                      <a:pt x="103496" y="35769"/>
                      <a:pt x="82240" y="27120"/>
                    </a:cubicBezTo>
                    <a:cubicBezTo>
                      <a:pt x="62303" y="18911"/>
                      <a:pt x="42366" y="10848"/>
                      <a:pt x="21989" y="3958"/>
                    </a:cubicBezTo>
                    <a:cubicBezTo>
                      <a:pt x="13194" y="1026"/>
                      <a:pt x="6010" y="1319"/>
                      <a:pt x="733" y="0"/>
                    </a:cubicBezTo>
                    <a:cubicBezTo>
                      <a:pt x="586" y="0"/>
                      <a:pt x="440" y="0"/>
                      <a:pt x="440" y="0"/>
                    </a:cubicBezTo>
                    <a:cubicBezTo>
                      <a:pt x="293" y="0"/>
                      <a:pt x="147" y="147"/>
                      <a:pt x="0" y="293"/>
                    </a:cubicBezTo>
                    <a:cubicBezTo>
                      <a:pt x="25947" y="28000"/>
                      <a:pt x="120061" y="76083"/>
                      <a:pt x="129297" y="79455"/>
                    </a:cubicBezTo>
                    <a:cubicBezTo>
                      <a:pt x="137799" y="82533"/>
                      <a:pt x="148208" y="85758"/>
                      <a:pt x="157296" y="83413"/>
                    </a:cubicBezTo>
                    <a:cubicBezTo>
                      <a:pt x="161401" y="82386"/>
                      <a:pt x="164480" y="80041"/>
                      <a:pt x="166239" y="77109"/>
                    </a:cubicBezTo>
                    <a:cubicBezTo>
                      <a:pt x="166385" y="75057"/>
                      <a:pt x="166092" y="73151"/>
                      <a:pt x="165506" y="71245"/>
                    </a:cubicBezTo>
                    <a:close/>
                  </a:path>
                </a:pathLst>
              </a:custGeom>
              <a:solidFill>
                <a:srgbClr val="769F4F"/>
              </a:solidFill>
              <a:ln w="1463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ADC93E79-3CFF-4A65-B7C8-6E3F944347E7}"/>
                  </a:ext>
                </a:extLst>
              </p:cNvPr>
              <p:cNvSpPr/>
              <p:nvPr/>
            </p:nvSpPr>
            <p:spPr>
              <a:xfrm>
                <a:off x="3673077" y="2325725"/>
                <a:ext cx="166238" cy="84217"/>
              </a:xfrm>
              <a:custGeom>
                <a:avLst/>
                <a:gdLst>
                  <a:gd name="connsiteX0" fmla="*/ 880 w 166238"/>
                  <a:gd name="connsiteY0" fmla="*/ 0 h 84217"/>
                  <a:gd name="connsiteX1" fmla="*/ 3958 w 166238"/>
                  <a:gd name="connsiteY1" fmla="*/ 586 h 84217"/>
                  <a:gd name="connsiteX2" fmla="*/ 31958 w 166238"/>
                  <a:gd name="connsiteY2" fmla="*/ 14953 h 84217"/>
                  <a:gd name="connsiteX3" fmla="*/ 66701 w 166238"/>
                  <a:gd name="connsiteY3" fmla="*/ 32104 h 84217"/>
                  <a:gd name="connsiteX4" fmla="*/ 102470 w 166238"/>
                  <a:gd name="connsiteY4" fmla="*/ 47643 h 84217"/>
                  <a:gd name="connsiteX5" fmla="*/ 138093 w 166238"/>
                  <a:gd name="connsiteY5" fmla="*/ 63183 h 84217"/>
                  <a:gd name="connsiteX6" fmla="*/ 155831 w 166238"/>
                  <a:gd name="connsiteY6" fmla="*/ 71245 h 84217"/>
                  <a:gd name="connsiteX7" fmla="*/ 163747 w 166238"/>
                  <a:gd name="connsiteY7" fmla="*/ 75496 h 84217"/>
                  <a:gd name="connsiteX8" fmla="*/ 166239 w 166238"/>
                  <a:gd name="connsiteY8" fmla="*/ 76816 h 84217"/>
                  <a:gd name="connsiteX9" fmla="*/ 166239 w 166238"/>
                  <a:gd name="connsiteY9" fmla="*/ 77109 h 84217"/>
                  <a:gd name="connsiteX10" fmla="*/ 157296 w 166238"/>
                  <a:gd name="connsiteY10" fmla="*/ 83413 h 84217"/>
                  <a:gd name="connsiteX11" fmla="*/ 129297 w 166238"/>
                  <a:gd name="connsiteY11" fmla="*/ 79455 h 84217"/>
                  <a:gd name="connsiteX12" fmla="*/ 0 w 166238"/>
                  <a:gd name="connsiteY12" fmla="*/ 293 h 84217"/>
                  <a:gd name="connsiteX13" fmla="*/ 440 w 166238"/>
                  <a:gd name="connsiteY13" fmla="*/ 0 h 84217"/>
                  <a:gd name="connsiteX14" fmla="*/ 880 w 166238"/>
                  <a:gd name="connsiteY14" fmla="*/ 0 h 8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6238" h="84217">
                    <a:moveTo>
                      <a:pt x="880" y="0"/>
                    </a:moveTo>
                    <a:cubicBezTo>
                      <a:pt x="1906" y="293"/>
                      <a:pt x="2932" y="440"/>
                      <a:pt x="3958" y="586"/>
                    </a:cubicBezTo>
                    <a:cubicBezTo>
                      <a:pt x="13340" y="5424"/>
                      <a:pt x="22576" y="10262"/>
                      <a:pt x="31958" y="14953"/>
                    </a:cubicBezTo>
                    <a:cubicBezTo>
                      <a:pt x="43392" y="20817"/>
                      <a:pt x="54973" y="26680"/>
                      <a:pt x="66701" y="32104"/>
                    </a:cubicBezTo>
                    <a:cubicBezTo>
                      <a:pt x="78575" y="37528"/>
                      <a:pt x="90449" y="42513"/>
                      <a:pt x="102470" y="47643"/>
                    </a:cubicBezTo>
                    <a:cubicBezTo>
                      <a:pt x="114344" y="52774"/>
                      <a:pt x="126218" y="58052"/>
                      <a:pt x="138093" y="63183"/>
                    </a:cubicBezTo>
                    <a:cubicBezTo>
                      <a:pt x="144103" y="65821"/>
                      <a:pt x="149967" y="68313"/>
                      <a:pt x="155831" y="71245"/>
                    </a:cubicBezTo>
                    <a:cubicBezTo>
                      <a:pt x="158616" y="72565"/>
                      <a:pt x="161255" y="73884"/>
                      <a:pt x="163747" y="75496"/>
                    </a:cubicBezTo>
                    <a:cubicBezTo>
                      <a:pt x="164480" y="75936"/>
                      <a:pt x="165359" y="76376"/>
                      <a:pt x="166239" y="76816"/>
                    </a:cubicBezTo>
                    <a:cubicBezTo>
                      <a:pt x="166239" y="76962"/>
                      <a:pt x="166239" y="76962"/>
                      <a:pt x="166239" y="77109"/>
                    </a:cubicBezTo>
                    <a:cubicBezTo>
                      <a:pt x="164626" y="79894"/>
                      <a:pt x="161401" y="82240"/>
                      <a:pt x="157296" y="83413"/>
                    </a:cubicBezTo>
                    <a:cubicBezTo>
                      <a:pt x="148208" y="85758"/>
                      <a:pt x="137946" y="82533"/>
                      <a:pt x="129297" y="79455"/>
                    </a:cubicBezTo>
                    <a:cubicBezTo>
                      <a:pt x="120061" y="76083"/>
                      <a:pt x="25947" y="28000"/>
                      <a:pt x="0" y="293"/>
                    </a:cubicBezTo>
                    <a:cubicBezTo>
                      <a:pt x="147" y="147"/>
                      <a:pt x="293" y="147"/>
                      <a:pt x="440" y="0"/>
                    </a:cubicBezTo>
                    <a:cubicBezTo>
                      <a:pt x="733" y="0"/>
                      <a:pt x="733" y="0"/>
                      <a:pt x="880"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4" name="图形 2">
              <a:extLst>
                <a:ext uri="{FF2B5EF4-FFF2-40B4-BE49-F238E27FC236}">
                  <a16:creationId xmlns:a16="http://schemas.microsoft.com/office/drawing/2014/main" id="{F5C93B41-7AB8-473E-BF24-2A110BD3BB19}"/>
                </a:ext>
              </a:extLst>
            </p:cNvPr>
            <p:cNvGrpSpPr/>
            <p:nvPr/>
          </p:nvGrpSpPr>
          <p:grpSpPr>
            <a:xfrm>
              <a:off x="3903817" y="2289076"/>
              <a:ext cx="40619" cy="207285"/>
              <a:chOff x="3903817" y="2289076"/>
              <a:chExt cx="40619" cy="207285"/>
            </a:xfrm>
          </p:grpSpPr>
          <p:sp>
            <p:nvSpPr>
              <p:cNvPr id="117" name="任意多边形: 形状 116">
                <a:extLst>
                  <a:ext uri="{FF2B5EF4-FFF2-40B4-BE49-F238E27FC236}">
                    <a16:creationId xmlns:a16="http://schemas.microsoft.com/office/drawing/2014/main" id="{98171896-9D31-489F-9EC1-4604726A8390}"/>
                  </a:ext>
                </a:extLst>
              </p:cNvPr>
              <p:cNvSpPr/>
              <p:nvPr/>
            </p:nvSpPr>
            <p:spPr>
              <a:xfrm>
                <a:off x="3909388" y="2399462"/>
                <a:ext cx="19936" cy="96899"/>
              </a:xfrm>
              <a:custGeom>
                <a:avLst/>
                <a:gdLst>
                  <a:gd name="connsiteX0" fmla="*/ 2785 w 19936"/>
                  <a:gd name="connsiteY0" fmla="*/ 96899 h 96899"/>
                  <a:gd name="connsiteX1" fmla="*/ 19937 w 19936"/>
                  <a:gd name="connsiteY1" fmla="*/ 440 h 96899"/>
                  <a:gd name="connsiteX2" fmla="*/ 17005 w 19936"/>
                  <a:gd name="connsiteY2" fmla="*/ 0 h 96899"/>
                  <a:gd name="connsiteX3" fmla="*/ 0 w 19936"/>
                  <a:gd name="connsiteY3" fmla="*/ 96166 h 96899"/>
                  <a:gd name="connsiteX4" fmla="*/ 2785 w 19936"/>
                  <a:gd name="connsiteY4" fmla="*/ 96899 h 9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6" h="96899">
                    <a:moveTo>
                      <a:pt x="2785" y="96899"/>
                    </a:moveTo>
                    <a:cubicBezTo>
                      <a:pt x="14953" y="48816"/>
                      <a:pt x="19790" y="880"/>
                      <a:pt x="19937" y="440"/>
                    </a:cubicBezTo>
                    <a:lnTo>
                      <a:pt x="17005" y="0"/>
                    </a:lnTo>
                    <a:cubicBezTo>
                      <a:pt x="17005" y="440"/>
                      <a:pt x="12021" y="48230"/>
                      <a:pt x="0" y="96166"/>
                    </a:cubicBezTo>
                    <a:lnTo>
                      <a:pt x="2785" y="96899"/>
                    </a:lnTo>
                    <a:close/>
                  </a:path>
                </a:pathLst>
              </a:custGeom>
              <a:solidFill>
                <a:srgbClr val="697746"/>
              </a:solidFill>
              <a:ln w="1463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1C227502-D2AF-4728-8055-BBA004FD3BF7}"/>
                  </a:ext>
                </a:extLst>
              </p:cNvPr>
              <p:cNvSpPr/>
              <p:nvPr/>
            </p:nvSpPr>
            <p:spPr>
              <a:xfrm>
                <a:off x="3903817" y="2289076"/>
                <a:ext cx="40409" cy="193368"/>
              </a:xfrm>
              <a:custGeom>
                <a:avLst/>
                <a:gdLst>
                  <a:gd name="connsiteX0" fmla="*/ 5571 w 40409"/>
                  <a:gd name="connsiteY0" fmla="*/ 189547 h 193368"/>
                  <a:gd name="connsiteX1" fmla="*/ 0 w 40409"/>
                  <a:gd name="connsiteY1" fmla="*/ 175181 h 193368"/>
                  <a:gd name="connsiteX2" fmla="*/ 1026 w 40409"/>
                  <a:gd name="connsiteY2" fmla="*/ 161988 h 193368"/>
                  <a:gd name="connsiteX3" fmla="*/ 13340 w 40409"/>
                  <a:gd name="connsiteY3" fmla="*/ 89423 h 193368"/>
                  <a:gd name="connsiteX4" fmla="*/ 26827 w 40409"/>
                  <a:gd name="connsiteY4" fmla="*/ 21989 h 193368"/>
                  <a:gd name="connsiteX5" fmla="*/ 35329 w 40409"/>
                  <a:gd name="connsiteY5" fmla="*/ 586 h 193368"/>
                  <a:gd name="connsiteX6" fmla="*/ 35623 w 40409"/>
                  <a:gd name="connsiteY6" fmla="*/ 293 h 193368"/>
                  <a:gd name="connsiteX7" fmla="*/ 36062 w 40409"/>
                  <a:gd name="connsiteY7" fmla="*/ 0 h 193368"/>
                  <a:gd name="connsiteX8" fmla="*/ 33570 w 40409"/>
                  <a:gd name="connsiteY8" fmla="*/ 161548 h 193368"/>
                  <a:gd name="connsiteX9" fmla="*/ 21110 w 40409"/>
                  <a:gd name="connsiteY9" fmla="*/ 188961 h 193368"/>
                  <a:gd name="connsiteX10" fmla="*/ 10408 w 40409"/>
                  <a:gd name="connsiteY10" fmla="*/ 193359 h 193368"/>
                  <a:gd name="connsiteX11" fmla="*/ 5571 w 40409"/>
                  <a:gd name="connsiteY11" fmla="*/ 189547 h 19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09" h="193368">
                    <a:moveTo>
                      <a:pt x="5571" y="189547"/>
                    </a:moveTo>
                    <a:cubicBezTo>
                      <a:pt x="2639" y="185443"/>
                      <a:pt x="1026" y="180459"/>
                      <a:pt x="0" y="175181"/>
                    </a:cubicBezTo>
                    <a:cubicBezTo>
                      <a:pt x="147" y="170197"/>
                      <a:pt x="880" y="165213"/>
                      <a:pt x="1026" y="161988"/>
                    </a:cubicBezTo>
                    <a:cubicBezTo>
                      <a:pt x="2932" y="137506"/>
                      <a:pt x="8942" y="113465"/>
                      <a:pt x="13340" y="89423"/>
                    </a:cubicBezTo>
                    <a:cubicBezTo>
                      <a:pt x="17298" y="66847"/>
                      <a:pt x="21403" y="44272"/>
                      <a:pt x="26827" y="21989"/>
                    </a:cubicBezTo>
                    <a:cubicBezTo>
                      <a:pt x="29172" y="12314"/>
                      <a:pt x="33570" y="6157"/>
                      <a:pt x="35329" y="586"/>
                    </a:cubicBezTo>
                    <a:cubicBezTo>
                      <a:pt x="35476" y="440"/>
                      <a:pt x="35476" y="440"/>
                      <a:pt x="35623" y="293"/>
                    </a:cubicBezTo>
                    <a:cubicBezTo>
                      <a:pt x="35769" y="147"/>
                      <a:pt x="35916" y="0"/>
                      <a:pt x="36062" y="0"/>
                    </a:cubicBezTo>
                    <a:cubicBezTo>
                      <a:pt x="46177" y="39141"/>
                      <a:pt x="35769" y="151286"/>
                      <a:pt x="33570" y="161548"/>
                    </a:cubicBezTo>
                    <a:cubicBezTo>
                      <a:pt x="31518" y="170930"/>
                      <a:pt x="28586" y="182071"/>
                      <a:pt x="21110" y="188961"/>
                    </a:cubicBezTo>
                    <a:cubicBezTo>
                      <a:pt x="17738" y="192040"/>
                      <a:pt x="13927" y="193506"/>
                      <a:pt x="10408" y="193359"/>
                    </a:cubicBezTo>
                    <a:cubicBezTo>
                      <a:pt x="8649" y="192333"/>
                      <a:pt x="7037" y="191013"/>
                      <a:pt x="5571" y="189547"/>
                    </a:cubicBezTo>
                    <a:close/>
                  </a:path>
                </a:pathLst>
              </a:custGeom>
              <a:solidFill>
                <a:srgbClr val="769F4F"/>
              </a:solidFill>
              <a:ln w="1463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CA9C70D8-4E00-4C1F-8D45-94F32B905B81}"/>
                  </a:ext>
                </a:extLst>
              </p:cNvPr>
              <p:cNvSpPr/>
              <p:nvPr/>
            </p:nvSpPr>
            <p:spPr>
              <a:xfrm>
                <a:off x="3916718" y="2295086"/>
                <a:ext cx="27718" cy="187201"/>
              </a:xfrm>
              <a:custGeom>
                <a:avLst/>
                <a:gdLst>
                  <a:gd name="connsiteX0" fmla="*/ 6010 w 27718"/>
                  <a:gd name="connsiteY0" fmla="*/ 155098 h 187201"/>
                  <a:gd name="connsiteX1" fmla="*/ 17445 w 27718"/>
                  <a:gd name="connsiteY1" fmla="*/ 74470 h 187201"/>
                  <a:gd name="connsiteX2" fmla="*/ 24628 w 27718"/>
                  <a:gd name="connsiteY2" fmla="*/ 0 h 187201"/>
                  <a:gd name="connsiteX3" fmla="*/ 20816 w 27718"/>
                  <a:gd name="connsiteY3" fmla="*/ 155537 h 187201"/>
                  <a:gd name="connsiteX4" fmla="*/ 8356 w 27718"/>
                  <a:gd name="connsiteY4" fmla="*/ 182951 h 187201"/>
                  <a:gd name="connsiteX5" fmla="*/ 0 w 27718"/>
                  <a:gd name="connsiteY5" fmla="*/ 187202 h 187201"/>
                  <a:gd name="connsiteX6" fmla="*/ 6010 w 27718"/>
                  <a:gd name="connsiteY6" fmla="*/ 155098 h 18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18" h="187201">
                    <a:moveTo>
                      <a:pt x="6010" y="155098"/>
                    </a:moveTo>
                    <a:cubicBezTo>
                      <a:pt x="10555" y="128417"/>
                      <a:pt x="14513" y="101444"/>
                      <a:pt x="17445" y="74470"/>
                    </a:cubicBezTo>
                    <a:cubicBezTo>
                      <a:pt x="20084" y="49696"/>
                      <a:pt x="21989" y="24774"/>
                      <a:pt x="24628" y="0"/>
                    </a:cubicBezTo>
                    <a:cubicBezTo>
                      <a:pt x="32544" y="43392"/>
                      <a:pt x="23015" y="145715"/>
                      <a:pt x="20816" y="155537"/>
                    </a:cubicBezTo>
                    <a:cubicBezTo>
                      <a:pt x="18764" y="164919"/>
                      <a:pt x="15832" y="176061"/>
                      <a:pt x="8356" y="182951"/>
                    </a:cubicBezTo>
                    <a:cubicBezTo>
                      <a:pt x="5717" y="185296"/>
                      <a:pt x="2932" y="186762"/>
                      <a:pt x="0" y="187202"/>
                    </a:cubicBezTo>
                    <a:cubicBezTo>
                      <a:pt x="2199" y="176501"/>
                      <a:pt x="4251" y="165799"/>
                      <a:pt x="6010" y="15509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5" name="图形 2">
              <a:extLst>
                <a:ext uri="{FF2B5EF4-FFF2-40B4-BE49-F238E27FC236}">
                  <a16:creationId xmlns:a16="http://schemas.microsoft.com/office/drawing/2014/main" id="{9B8CC34A-38E8-4EA5-9646-AC72B13FBBF2}"/>
                </a:ext>
              </a:extLst>
            </p:cNvPr>
            <p:cNvGrpSpPr/>
            <p:nvPr/>
          </p:nvGrpSpPr>
          <p:grpSpPr>
            <a:xfrm>
              <a:off x="3944424" y="2369264"/>
              <a:ext cx="50937" cy="204500"/>
              <a:chOff x="3944424" y="2369264"/>
              <a:chExt cx="50937" cy="204500"/>
            </a:xfrm>
          </p:grpSpPr>
          <p:sp>
            <p:nvSpPr>
              <p:cNvPr id="114" name="任意多边形: 形状 113">
                <a:extLst>
                  <a:ext uri="{FF2B5EF4-FFF2-40B4-BE49-F238E27FC236}">
                    <a16:creationId xmlns:a16="http://schemas.microsoft.com/office/drawing/2014/main" id="{7887F835-D105-411A-AED4-B2D134A09684}"/>
                  </a:ext>
                </a:extLst>
              </p:cNvPr>
              <p:cNvSpPr/>
              <p:nvPr/>
            </p:nvSpPr>
            <p:spPr>
              <a:xfrm>
                <a:off x="3947356" y="2478330"/>
                <a:ext cx="27266" cy="95433"/>
              </a:xfrm>
              <a:custGeom>
                <a:avLst/>
                <a:gdLst>
                  <a:gd name="connsiteX0" fmla="*/ 2932 w 27266"/>
                  <a:gd name="connsiteY0" fmla="*/ 95433 h 95433"/>
                  <a:gd name="connsiteX1" fmla="*/ 27267 w 27266"/>
                  <a:gd name="connsiteY1" fmla="*/ 440 h 95433"/>
                  <a:gd name="connsiteX2" fmla="*/ 24335 w 27266"/>
                  <a:gd name="connsiteY2" fmla="*/ 0 h 95433"/>
                  <a:gd name="connsiteX3" fmla="*/ 0 w 27266"/>
                  <a:gd name="connsiteY3" fmla="*/ 94554 h 95433"/>
                  <a:gd name="connsiteX4" fmla="*/ 2932 w 27266"/>
                  <a:gd name="connsiteY4" fmla="*/ 95433 h 9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6" h="95433">
                    <a:moveTo>
                      <a:pt x="2932" y="95433"/>
                    </a:moveTo>
                    <a:cubicBezTo>
                      <a:pt x="18618" y="48376"/>
                      <a:pt x="27267" y="1026"/>
                      <a:pt x="27267" y="440"/>
                    </a:cubicBezTo>
                    <a:lnTo>
                      <a:pt x="24335" y="0"/>
                    </a:lnTo>
                    <a:cubicBezTo>
                      <a:pt x="24188" y="440"/>
                      <a:pt x="15686" y="47643"/>
                      <a:pt x="0" y="94554"/>
                    </a:cubicBezTo>
                    <a:lnTo>
                      <a:pt x="2932" y="95433"/>
                    </a:lnTo>
                    <a:close/>
                  </a:path>
                </a:pathLst>
              </a:custGeom>
              <a:solidFill>
                <a:srgbClr val="697746"/>
              </a:solidFill>
              <a:ln w="1463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D019EF10-F572-4BE3-AE63-C17C65A7B9AD}"/>
                  </a:ext>
                </a:extLst>
              </p:cNvPr>
              <p:cNvSpPr/>
              <p:nvPr/>
            </p:nvSpPr>
            <p:spPr>
              <a:xfrm>
                <a:off x="3944424" y="2369264"/>
                <a:ext cx="50871" cy="190910"/>
              </a:xfrm>
              <a:custGeom>
                <a:avLst/>
                <a:gdLst>
                  <a:gd name="connsiteX0" fmla="*/ 4398 w 50871"/>
                  <a:gd name="connsiteY0" fmla="*/ 186616 h 190910"/>
                  <a:gd name="connsiteX1" fmla="*/ 0 w 50871"/>
                  <a:gd name="connsiteY1" fmla="*/ 171956 h 190910"/>
                  <a:gd name="connsiteX2" fmla="*/ 2052 w 50871"/>
                  <a:gd name="connsiteY2" fmla="*/ 158909 h 190910"/>
                  <a:gd name="connsiteX3" fmla="*/ 19790 w 50871"/>
                  <a:gd name="connsiteY3" fmla="*/ 87517 h 190910"/>
                  <a:gd name="connsiteX4" fmla="*/ 38408 w 50871"/>
                  <a:gd name="connsiteY4" fmla="*/ 21256 h 190910"/>
                  <a:gd name="connsiteX5" fmla="*/ 48523 w 50871"/>
                  <a:gd name="connsiteY5" fmla="*/ 586 h 190910"/>
                  <a:gd name="connsiteX6" fmla="*/ 48816 w 50871"/>
                  <a:gd name="connsiteY6" fmla="*/ 293 h 190910"/>
                  <a:gd name="connsiteX7" fmla="*/ 49256 w 50871"/>
                  <a:gd name="connsiteY7" fmla="*/ 0 h 190910"/>
                  <a:gd name="connsiteX8" fmla="*/ 34450 w 50871"/>
                  <a:gd name="connsiteY8" fmla="*/ 160815 h 190910"/>
                  <a:gd name="connsiteX9" fmla="*/ 20084 w 50871"/>
                  <a:gd name="connsiteY9" fmla="*/ 187202 h 190910"/>
                  <a:gd name="connsiteX10" fmla="*/ 9089 w 50871"/>
                  <a:gd name="connsiteY10" fmla="*/ 190867 h 190910"/>
                  <a:gd name="connsiteX11" fmla="*/ 4398 w 50871"/>
                  <a:gd name="connsiteY11" fmla="*/ 186616 h 19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871" h="190910">
                    <a:moveTo>
                      <a:pt x="4398" y="186616"/>
                    </a:moveTo>
                    <a:cubicBezTo>
                      <a:pt x="1759" y="182364"/>
                      <a:pt x="586" y="177087"/>
                      <a:pt x="0" y="171956"/>
                    </a:cubicBezTo>
                    <a:cubicBezTo>
                      <a:pt x="440" y="166972"/>
                      <a:pt x="1613" y="161988"/>
                      <a:pt x="2052" y="158909"/>
                    </a:cubicBezTo>
                    <a:cubicBezTo>
                      <a:pt x="5717" y="134721"/>
                      <a:pt x="13633" y="111119"/>
                      <a:pt x="19790" y="87517"/>
                    </a:cubicBezTo>
                    <a:cubicBezTo>
                      <a:pt x="25508" y="65381"/>
                      <a:pt x="31225" y="43099"/>
                      <a:pt x="38408" y="21256"/>
                    </a:cubicBezTo>
                    <a:cubicBezTo>
                      <a:pt x="41486" y="11874"/>
                      <a:pt x="46324" y="6010"/>
                      <a:pt x="48523" y="586"/>
                    </a:cubicBezTo>
                    <a:cubicBezTo>
                      <a:pt x="48670" y="440"/>
                      <a:pt x="48670" y="440"/>
                      <a:pt x="48816" y="293"/>
                    </a:cubicBezTo>
                    <a:cubicBezTo>
                      <a:pt x="48963" y="147"/>
                      <a:pt x="49109" y="147"/>
                      <a:pt x="49256" y="0"/>
                    </a:cubicBezTo>
                    <a:cubicBezTo>
                      <a:pt x="56439" y="39727"/>
                      <a:pt x="37528" y="150846"/>
                      <a:pt x="34450" y="160815"/>
                    </a:cubicBezTo>
                    <a:cubicBezTo>
                      <a:pt x="31665" y="170050"/>
                      <a:pt x="27853" y="180898"/>
                      <a:pt x="20084" y="187202"/>
                    </a:cubicBezTo>
                    <a:cubicBezTo>
                      <a:pt x="16565" y="189987"/>
                      <a:pt x="12607" y="191160"/>
                      <a:pt x="9089" y="190867"/>
                    </a:cubicBezTo>
                    <a:cubicBezTo>
                      <a:pt x="7183" y="189694"/>
                      <a:pt x="5717" y="188375"/>
                      <a:pt x="4398" y="186616"/>
                    </a:cubicBezTo>
                    <a:close/>
                  </a:path>
                </a:pathLst>
              </a:custGeom>
              <a:solidFill>
                <a:srgbClr val="769F4F"/>
              </a:solidFill>
              <a:ln w="1463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F7CB2E2E-48B7-49C4-834B-6FFA101FE9A3}"/>
                  </a:ext>
                </a:extLst>
              </p:cNvPr>
              <p:cNvSpPr/>
              <p:nvPr/>
            </p:nvSpPr>
            <p:spPr>
              <a:xfrm>
                <a:off x="3957618" y="2375127"/>
                <a:ext cx="37743" cy="184709"/>
              </a:xfrm>
              <a:custGeom>
                <a:avLst/>
                <a:gdLst>
                  <a:gd name="connsiteX0" fmla="*/ 8063 w 37743"/>
                  <a:gd name="connsiteY0" fmla="*/ 150553 h 184709"/>
                  <a:gd name="connsiteX1" fmla="*/ 24775 w 37743"/>
                  <a:gd name="connsiteY1" fmla="*/ 68900 h 184709"/>
                  <a:gd name="connsiteX2" fmla="*/ 36942 w 37743"/>
                  <a:gd name="connsiteY2" fmla="*/ 0 h 184709"/>
                  <a:gd name="connsiteX3" fmla="*/ 21403 w 37743"/>
                  <a:gd name="connsiteY3" fmla="*/ 154951 h 184709"/>
                  <a:gd name="connsiteX4" fmla="*/ 7037 w 37743"/>
                  <a:gd name="connsiteY4" fmla="*/ 181338 h 184709"/>
                  <a:gd name="connsiteX5" fmla="*/ 0 w 37743"/>
                  <a:gd name="connsiteY5" fmla="*/ 184710 h 184709"/>
                  <a:gd name="connsiteX6" fmla="*/ 8063 w 37743"/>
                  <a:gd name="connsiteY6" fmla="*/ 150553 h 18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43" h="184709">
                    <a:moveTo>
                      <a:pt x="8063" y="150553"/>
                    </a:moveTo>
                    <a:cubicBezTo>
                      <a:pt x="13927" y="123433"/>
                      <a:pt x="19204" y="96166"/>
                      <a:pt x="24775" y="68900"/>
                    </a:cubicBezTo>
                    <a:cubicBezTo>
                      <a:pt x="29466" y="46031"/>
                      <a:pt x="32397" y="22869"/>
                      <a:pt x="36942" y="0"/>
                    </a:cubicBezTo>
                    <a:cubicBezTo>
                      <a:pt x="41633" y="43685"/>
                      <a:pt x="24335" y="145422"/>
                      <a:pt x="21403" y="154951"/>
                    </a:cubicBezTo>
                    <a:cubicBezTo>
                      <a:pt x="18618" y="164186"/>
                      <a:pt x="14806" y="175035"/>
                      <a:pt x="7037" y="181338"/>
                    </a:cubicBezTo>
                    <a:cubicBezTo>
                      <a:pt x="4838" y="183097"/>
                      <a:pt x="2346" y="184123"/>
                      <a:pt x="0" y="184710"/>
                    </a:cubicBezTo>
                    <a:cubicBezTo>
                      <a:pt x="2932" y="173422"/>
                      <a:pt x="5571" y="161988"/>
                      <a:pt x="8063" y="15055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6" name="图形 2">
              <a:extLst>
                <a:ext uri="{FF2B5EF4-FFF2-40B4-BE49-F238E27FC236}">
                  <a16:creationId xmlns:a16="http://schemas.microsoft.com/office/drawing/2014/main" id="{522643FA-CE3A-43C7-B52C-4449C264E3C1}"/>
                </a:ext>
              </a:extLst>
            </p:cNvPr>
            <p:cNvGrpSpPr/>
            <p:nvPr/>
          </p:nvGrpSpPr>
          <p:grpSpPr>
            <a:xfrm>
              <a:off x="3732155" y="2405619"/>
              <a:ext cx="167118" cy="75523"/>
              <a:chOff x="3732155" y="2405619"/>
              <a:chExt cx="167118" cy="75523"/>
            </a:xfrm>
          </p:grpSpPr>
          <p:sp>
            <p:nvSpPr>
              <p:cNvPr id="111" name="任意多边形: 形状 110">
                <a:extLst>
                  <a:ext uri="{FF2B5EF4-FFF2-40B4-BE49-F238E27FC236}">
                    <a16:creationId xmlns:a16="http://schemas.microsoft.com/office/drawing/2014/main" id="{4FC38FFD-8D93-4827-9AA8-7986DE012CD2}"/>
                  </a:ext>
                </a:extLst>
              </p:cNvPr>
              <p:cNvSpPr/>
              <p:nvPr/>
            </p:nvSpPr>
            <p:spPr>
              <a:xfrm>
                <a:off x="3813222" y="2439629"/>
                <a:ext cx="86051" cy="37528"/>
              </a:xfrm>
              <a:custGeom>
                <a:avLst/>
                <a:gdLst>
                  <a:gd name="connsiteX0" fmla="*/ 85172 w 86051"/>
                  <a:gd name="connsiteY0" fmla="*/ 37528 h 37528"/>
                  <a:gd name="connsiteX1" fmla="*/ 86051 w 86051"/>
                  <a:gd name="connsiteY1" fmla="*/ 34743 h 37528"/>
                  <a:gd name="connsiteX2" fmla="*/ 1319 w 86051"/>
                  <a:gd name="connsiteY2" fmla="*/ 0 h 37528"/>
                  <a:gd name="connsiteX3" fmla="*/ 0 w 86051"/>
                  <a:gd name="connsiteY3" fmla="*/ 2639 h 37528"/>
                  <a:gd name="connsiteX4" fmla="*/ 85172 w 86051"/>
                  <a:gd name="connsiteY4" fmla="*/ 37528 h 3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51" h="37528">
                    <a:moveTo>
                      <a:pt x="85172" y="37528"/>
                    </a:moveTo>
                    <a:lnTo>
                      <a:pt x="86051" y="34743"/>
                    </a:lnTo>
                    <a:cubicBezTo>
                      <a:pt x="42073" y="20230"/>
                      <a:pt x="1759" y="147"/>
                      <a:pt x="1319" y="0"/>
                    </a:cubicBezTo>
                    <a:lnTo>
                      <a:pt x="0" y="2639"/>
                    </a:lnTo>
                    <a:cubicBezTo>
                      <a:pt x="440" y="2785"/>
                      <a:pt x="40900" y="23015"/>
                      <a:pt x="85172" y="37528"/>
                    </a:cubicBezTo>
                    <a:close/>
                  </a:path>
                </a:pathLst>
              </a:custGeom>
              <a:solidFill>
                <a:srgbClr val="697746"/>
              </a:solidFill>
              <a:ln w="1463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E9771F71-2177-4843-8466-F76ECA669AF5}"/>
                  </a:ext>
                </a:extLst>
              </p:cNvPr>
              <p:cNvSpPr/>
              <p:nvPr/>
            </p:nvSpPr>
            <p:spPr>
              <a:xfrm>
                <a:off x="3732448" y="2405619"/>
                <a:ext cx="153689" cy="75523"/>
              </a:xfrm>
              <a:custGeom>
                <a:avLst/>
                <a:gdLst>
                  <a:gd name="connsiteX0" fmla="*/ 153338 w 153689"/>
                  <a:gd name="connsiteY0" fmla="*/ 60837 h 75523"/>
                  <a:gd name="connsiteX1" fmla="*/ 146009 w 153689"/>
                  <a:gd name="connsiteY1" fmla="*/ 49549 h 75523"/>
                  <a:gd name="connsiteX2" fmla="*/ 135894 w 153689"/>
                  <a:gd name="connsiteY2" fmla="*/ 44418 h 75523"/>
                  <a:gd name="connsiteX3" fmla="*/ 76816 w 153689"/>
                  <a:gd name="connsiteY3" fmla="*/ 21696 h 75523"/>
                  <a:gd name="connsiteX4" fmla="*/ 20816 w 153689"/>
                  <a:gd name="connsiteY4" fmla="*/ 2492 h 75523"/>
                  <a:gd name="connsiteX5" fmla="*/ 733 w 153689"/>
                  <a:gd name="connsiteY5" fmla="*/ 0 h 75523"/>
                  <a:gd name="connsiteX6" fmla="*/ 440 w 153689"/>
                  <a:gd name="connsiteY6" fmla="*/ 147 h 75523"/>
                  <a:gd name="connsiteX7" fmla="*/ 0 w 153689"/>
                  <a:gd name="connsiteY7" fmla="*/ 440 h 75523"/>
                  <a:gd name="connsiteX8" fmla="*/ 118009 w 153689"/>
                  <a:gd name="connsiteY8" fmla="*/ 72125 h 75523"/>
                  <a:gd name="connsiteX9" fmla="*/ 144543 w 153689"/>
                  <a:gd name="connsiteY9" fmla="*/ 74030 h 75523"/>
                  <a:gd name="connsiteX10" fmla="*/ 153632 w 153689"/>
                  <a:gd name="connsiteY10" fmla="*/ 66847 h 75523"/>
                  <a:gd name="connsiteX11" fmla="*/ 153338 w 153689"/>
                  <a:gd name="connsiteY11" fmla="*/ 60837 h 7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89" h="75523">
                    <a:moveTo>
                      <a:pt x="153338" y="60837"/>
                    </a:moveTo>
                    <a:cubicBezTo>
                      <a:pt x="152019" y="56439"/>
                      <a:pt x="149234" y="52774"/>
                      <a:pt x="146009" y="49549"/>
                    </a:cubicBezTo>
                    <a:cubicBezTo>
                      <a:pt x="142344" y="47350"/>
                      <a:pt x="138386" y="45738"/>
                      <a:pt x="135894" y="44418"/>
                    </a:cubicBezTo>
                    <a:cubicBezTo>
                      <a:pt x="117276" y="34890"/>
                      <a:pt x="96606" y="29172"/>
                      <a:pt x="76816" y="21696"/>
                    </a:cubicBezTo>
                    <a:cubicBezTo>
                      <a:pt x="58345" y="14806"/>
                      <a:pt x="39874" y="7916"/>
                      <a:pt x="20816" y="2492"/>
                    </a:cubicBezTo>
                    <a:cubicBezTo>
                      <a:pt x="12607" y="147"/>
                      <a:pt x="5717" y="1026"/>
                      <a:pt x="733" y="0"/>
                    </a:cubicBezTo>
                    <a:cubicBezTo>
                      <a:pt x="586" y="0"/>
                      <a:pt x="586" y="0"/>
                      <a:pt x="440" y="147"/>
                    </a:cubicBezTo>
                    <a:cubicBezTo>
                      <a:pt x="293" y="147"/>
                      <a:pt x="147" y="293"/>
                      <a:pt x="0" y="440"/>
                    </a:cubicBezTo>
                    <a:cubicBezTo>
                      <a:pt x="22722" y="26973"/>
                      <a:pt x="109360" y="69339"/>
                      <a:pt x="118009" y="72125"/>
                    </a:cubicBezTo>
                    <a:cubicBezTo>
                      <a:pt x="125925" y="74617"/>
                      <a:pt x="135600" y="77256"/>
                      <a:pt x="144543" y="74030"/>
                    </a:cubicBezTo>
                    <a:cubicBezTo>
                      <a:pt x="148647" y="72565"/>
                      <a:pt x="151726" y="69926"/>
                      <a:pt x="153632" y="66847"/>
                    </a:cubicBezTo>
                    <a:cubicBezTo>
                      <a:pt x="153778" y="64795"/>
                      <a:pt x="153632" y="62743"/>
                      <a:pt x="153338" y="60837"/>
                    </a:cubicBezTo>
                    <a:close/>
                  </a:path>
                </a:pathLst>
              </a:custGeom>
              <a:solidFill>
                <a:srgbClr val="769F4F"/>
              </a:solidFill>
              <a:ln w="1463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D27EF1A1-8083-49FB-AA78-3D180D4052C4}"/>
                  </a:ext>
                </a:extLst>
              </p:cNvPr>
              <p:cNvSpPr/>
              <p:nvPr/>
            </p:nvSpPr>
            <p:spPr>
              <a:xfrm>
                <a:off x="3732155" y="2405766"/>
                <a:ext cx="153924" cy="75377"/>
              </a:xfrm>
              <a:custGeom>
                <a:avLst/>
                <a:gdLst>
                  <a:gd name="connsiteX0" fmla="*/ 28586 w 153924"/>
                  <a:gd name="connsiteY0" fmla="*/ 11728 h 75377"/>
                  <a:gd name="connsiteX1" fmla="*/ 153925 w 153924"/>
                  <a:gd name="connsiteY1" fmla="*/ 64648 h 75377"/>
                  <a:gd name="connsiteX2" fmla="*/ 153632 w 153924"/>
                  <a:gd name="connsiteY2" fmla="*/ 66701 h 75377"/>
                  <a:gd name="connsiteX3" fmla="*/ 144543 w 153924"/>
                  <a:gd name="connsiteY3" fmla="*/ 73884 h 75377"/>
                  <a:gd name="connsiteX4" fmla="*/ 118009 w 153924"/>
                  <a:gd name="connsiteY4" fmla="*/ 71978 h 75377"/>
                  <a:gd name="connsiteX5" fmla="*/ 0 w 153924"/>
                  <a:gd name="connsiteY5" fmla="*/ 293 h 75377"/>
                  <a:gd name="connsiteX6" fmla="*/ 440 w 153924"/>
                  <a:gd name="connsiteY6" fmla="*/ 0 h 75377"/>
                  <a:gd name="connsiteX7" fmla="*/ 28586 w 153924"/>
                  <a:gd name="connsiteY7" fmla="*/ 11728 h 75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924" h="75377">
                    <a:moveTo>
                      <a:pt x="28586" y="11728"/>
                    </a:moveTo>
                    <a:cubicBezTo>
                      <a:pt x="51601" y="21403"/>
                      <a:pt x="146155" y="62450"/>
                      <a:pt x="153925" y="64648"/>
                    </a:cubicBezTo>
                    <a:cubicBezTo>
                      <a:pt x="153925" y="65382"/>
                      <a:pt x="153778" y="65968"/>
                      <a:pt x="153632" y="66701"/>
                    </a:cubicBezTo>
                    <a:cubicBezTo>
                      <a:pt x="151872" y="69779"/>
                      <a:pt x="148647" y="72418"/>
                      <a:pt x="144543" y="73884"/>
                    </a:cubicBezTo>
                    <a:cubicBezTo>
                      <a:pt x="135600" y="77109"/>
                      <a:pt x="125925" y="74470"/>
                      <a:pt x="118009" y="71978"/>
                    </a:cubicBezTo>
                    <a:cubicBezTo>
                      <a:pt x="109360" y="69193"/>
                      <a:pt x="22722" y="26827"/>
                      <a:pt x="0" y="293"/>
                    </a:cubicBezTo>
                    <a:cubicBezTo>
                      <a:pt x="147" y="147"/>
                      <a:pt x="293" y="147"/>
                      <a:pt x="440" y="0"/>
                    </a:cubicBezTo>
                    <a:cubicBezTo>
                      <a:pt x="9822" y="3958"/>
                      <a:pt x="19204" y="7916"/>
                      <a:pt x="28586" y="11728"/>
                    </a:cubicBezTo>
                    <a:close/>
                  </a:path>
                </a:pathLst>
              </a:custGeom>
              <a:solidFill>
                <a:srgbClr val="769F4F">
                  <a:alpha val="49000"/>
                </a:srgbClr>
              </a:solidFill>
              <a:ln w="14633" cap="flat">
                <a:noFill/>
                <a:prstDash val="solid"/>
                <a:miter/>
              </a:ln>
            </p:spPr>
            <p:txBody>
              <a:bodyPr rtlCol="0" anchor="ctr"/>
              <a:lstStyle/>
              <a:p>
                <a:endParaRPr lang="zh-CN" altLang="en-US" dirty="0"/>
              </a:p>
            </p:txBody>
          </p:sp>
        </p:grpSp>
        <p:grpSp>
          <p:nvGrpSpPr>
            <p:cNvPr id="107" name="图形 2">
              <a:extLst>
                <a:ext uri="{FF2B5EF4-FFF2-40B4-BE49-F238E27FC236}">
                  <a16:creationId xmlns:a16="http://schemas.microsoft.com/office/drawing/2014/main" id="{9AD6B5A1-3A38-4481-9869-9EE23089234C}"/>
                </a:ext>
              </a:extLst>
            </p:cNvPr>
            <p:cNvGrpSpPr/>
            <p:nvPr/>
          </p:nvGrpSpPr>
          <p:grpSpPr>
            <a:xfrm>
              <a:off x="3739338" y="2480089"/>
              <a:ext cx="195557" cy="69275"/>
              <a:chOff x="3739338" y="2480089"/>
              <a:chExt cx="195557" cy="69275"/>
            </a:xfrm>
          </p:grpSpPr>
          <p:sp>
            <p:nvSpPr>
              <p:cNvPr id="108" name="任意多边形: 形状 107">
                <a:extLst>
                  <a:ext uri="{FF2B5EF4-FFF2-40B4-BE49-F238E27FC236}">
                    <a16:creationId xmlns:a16="http://schemas.microsoft.com/office/drawing/2014/main" id="{673E8654-52F2-4FC7-A3D1-9BD6A14BE0FC}"/>
                  </a:ext>
                </a:extLst>
              </p:cNvPr>
              <p:cNvSpPr/>
              <p:nvPr/>
            </p:nvSpPr>
            <p:spPr>
              <a:xfrm>
                <a:off x="3845619" y="2515126"/>
                <a:ext cx="89276" cy="27413"/>
              </a:xfrm>
              <a:custGeom>
                <a:avLst/>
                <a:gdLst>
                  <a:gd name="connsiteX0" fmla="*/ 88690 w 89276"/>
                  <a:gd name="connsiteY0" fmla="*/ 27413 h 27413"/>
                  <a:gd name="connsiteX1" fmla="*/ 89276 w 89276"/>
                  <a:gd name="connsiteY1" fmla="*/ 24628 h 27413"/>
                  <a:gd name="connsiteX2" fmla="*/ 1026 w 89276"/>
                  <a:gd name="connsiteY2" fmla="*/ 0 h 27413"/>
                  <a:gd name="connsiteX3" fmla="*/ 0 w 89276"/>
                  <a:gd name="connsiteY3" fmla="*/ 2785 h 27413"/>
                  <a:gd name="connsiteX4" fmla="*/ 88690 w 89276"/>
                  <a:gd name="connsiteY4" fmla="*/ 27413 h 27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76" h="27413">
                    <a:moveTo>
                      <a:pt x="88690" y="27413"/>
                    </a:moveTo>
                    <a:lnTo>
                      <a:pt x="89276" y="24628"/>
                    </a:lnTo>
                    <a:cubicBezTo>
                      <a:pt x="43832" y="15392"/>
                      <a:pt x="1466" y="147"/>
                      <a:pt x="1026" y="0"/>
                    </a:cubicBezTo>
                    <a:lnTo>
                      <a:pt x="0" y="2785"/>
                    </a:lnTo>
                    <a:cubicBezTo>
                      <a:pt x="586" y="2785"/>
                      <a:pt x="43099" y="18178"/>
                      <a:pt x="88690" y="27413"/>
                    </a:cubicBezTo>
                    <a:close/>
                  </a:path>
                </a:pathLst>
              </a:custGeom>
              <a:solidFill>
                <a:srgbClr val="697746"/>
              </a:solidFill>
              <a:ln w="1463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8CBA73E5-CADA-4239-9974-94EE6369209C}"/>
                  </a:ext>
                </a:extLst>
              </p:cNvPr>
              <p:cNvSpPr/>
              <p:nvPr/>
            </p:nvSpPr>
            <p:spPr>
              <a:xfrm>
                <a:off x="3739338" y="2480089"/>
                <a:ext cx="181952" cy="69129"/>
              </a:xfrm>
              <a:custGeom>
                <a:avLst/>
                <a:gdLst>
                  <a:gd name="connsiteX0" fmla="*/ 180898 w 181952"/>
                  <a:gd name="connsiteY0" fmla="*/ 53067 h 69129"/>
                  <a:gd name="connsiteX1" fmla="*/ 170637 w 181952"/>
                  <a:gd name="connsiteY1" fmla="*/ 41926 h 69129"/>
                  <a:gd name="connsiteX2" fmla="*/ 158469 w 181952"/>
                  <a:gd name="connsiteY2" fmla="*/ 37235 h 69129"/>
                  <a:gd name="connsiteX3" fmla="*/ 88983 w 181952"/>
                  <a:gd name="connsiteY3" fmla="*/ 17591 h 69129"/>
                  <a:gd name="connsiteX4" fmla="*/ 23455 w 181952"/>
                  <a:gd name="connsiteY4" fmla="*/ 1319 h 69129"/>
                  <a:gd name="connsiteX5" fmla="*/ 733 w 181952"/>
                  <a:gd name="connsiteY5" fmla="*/ 0 h 69129"/>
                  <a:gd name="connsiteX6" fmla="*/ 440 w 181952"/>
                  <a:gd name="connsiteY6" fmla="*/ 147 h 69129"/>
                  <a:gd name="connsiteX7" fmla="*/ 0 w 181952"/>
                  <a:gd name="connsiteY7" fmla="*/ 440 h 69129"/>
                  <a:gd name="connsiteX8" fmla="*/ 143663 w 181952"/>
                  <a:gd name="connsiteY8" fmla="*/ 66701 h 69129"/>
                  <a:gd name="connsiteX9" fmla="*/ 173275 w 181952"/>
                  <a:gd name="connsiteY9" fmla="*/ 66994 h 69129"/>
                  <a:gd name="connsiteX10" fmla="*/ 181924 w 181952"/>
                  <a:gd name="connsiteY10" fmla="*/ 59078 h 69129"/>
                  <a:gd name="connsiteX11" fmla="*/ 180898 w 181952"/>
                  <a:gd name="connsiteY11" fmla="*/ 53067 h 6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52" h="69129">
                    <a:moveTo>
                      <a:pt x="180898" y="53067"/>
                    </a:moveTo>
                    <a:cubicBezTo>
                      <a:pt x="178553" y="48670"/>
                      <a:pt x="174888" y="45005"/>
                      <a:pt x="170637" y="41926"/>
                    </a:cubicBezTo>
                    <a:cubicBezTo>
                      <a:pt x="166092" y="39874"/>
                      <a:pt x="161401" y="38408"/>
                      <a:pt x="158469" y="37235"/>
                    </a:cubicBezTo>
                    <a:cubicBezTo>
                      <a:pt x="136040" y="28586"/>
                      <a:pt x="112145" y="23895"/>
                      <a:pt x="88983" y="17591"/>
                    </a:cubicBezTo>
                    <a:cubicBezTo>
                      <a:pt x="67287" y="11728"/>
                      <a:pt x="45591" y="5717"/>
                      <a:pt x="23455" y="1319"/>
                    </a:cubicBezTo>
                    <a:cubicBezTo>
                      <a:pt x="13927" y="-586"/>
                      <a:pt x="6450" y="733"/>
                      <a:pt x="733" y="0"/>
                    </a:cubicBezTo>
                    <a:cubicBezTo>
                      <a:pt x="586" y="0"/>
                      <a:pt x="440" y="0"/>
                      <a:pt x="440" y="147"/>
                    </a:cubicBezTo>
                    <a:cubicBezTo>
                      <a:pt x="293" y="147"/>
                      <a:pt x="147" y="293"/>
                      <a:pt x="0" y="440"/>
                    </a:cubicBezTo>
                    <a:cubicBezTo>
                      <a:pt x="30052" y="26241"/>
                      <a:pt x="133695" y="64502"/>
                      <a:pt x="143663" y="66701"/>
                    </a:cubicBezTo>
                    <a:cubicBezTo>
                      <a:pt x="152899" y="68753"/>
                      <a:pt x="164040" y="70805"/>
                      <a:pt x="173275" y="66994"/>
                    </a:cubicBezTo>
                    <a:cubicBezTo>
                      <a:pt x="177527" y="65235"/>
                      <a:pt x="180458" y="62303"/>
                      <a:pt x="181924" y="59078"/>
                    </a:cubicBezTo>
                    <a:cubicBezTo>
                      <a:pt x="182071" y="57026"/>
                      <a:pt x="181631" y="54973"/>
                      <a:pt x="180898" y="53067"/>
                    </a:cubicBezTo>
                    <a:close/>
                  </a:path>
                </a:pathLst>
              </a:custGeom>
              <a:solidFill>
                <a:srgbClr val="769F4F"/>
              </a:solidFill>
              <a:ln w="1463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5ED9DA7D-1D8C-4FC0-8BD1-C6762BE5D458}"/>
                  </a:ext>
                </a:extLst>
              </p:cNvPr>
              <p:cNvSpPr/>
              <p:nvPr/>
            </p:nvSpPr>
            <p:spPr>
              <a:xfrm>
                <a:off x="3743736" y="2484194"/>
                <a:ext cx="177526" cy="65171"/>
              </a:xfrm>
              <a:custGeom>
                <a:avLst/>
                <a:gdLst>
                  <a:gd name="connsiteX0" fmla="*/ 29612 w 177526"/>
                  <a:gd name="connsiteY0" fmla="*/ 9822 h 65171"/>
                  <a:gd name="connsiteX1" fmla="*/ 69046 w 177526"/>
                  <a:gd name="connsiteY1" fmla="*/ 22429 h 65171"/>
                  <a:gd name="connsiteX2" fmla="*/ 109800 w 177526"/>
                  <a:gd name="connsiteY2" fmla="*/ 35916 h 65171"/>
                  <a:gd name="connsiteX3" fmla="*/ 149234 w 177526"/>
                  <a:gd name="connsiteY3" fmla="*/ 47350 h 65171"/>
                  <a:gd name="connsiteX4" fmla="*/ 177380 w 177526"/>
                  <a:gd name="connsiteY4" fmla="*/ 52921 h 65171"/>
                  <a:gd name="connsiteX5" fmla="*/ 177527 w 177526"/>
                  <a:gd name="connsiteY5" fmla="*/ 55120 h 65171"/>
                  <a:gd name="connsiteX6" fmla="*/ 168877 w 177526"/>
                  <a:gd name="connsiteY6" fmla="*/ 63036 h 65171"/>
                  <a:gd name="connsiteX7" fmla="*/ 139265 w 177526"/>
                  <a:gd name="connsiteY7" fmla="*/ 62743 h 65171"/>
                  <a:gd name="connsiteX8" fmla="*/ 0 w 177526"/>
                  <a:gd name="connsiteY8" fmla="*/ 0 h 65171"/>
                  <a:gd name="connsiteX9" fmla="*/ 29612 w 177526"/>
                  <a:gd name="connsiteY9" fmla="*/ 9822 h 6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7526" h="65171">
                    <a:moveTo>
                      <a:pt x="29612" y="9822"/>
                    </a:moveTo>
                    <a:cubicBezTo>
                      <a:pt x="42806" y="13926"/>
                      <a:pt x="55999" y="18031"/>
                      <a:pt x="69046" y="22429"/>
                    </a:cubicBezTo>
                    <a:cubicBezTo>
                      <a:pt x="82533" y="26973"/>
                      <a:pt x="96166" y="31664"/>
                      <a:pt x="109800" y="35916"/>
                    </a:cubicBezTo>
                    <a:cubicBezTo>
                      <a:pt x="122847" y="40020"/>
                      <a:pt x="136040" y="43539"/>
                      <a:pt x="149234" y="47350"/>
                    </a:cubicBezTo>
                    <a:cubicBezTo>
                      <a:pt x="158323" y="49989"/>
                      <a:pt x="167851" y="53067"/>
                      <a:pt x="177380" y="52921"/>
                    </a:cubicBezTo>
                    <a:cubicBezTo>
                      <a:pt x="177527" y="53654"/>
                      <a:pt x="177527" y="54387"/>
                      <a:pt x="177527" y="55120"/>
                    </a:cubicBezTo>
                    <a:cubicBezTo>
                      <a:pt x="176061" y="58345"/>
                      <a:pt x="173129" y="61277"/>
                      <a:pt x="168877" y="63036"/>
                    </a:cubicBezTo>
                    <a:cubicBezTo>
                      <a:pt x="159642" y="66847"/>
                      <a:pt x="148501" y="64795"/>
                      <a:pt x="139265" y="62743"/>
                    </a:cubicBezTo>
                    <a:cubicBezTo>
                      <a:pt x="129737" y="60544"/>
                      <a:pt x="34743" y="25654"/>
                      <a:pt x="0" y="0"/>
                    </a:cubicBezTo>
                    <a:cubicBezTo>
                      <a:pt x="9968" y="3372"/>
                      <a:pt x="19790" y="6597"/>
                      <a:pt x="29612" y="9822"/>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 name="组合 6">
            <a:extLst>
              <a:ext uri="{FF2B5EF4-FFF2-40B4-BE49-F238E27FC236}">
                <a16:creationId xmlns:a16="http://schemas.microsoft.com/office/drawing/2014/main" id="{A4E50BE2-6004-408B-8543-0865BF2561DE}"/>
              </a:ext>
            </a:extLst>
          </p:cNvPr>
          <p:cNvGrpSpPr/>
          <p:nvPr/>
        </p:nvGrpSpPr>
        <p:grpSpPr>
          <a:xfrm>
            <a:off x="6802280" y="1566841"/>
            <a:ext cx="4843760" cy="1262405"/>
            <a:chOff x="6802280" y="1566841"/>
            <a:chExt cx="4843760" cy="1262405"/>
          </a:xfrm>
        </p:grpSpPr>
        <p:sp>
          <p:nvSpPr>
            <p:cNvPr id="130" name="矩形: 圆角 129">
              <a:extLst>
                <a:ext uri="{FF2B5EF4-FFF2-40B4-BE49-F238E27FC236}">
                  <a16:creationId xmlns:a16="http://schemas.microsoft.com/office/drawing/2014/main" id="{6EC675BA-5ED5-4964-90C1-4CA76F873DBF}"/>
                </a:ext>
              </a:extLst>
            </p:cNvPr>
            <p:cNvSpPr/>
            <p:nvPr/>
          </p:nvSpPr>
          <p:spPr>
            <a:xfrm>
              <a:off x="6802280" y="1566841"/>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输入标题</a:t>
              </a:r>
            </a:p>
          </p:txBody>
        </p:sp>
        <p:sp>
          <p:nvSpPr>
            <p:cNvPr id="131" name="文本框 130">
              <a:extLst>
                <a:ext uri="{FF2B5EF4-FFF2-40B4-BE49-F238E27FC236}">
                  <a16:creationId xmlns:a16="http://schemas.microsoft.com/office/drawing/2014/main" id="{8734209E-1E39-4C9E-9D2E-46C319424D98}"/>
                </a:ext>
              </a:extLst>
            </p:cNvPr>
            <p:cNvSpPr txBox="1"/>
            <p:nvPr/>
          </p:nvSpPr>
          <p:spPr>
            <a:xfrm>
              <a:off x="6802280" y="2116294"/>
              <a:ext cx="4843760" cy="712952"/>
            </a:xfrm>
            <a:prstGeom prst="rect">
              <a:avLst/>
            </a:prstGeom>
            <a:noFill/>
          </p:spPr>
          <p:txBody>
            <a:bodyPr wrap="square" rtlCol="0">
              <a:spAutoFit/>
            </a:bodyPr>
            <a:lstStyle/>
            <a:p>
              <a:pPr>
                <a:lnSpc>
                  <a:spcPct val="120000"/>
                </a:lnSpc>
              </a:pPr>
              <a:r>
                <a:rPr lang="zh-CN" altLang="en-US" dirty="0"/>
                <a:t>单击此处添加文本内容单击此处添加文本内容</a:t>
              </a:r>
              <a:endParaRPr lang="en-US" altLang="zh-CN" dirty="0"/>
            </a:p>
            <a:p>
              <a:pPr>
                <a:lnSpc>
                  <a:spcPct val="120000"/>
                </a:lnSpc>
              </a:pPr>
              <a:r>
                <a:rPr lang="zh-CN" altLang="en-US" dirty="0"/>
                <a:t>单击此处添加文本内容单击此处添加文本内容</a:t>
              </a:r>
            </a:p>
          </p:txBody>
        </p:sp>
      </p:grpSp>
      <p:grpSp>
        <p:nvGrpSpPr>
          <p:cNvPr id="6" name="组合 5">
            <a:extLst>
              <a:ext uri="{FF2B5EF4-FFF2-40B4-BE49-F238E27FC236}">
                <a16:creationId xmlns:a16="http://schemas.microsoft.com/office/drawing/2014/main" id="{942F6356-7E66-4798-851F-1F9B751AFDBA}"/>
              </a:ext>
            </a:extLst>
          </p:cNvPr>
          <p:cNvGrpSpPr/>
          <p:nvPr/>
        </p:nvGrpSpPr>
        <p:grpSpPr>
          <a:xfrm>
            <a:off x="6802280" y="3546167"/>
            <a:ext cx="4843760" cy="1298731"/>
            <a:chOff x="6802280" y="4157303"/>
            <a:chExt cx="4843760" cy="1298731"/>
          </a:xfrm>
        </p:grpSpPr>
        <p:sp>
          <p:nvSpPr>
            <p:cNvPr id="129" name="矩形: 圆角 128">
              <a:extLst>
                <a:ext uri="{FF2B5EF4-FFF2-40B4-BE49-F238E27FC236}">
                  <a16:creationId xmlns:a16="http://schemas.microsoft.com/office/drawing/2014/main" id="{670E9875-0946-4C5D-B3BF-EB15334D1E3B}"/>
                </a:ext>
              </a:extLst>
            </p:cNvPr>
            <p:cNvSpPr/>
            <p:nvPr/>
          </p:nvSpPr>
          <p:spPr>
            <a:xfrm>
              <a:off x="6802280" y="415730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输入标题</a:t>
              </a:r>
            </a:p>
          </p:txBody>
        </p:sp>
        <p:sp>
          <p:nvSpPr>
            <p:cNvPr id="132" name="文本框 131">
              <a:extLst>
                <a:ext uri="{FF2B5EF4-FFF2-40B4-BE49-F238E27FC236}">
                  <a16:creationId xmlns:a16="http://schemas.microsoft.com/office/drawing/2014/main" id="{B29C4519-26A8-464B-97F5-DC5DD9CE7419}"/>
                </a:ext>
              </a:extLst>
            </p:cNvPr>
            <p:cNvSpPr txBox="1"/>
            <p:nvPr/>
          </p:nvSpPr>
          <p:spPr>
            <a:xfrm>
              <a:off x="6802280" y="4743082"/>
              <a:ext cx="4843760" cy="712952"/>
            </a:xfrm>
            <a:prstGeom prst="rect">
              <a:avLst/>
            </a:prstGeom>
            <a:noFill/>
          </p:spPr>
          <p:txBody>
            <a:bodyPr wrap="square" rtlCol="0">
              <a:spAutoFit/>
            </a:bodyPr>
            <a:lstStyle/>
            <a:p>
              <a:pPr>
                <a:lnSpc>
                  <a:spcPct val="120000"/>
                </a:lnSpc>
              </a:pPr>
              <a:r>
                <a:rPr lang="zh-CN" altLang="en-US" dirty="0"/>
                <a:t>单击此处添加文本内容单击此处添加文本内容</a:t>
              </a:r>
              <a:endParaRPr lang="en-US" altLang="zh-CN" dirty="0"/>
            </a:p>
            <a:p>
              <a:pPr>
                <a:lnSpc>
                  <a:spcPct val="120000"/>
                </a:lnSpc>
              </a:pPr>
              <a:r>
                <a:rPr lang="zh-CN" altLang="en-US" dirty="0"/>
                <a:t>单击此处添加文本内容单击此处添加文本内容</a:t>
              </a:r>
            </a:p>
          </p:txBody>
        </p:sp>
      </p:grpSp>
      <p:grpSp>
        <p:nvGrpSpPr>
          <p:cNvPr id="5" name="组合 4">
            <a:extLst>
              <a:ext uri="{FF2B5EF4-FFF2-40B4-BE49-F238E27FC236}">
                <a16:creationId xmlns:a16="http://schemas.microsoft.com/office/drawing/2014/main" id="{3A4AC2A2-8AF1-4562-A624-7AFA80F5E2A4}"/>
              </a:ext>
            </a:extLst>
          </p:cNvPr>
          <p:cNvGrpSpPr/>
          <p:nvPr/>
        </p:nvGrpSpPr>
        <p:grpSpPr>
          <a:xfrm>
            <a:off x="693979" y="2557055"/>
            <a:ext cx="4843760" cy="1261303"/>
            <a:chOff x="693979" y="2829246"/>
            <a:chExt cx="4843760" cy="1261303"/>
          </a:xfrm>
        </p:grpSpPr>
        <p:sp>
          <p:nvSpPr>
            <p:cNvPr id="128" name="矩形: 圆角 127">
              <a:extLst>
                <a:ext uri="{FF2B5EF4-FFF2-40B4-BE49-F238E27FC236}">
                  <a16:creationId xmlns:a16="http://schemas.microsoft.com/office/drawing/2014/main" id="{0F02E7A8-D68C-415D-955E-19913B6F429C}"/>
                </a:ext>
              </a:extLst>
            </p:cNvPr>
            <p:cNvSpPr/>
            <p:nvPr/>
          </p:nvSpPr>
          <p:spPr>
            <a:xfrm>
              <a:off x="3304651" y="2829246"/>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输入标题</a:t>
              </a:r>
            </a:p>
          </p:txBody>
        </p:sp>
        <p:sp>
          <p:nvSpPr>
            <p:cNvPr id="133" name="文本框 132">
              <a:extLst>
                <a:ext uri="{FF2B5EF4-FFF2-40B4-BE49-F238E27FC236}">
                  <a16:creationId xmlns:a16="http://schemas.microsoft.com/office/drawing/2014/main" id="{38345DFE-726E-47E9-ABCD-3D66C2871843}"/>
                </a:ext>
              </a:extLst>
            </p:cNvPr>
            <p:cNvSpPr txBox="1"/>
            <p:nvPr/>
          </p:nvSpPr>
          <p:spPr>
            <a:xfrm>
              <a:off x="693979" y="3377597"/>
              <a:ext cx="4843760" cy="712952"/>
            </a:xfrm>
            <a:prstGeom prst="rect">
              <a:avLst/>
            </a:prstGeom>
            <a:noFill/>
          </p:spPr>
          <p:txBody>
            <a:bodyPr wrap="square" rtlCol="0">
              <a:spAutoFit/>
            </a:bodyPr>
            <a:lstStyle/>
            <a:p>
              <a:pPr>
                <a:lnSpc>
                  <a:spcPct val="120000"/>
                </a:lnSpc>
              </a:pPr>
              <a:r>
                <a:rPr lang="zh-CN" altLang="en-US" dirty="0"/>
                <a:t>单击此处添加文本内容单击此处添加文本内容</a:t>
              </a:r>
              <a:endParaRPr lang="en-US" altLang="zh-CN" dirty="0"/>
            </a:p>
            <a:p>
              <a:pPr>
                <a:lnSpc>
                  <a:spcPct val="120000"/>
                </a:lnSpc>
              </a:pPr>
              <a:r>
                <a:rPr lang="zh-CN" altLang="en-US" dirty="0"/>
                <a:t>单击此处添加文本内容单击此处添加文本内容</a:t>
              </a:r>
            </a:p>
          </p:txBody>
        </p:sp>
      </p:grpSp>
      <p:grpSp>
        <p:nvGrpSpPr>
          <p:cNvPr id="134" name="组合 133">
            <a:extLst>
              <a:ext uri="{FF2B5EF4-FFF2-40B4-BE49-F238E27FC236}">
                <a16:creationId xmlns:a16="http://schemas.microsoft.com/office/drawing/2014/main" id="{6E5A0152-87A0-4411-879D-8F60F672750C}"/>
              </a:ext>
            </a:extLst>
          </p:cNvPr>
          <p:cNvGrpSpPr/>
          <p:nvPr/>
        </p:nvGrpSpPr>
        <p:grpSpPr>
          <a:xfrm>
            <a:off x="693979" y="4572707"/>
            <a:ext cx="4843760" cy="1261303"/>
            <a:chOff x="693979" y="2829246"/>
            <a:chExt cx="4843760" cy="1261303"/>
          </a:xfrm>
        </p:grpSpPr>
        <p:sp>
          <p:nvSpPr>
            <p:cNvPr id="135" name="矩形: 圆角 134">
              <a:extLst>
                <a:ext uri="{FF2B5EF4-FFF2-40B4-BE49-F238E27FC236}">
                  <a16:creationId xmlns:a16="http://schemas.microsoft.com/office/drawing/2014/main" id="{CCA27B3C-01FC-4F8B-B7D7-F1F7091A7A80}"/>
                </a:ext>
              </a:extLst>
            </p:cNvPr>
            <p:cNvSpPr/>
            <p:nvPr/>
          </p:nvSpPr>
          <p:spPr>
            <a:xfrm>
              <a:off x="3304651" y="2829246"/>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输入标题</a:t>
              </a:r>
            </a:p>
          </p:txBody>
        </p:sp>
        <p:sp>
          <p:nvSpPr>
            <p:cNvPr id="136" name="文本框 135">
              <a:extLst>
                <a:ext uri="{FF2B5EF4-FFF2-40B4-BE49-F238E27FC236}">
                  <a16:creationId xmlns:a16="http://schemas.microsoft.com/office/drawing/2014/main" id="{E11EE4BF-DB77-47FE-B2B0-CB490D68F234}"/>
                </a:ext>
              </a:extLst>
            </p:cNvPr>
            <p:cNvSpPr txBox="1"/>
            <p:nvPr/>
          </p:nvSpPr>
          <p:spPr>
            <a:xfrm>
              <a:off x="693979" y="3377597"/>
              <a:ext cx="4843760" cy="712952"/>
            </a:xfrm>
            <a:prstGeom prst="rect">
              <a:avLst/>
            </a:prstGeom>
            <a:noFill/>
          </p:spPr>
          <p:txBody>
            <a:bodyPr wrap="square" rtlCol="0">
              <a:spAutoFit/>
            </a:bodyPr>
            <a:lstStyle/>
            <a:p>
              <a:pPr>
                <a:lnSpc>
                  <a:spcPct val="120000"/>
                </a:lnSpc>
              </a:pPr>
              <a:r>
                <a:rPr lang="zh-CN" altLang="en-US" dirty="0"/>
                <a:t>单击此处添加文本内容单击此处添加文本内容</a:t>
              </a:r>
              <a:endParaRPr lang="en-US" altLang="zh-CN" dirty="0"/>
            </a:p>
            <a:p>
              <a:pPr>
                <a:lnSpc>
                  <a:spcPct val="120000"/>
                </a:lnSpc>
              </a:pPr>
              <a:r>
                <a:rPr lang="zh-CN" altLang="en-US" dirty="0"/>
                <a:t>单击此处添加文本内容单击此处添加文本内容</a:t>
              </a:r>
            </a:p>
          </p:txBody>
        </p:sp>
      </p:grpSp>
    </p:spTree>
    <p:extLst>
      <p:ext uri="{BB962C8B-B14F-4D97-AF65-F5344CB8AC3E}">
        <p14:creationId xmlns:p14="http://schemas.microsoft.com/office/powerpoint/2010/main" val="3340740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13D9C42-CD37-1FAD-1246-585FA2DAB7FE}"/>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a:off x="7493876" y="3211474"/>
            <a:ext cx="392501" cy="392218"/>
          </a:xfrm>
          <a:prstGeom prst="rect">
            <a:avLst/>
          </a:prstGeom>
        </p:spPr>
      </p:pic>
      <p:sp>
        <p:nvSpPr>
          <p:cNvPr id="4" name="标题 3">
            <a:extLst>
              <a:ext uri="{FF2B5EF4-FFF2-40B4-BE49-F238E27FC236}">
                <a16:creationId xmlns:a16="http://schemas.microsoft.com/office/drawing/2014/main" id="{1D658E22-7660-C476-8A67-E8D52C5A0872}"/>
              </a:ext>
            </a:extLst>
          </p:cNvPr>
          <p:cNvSpPr>
            <a:spLocks noGrp="1"/>
          </p:cNvSpPr>
          <p:nvPr>
            <p:ph type="ctrTitle"/>
          </p:nvPr>
        </p:nvSpPr>
        <p:spPr/>
        <p:txBody>
          <a:bodyPr/>
          <a:lstStyle/>
          <a:p>
            <a:r>
              <a:rPr lang="zh-CN" altLang="en-US" dirty="0"/>
              <a:t>感谢聆听</a:t>
            </a:r>
          </a:p>
        </p:txBody>
      </p:sp>
      <p:sp>
        <p:nvSpPr>
          <p:cNvPr id="5" name="副标题 4">
            <a:extLst>
              <a:ext uri="{FF2B5EF4-FFF2-40B4-BE49-F238E27FC236}">
                <a16:creationId xmlns:a16="http://schemas.microsoft.com/office/drawing/2014/main" id="{56CC67CC-AF75-98F3-ABF7-D6B9329EE843}"/>
              </a:ext>
            </a:extLst>
          </p:cNvPr>
          <p:cNvSpPr>
            <a:spLocks noGrp="1"/>
          </p:cNvSpPr>
          <p:nvPr>
            <p:ph type="subTitle" idx="1"/>
          </p:nvPr>
        </p:nvSpPr>
        <p:spPr/>
        <p:txBody>
          <a:bodyPr/>
          <a:lstStyle/>
          <a:p>
            <a:r>
              <a:rPr lang="zh-CN" altLang="en-US" dirty="0"/>
              <a:t>介绍人：我是东东</a:t>
            </a:r>
          </a:p>
        </p:txBody>
      </p:sp>
      <p:pic>
        <p:nvPicPr>
          <p:cNvPr id="7" name="图片 6">
            <a:extLst>
              <a:ext uri="{FF2B5EF4-FFF2-40B4-BE49-F238E27FC236}">
                <a16:creationId xmlns:a16="http://schemas.microsoft.com/office/drawing/2014/main" id="{65E0AC07-71BA-9E42-1453-B4CFAC2EB39C}"/>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rot="18132474">
            <a:off x="4241653" y="2611161"/>
            <a:ext cx="392501" cy="392218"/>
          </a:xfrm>
          <a:prstGeom prst="rect">
            <a:avLst/>
          </a:prstGeom>
        </p:spPr>
      </p:pic>
    </p:spTree>
    <p:extLst>
      <p:ext uri="{BB962C8B-B14F-4D97-AF65-F5344CB8AC3E}">
        <p14:creationId xmlns:p14="http://schemas.microsoft.com/office/powerpoint/2010/main" val="1839615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26BE90F-CE49-04A9-F05C-72537E9920E7}"/>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3000514" y="691585"/>
            <a:ext cx="1821910" cy="1821910"/>
          </a:xfrm>
          <a:prstGeom prst="rect">
            <a:avLst/>
          </a:prstGeom>
          <a:ln w="38100">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20541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我是东东</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143162" y="902516"/>
            <a:ext cx="191398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rgbClr val="FFFED8">
                    <a:alpha val="22000"/>
                  </a:srgbClr>
                </a:solidFill>
                <a:effectLst/>
                <a:uLnTx/>
                <a:uFillTx/>
                <a:latin typeface="Bahnschrift SemiLight"/>
                <a:ea typeface="OPPOSans R"/>
                <a:cs typeface="+mn-cs"/>
              </a:rPr>
              <a:t>WO SHI DONG </a:t>
            </a:r>
            <a:r>
              <a:rPr kumimoji="0" lang="en-US" altLang="zh-CN" sz="1100" b="0" i="0" u="none" strike="noStrike" kern="1200" cap="none" spc="300" normalizeH="0" baseline="0" noProof="0" dirty="0" err="1">
                <a:ln>
                  <a:noFill/>
                </a:ln>
                <a:solidFill>
                  <a:srgbClr val="FFFED8">
                    <a:alpha val="22000"/>
                  </a:srgbClr>
                </a:solidFill>
                <a:effectLst/>
                <a:uLnTx/>
                <a:uFillTx/>
                <a:latin typeface="Bahnschrift SemiLight"/>
                <a:ea typeface="OPPOSans R"/>
                <a:cs typeface="+mn-cs"/>
              </a:rPr>
              <a:t>DONG</a:t>
            </a:r>
            <a:endParaRPr kumimoji="0" lang="zh-CN" altLang="en-US" sz="1100" b="0" i="0" u="none" strike="noStrike" kern="1200" cap="none" spc="3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61355" y="1227011"/>
            <a:ext cx="382279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金山办公技能认证（</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KOS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）大师级</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61355"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金山办公认证培训师（</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KCT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61355" y="1995051"/>
            <a:ext cx="515172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版权课</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又快又好搞定工作型</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认证讲师</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61355"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秋叶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认证设计师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2809" y="2690607"/>
            <a:ext cx="2281074"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zhuyadong1314</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0" y="2185628"/>
            <a:ext cx="2699777" cy="584775"/>
          </a:xfrm>
          <a:prstGeom prst="rect">
            <a:avLst/>
          </a:prstGeom>
        </p:spPr>
        <p:txBody>
          <a:bodyPr wrap="none">
            <a:spAutoFit/>
          </a:bodyPr>
          <a:lstStyle/>
          <a:p>
            <a:pPr algn="ctr"/>
            <a:r>
              <a:rPr lang="zh-CN" altLang="en-US" sz="3200">
                <a:solidFill>
                  <a:schemeClr val="tx1">
                    <a:lumMod val="95000"/>
                    <a:lumOff val="5000"/>
                  </a:schemeClr>
                </a:solidFill>
                <a:latin typeface="OPPOSans H"/>
                <a:ea typeface="OPPOSans H"/>
              </a:rPr>
              <a:t>我是东东</a:t>
            </a: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33BCA50-7D88-25D2-0910-60D83647A380}"/>
              </a:ext>
            </a:extLst>
          </p:cNvPr>
          <p:cNvSpPr>
            <a:spLocks noGrp="1"/>
          </p:cNvSpPr>
          <p:nvPr>
            <p:ph type="title"/>
          </p:nvPr>
        </p:nvSpPr>
        <p:spPr/>
        <p:txBody>
          <a:bodyPr/>
          <a:lstStyle/>
          <a:p>
            <a:r>
              <a:rPr lang="zh-CN" altLang="en-US" dirty="0"/>
              <a:t>目录</a:t>
            </a:r>
          </a:p>
        </p:txBody>
      </p:sp>
      <p:grpSp>
        <p:nvGrpSpPr>
          <p:cNvPr id="13" name="组合 12">
            <a:extLst>
              <a:ext uri="{FF2B5EF4-FFF2-40B4-BE49-F238E27FC236}">
                <a16:creationId xmlns:a16="http://schemas.microsoft.com/office/drawing/2014/main" id="{306512E2-3F16-2932-8E7B-29866456283C}"/>
              </a:ext>
            </a:extLst>
          </p:cNvPr>
          <p:cNvGrpSpPr/>
          <p:nvPr/>
        </p:nvGrpSpPr>
        <p:grpSpPr>
          <a:xfrm>
            <a:off x="1915216" y="2640992"/>
            <a:ext cx="1157886" cy="1017252"/>
            <a:chOff x="1071545" y="2640992"/>
            <a:chExt cx="1157886" cy="1017252"/>
          </a:xfrm>
        </p:grpSpPr>
        <p:pic>
          <p:nvPicPr>
            <p:cNvPr id="5" name="图片 4">
              <a:extLst>
                <a:ext uri="{FF2B5EF4-FFF2-40B4-BE49-F238E27FC236}">
                  <a16:creationId xmlns:a16="http://schemas.microsoft.com/office/drawing/2014/main" id="{5ABBA54E-E0D4-E0A2-87E6-B24D21FF5F56}"/>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rot="18760998">
              <a:off x="1071226" y="2641311"/>
              <a:ext cx="881196" cy="880558"/>
            </a:xfrm>
            <a:prstGeom prst="rect">
              <a:avLst/>
            </a:prstGeom>
          </p:spPr>
        </p:pic>
        <p:sp>
          <p:nvSpPr>
            <p:cNvPr id="9" name="文本框 8">
              <a:extLst>
                <a:ext uri="{FF2B5EF4-FFF2-40B4-BE49-F238E27FC236}">
                  <a16:creationId xmlns:a16="http://schemas.microsoft.com/office/drawing/2014/main" id="{B94981C4-247B-5231-84DC-BFD83CAD16FB}"/>
                </a:ext>
              </a:extLst>
            </p:cNvPr>
            <p:cNvSpPr txBox="1"/>
            <p:nvPr/>
          </p:nvSpPr>
          <p:spPr>
            <a:xfrm>
              <a:off x="1435624" y="2950358"/>
              <a:ext cx="793807" cy="707886"/>
            </a:xfrm>
            <a:prstGeom prst="rect">
              <a:avLst/>
            </a:prstGeom>
            <a:noFill/>
          </p:spPr>
          <p:txBody>
            <a:bodyPr wrap="none" rtlCol="0">
              <a:spAutoFit/>
            </a:bodyPr>
            <a:lstStyle/>
            <a:p>
              <a:r>
                <a:rPr lang="en-US" altLang="zh-CN" sz="4000" b="1" dirty="0">
                  <a:solidFill>
                    <a:schemeClr val="accent1"/>
                  </a:solidFill>
                </a:rPr>
                <a:t>01</a:t>
              </a:r>
              <a:endParaRPr lang="zh-CN" altLang="en-US" sz="4000" b="1" dirty="0">
                <a:solidFill>
                  <a:schemeClr val="accent1"/>
                </a:solidFill>
              </a:endParaRPr>
            </a:p>
          </p:txBody>
        </p:sp>
      </p:grpSp>
      <p:grpSp>
        <p:nvGrpSpPr>
          <p:cNvPr id="14" name="组合 13">
            <a:extLst>
              <a:ext uri="{FF2B5EF4-FFF2-40B4-BE49-F238E27FC236}">
                <a16:creationId xmlns:a16="http://schemas.microsoft.com/office/drawing/2014/main" id="{070FC9BF-9EBD-9086-EED6-C8504DFFBB0A}"/>
              </a:ext>
            </a:extLst>
          </p:cNvPr>
          <p:cNvGrpSpPr/>
          <p:nvPr/>
        </p:nvGrpSpPr>
        <p:grpSpPr>
          <a:xfrm>
            <a:off x="1915216" y="3803623"/>
            <a:ext cx="1224468" cy="1017252"/>
            <a:chOff x="4383762" y="2640992"/>
            <a:chExt cx="1224468" cy="1017252"/>
          </a:xfrm>
        </p:grpSpPr>
        <p:pic>
          <p:nvPicPr>
            <p:cNvPr id="6" name="图片 5">
              <a:extLst>
                <a:ext uri="{FF2B5EF4-FFF2-40B4-BE49-F238E27FC236}">
                  <a16:creationId xmlns:a16="http://schemas.microsoft.com/office/drawing/2014/main" id="{C52F59F5-9B01-7568-28F4-331A8F9715F0}"/>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rot="18760998">
              <a:off x="4383443" y="2641311"/>
              <a:ext cx="881196" cy="880558"/>
            </a:xfrm>
            <a:prstGeom prst="rect">
              <a:avLst/>
            </a:prstGeom>
          </p:spPr>
        </p:pic>
        <p:sp>
          <p:nvSpPr>
            <p:cNvPr id="10" name="文本框 9">
              <a:extLst>
                <a:ext uri="{FF2B5EF4-FFF2-40B4-BE49-F238E27FC236}">
                  <a16:creationId xmlns:a16="http://schemas.microsoft.com/office/drawing/2014/main" id="{43D7B6DB-3D59-5ECC-DB6D-2B3F6D9B4AF9}"/>
                </a:ext>
              </a:extLst>
            </p:cNvPr>
            <p:cNvSpPr txBox="1"/>
            <p:nvPr/>
          </p:nvSpPr>
          <p:spPr>
            <a:xfrm>
              <a:off x="4824041" y="2950358"/>
              <a:ext cx="784189" cy="707886"/>
            </a:xfrm>
            <a:prstGeom prst="rect">
              <a:avLst/>
            </a:prstGeom>
            <a:noFill/>
          </p:spPr>
          <p:txBody>
            <a:bodyPr wrap="none" rtlCol="0">
              <a:spAutoFit/>
            </a:bodyPr>
            <a:lstStyle/>
            <a:p>
              <a:r>
                <a:rPr lang="en-US" altLang="zh-CN" sz="4000" b="1" dirty="0">
                  <a:solidFill>
                    <a:schemeClr val="accent1"/>
                  </a:solidFill>
                </a:rPr>
                <a:t>02</a:t>
              </a:r>
              <a:endParaRPr lang="zh-CN" altLang="en-US" sz="4000" b="1" dirty="0">
                <a:solidFill>
                  <a:schemeClr val="accent1"/>
                </a:solidFill>
              </a:endParaRPr>
            </a:p>
          </p:txBody>
        </p:sp>
      </p:grpSp>
      <p:grpSp>
        <p:nvGrpSpPr>
          <p:cNvPr id="15" name="组合 14">
            <a:extLst>
              <a:ext uri="{FF2B5EF4-FFF2-40B4-BE49-F238E27FC236}">
                <a16:creationId xmlns:a16="http://schemas.microsoft.com/office/drawing/2014/main" id="{8648695D-138F-082A-50E4-358FD4E15AC3}"/>
              </a:ext>
            </a:extLst>
          </p:cNvPr>
          <p:cNvGrpSpPr/>
          <p:nvPr/>
        </p:nvGrpSpPr>
        <p:grpSpPr>
          <a:xfrm>
            <a:off x="1915216" y="4966255"/>
            <a:ext cx="1199068" cy="1017253"/>
            <a:chOff x="7695979" y="2640991"/>
            <a:chExt cx="1199068" cy="1017253"/>
          </a:xfrm>
        </p:grpSpPr>
        <p:pic>
          <p:nvPicPr>
            <p:cNvPr id="7" name="图片 6">
              <a:extLst>
                <a:ext uri="{FF2B5EF4-FFF2-40B4-BE49-F238E27FC236}">
                  <a16:creationId xmlns:a16="http://schemas.microsoft.com/office/drawing/2014/main" id="{86F4A32C-6CFC-CD16-305E-CF9509DF359C}"/>
                </a:ext>
              </a:extLst>
            </p:cNvPr>
            <p:cNvPicPr>
              <a:picLocks noChangeAspect="1"/>
            </p:cNvPicPr>
            <p:nvPr/>
          </p:nvPicPr>
          <p:blipFill>
            <a:blip r:embed="rId2">
              <a:extLst>
                <a:ext uri="{28A0092B-C50C-407E-A947-70E740481C1C}">
                  <a14:useLocalDpi xmlns:a14="http://schemas.microsoft.com/office/drawing/2010/main" val="0"/>
                </a:ext>
              </a:extLst>
            </a:blip>
            <a:srcRect l="41200" t="14163" r="54096" b="80119"/>
            <a:stretch>
              <a:fillRect/>
            </a:stretch>
          </p:blipFill>
          <p:spPr>
            <a:xfrm rot="18760998">
              <a:off x="7695660" y="2641310"/>
              <a:ext cx="881196" cy="880558"/>
            </a:xfrm>
            <a:prstGeom prst="rect">
              <a:avLst/>
            </a:prstGeom>
          </p:spPr>
        </p:pic>
        <p:sp>
          <p:nvSpPr>
            <p:cNvPr id="11" name="文本框 10">
              <a:extLst>
                <a:ext uri="{FF2B5EF4-FFF2-40B4-BE49-F238E27FC236}">
                  <a16:creationId xmlns:a16="http://schemas.microsoft.com/office/drawing/2014/main" id="{0D14D483-F0C3-A5AC-CCB5-B04C5DA9E68F}"/>
                </a:ext>
              </a:extLst>
            </p:cNvPr>
            <p:cNvSpPr txBox="1"/>
            <p:nvPr/>
          </p:nvSpPr>
          <p:spPr>
            <a:xfrm>
              <a:off x="8110858" y="2950358"/>
              <a:ext cx="784189" cy="707886"/>
            </a:xfrm>
            <a:prstGeom prst="rect">
              <a:avLst/>
            </a:prstGeom>
            <a:noFill/>
          </p:spPr>
          <p:txBody>
            <a:bodyPr wrap="none" rtlCol="0">
              <a:spAutoFit/>
            </a:bodyPr>
            <a:lstStyle/>
            <a:p>
              <a:r>
                <a:rPr lang="en-US" altLang="zh-CN" sz="4000" b="1" dirty="0">
                  <a:solidFill>
                    <a:schemeClr val="accent1"/>
                  </a:solidFill>
                </a:rPr>
                <a:t>03</a:t>
              </a:r>
              <a:endParaRPr lang="zh-CN" altLang="en-US" sz="4000" b="1" dirty="0">
                <a:solidFill>
                  <a:schemeClr val="accent1"/>
                </a:solidFill>
              </a:endParaRPr>
            </a:p>
          </p:txBody>
        </p:sp>
      </p:grpSp>
      <p:sp>
        <p:nvSpPr>
          <p:cNvPr id="12" name="文本框 11">
            <a:extLst>
              <a:ext uri="{FF2B5EF4-FFF2-40B4-BE49-F238E27FC236}">
                <a16:creationId xmlns:a16="http://schemas.microsoft.com/office/drawing/2014/main" id="{61180832-6D4A-296C-94AE-084979900054}"/>
              </a:ext>
            </a:extLst>
          </p:cNvPr>
          <p:cNvSpPr txBox="1"/>
          <p:nvPr/>
        </p:nvSpPr>
        <p:spPr>
          <a:xfrm>
            <a:off x="3516341" y="2827198"/>
            <a:ext cx="6655668" cy="677108"/>
          </a:xfrm>
          <a:prstGeom prst="rect">
            <a:avLst/>
          </a:prstGeom>
          <a:noFill/>
        </p:spPr>
        <p:txBody>
          <a:bodyPr wrap="none" lIns="0" tIns="0" rIns="0" bIns="0" rtlCol="0">
            <a:spAutoFit/>
          </a:bodyPr>
          <a:lstStyle/>
          <a:p>
            <a:r>
              <a:rPr lang="zh-CN" altLang="en-US" sz="4400" b="1" dirty="0">
                <a:solidFill>
                  <a:schemeClr val="accent1"/>
                </a:solidFill>
              </a:rPr>
              <a:t>熊猫的基本特征和生活习性</a:t>
            </a:r>
          </a:p>
        </p:txBody>
      </p:sp>
      <p:sp>
        <p:nvSpPr>
          <p:cNvPr id="16" name="文本框 15">
            <a:extLst>
              <a:ext uri="{FF2B5EF4-FFF2-40B4-BE49-F238E27FC236}">
                <a16:creationId xmlns:a16="http://schemas.microsoft.com/office/drawing/2014/main" id="{A97A3DE6-939F-7D12-FCFF-CC6717DC52AC}"/>
              </a:ext>
            </a:extLst>
          </p:cNvPr>
          <p:cNvSpPr txBox="1"/>
          <p:nvPr/>
        </p:nvSpPr>
        <p:spPr>
          <a:xfrm>
            <a:off x="3516341" y="3957714"/>
            <a:ext cx="6655668" cy="677108"/>
          </a:xfrm>
          <a:prstGeom prst="rect">
            <a:avLst/>
          </a:prstGeom>
          <a:noFill/>
        </p:spPr>
        <p:txBody>
          <a:bodyPr wrap="none" lIns="0" tIns="0" rIns="0" bIns="0" rtlCol="0">
            <a:spAutoFit/>
          </a:bodyPr>
          <a:lstStyle/>
          <a:p>
            <a:r>
              <a:rPr lang="zh-CN" altLang="en-US" sz="4400" b="1" dirty="0">
                <a:solidFill>
                  <a:schemeClr val="accent1"/>
                </a:solidFill>
              </a:rPr>
              <a:t>熊猫的保护现状和保护措施</a:t>
            </a:r>
          </a:p>
        </p:txBody>
      </p:sp>
      <p:sp>
        <p:nvSpPr>
          <p:cNvPr id="17" name="文本框 16">
            <a:extLst>
              <a:ext uri="{FF2B5EF4-FFF2-40B4-BE49-F238E27FC236}">
                <a16:creationId xmlns:a16="http://schemas.microsoft.com/office/drawing/2014/main" id="{921CBAC2-C806-14EE-B312-F642F74CA677}"/>
              </a:ext>
            </a:extLst>
          </p:cNvPr>
          <p:cNvSpPr txBox="1"/>
          <p:nvPr/>
        </p:nvSpPr>
        <p:spPr>
          <a:xfrm>
            <a:off x="3516341" y="5088230"/>
            <a:ext cx="6655668" cy="677108"/>
          </a:xfrm>
          <a:prstGeom prst="rect">
            <a:avLst/>
          </a:prstGeom>
          <a:noFill/>
        </p:spPr>
        <p:txBody>
          <a:bodyPr wrap="none" lIns="0" tIns="0" rIns="0" bIns="0" rtlCol="0">
            <a:spAutoFit/>
          </a:bodyPr>
          <a:lstStyle/>
          <a:p>
            <a:r>
              <a:rPr lang="zh-CN" altLang="en-US" sz="4400" b="1" dirty="0">
                <a:solidFill>
                  <a:schemeClr val="accent1"/>
                </a:solidFill>
              </a:rPr>
              <a:t>熊猫的文化意义和国际影响</a:t>
            </a:r>
          </a:p>
        </p:txBody>
      </p:sp>
    </p:spTree>
    <p:extLst>
      <p:ext uri="{BB962C8B-B14F-4D97-AF65-F5344CB8AC3E}">
        <p14:creationId xmlns:p14="http://schemas.microsoft.com/office/powerpoint/2010/main" val="1860378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844C63-7EB0-1009-6EC3-7F9F8AC85347}"/>
              </a:ext>
            </a:extLst>
          </p:cNvPr>
          <p:cNvSpPr>
            <a:spLocks noGrp="1"/>
          </p:cNvSpPr>
          <p:nvPr>
            <p:ph type="title"/>
          </p:nvPr>
        </p:nvSpPr>
        <p:spPr/>
        <p:txBody>
          <a:bodyPr/>
          <a:lstStyle/>
          <a:p>
            <a:r>
              <a:rPr lang="zh-CN" altLang="en-US" dirty="0"/>
              <a:t>熊猫的基本特征和生活习性</a:t>
            </a:r>
          </a:p>
        </p:txBody>
      </p:sp>
      <p:sp>
        <p:nvSpPr>
          <p:cNvPr id="9" name="文本占位符 8">
            <a:extLst>
              <a:ext uri="{FF2B5EF4-FFF2-40B4-BE49-F238E27FC236}">
                <a16:creationId xmlns:a16="http://schemas.microsoft.com/office/drawing/2014/main" id="{EEAE8BE7-50BA-6ED0-5A9D-D8E34E5A2A1E}"/>
              </a:ext>
            </a:extLst>
          </p:cNvPr>
          <p:cNvSpPr>
            <a:spLocks noGrp="1"/>
          </p:cNvSpPr>
          <p:nvPr>
            <p:ph type="body" idx="1"/>
          </p:nvPr>
        </p:nvSpPr>
        <p:spPr/>
        <p:txBody>
          <a:bodyPr/>
          <a:lstStyle/>
          <a:p>
            <a:r>
              <a:rPr lang="en-US" altLang="zh-CN" dirty="0"/>
              <a:t>XIONG MAO DE JI BEN TE ZHEENG HE XI XING</a:t>
            </a:r>
            <a:endParaRPr lang="zh-CN" altLang="en-US" dirty="0"/>
          </a:p>
        </p:txBody>
      </p:sp>
      <p:pic>
        <p:nvPicPr>
          <p:cNvPr id="10" name="图片 9" descr="图片包含 图标&#10;&#10;描述已自动生成">
            <a:extLst>
              <a:ext uri="{FF2B5EF4-FFF2-40B4-BE49-F238E27FC236}">
                <a16:creationId xmlns:a16="http://schemas.microsoft.com/office/drawing/2014/main" id="{3F7A8C80-979A-76EB-D428-7453330E15EA}"/>
              </a:ext>
            </a:extLst>
          </p:cNvPr>
          <p:cNvPicPr>
            <a:picLocks noChangeAspect="1"/>
          </p:cNvPicPr>
          <p:nvPr/>
        </p:nvPicPr>
        <p:blipFill rotWithShape="1">
          <a:blip r:embed="rId2">
            <a:extLst>
              <a:ext uri="{28A0092B-C50C-407E-A947-70E740481C1C}">
                <a14:useLocalDpi xmlns:a14="http://schemas.microsoft.com/office/drawing/2010/main" val="0"/>
              </a:ext>
            </a:extLst>
          </a:blip>
          <a:srcRect l="57126" t="52803" r="-775" b="1095"/>
          <a:stretch/>
        </p:blipFill>
        <p:spPr>
          <a:xfrm>
            <a:off x="6614160" y="409259"/>
            <a:ext cx="5361940" cy="6039482"/>
          </a:xfrm>
          <a:prstGeom prst="rect">
            <a:avLst/>
          </a:prstGeom>
        </p:spPr>
      </p:pic>
    </p:spTree>
    <p:extLst>
      <p:ext uri="{BB962C8B-B14F-4D97-AF65-F5344CB8AC3E}">
        <p14:creationId xmlns:p14="http://schemas.microsoft.com/office/powerpoint/2010/main" val="2805409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a:extLst>
              <a:ext uri="{FF2B5EF4-FFF2-40B4-BE49-F238E27FC236}">
                <a16:creationId xmlns:a16="http://schemas.microsoft.com/office/drawing/2014/main" id="{7E0980B6-7190-46BC-A3B3-1A43FFE2CCCC}"/>
              </a:ext>
            </a:extLst>
          </p:cNvPr>
          <p:cNvGrpSpPr/>
          <p:nvPr/>
        </p:nvGrpSpPr>
        <p:grpSpPr>
          <a:xfrm>
            <a:off x="666750" y="1663700"/>
            <a:ext cx="10858500" cy="4394200"/>
            <a:chOff x="666750" y="1663700"/>
            <a:chExt cx="10858500" cy="4394200"/>
          </a:xfrm>
        </p:grpSpPr>
        <p:sp>
          <p:nvSpPr>
            <p:cNvPr id="9" name="矩形: 圆角 8">
              <a:extLst>
                <a:ext uri="{FF2B5EF4-FFF2-40B4-BE49-F238E27FC236}">
                  <a16:creationId xmlns:a16="http://schemas.microsoft.com/office/drawing/2014/main" id="{3C6654DD-FF4C-47F2-BB19-FF3FDBDCA16F}"/>
                </a:ext>
              </a:extLst>
            </p:cNvPr>
            <p:cNvSpPr/>
            <p:nvPr/>
          </p:nvSpPr>
          <p:spPr>
            <a:xfrm>
              <a:off x="666750" y="1663700"/>
              <a:ext cx="10858500" cy="4394200"/>
            </a:xfrm>
            <a:prstGeom prst="roundRect">
              <a:avLst>
                <a:gd name="adj" fmla="val 2708"/>
              </a:avLst>
            </a:prstGeom>
            <a:ln w="25400">
              <a:solidFill>
                <a:schemeClr val="accent2"/>
              </a:solidFill>
            </a:ln>
            <a:effectLst>
              <a:outerShdw blurRad="254000" sx="102000" sy="102000" algn="ctr" rotWithShape="0">
                <a:schemeClr val="accent2">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id="{84CEB99F-3B2D-4121-8BD2-8B09CF14C0A1}"/>
                </a:ext>
              </a:extLst>
            </p:cNvPr>
            <p:cNvCxnSpPr>
              <a:cxnSpLocks/>
            </p:cNvCxnSpPr>
            <p:nvPr/>
          </p:nvCxnSpPr>
          <p:spPr>
            <a:xfrm>
              <a:off x="5073650" y="2168800"/>
              <a:ext cx="0" cy="33840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id="{E3A39AC0-9523-4E78-80D0-56BE29104678}"/>
              </a:ext>
            </a:extLst>
          </p:cNvPr>
          <p:cNvSpPr>
            <a:spLocks noGrp="1"/>
          </p:cNvSpPr>
          <p:nvPr>
            <p:ph type="title"/>
          </p:nvPr>
        </p:nvSpPr>
        <p:spPr/>
        <p:txBody>
          <a:bodyPr/>
          <a:lstStyle/>
          <a:p>
            <a:r>
              <a:rPr lang="zh-CN" altLang="en-US" dirty="0"/>
              <a:t>熊猫的基本情况</a:t>
            </a:r>
          </a:p>
        </p:txBody>
      </p:sp>
      <p:pic>
        <p:nvPicPr>
          <p:cNvPr id="16" name="图片 15">
            <a:extLst>
              <a:ext uri="{FF2B5EF4-FFF2-40B4-BE49-F238E27FC236}">
                <a16:creationId xmlns:a16="http://schemas.microsoft.com/office/drawing/2014/main" id="{9B00F638-97E4-4CC3-BFE1-227D859DD6F3}"/>
              </a:ext>
            </a:extLst>
          </p:cNvPr>
          <p:cNvPicPr>
            <a:picLocks noChangeAspect="1"/>
          </p:cNvPicPr>
          <p:nvPr/>
        </p:nvPicPr>
        <p:blipFill>
          <a:blip r:embed="rId2"/>
          <a:stretch>
            <a:fillRect/>
          </a:stretch>
        </p:blipFill>
        <p:spPr>
          <a:xfrm>
            <a:off x="597502" y="1447800"/>
            <a:ext cx="4268534" cy="4806950"/>
          </a:xfrm>
          <a:prstGeom prst="rect">
            <a:avLst/>
          </a:prstGeom>
        </p:spPr>
      </p:pic>
      <p:pic>
        <p:nvPicPr>
          <p:cNvPr id="24" name="图片 23">
            <a:extLst>
              <a:ext uri="{FF2B5EF4-FFF2-40B4-BE49-F238E27FC236}">
                <a16:creationId xmlns:a16="http://schemas.microsoft.com/office/drawing/2014/main" id="{82BFCFF0-6B07-4BFC-A54A-1E21ED7BD284}"/>
              </a:ext>
            </a:extLst>
          </p:cNvPr>
          <p:cNvPicPr>
            <a:picLocks noChangeAspect="1"/>
          </p:cNvPicPr>
          <p:nvPr/>
        </p:nvPicPr>
        <p:blipFill rotWithShape="1">
          <a:blip r:embed="rId3">
            <a:extLst>
              <a:ext uri="{28A0092B-C50C-407E-A947-70E740481C1C}">
                <a14:useLocalDpi xmlns:a14="http://schemas.microsoft.com/office/drawing/2010/main" val="0"/>
              </a:ext>
            </a:extLst>
          </a:blip>
          <a:srcRect t="63093" r="50686"/>
          <a:stretch/>
        </p:blipFill>
        <p:spPr>
          <a:xfrm>
            <a:off x="10398760" y="5539312"/>
            <a:ext cx="1673194" cy="1029215"/>
          </a:xfrm>
          <a:prstGeom prst="rect">
            <a:avLst/>
          </a:prstGeom>
        </p:spPr>
      </p:pic>
      <p:grpSp>
        <p:nvGrpSpPr>
          <p:cNvPr id="42" name="组合 41">
            <a:extLst>
              <a:ext uri="{FF2B5EF4-FFF2-40B4-BE49-F238E27FC236}">
                <a16:creationId xmlns:a16="http://schemas.microsoft.com/office/drawing/2014/main" id="{689CEC22-2472-4BE8-86C8-1949868C3615}"/>
              </a:ext>
            </a:extLst>
          </p:cNvPr>
          <p:cNvGrpSpPr/>
          <p:nvPr/>
        </p:nvGrpSpPr>
        <p:grpSpPr>
          <a:xfrm>
            <a:off x="5637780" y="2112220"/>
            <a:ext cx="2308324" cy="1143875"/>
            <a:chOff x="5637780" y="2112220"/>
            <a:chExt cx="2308324" cy="1143875"/>
          </a:xfrm>
        </p:grpSpPr>
        <p:sp>
          <p:nvSpPr>
            <p:cNvPr id="28" name="矩形: 圆角 27">
              <a:extLst>
                <a:ext uri="{FF2B5EF4-FFF2-40B4-BE49-F238E27FC236}">
                  <a16:creationId xmlns:a16="http://schemas.microsoft.com/office/drawing/2014/main" id="{CA76C1B5-755B-4846-9766-7DD620146841}"/>
                </a:ext>
              </a:extLst>
            </p:cNvPr>
            <p:cNvSpPr/>
            <p:nvPr/>
          </p:nvSpPr>
          <p:spPr>
            <a:xfrm>
              <a:off x="5752438" y="2112220"/>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熊猫姓名</a:t>
              </a:r>
            </a:p>
          </p:txBody>
        </p:sp>
        <p:sp>
          <p:nvSpPr>
            <p:cNvPr id="33" name="文本框 32">
              <a:extLst>
                <a:ext uri="{FF2B5EF4-FFF2-40B4-BE49-F238E27FC236}">
                  <a16:creationId xmlns:a16="http://schemas.microsoft.com/office/drawing/2014/main" id="{8BF98327-CF7B-4114-957B-92F9D3F8CD53}"/>
                </a:ext>
              </a:extLst>
            </p:cNvPr>
            <p:cNvSpPr txBox="1"/>
            <p:nvPr/>
          </p:nvSpPr>
          <p:spPr>
            <a:xfrm>
              <a:off x="5637780" y="2635476"/>
              <a:ext cx="2308324" cy="620619"/>
            </a:xfrm>
            <a:prstGeom prst="rect">
              <a:avLst/>
            </a:prstGeom>
            <a:noFill/>
          </p:spPr>
          <p:txBody>
            <a:bodyPr wrap="squar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p:txBody>
        </p:sp>
      </p:grpSp>
      <p:grpSp>
        <p:nvGrpSpPr>
          <p:cNvPr id="43" name="组合 42">
            <a:extLst>
              <a:ext uri="{FF2B5EF4-FFF2-40B4-BE49-F238E27FC236}">
                <a16:creationId xmlns:a16="http://schemas.microsoft.com/office/drawing/2014/main" id="{E816E494-2F05-4EE5-9115-D9459C8DEAD7}"/>
              </a:ext>
            </a:extLst>
          </p:cNvPr>
          <p:cNvGrpSpPr/>
          <p:nvPr/>
        </p:nvGrpSpPr>
        <p:grpSpPr>
          <a:xfrm>
            <a:off x="8494869" y="2112220"/>
            <a:ext cx="2308324" cy="1143875"/>
            <a:chOff x="8494869" y="2112220"/>
            <a:chExt cx="2308324" cy="1143875"/>
          </a:xfrm>
        </p:grpSpPr>
        <p:sp>
          <p:nvSpPr>
            <p:cNvPr id="30" name="矩形: 圆角 29">
              <a:extLst>
                <a:ext uri="{FF2B5EF4-FFF2-40B4-BE49-F238E27FC236}">
                  <a16:creationId xmlns:a16="http://schemas.microsoft.com/office/drawing/2014/main" id="{A6CAD2CF-3AB2-4FCB-BAC2-61D950734DAF}"/>
                </a:ext>
              </a:extLst>
            </p:cNvPr>
            <p:cNvSpPr/>
            <p:nvPr/>
          </p:nvSpPr>
          <p:spPr>
            <a:xfrm>
              <a:off x="8609527" y="2112220"/>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熊猫性别</a:t>
              </a:r>
            </a:p>
          </p:txBody>
        </p:sp>
        <p:sp>
          <p:nvSpPr>
            <p:cNvPr id="34" name="文本框 33">
              <a:extLst>
                <a:ext uri="{FF2B5EF4-FFF2-40B4-BE49-F238E27FC236}">
                  <a16:creationId xmlns:a16="http://schemas.microsoft.com/office/drawing/2014/main" id="{A4318FA4-2F69-4A08-A1F0-DA6F7359E7CD}"/>
                </a:ext>
              </a:extLst>
            </p:cNvPr>
            <p:cNvSpPr txBox="1"/>
            <p:nvPr/>
          </p:nvSpPr>
          <p:spPr>
            <a:xfrm>
              <a:off x="8494869" y="2635476"/>
              <a:ext cx="2308324" cy="620619"/>
            </a:xfrm>
            <a:prstGeom prst="rect">
              <a:avLst/>
            </a:prstGeom>
            <a:noFill/>
          </p:spPr>
          <p:txBody>
            <a:bodyPr wrap="squar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p:txBody>
        </p:sp>
      </p:grpSp>
      <p:grpSp>
        <p:nvGrpSpPr>
          <p:cNvPr id="46" name="组合 45">
            <a:extLst>
              <a:ext uri="{FF2B5EF4-FFF2-40B4-BE49-F238E27FC236}">
                <a16:creationId xmlns:a16="http://schemas.microsoft.com/office/drawing/2014/main" id="{D538723E-EE18-4F38-96C1-4C42411BC9DA}"/>
              </a:ext>
            </a:extLst>
          </p:cNvPr>
          <p:cNvGrpSpPr/>
          <p:nvPr/>
        </p:nvGrpSpPr>
        <p:grpSpPr>
          <a:xfrm>
            <a:off x="5637780" y="3481323"/>
            <a:ext cx="2308324" cy="1155245"/>
            <a:chOff x="5637780" y="3409070"/>
            <a:chExt cx="2308324" cy="1155245"/>
          </a:xfrm>
        </p:grpSpPr>
        <p:sp>
          <p:nvSpPr>
            <p:cNvPr id="29" name="矩形: 圆角 28">
              <a:extLst>
                <a:ext uri="{FF2B5EF4-FFF2-40B4-BE49-F238E27FC236}">
                  <a16:creationId xmlns:a16="http://schemas.microsoft.com/office/drawing/2014/main" id="{37B18C57-3EB3-4AD8-8879-D6FEBF4D2813}"/>
                </a:ext>
              </a:extLst>
            </p:cNvPr>
            <p:cNvSpPr/>
            <p:nvPr/>
          </p:nvSpPr>
          <p:spPr>
            <a:xfrm>
              <a:off x="5752438" y="3409070"/>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熊猫身高</a:t>
              </a:r>
            </a:p>
          </p:txBody>
        </p:sp>
        <p:sp>
          <p:nvSpPr>
            <p:cNvPr id="35" name="文本框 34">
              <a:extLst>
                <a:ext uri="{FF2B5EF4-FFF2-40B4-BE49-F238E27FC236}">
                  <a16:creationId xmlns:a16="http://schemas.microsoft.com/office/drawing/2014/main" id="{035619D4-75B1-4BCD-8837-FB3FBD1CF11E}"/>
                </a:ext>
              </a:extLst>
            </p:cNvPr>
            <p:cNvSpPr txBox="1"/>
            <p:nvPr/>
          </p:nvSpPr>
          <p:spPr>
            <a:xfrm>
              <a:off x="5637780" y="3943696"/>
              <a:ext cx="2308324" cy="620619"/>
            </a:xfrm>
            <a:prstGeom prst="rect">
              <a:avLst/>
            </a:prstGeom>
            <a:noFill/>
          </p:spPr>
          <p:txBody>
            <a:bodyPr wrap="squar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p:txBody>
        </p:sp>
      </p:grpSp>
      <p:grpSp>
        <p:nvGrpSpPr>
          <p:cNvPr id="44" name="组合 43">
            <a:extLst>
              <a:ext uri="{FF2B5EF4-FFF2-40B4-BE49-F238E27FC236}">
                <a16:creationId xmlns:a16="http://schemas.microsoft.com/office/drawing/2014/main" id="{0702442E-FF36-44EF-B9A2-8C70F65294FD}"/>
              </a:ext>
            </a:extLst>
          </p:cNvPr>
          <p:cNvGrpSpPr/>
          <p:nvPr/>
        </p:nvGrpSpPr>
        <p:grpSpPr>
          <a:xfrm>
            <a:off x="8494869" y="3481323"/>
            <a:ext cx="2308324" cy="1155245"/>
            <a:chOff x="8494869" y="3409070"/>
            <a:chExt cx="2308324" cy="1155245"/>
          </a:xfrm>
        </p:grpSpPr>
        <p:sp>
          <p:nvSpPr>
            <p:cNvPr id="31" name="矩形: 圆角 30">
              <a:extLst>
                <a:ext uri="{FF2B5EF4-FFF2-40B4-BE49-F238E27FC236}">
                  <a16:creationId xmlns:a16="http://schemas.microsoft.com/office/drawing/2014/main" id="{CFA9CF38-CDBC-42A0-800F-701D06C3ECCF}"/>
                </a:ext>
              </a:extLst>
            </p:cNvPr>
            <p:cNvSpPr/>
            <p:nvPr/>
          </p:nvSpPr>
          <p:spPr>
            <a:xfrm>
              <a:off x="8609527" y="3409070"/>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熊猫体重</a:t>
              </a:r>
            </a:p>
          </p:txBody>
        </p:sp>
        <p:sp>
          <p:nvSpPr>
            <p:cNvPr id="36" name="文本框 35">
              <a:extLst>
                <a:ext uri="{FF2B5EF4-FFF2-40B4-BE49-F238E27FC236}">
                  <a16:creationId xmlns:a16="http://schemas.microsoft.com/office/drawing/2014/main" id="{4677D095-20D8-40A7-A39B-C346DC58361D}"/>
                </a:ext>
              </a:extLst>
            </p:cNvPr>
            <p:cNvSpPr txBox="1"/>
            <p:nvPr/>
          </p:nvSpPr>
          <p:spPr>
            <a:xfrm>
              <a:off x="8494869" y="3943696"/>
              <a:ext cx="2308324" cy="620619"/>
            </a:xfrm>
            <a:prstGeom prst="rect">
              <a:avLst/>
            </a:prstGeom>
            <a:noFill/>
          </p:spPr>
          <p:txBody>
            <a:bodyPr wrap="squar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p:txBody>
        </p:sp>
      </p:grpSp>
      <p:grpSp>
        <p:nvGrpSpPr>
          <p:cNvPr id="45" name="组合 44">
            <a:extLst>
              <a:ext uri="{FF2B5EF4-FFF2-40B4-BE49-F238E27FC236}">
                <a16:creationId xmlns:a16="http://schemas.microsoft.com/office/drawing/2014/main" id="{AE85BF90-343B-4DF0-BA07-E5F68BEA57D0}"/>
              </a:ext>
            </a:extLst>
          </p:cNvPr>
          <p:cNvGrpSpPr/>
          <p:nvPr/>
        </p:nvGrpSpPr>
        <p:grpSpPr>
          <a:xfrm>
            <a:off x="5722172" y="4861795"/>
            <a:ext cx="5081021" cy="848395"/>
            <a:chOff x="5722172" y="4705920"/>
            <a:chExt cx="5081021" cy="848395"/>
          </a:xfrm>
        </p:grpSpPr>
        <p:sp>
          <p:nvSpPr>
            <p:cNvPr id="32" name="矩形: 圆角 31">
              <a:extLst>
                <a:ext uri="{FF2B5EF4-FFF2-40B4-BE49-F238E27FC236}">
                  <a16:creationId xmlns:a16="http://schemas.microsoft.com/office/drawing/2014/main" id="{D7F4DD30-A5A8-47A8-B5A2-5C37667BE8D5}"/>
                </a:ext>
              </a:extLst>
            </p:cNvPr>
            <p:cNvSpPr/>
            <p:nvPr/>
          </p:nvSpPr>
          <p:spPr>
            <a:xfrm>
              <a:off x="5752438" y="4705920"/>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座右铭</a:t>
              </a:r>
            </a:p>
          </p:txBody>
        </p:sp>
        <p:sp>
          <p:nvSpPr>
            <p:cNvPr id="40" name="文本框 39">
              <a:extLst>
                <a:ext uri="{FF2B5EF4-FFF2-40B4-BE49-F238E27FC236}">
                  <a16:creationId xmlns:a16="http://schemas.microsoft.com/office/drawing/2014/main" id="{7E3B9CF8-9CB3-4493-B141-601D4C4A1CBC}"/>
                </a:ext>
              </a:extLst>
            </p:cNvPr>
            <p:cNvSpPr txBox="1"/>
            <p:nvPr/>
          </p:nvSpPr>
          <p:spPr>
            <a:xfrm>
              <a:off x="5722172" y="5277316"/>
              <a:ext cx="5081021" cy="276999"/>
            </a:xfrm>
            <a:prstGeom prst="rect">
              <a:avLst/>
            </a:prstGeom>
            <a:noFill/>
          </p:spPr>
          <p:txBody>
            <a:bodyPr wrap="square" lIns="0" tIns="0" rIns="0" bIns="0" rtlCol="0">
              <a:spAutoFit/>
            </a:bodyPr>
            <a:lstStyle/>
            <a:p>
              <a:r>
                <a:rPr lang="zh-CN" altLang="en-US" dirty="0"/>
                <a:t>单击此处添加文本内容单击此处添加文本内容</a:t>
              </a:r>
              <a:endParaRPr lang="en-US" altLang="zh-CN" dirty="0"/>
            </a:p>
          </p:txBody>
        </p:sp>
      </p:grpSp>
    </p:spTree>
    <p:extLst>
      <p:ext uri="{BB962C8B-B14F-4D97-AF65-F5344CB8AC3E}">
        <p14:creationId xmlns:p14="http://schemas.microsoft.com/office/powerpoint/2010/main" val="4125250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 空心 4">
            <a:extLst>
              <a:ext uri="{FF2B5EF4-FFF2-40B4-BE49-F238E27FC236}">
                <a16:creationId xmlns:a16="http://schemas.microsoft.com/office/drawing/2014/main" id="{E90B55F0-3CE8-4B40-B635-872EB1A593BA}"/>
              </a:ext>
            </a:extLst>
          </p:cNvPr>
          <p:cNvSpPr/>
          <p:nvPr/>
        </p:nvSpPr>
        <p:spPr>
          <a:xfrm>
            <a:off x="3791395" y="1903166"/>
            <a:ext cx="4025900" cy="4025900"/>
          </a:xfrm>
          <a:prstGeom prst="donut">
            <a:avLst>
              <a:gd name="adj" fmla="val 12916"/>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圆: 空心 34">
            <a:extLst>
              <a:ext uri="{FF2B5EF4-FFF2-40B4-BE49-F238E27FC236}">
                <a16:creationId xmlns:a16="http://schemas.microsoft.com/office/drawing/2014/main" id="{EFE0F7BA-4190-427D-968E-858F32634B55}"/>
              </a:ext>
            </a:extLst>
          </p:cNvPr>
          <p:cNvSpPr/>
          <p:nvPr/>
        </p:nvSpPr>
        <p:spPr>
          <a:xfrm>
            <a:off x="3791395" y="1903166"/>
            <a:ext cx="4025900" cy="4025900"/>
          </a:xfrm>
          <a:prstGeom prst="donut">
            <a:avLst>
              <a:gd name="adj" fmla="val 12916"/>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圆: 空心 35">
            <a:extLst>
              <a:ext uri="{FF2B5EF4-FFF2-40B4-BE49-F238E27FC236}">
                <a16:creationId xmlns:a16="http://schemas.microsoft.com/office/drawing/2014/main" id="{BDC4A111-465E-4599-B59F-258442B2E029}"/>
              </a:ext>
            </a:extLst>
          </p:cNvPr>
          <p:cNvSpPr/>
          <p:nvPr/>
        </p:nvSpPr>
        <p:spPr>
          <a:xfrm>
            <a:off x="3635844" y="1747615"/>
            <a:ext cx="4337002" cy="4337002"/>
          </a:xfrm>
          <a:prstGeom prst="donut">
            <a:avLst>
              <a:gd name="adj" fmla="val 1797"/>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a:extLst>
              <a:ext uri="{FF2B5EF4-FFF2-40B4-BE49-F238E27FC236}">
                <a16:creationId xmlns:a16="http://schemas.microsoft.com/office/drawing/2014/main" id="{40D0D540-8859-484C-8252-F46C741166CD}"/>
              </a:ext>
            </a:extLst>
          </p:cNvPr>
          <p:cNvSpPr>
            <a:spLocks noGrp="1"/>
          </p:cNvSpPr>
          <p:nvPr>
            <p:ph type="title"/>
          </p:nvPr>
        </p:nvSpPr>
        <p:spPr/>
        <p:txBody>
          <a:bodyPr/>
          <a:lstStyle/>
          <a:p>
            <a:r>
              <a:rPr lang="zh-CN" altLang="en-US" dirty="0"/>
              <a:t>熊猫的外貌特征</a:t>
            </a:r>
          </a:p>
        </p:txBody>
      </p:sp>
      <p:pic>
        <p:nvPicPr>
          <p:cNvPr id="3" name="图片 2">
            <a:extLst>
              <a:ext uri="{FF2B5EF4-FFF2-40B4-BE49-F238E27FC236}">
                <a16:creationId xmlns:a16="http://schemas.microsoft.com/office/drawing/2014/main" id="{B93B50BC-A9C3-4B58-A9AD-2A4A8330EEB2}"/>
              </a:ext>
            </a:extLst>
          </p:cNvPr>
          <p:cNvPicPr>
            <a:picLocks noChangeAspect="1"/>
          </p:cNvPicPr>
          <p:nvPr/>
        </p:nvPicPr>
        <p:blipFill>
          <a:blip r:embed="rId2"/>
          <a:stretch>
            <a:fillRect/>
          </a:stretch>
        </p:blipFill>
        <p:spPr>
          <a:xfrm>
            <a:off x="3873945" y="1828890"/>
            <a:ext cx="3517900" cy="4100176"/>
          </a:xfrm>
          <a:prstGeom prst="rect">
            <a:avLst/>
          </a:prstGeom>
        </p:spPr>
      </p:pic>
      <p:grpSp>
        <p:nvGrpSpPr>
          <p:cNvPr id="9" name="组合 8">
            <a:extLst>
              <a:ext uri="{FF2B5EF4-FFF2-40B4-BE49-F238E27FC236}">
                <a16:creationId xmlns:a16="http://schemas.microsoft.com/office/drawing/2014/main" id="{206C3C2A-F4E4-4F03-B944-B612F0C8E7DE}"/>
              </a:ext>
            </a:extLst>
          </p:cNvPr>
          <p:cNvGrpSpPr/>
          <p:nvPr/>
        </p:nvGrpSpPr>
        <p:grpSpPr>
          <a:xfrm>
            <a:off x="994466" y="2395349"/>
            <a:ext cx="430888" cy="430888"/>
            <a:chOff x="1544881" y="3128963"/>
            <a:chExt cx="574270" cy="574270"/>
          </a:xfrm>
        </p:grpSpPr>
        <p:pic>
          <p:nvPicPr>
            <p:cNvPr id="6" name="图片 5">
              <a:extLst>
                <a:ext uri="{FF2B5EF4-FFF2-40B4-BE49-F238E27FC236}">
                  <a16:creationId xmlns:a16="http://schemas.microsoft.com/office/drawing/2014/main" id="{DF91D150-0A03-48A9-B82E-FEBEF4CC52E9}"/>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20621373">
              <a:off x="1626772" y="3211003"/>
              <a:ext cx="410489" cy="410190"/>
            </a:xfrm>
            <a:prstGeom prst="rect">
              <a:avLst/>
            </a:prstGeom>
          </p:spPr>
        </p:pic>
        <p:sp>
          <p:nvSpPr>
            <p:cNvPr id="7" name="椭圆 6">
              <a:extLst>
                <a:ext uri="{FF2B5EF4-FFF2-40B4-BE49-F238E27FC236}">
                  <a16:creationId xmlns:a16="http://schemas.microsoft.com/office/drawing/2014/main" id="{EC7BB50E-156A-44E8-8A97-0F868D0C47CE}"/>
                </a:ext>
              </a:extLst>
            </p:cNvPr>
            <p:cNvSpPr/>
            <p:nvPr/>
          </p:nvSpPr>
          <p:spPr>
            <a:xfrm>
              <a:off x="1544881" y="3128963"/>
              <a:ext cx="574270" cy="574270"/>
            </a:xfrm>
            <a:prstGeom prst="ellipse">
              <a:avLst/>
            </a:prstGeom>
            <a:noFill/>
            <a:ln w="63500" cmpd="dbl">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48A22479-4468-481A-8D38-1BD36D56D25E}"/>
              </a:ext>
            </a:extLst>
          </p:cNvPr>
          <p:cNvGrpSpPr/>
          <p:nvPr/>
        </p:nvGrpSpPr>
        <p:grpSpPr>
          <a:xfrm>
            <a:off x="10597641" y="1742384"/>
            <a:ext cx="430888" cy="430888"/>
            <a:chOff x="1544881" y="3128963"/>
            <a:chExt cx="574270" cy="574270"/>
          </a:xfrm>
        </p:grpSpPr>
        <p:pic>
          <p:nvPicPr>
            <p:cNvPr id="11" name="图片 10">
              <a:extLst>
                <a:ext uri="{FF2B5EF4-FFF2-40B4-BE49-F238E27FC236}">
                  <a16:creationId xmlns:a16="http://schemas.microsoft.com/office/drawing/2014/main" id="{48F8CA6D-08C2-469D-8A98-1FFD04E78C12}"/>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20621373">
              <a:off x="1626772" y="3211003"/>
              <a:ext cx="410489" cy="410190"/>
            </a:xfrm>
            <a:prstGeom prst="rect">
              <a:avLst/>
            </a:prstGeom>
          </p:spPr>
        </p:pic>
        <p:sp>
          <p:nvSpPr>
            <p:cNvPr id="12" name="椭圆 11">
              <a:extLst>
                <a:ext uri="{FF2B5EF4-FFF2-40B4-BE49-F238E27FC236}">
                  <a16:creationId xmlns:a16="http://schemas.microsoft.com/office/drawing/2014/main" id="{04D38CF4-270B-424F-B6AD-3EF516B1F16E}"/>
                </a:ext>
              </a:extLst>
            </p:cNvPr>
            <p:cNvSpPr/>
            <p:nvPr/>
          </p:nvSpPr>
          <p:spPr>
            <a:xfrm>
              <a:off x="1544881" y="3128963"/>
              <a:ext cx="574270" cy="574270"/>
            </a:xfrm>
            <a:prstGeom prst="ellipse">
              <a:avLst/>
            </a:prstGeom>
            <a:noFill/>
            <a:ln w="63500" cmpd="dbl">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1441A385-AB95-478B-BB90-1DB582130D1C}"/>
              </a:ext>
            </a:extLst>
          </p:cNvPr>
          <p:cNvGrpSpPr/>
          <p:nvPr/>
        </p:nvGrpSpPr>
        <p:grpSpPr>
          <a:xfrm>
            <a:off x="10533340" y="3967694"/>
            <a:ext cx="430888" cy="430888"/>
            <a:chOff x="1544881" y="3128963"/>
            <a:chExt cx="574270" cy="574270"/>
          </a:xfrm>
        </p:grpSpPr>
        <p:pic>
          <p:nvPicPr>
            <p:cNvPr id="14" name="图片 13">
              <a:extLst>
                <a:ext uri="{FF2B5EF4-FFF2-40B4-BE49-F238E27FC236}">
                  <a16:creationId xmlns:a16="http://schemas.microsoft.com/office/drawing/2014/main" id="{2E8B202D-3D4C-49B2-9996-047967A4D919}"/>
                </a:ext>
              </a:extLst>
            </p:cNvPr>
            <p:cNvPicPr>
              <a:picLocks noChangeAspect="1"/>
            </p:cNvPicPr>
            <p:nvPr/>
          </p:nvPicPr>
          <p:blipFill>
            <a:blip r:embed="rId3">
              <a:extLst>
                <a:ext uri="{28A0092B-C50C-407E-A947-70E740481C1C}">
                  <a14:useLocalDpi xmlns:a14="http://schemas.microsoft.com/office/drawing/2010/main" val="0"/>
                </a:ext>
              </a:extLst>
            </a:blip>
            <a:srcRect l="41200" t="14163" r="54096" b="80119"/>
            <a:stretch>
              <a:fillRect/>
            </a:stretch>
          </p:blipFill>
          <p:spPr>
            <a:xfrm rot="20621373">
              <a:off x="1626772" y="3211003"/>
              <a:ext cx="410489" cy="410190"/>
            </a:xfrm>
            <a:prstGeom prst="rect">
              <a:avLst/>
            </a:prstGeom>
          </p:spPr>
        </p:pic>
        <p:sp>
          <p:nvSpPr>
            <p:cNvPr id="15" name="椭圆 14">
              <a:extLst>
                <a:ext uri="{FF2B5EF4-FFF2-40B4-BE49-F238E27FC236}">
                  <a16:creationId xmlns:a16="http://schemas.microsoft.com/office/drawing/2014/main" id="{0EB0143A-3317-4C9B-9EB6-0F3BF3B84543}"/>
                </a:ext>
              </a:extLst>
            </p:cNvPr>
            <p:cNvSpPr/>
            <p:nvPr/>
          </p:nvSpPr>
          <p:spPr>
            <a:xfrm>
              <a:off x="1544881" y="3128963"/>
              <a:ext cx="574270" cy="574270"/>
            </a:xfrm>
            <a:prstGeom prst="ellipse">
              <a:avLst/>
            </a:prstGeom>
            <a:noFill/>
            <a:ln w="63500" cmpd="dbl">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7" name="直接连接符 16">
            <a:extLst>
              <a:ext uri="{FF2B5EF4-FFF2-40B4-BE49-F238E27FC236}">
                <a16:creationId xmlns:a16="http://schemas.microsoft.com/office/drawing/2014/main" id="{6237C3D9-91CB-4D10-98D3-D0D6F429B2F1}"/>
              </a:ext>
            </a:extLst>
          </p:cNvPr>
          <p:cNvCxnSpPr>
            <a:cxnSpLocks/>
          </p:cNvCxnSpPr>
          <p:nvPr/>
        </p:nvCxnSpPr>
        <p:spPr>
          <a:xfrm>
            <a:off x="899159" y="2982666"/>
            <a:ext cx="245046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02DAEFA-3A93-402A-AE6A-242261D11DD7}"/>
              </a:ext>
            </a:extLst>
          </p:cNvPr>
          <p:cNvCxnSpPr>
            <a:cxnSpLocks/>
          </p:cNvCxnSpPr>
          <p:nvPr/>
        </p:nvCxnSpPr>
        <p:spPr>
          <a:xfrm>
            <a:off x="3349625" y="2981205"/>
            <a:ext cx="1533525" cy="19419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5B6E5EDF-997A-4D10-A2F8-BDE122774875}"/>
              </a:ext>
            </a:extLst>
          </p:cNvPr>
          <p:cNvCxnSpPr/>
          <p:nvPr/>
        </p:nvCxnSpPr>
        <p:spPr>
          <a:xfrm>
            <a:off x="8287580" y="2320105"/>
            <a:ext cx="277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B78770D9-952C-48B2-A7AC-C942CE8D7619}"/>
              </a:ext>
            </a:extLst>
          </p:cNvPr>
          <p:cNvCxnSpPr/>
          <p:nvPr/>
        </p:nvCxnSpPr>
        <p:spPr>
          <a:xfrm>
            <a:off x="8255830" y="4558829"/>
            <a:ext cx="27720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14C29AF-2EEC-4286-86F7-6BDE04203454}"/>
              </a:ext>
            </a:extLst>
          </p:cNvPr>
          <p:cNvCxnSpPr>
            <a:cxnSpLocks/>
          </p:cNvCxnSpPr>
          <p:nvPr/>
        </p:nvCxnSpPr>
        <p:spPr>
          <a:xfrm>
            <a:off x="6987749" y="4025028"/>
            <a:ext cx="1268082" cy="53380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3738717-F561-486C-B9ED-6AF43C7C3D8F}"/>
              </a:ext>
            </a:extLst>
          </p:cNvPr>
          <p:cNvCxnSpPr>
            <a:cxnSpLocks/>
          </p:cNvCxnSpPr>
          <p:nvPr/>
        </p:nvCxnSpPr>
        <p:spPr>
          <a:xfrm flipH="1">
            <a:off x="6362379" y="2320105"/>
            <a:ext cx="1925202" cy="86984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00170784-8515-45CD-B58B-E00871DE147F}"/>
              </a:ext>
            </a:extLst>
          </p:cNvPr>
          <p:cNvSpPr txBox="1"/>
          <p:nvPr/>
        </p:nvSpPr>
        <p:spPr>
          <a:xfrm>
            <a:off x="1547640" y="2386251"/>
            <a:ext cx="718145" cy="430887"/>
          </a:xfrm>
          <a:prstGeom prst="rect">
            <a:avLst/>
          </a:prstGeom>
          <a:noFill/>
        </p:spPr>
        <p:txBody>
          <a:bodyPr wrap="none" lIns="0" tIns="0" rIns="0" bIns="0" rtlCol="0">
            <a:spAutoFit/>
          </a:bodyPr>
          <a:lstStyle/>
          <a:p>
            <a:r>
              <a:rPr lang="zh-CN" altLang="en-US" sz="2800" dirty="0">
                <a:solidFill>
                  <a:schemeClr val="accent2"/>
                </a:solidFill>
              </a:rPr>
              <a:t>体型</a:t>
            </a:r>
          </a:p>
        </p:txBody>
      </p:sp>
      <p:sp>
        <p:nvSpPr>
          <p:cNvPr id="34" name="文本框 33">
            <a:extLst>
              <a:ext uri="{FF2B5EF4-FFF2-40B4-BE49-F238E27FC236}">
                <a16:creationId xmlns:a16="http://schemas.microsoft.com/office/drawing/2014/main" id="{26DAB7D9-D07F-43AA-8A8B-54545712BE1C}"/>
              </a:ext>
            </a:extLst>
          </p:cNvPr>
          <p:cNvSpPr txBox="1"/>
          <p:nvPr/>
        </p:nvSpPr>
        <p:spPr>
          <a:xfrm>
            <a:off x="9738019" y="1732224"/>
            <a:ext cx="718145" cy="430887"/>
          </a:xfrm>
          <a:prstGeom prst="rect">
            <a:avLst/>
          </a:prstGeom>
          <a:noFill/>
        </p:spPr>
        <p:txBody>
          <a:bodyPr wrap="none" lIns="0" tIns="0" rIns="0" bIns="0" rtlCol="0">
            <a:spAutoFit/>
          </a:bodyPr>
          <a:lstStyle/>
          <a:p>
            <a:r>
              <a:rPr lang="zh-CN" altLang="en-US" sz="2800" dirty="0">
                <a:solidFill>
                  <a:schemeClr val="accent2"/>
                </a:solidFill>
              </a:rPr>
              <a:t>眼睛</a:t>
            </a:r>
          </a:p>
        </p:txBody>
      </p:sp>
      <p:sp>
        <p:nvSpPr>
          <p:cNvPr id="37" name="文本框 36">
            <a:extLst>
              <a:ext uri="{FF2B5EF4-FFF2-40B4-BE49-F238E27FC236}">
                <a16:creationId xmlns:a16="http://schemas.microsoft.com/office/drawing/2014/main" id="{1B8FE0CE-5878-458A-A377-2C51295D4EF8}"/>
              </a:ext>
            </a:extLst>
          </p:cNvPr>
          <p:cNvSpPr txBox="1"/>
          <p:nvPr/>
        </p:nvSpPr>
        <p:spPr>
          <a:xfrm>
            <a:off x="9738019" y="3952184"/>
            <a:ext cx="718145" cy="430887"/>
          </a:xfrm>
          <a:prstGeom prst="rect">
            <a:avLst/>
          </a:prstGeom>
          <a:noFill/>
        </p:spPr>
        <p:txBody>
          <a:bodyPr wrap="none" lIns="0" tIns="0" rIns="0" bIns="0" rtlCol="0">
            <a:spAutoFit/>
          </a:bodyPr>
          <a:lstStyle/>
          <a:p>
            <a:r>
              <a:rPr lang="zh-CN" altLang="en-US" sz="2800" dirty="0">
                <a:solidFill>
                  <a:schemeClr val="accent2"/>
                </a:solidFill>
              </a:rPr>
              <a:t>毛皮</a:t>
            </a:r>
          </a:p>
        </p:txBody>
      </p:sp>
      <p:sp>
        <p:nvSpPr>
          <p:cNvPr id="38" name="文本框 37">
            <a:extLst>
              <a:ext uri="{FF2B5EF4-FFF2-40B4-BE49-F238E27FC236}">
                <a16:creationId xmlns:a16="http://schemas.microsoft.com/office/drawing/2014/main" id="{4CB95301-E621-4651-8FE1-D7D7EFBC0F51}"/>
              </a:ext>
            </a:extLst>
          </p:cNvPr>
          <p:cNvSpPr txBox="1"/>
          <p:nvPr/>
        </p:nvSpPr>
        <p:spPr>
          <a:xfrm>
            <a:off x="8762177" y="2427207"/>
            <a:ext cx="2308324" cy="1285416"/>
          </a:xfrm>
          <a:prstGeom prst="rect">
            <a:avLst/>
          </a:prstGeom>
          <a:noFill/>
        </p:spPr>
        <p:txBody>
          <a:bodyPr wrap="non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sp>
        <p:nvSpPr>
          <p:cNvPr id="39" name="文本框 38">
            <a:extLst>
              <a:ext uri="{FF2B5EF4-FFF2-40B4-BE49-F238E27FC236}">
                <a16:creationId xmlns:a16="http://schemas.microsoft.com/office/drawing/2014/main" id="{143A9F9F-8507-4E10-A52E-BB0463F3A4FA}"/>
              </a:ext>
            </a:extLst>
          </p:cNvPr>
          <p:cNvSpPr txBox="1"/>
          <p:nvPr/>
        </p:nvSpPr>
        <p:spPr>
          <a:xfrm>
            <a:off x="8762177" y="4636048"/>
            <a:ext cx="2308324" cy="620619"/>
          </a:xfrm>
          <a:prstGeom prst="rect">
            <a:avLst/>
          </a:prstGeom>
          <a:noFill/>
        </p:spPr>
        <p:txBody>
          <a:bodyPr wrap="non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p:txBody>
      </p:sp>
      <p:sp>
        <p:nvSpPr>
          <p:cNvPr id="40" name="文本框 39">
            <a:extLst>
              <a:ext uri="{FF2B5EF4-FFF2-40B4-BE49-F238E27FC236}">
                <a16:creationId xmlns:a16="http://schemas.microsoft.com/office/drawing/2014/main" id="{21005180-AB1C-42E7-B613-58ADD3F43802}"/>
              </a:ext>
            </a:extLst>
          </p:cNvPr>
          <p:cNvSpPr txBox="1"/>
          <p:nvPr/>
        </p:nvSpPr>
        <p:spPr>
          <a:xfrm>
            <a:off x="886599" y="3127342"/>
            <a:ext cx="2308324" cy="1285416"/>
          </a:xfrm>
          <a:prstGeom prst="rect">
            <a:avLst/>
          </a:prstGeom>
          <a:noFill/>
        </p:spPr>
        <p:txBody>
          <a:bodyPr wrap="none" lIns="0" tIns="0" rIns="0" bIns="0"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spTree>
    <p:extLst>
      <p:ext uri="{BB962C8B-B14F-4D97-AF65-F5344CB8AC3E}">
        <p14:creationId xmlns:p14="http://schemas.microsoft.com/office/powerpoint/2010/main" val="3994143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a:extLst>
              <a:ext uri="{FF2B5EF4-FFF2-40B4-BE49-F238E27FC236}">
                <a16:creationId xmlns:a16="http://schemas.microsoft.com/office/drawing/2014/main" id="{003C3F16-8CFC-4E1B-AA4E-3B8A4E9A0C62}"/>
              </a:ext>
            </a:extLst>
          </p:cNvPr>
          <p:cNvSpPr/>
          <p:nvPr/>
        </p:nvSpPr>
        <p:spPr>
          <a:xfrm>
            <a:off x="660401" y="1564947"/>
            <a:ext cx="10858500" cy="1029215"/>
          </a:xfrm>
          <a:prstGeom prst="roundRect">
            <a:avLst>
              <a:gd name="adj" fmla="val 7385"/>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E3A39AC0-9523-4E78-80D0-56BE29104678}"/>
              </a:ext>
            </a:extLst>
          </p:cNvPr>
          <p:cNvSpPr>
            <a:spLocks noGrp="1"/>
          </p:cNvSpPr>
          <p:nvPr>
            <p:ph type="title"/>
          </p:nvPr>
        </p:nvSpPr>
        <p:spPr/>
        <p:txBody>
          <a:bodyPr/>
          <a:lstStyle/>
          <a:p>
            <a:r>
              <a:rPr lang="zh-CN" altLang="en-US" dirty="0"/>
              <a:t>熊猫的物种分类和分布</a:t>
            </a:r>
          </a:p>
        </p:txBody>
      </p:sp>
      <p:pic>
        <p:nvPicPr>
          <p:cNvPr id="26" name="图片 25">
            <a:extLst>
              <a:ext uri="{FF2B5EF4-FFF2-40B4-BE49-F238E27FC236}">
                <a16:creationId xmlns:a16="http://schemas.microsoft.com/office/drawing/2014/main" id="{E8D1809A-67BD-4AB9-9F5F-FE61F2A9CABC}"/>
              </a:ext>
            </a:extLst>
          </p:cNvPr>
          <p:cNvPicPr>
            <a:picLocks noChangeAspect="1"/>
          </p:cNvPicPr>
          <p:nvPr/>
        </p:nvPicPr>
        <p:blipFill>
          <a:blip r:embed="rId2"/>
          <a:stretch>
            <a:fillRect/>
          </a:stretch>
        </p:blipFill>
        <p:spPr>
          <a:xfrm>
            <a:off x="9381392" y="1149759"/>
            <a:ext cx="1381456" cy="1610112"/>
          </a:xfrm>
          <a:prstGeom prst="rect">
            <a:avLst/>
          </a:prstGeom>
        </p:spPr>
      </p:pic>
      <p:pic>
        <p:nvPicPr>
          <p:cNvPr id="27" name="图片 26">
            <a:extLst>
              <a:ext uri="{FF2B5EF4-FFF2-40B4-BE49-F238E27FC236}">
                <a16:creationId xmlns:a16="http://schemas.microsoft.com/office/drawing/2014/main" id="{0E633C6A-FBD0-4868-A698-F920DBE99C06}"/>
              </a:ext>
            </a:extLst>
          </p:cNvPr>
          <p:cNvPicPr>
            <a:picLocks noChangeAspect="1"/>
          </p:cNvPicPr>
          <p:nvPr/>
        </p:nvPicPr>
        <p:blipFill>
          <a:blip r:embed="rId3"/>
          <a:stretch>
            <a:fillRect/>
          </a:stretch>
        </p:blipFill>
        <p:spPr>
          <a:xfrm>
            <a:off x="6630080" y="1041783"/>
            <a:ext cx="1476728" cy="1718088"/>
          </a:xfrm>
          <a:prstGeom prst="rect">
            <a:avLst/>
          </a:prstGeom>
        </p:spPr>
      </p:pic>
      <p:pic>
        <p:nvPicPr>
          <p:cNvPr id="28" name="图片 27">
            <a:extLst>
              <a:ext uri="{FF2B5EF4-FFF2-40B4-BE49-F238E27FC236}">
                <a16:creationId xmlns:a16="http://schemas.microsoft.com/office/drawing/2014/main" id="{0D144FEC-06E7-4FDE-BA0D-D1227A651875}"/>
              </a:ext>
            </a:extLst>
          </p:cNvPr>
          <p:cNvPicPr>
            <a:picLocks noChangeAspect="1"/>
          </p:cNvPicPr>
          <p:nvPr/>
        </p:nvPicPr>
        <p:blipFill>
          <a:blip r:embed="rId4"/>
          <a:stretch>
            <a:fillRect/>
          </a:stretch>
        </p:blipFill>
        <p:spPr>
          <a:xfrm>
            <a:off x="4002621" y="1133883"/>
            <a:ext cx="1352874" cy="1625988"/>
          </a:xfrm>
          <a:prstGeom prst="rect">
            <a:avLst/>
          </a:prstGeom>
        </p:spPr>
      </p:pic>
      <p:pic>
        <p:nvPicPr>
          <p:cNvPr id="29" name="图片 28">
            <a:extLst>
              <a:ext uri="{FF2B5EF4-FFF2-40B4-BE49-F238E27FC236}">
                <a16:creationId xmlns:a16="http://schemas.microsoft.com/office/drawing/2014/main" id="{9338269D-D827-4DB2-92F8-36008DDDC822}"/>
              </a:ext>
            </a:extLst>
          </p:cNvPr>
          <p:cNvPicPr>
            <a:picLocks noChangeAspect="1"/>
          </p:cNvPicPr>
          <p:nvPr/>
        </p:nvPicPr>
        <p:blipFill>
          <a:blip r:embed="rId5"/>
          <a:stretch>
            <a:fillRect/>
          </a:stretch>
        </p:blipFill>
        <p:spPr>
          <a:xfrm>
            <a:off x="1429152" y="1133883"/>
            <a:ext cx="1298884" cy="1625988"/>
          </a:xfrm>
          <a:prstGeom prst="rect">
            <a:avLst/>
          </a:prstGeom>
        </p:spPr>
      </p:pic>
      <p:sp>
        <p:nvSpPr>
          <p:cNvPr id="31" name="矩形: 圆角 30">
            <a:extLst>
              <a:ext uri="{FF2B5EF4-FFF2-40B4-BE49-F238E27FC236}">
                <a16:creationId xmlns:a16="http://schemas.microsoft.com/office/drawing/2014/main" id="{B4C418D0-D4EC-4F6B-A503-905DB66E3A66}"/>
              </a:ext>
            </a:extLst>
          </p:cNvPr>
          <p:cNvSpPr/>
          <p:nvPr/>
        </p:nvSpPr>
        <p:spPr>
          <a:xfrm>
            <a:off x="1516761" y="2211274"/>
            <a:ext cx="1123666" cy="382888"/>
          </a:xfrm>
          <a:custGeom>
            <a:avLst/>
            <a:gdLst>
              <a:gd name="connsiteX0" fmla="*/ 0 w 1123666"/>
              <a:gd name="connsiteY0" fmla="*/ 191444 h 382888"/>
              <a:gd name="connsiteX1" fmla="*/ 191444 w 1123666"/>
              <a:gd name="connsiteY1" fmla="*/ 0 h 382888"/>
              <a:gd name="connsiteX2" fmla="*/ 561833 w 1123666"/>
              <a:gd name="connsiteY2" fmla="*/ 0 h 382888"/>
              <a:gd name="connsiteX3" fmla="*/ 932222 w 1123666"/>
              <a:gd name="connsiteY3" fmla="*/ 0 h 382888"/>
              <a:gd name="connsiteX4" fmla="*/ 1123666 w 1123666"/>
              <a:gd name="connsiteY4" fmla="*/ 191444 h 382888"/>
              <a:gd name="connsiteX5" fmla="*/ 1123666 w 1123666"/>
              <a:gd name="connsiteY5" fmla="*/ 191444 h 382888"/>
              <a:gd name="connsiteX6" fmla="*/ 932222 w 1123666"/>
              <a:gd name="connsiteY6" fmla="*/ 382888 h 382888"/>
              <a:gd name="connsiteX7" fmla="*/ 554425 w 1123666"/>
              <a:gd name="connsiteY7" fmla="*/ 382888 h 382888"/>
              <a:gd name="connsiteX8" fmla="*/ 191444 w 1123666"/>
              <a:gd name="connsiteY8" fmla="*/ 382888 h 382888"/>
              <a:gd name="connsiteX9" fmla="*/ 0 w 1123666"/>
              <a:gd name="connsiteY9" fmla="*/ 191444 h 38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666" h="382888" fill="none" extrusionOk="0">
                <a:moveTo>
                  <a:pt x="0" y="191444"/>
                </a:moveTo>
                <a:cubicBezTo>
                  <a:pt x="-2635" y="85286"/>
                  <a:pt x="101715" y="13087"/>
                  <a:pt x="191444" y="0"/>
                </a:cubicBezTo>
                <a:cubicBezTo>
                  <a:pt x="357501" y="-3945"/>
                  <a:pt x="426269" y="7410"/>
                  <a:pt x="561833" y="0"/>
                </a:cubicBezTo>
                <a:cubicBezTo>
                  <a:pt x="697397" y="-7410"/>
                  <a:pt x="778679" y="33965"/>
                  <a:pt x="932222" y="0"/>
                </a:cubicBezTo>
                <a:cubicBezTo>
                  <a:pt x="1041685" y="-3266"/>
                  <a:pt x="1125058" y="79165"/>
                  <a:pt x="1123666" y="191444"/>
                </a:cubicBezTo>
                <a:lnTo>
                  <a:pt x="1123666" y="191444"/>
                </a:lnTo>
                <a:cubicBezTo>
                  <a:pt x="1097074" y="301543"/>
                  <a:pt x="1029600" y="377124"/>
                  <a:pt x="932222" y="382888"/>
                </a:cubicBezTo>
                <a:cubicBezTo>
                  <a:pt x="847736" y="426364"/>
                  <a:pt x="693323" y="372362"/>
                  <a:pt x="554425" y="382888"/>
                </a:cubicBezTo>
                <a:cubicBezTo>
                  <a:pt x="415527" y="393414"/>
                  <a:pt x="338580" y="354454"/>
                  <a:pt x="191444" y="382888"/>
                </a:cubicBezTo>
                <a:cubicBezTo>
                  <a:pt x="76874" y="398691"/>
                  <a:pt x="15633" y="308793"/>
                  <a:pt x="0" y="191444"/>
                </a:cubicBezTo>
                <a:close/>
              </a:path>
              <a:path w="1123666" h="382888" stroke="0" extrusionOk="0">
                <a:moveTo>
                  <a:pt x="0" y="191444"/>
                </a:moveTo>
                <a:cubicBezTo>
                  <a:pt x="-20540" y="73042"/>
                  <a:pt x="59042" y="10010"/>
                  <a:pt x="191444" y="0"/>
                </a:cubicBezTo>
                <a:cubicBezTo>
                  <a:pt x="287305" y="-5109"/>
                  <a:pt x="398908" y="8315"/>
                  <a:pt x="576649" y="0"/>
                </a:cubicBezTo>
                <a:cubicBezTo>
                  <a:pt x="754390" y="-8315"/>
                  <a:pt x="849814" y="19907"/>
                  <a:pt x="932222" y="0"/>
                </a:cubicBezTo>
                <a:cubicBezTo>
                  <a:pt x="1011169" y="-14655"/>
                  <a:pt x="1125785" y="86724"/>
                  <a:pt x="1123666" y="191444"/>
                </a:cubicBezTo>
                <a:lnTo>
                  <a:pt x="1123666" y="191444"/>
                </a:lnTo>
                <a:cubicBezTo>
                  <a:pt x="1137091" y="298769"/>
                  <a:pt x="1042358" y="373825"/>
                  <a:pt x="932222" y="382888"/>
                </a:cubicBezTo>
                <a:cubicBezTo>
                  <a:pt x="831611" y="422421"/>
                  <a:pt x="704357" y="365040"/>
                  <a:pt x="576649" y="382888"/>
                </a:cubicBezTo>
                <a:cubicBezTo>
                  <a:pt x="448941" y="400736"/>
                  <a:pt x="355552" y="343234"/>
                  <a:pt x="191444" y="382888"/>
                </a:cubicBezTo>
                <a:cubicBezTo>
                  <a:pt x="111910" y="397555"/>
                  <a:pt x="12246" y="300120"/>
                  <a:pt x="0" y="191444"/>
                </a:cubicBezTo>
                <a:close/>
              </a:path>
            </a:pathLst>
          </a:custGeom>
          <a:ln w="25400">
            <a:solidFill>
              <a:schemeClr val="accent2"/>
            </a:solidFill>
            <a:extLst>
              <a:ext uri="{C807C97D-BFC1-408E-A445-0C87EB9F89A2}">
                <ask:lineSketchStyleProps xmlns:ask="http://schemas.microsoft.com/office/drawing/2018/sketchyshapes" sd="1219033472">
                  <a:prstGeom prst="roundRect">
                    <a:avLst>
                      <a:gd name="adj"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物种</a:t>
            </a:r>
            <a:r>
              <a:rPr lang="en-US" altLang="zh-CN" dirty="0">
                <a:solidFill>
                  <a:schemeClr val="tx1">
                    <a:lumMod val="75000"/>
                    <a:lumOff val="25000"/>
                  </a:schemeClr>
                </a:solidFill>
              </a:rPr>
              <a:t>A</a:t>
            </a:r>
            <a:endParaRPr lang="zh-CN" altLang="en-US" dirty="0">
              <a:solidFill>
                <a:schemeClr val="tx1">
                  <a:lumMod val="75000"/>
                  <a:lumOff val="25000"/>
                </a:schemeClr>
              </a:solidFill>
            </a:endParaRPr>
          </a:p>
        </p:txBody>
      </p:sp>
      <p:sp>
        <p:nvSpPr>
          <p:cNvPr id="32" name="矩形: 圆角 31">
            <a:extLst>
              <a:ext uri="{FF2B5EF4-FFF2-40B4-BE49-F238E27FC236}">
                <a16:creationId xmlns:a16="http://schemas.microsoft.com/office/drawing/2014/main" id="{F5E19CBE-EB9F-47B4-BDEA-B0F1231B4056}"/>
              </a:ext>
            </a:extLst>
          </p:cNvPr>
          <p:cNvSpPr/>
          <p:nvPr/>
        </p:nvSpPr>
        <p:spPr>
          <a:xfrm>
            <a:off x="4117225" y="2211274"/>
            <a:ext cx="1123666" cy="382888"/>
          </a:xfrm>
          <a:custGeom>
            <a:avLst/>
            <a:gdLst>
              <a:gd name="connsiteX0" fmla="*/ 0 w 1123666"/>
              <a:gd name="connsiteY0" fmla="*/ 191444 h 382888"/>
              <a:gd name="connsiteX1" fmla="*/ 191444 w 1123666"/>
              <a:gd name="connsiteY1" fmla="*/ 0 h 382888"/>
              <a:gd name="connsiteX2" fmla="*/ 561833 w 1123666"/>
              <a:gd name="connsiteY2" fmla="*/ 0 h 382888"/>
              <a:gd name="connsiteX3" fmla="*/ 932222 w 1123666"/>
              <a:gd name="connsiteY3" fmla="*/ 0 h 382888"/>
              <a:gd name="connsiteX4" fmla="*/ 1123666 w 1123666"/>
              <a:gd name="connsiteY4" fmla="*/ 191444 h 382888"/>
              <a:gd name="connsiteX5" fmla="*/ 1123666 w 1123666"/>
              <a:gd name="connsiteY5" fmla="*/ 191444 h 382888"/>
              <a:gd name="connsiteX6" fmla="*/ 932222 w 1123666"/>
              <a:gd name="connsiteY6" fmla="*/ 382888 h 382888"/>
              <a:gd name="connsiteX7" fmla="*/ 554425 w 1123666"/>
              <a:gd name="connsiteY7" fmla="*/ 382888 h 382888"/>
              <a:gd name="connsiteX8" fmla="*/ 191444 w 1123666"/>
              <a:gd name="connsiteY8" fmla="*/ 382888 h 382888"/>
              <a:gd name="connsiteX9" fmla="*/ 0 w 1123666"/>
              <a:gd name="connsiteY9" fmla="*/ 191444 h 38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666" h="382888" fill="none" extrusionOk="0">
                <a:moveTo>
                  <a:pt x="0" y="191444"/>
                </a:moveTo>
                <a:cubicBezTo>
                  <a:pt x="-2635" y="85286"/>
                  <a:pt x="101715" y="13087"/>
                  <a:pt x="191444" y="0"/>
                </a:cubicBezTo>
                <a:cubicBezTo>
                  <a:pt x="357501" y="-3945"/>
                  <a:pt x="426269" y="7410"/>
                  <a:pt x="561833" y="0"/>
                </a:cubicBezTo>
                <a:cubicBezTo>
                  <a:pt x="697397" y="-7410"/>
                  <a:pt x="778679" y="33965"/>
                  <a:pt x="932222" y="0"/>
                </a:cubicBezTo>
                <a:cubicBezTo>
                  <a:pt x="1041685" y="-3266"/>
                  <a:pt x="1125058" y="79165"/>
                  <a:pt x="1123666" y="191444"/>
                </a:cubicBezTo>
                <a:lnTo>
                  <a:pt x="1123666" y="191444"/>
                </a:lnTo>
                <a:cubicBezTo>
                  <a:pt x="1097074" y="301543"/>
                  <a:pt x="1029600" y="377124"/>
                  <a:pt x="932222" y="382888"/>
                </a:cubicBezTo>
                <a:cubicBezTo>
                  <a:pt x="847736" y="426364"/>
                  <a:pt x="693323" y="372362"/>
                  <a:pt x="554425" y="382888"/>
                </a:cubicBezTo>
                <a:cubicBezTo>
                  <a:pt x="415527" y="393414"/>
                  <a:pt x="338580" y="354454"/>
                  <a:pt x="191444" y="382888"/>
                </a:cubicBezTo>
                <a:cubicBezTo>
                  <a:pt x="76874" y="398691"/>
                  <a:pt x="15633" y="308793"/>
                  <a:pt x="0" y="191444"/>
                </a:cubicBezTo>
                <a:close/>
              </a:path>
              <a:path w="1123666" h="382888" stroke="0" extrusionOk="0">
                <a:moveTo>
                  <a:pt x="0" y="191444"/>
                </a:moveTo>
                <a:cubicBezTo>
                  <a:pt x="-20540" y="73042"/>
                  <a:pt x="59042" y="10010"/>
                  <a:pt x="191444" y="0"/>
                </a:cubicBezTo>
                <a:cubicBezTo>
                  <a:pt x="287305" y="-5109"/>
                  <a:pt x="398908" y="8315"/>
                  <a:pt x="576649" y="0"/>
                </a:cubicBezTo>
                <a:cubicBezTo>
                  <a:pt x="754390" y="-8315"/>
                  <a:pt x="849814" y="19907"/>
                  <a:pt x="932222" y="0"/>
                </a:cubicBezTo>
                <a:cubicBezTo>
                  <a:pt x="1011169" y="-14655"/>
                  <a:pt x="1125785" y="86724"/>
                  <a:pt x="1123666" y="191444"/>
                </a:cubicBezTo>
                <a:lnTo>
                  <a:pt x="1123666" y="191444"/>
                </a:lnTo>
                <a:cubicBezTo>
                  <a:pt x="1137091" y="298769"/>
                  <a:pt x="1042358" y="373825"/>
                  <a:pt x="932222" y="382888"/>
                </a:cubicBezTo>
                <a:cubicBezTo>
                  <a:pt x="831611" y="422421"/>
                  <a:pt x="704357" y="365040"/>
                  <a:pt x="576649" y="382888"/>
                </a:cubicBezTo>
                <a:cubicBezTo>
                  <a:pt x="448941" y="400736"/>
                  <a:pt x="355552" y="343234"/>
                  <a:pt x="191444" y="382888"/>
                </a:cubicBezTo>
                <a:cubicBezTo>
                  <a:pt x="111910" y="397555"/>
                  <a:pt x="12246" y="300120"/>
                  <a:pt x="0" y="191444"/>
                </a:cubicBezTo>
                <a:close/>
              </a:path>
            </a:pathLst>
          </a:custGeom>
          <a:ln w="25400">
            <a:solidFill>
              <a:schemeClr val="accent2"/>
            </a:solidFill>
            <a:extLst>
              <a:ext uri="{C807C97D-BFC1-408E-A445-0C87EB9F89A2}">
                <ask:lineSketchStyleProps xmlns:ask="http://schemas.microsoft.com/office/drawing/2018/sketchyshapes" sd="1219033472">
                  <a:prstGeom prst="roundRect">
                    <a:avLst>
                      <a:gd name="adj"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物种</a:t>
            </a:r>
            <a:r>
              <a:rPr lang="en-US" altLang="zh-CN" dirty="0">
                <a:solidFill>
                  <a:schemeClr val="tx1">
                    <a:lumMod val="75000"/>
                    <a:lumOff val="25000"/>
                  </a:schemeClr>
                </a:solidFill>
              </a:rPr>
              <a:t>B</a:t>
            </a:r>
            <a:endParaRPr lang="zh-CN" altLang="en-US" dirty="0">
              <a:solidFill>
                <a:schemeClr val="tx1">
                  <a:lumMod val="75000"/>
                  <a:lumOff val="25000"/>
                </a:schemeClr>
              </a:solidFill>
            </a:endParaRPr>
          </a:p>
        </p:txBody>
      </p:sp>
      <p:sp>
        <p:nvSpPr>
          <p:cNvPr id="33" name="矩形: 圆角 32">
            <a:extLst>
              <a:ext uri="{FF2B5EF4-FFF2-40B4-BE49-F238E27FC236}">
                <a16:creationId xmlns:a16="http://schemas.microsoft.com/office/drawing/2014/main" id="{CC0F600E-B2F8-4F1A-B782-E94A909CA996}"/>
              </a:ext>
            </a:extLst>
          </p:cNvPr>
          <p:cNvSpPr/>
          <p:nvPr/>
        </p:nvSpPr>
        <p:spPr>
          <a:xfrm>
            <a:off x="6806611" y="2211274"/>
            <a:ext cx="1123666" cy="382888"/>
          </a:xfrm>
          <a:custGeom>
            <a:avLst/>
            <a:gdLst>
              <a:gd name="connsiteX0" fmla="*/ 0 w 1123666"/>
              <a:gd name="connsiteY0" fmla="*/ 191444 h 382888"/>
              <a:gd name="connsiteX1" fmla="*/ 191444 w 1123666"/>
              <a:gd name="connsiteY1" fmla="*/ 0 h 382888"/>
              <a:gd name="connsiteX2" fmla="*/ 561833 w 1123666"/>
              <a:gd name="connsiteY2" fmla="*/ 0 h 382888"/>
              <a:gd name="connsiteX3" fmla="*/ 932222 w 1123666"/>
              <a:gd name="connsiteY3" fmla="*/ 0 h 382888"/>
              <a:gd name="connsiteX4" fmla="*/ 1123666 w 1123666"/>
              <a:gd name="connsiteY4" fmla="*/ 191444 h 382888"/>
              <a:gd name="connsiteX5" fmla="*/ 1123666 w 1123666"/>
              <a:gd name="connsiteY5" fmla="*/ 191444 h 382888"/>
              <a:gd name="connsiteX6" fmla="*/ 932222 w 1123666"/>
              <a:gd name="connsiteY6" fmla="*/ 382888 h 382888"/>
              <a:gd name="connsiteX7" fmla="*/ 554425 w 1123666"/>
              <a:gd name="connsiteY7" fmla="*/ 382888 h 382888"/>
              <a:gd name="connsiteX8" fmla="*/ 191444 w 1123666"/>
              <a:gd name="connsiteY8" fmla="*/ 382888 h 382888"/>
              <a:gd name="connsiteX9" fmla="*/ 0 w 1123666"/>
              <a:gd name="connsiteY9" fmla="*/ 191444 h 38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666" h="382888" fill="none" extrusionOk="0">
                <a:moveTo>
                  <a:pt x="0" y="191444"/>
                </a:moveTo>
                <a:cubicBezTo>
                  <a:pt x="-2635" y="85286"/>
                  <a:pt x="101715" y="13087"/>
                  <a:pt x="191444" y="0"/>
                </a:cubicBezTo>
                <a:cubicBezTo>
                  <a:pt x="357501" y="-3945"/>
                  <a:pt x="426269" y="7410"/>
                  <a:pt x="561833" y="0"/>
                </a:cubicBezTo>
                <a:cubicBezTo>
                  <a:pt x="697397" y="-7410"/>
                  <a:pt x="778679" y="33965"/>
                  <a:pt x="932222" y="0"/>
                </a:cubicBezTo>
                <a:cubicBezTo>
                  <a:pt x="1041685" y="-3266"/>
                  <a:pt x="1125058" y="79165"/>
                  <a:pt x="1123666" y="191444"/>
                </a:cubicBezTo>
                <a:lnTo>
                  <a:pt x="1123666" y="191444"/>
                </a:lnTo>
                <a:cubicBezTo>
                  <a:pt x="1097074" y="301543"/>
                  <a:pt x="1029600" y="377124"/>
                  <a:pt x="932222" y="382888"/>
                </a:cubicBezTo>
                <a:cubicBezTo>
                  <a:pt x="847736" y="426364"/>
                  <a:pt x="693323" y="372362"/>
                  <a:pt x="554425" y="382888"/>
                </a:cubicBezTo>
                <a:cubicBezTo>
                  <a:pt x="415527" y="393414"/>
                  <a:pt x="338580" y="354454"/>
                  <a:pt x="191444" y="382888"/>
                </a:cubicBezTo>
                <a:cubicBezTo>
                  <a:pt x="76874" y="398691"/>
                  <a:pt x="15633" y="308793"/>
                  <a:pt x="0" y="191444"/>
                </a:cubicBezTo>
                <a:close/>
              </a:path>
              <a:path w="1123666" h="382888" stroke="0" extrusionOk="0">
                <a:moveTo>
                  <a:pt x="0" y="191444"/>
                </a:moveTo>
                <a:cubicBezTo>
                  <a:pt x="-20540" y="73042"/>
                  <a:pt x="59042" y="10010"/>
                  <a:pt x="191444" y="0"/>
                </a:cubicBezTo>
                <a:cubicBezTo>
                  <a:pt x="287305" y="-5109"/>
                  <a:pt x="398908" y="8315"/>
                  <a:pt x="576649" y="0"/>
                </a:cubicBezTo>
                <a:cubicBezTo>
                  <a:pt x="754390" y="-8315"/>
                  <a:pt x="849814" y="19907"/>
                  <a:pt x="932222" y="0"/>
                </a:cubicBezTo>
                <a:cubicBezTo>
                  <a:pt x="1011169" y="-14655"/>
                  <a:pt x="1125785" y="86724"/>
                  <a:pt x="1123666" y="191444"/>
                </a:cubicBezTo>
                <a:lnTo>
                  <a:pt x="1123666" y="191444"/>
                </a:lnTo>
                <a:cubicBezTo>
                  <a:pt x="1137091" y="298769"/>
                  <a:pt x="1042358" y="373825"/>
                  <a:pt x="932222" y="382888"/>
                </a:cubicBezTo>
                <a:cubicBezTo>
                  <a:pt x="831611" y="422421"/>
                  <a:pt x="704357" y="365040"/>
                  <a:pt x="576649" y="382888"/>
                </a:cubicBezTo>
                <a:cubicBezTo>
                  <a:pt x="448941" y="400736"/>
                  <a:pt x="355552" y="343234"/>
                  <a:pt x="191444" y="382888"/>
                </a:cubicBezTo>
                <a:cubicBezTo>
                  <a:pt x="111910" y="397555"/>
                  <a:pt x="12246" y="300120"/>
                  <a:pt x="0" y="191444"/>
                </a:cubicBezTo>
                <a:close/>
              </a:path>
            </a:pathLst>
          </a:custGeom>
          <a:ln w="25400">
            <a:solidFill>
              <a:schemeClr val="accent2"/>
            </a:solidFill>
            <a:extLst>
              <a:ext uri="{C807C97D-BFC1-408E-A445-0C87EB9F89A2}">
                <ask:lineSketchStyleProps xmlns:ask="http://schemas.microsoft.com/office/drawing/2018/sketchyshapes" sd="1219033472">
                  <a:prstGeom prst="roundRect">
                    <a:avLst>
                      <a:gd name="adj"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物种</a:t>
            </a:r>
            <a:r>
              <a:rPr lang="en-US" altLang="zh-CN" dirty="0">
                <a:solidFill>
                  <a:schemeClr val="tx1">
                    <a:lumMod val="75000"/>
                    <a:lumOff val="25000"/>
                  </a:schemeClr>
                </a:solidFill>
              </a:rPr>
              <a:t>C</a:t>
            </a:r>
            <a:endParaRPr lang="zh-CN" altLang="en-US" dirty="0">
              <a:solidFill>
                <a:schemeClr val="tx1">
                  <a:lumMod val="75000"/>
                  <a:lumOff val="25000"/>
                </a:schemeClr>
              </a:solidFill>
            </a:endParaRPr>
          </a:p>
        </p:txBody>
      </p:sp>
      <p:sp>
        <p:nvSpPr>
          <p:cNvPr id="34" name="矩形: 圆角 33">
            <a:extLst>
              <a:ext uri="{FF2B5EF4-FFF2-40B4-BE49-F238E27FC236}">
                <a16:creationId xmlns:a16="http://schemas.microsoft.com/office/drawing/2014/main" id="{1B269ADD-04FD-41BC-A209-348F0EFBE804}"/>
              </a:ext>
            </a:extLst>
          </p:cNvPr>
          <p:cNvSpPr/>
          <p:nvPr/>
        </p:nvSpPr>
        <p:spPr>
          <a:xfrm>
            <a:off x="9510287" y="2211274"/>
            <a:ext cx="1123666" cy="382888"/>
          </a:xfrm>
          <a:custGeom>
            <a:avLst/>
            <a:gdLst>
              <a:gd name="connsiteX0" fmla="*/ 0 w 1123666"/>
              <a:gd name="connsiteY0" fmla="*/ 191444 h 382888"/>
              <a:gd name="connsiteX1" fmla="*/ 191444 w 1123666"/>
              <a:gd name="connsiteY1" fmla="*/ 0 h 382888"/>
              <a:gd name="connsiteX2" fmla="*/ 561833 w 1123666"/>
              <a:gd name="connsiteY2" fmla="*/ 0 h 382888"/>
              <a:gd name="connsiteX3" fmla="*/ 932222 w 1123666"/>
              <a:gd name="connsiteY3" fmla="*/ 0 h 382888"/>
              <a:gd name="connsiteX4" fmla="*/ 1123666 w 1123666"/>
              <a:gd name="connsiteY4" fmla="*/ 191444 h 382888"/>
              <a:gd name="connsiteX5" fmla="*/ 1123666 w 1123666"/>
              <a:gd name="connsiteY5" fmla="*/ 191444 h 382888"/>
              <a:gd name="connsiteX6" fmla="*/ 932222 w 1123666"/>
              <a:gd name="connsiteY6" fmla="*/ 382888 h 382888"/>
              <a:gd name="connsiteX7" fmla="*/ 554425 w 1123666"/>
              <a:gd name="connsiteY7" fmla="*/ 382888 h 382888"/>
              <a:gd name="connsiteX8" fmla="*/ 191444 w 1123666"/>
              <a:gd name="connsiteY8" fmla="*/ 382888 h 382888"/>
              <a:gd name="connsiteX9" fmla="*/ 0 w 1123666"/>
              <a:gd name="connsiteY9" fmla="*/ 191444 h 38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666" h="382888" fill="none" extrusionOk="0">
                <a:moveTo>
                  <a:pt x="0" y="191444"/>
                </a:moveTo>
                <a:cubicBezTo>
                  <a:pt x="-2635" y="85286"/>
                  <a:pt x="101715" y="13087"/>
                  <a:pt x="191444" y="0"/>
                </a:cubicBezTo>
                <a:cubicBezTo>
                  <a:pt x="357501" y="-3945"/>
                  <a:pt x="426269" y="7410"/>
                  <a:pt x="561833" y="0"/>
                </a:cubicBezTo>
                <a:cubicBezTo>
                  <a:pt x="697397" y="-7410"/>
                  <a:pt x="778679" y="33965"/>
                  <a:pt x="932222" y="0"/>
                </a:cubicBezTo>
                <a:cubicBezTo>
                  <a:pt x="1041685" y="-3266"/>
                  <a:pt x="1125058" y="79165"/>
                  <a:pt x="1123666" y="191444"/>
                </a:cubicBezTo>
                <a:lnTo>
                  <a:pt x="1123666" y="191444"/>
                </a:lnTo>
                <a:cubicBezTo>
                  <a:pt x="1097074" y="301543"/>
                  <a:pt x="1029600" y="377124"/>
                  <a:pt x="932222" y="382888"/>
                </a:cubicBezTo>
                <a:cubicBezTo>
                  <a:pt x="847736" y="426364"/>
                  <a:pt x="693323" y="372362"/>
                  <a:pt x="554425" y="382888"/>
                </a:cubicBezTo>
                <a:cubicBezTo>
                  <a:pt x="415527" y="393414"/>
                  <a:pt x="338580" y="354454"/>
                  <a:pt x="191444" y="382888"/>
                </a:cubicBezTo>
                <a:cubicBezTo>
                  <a:pt x="76874" y="398691"/>
                  <a:pt x="15633" y="308793"/>
                  <a:pt x="0" y="191444"/>
                </a:cubicBezTo>
                <a:close/>
              </a:path>
              <a:path w="1123666" h="382888" stroke="0" extrusionOk="0">
                <a:moveTo>
                  <a:pt x="0" y="191444"/>
                </a:moveTo>
                <a:cubicBezTo>
                  <a:pt x="-20540" y="73042"/>
                  <a:pt x="59042" y="10010"/>
                  <a:pt x="191444" y="0"/>
                </a:cubicBezTo>
                <a:cubicBezTo>
                  <a:pt x="287305" y="-5109"/>
                  <a:pt x="398908" y="8315"/>
                  <a:pt x="576649" y="0"/>
                </a:cubicBezTo>
                <a:cubicBezTo>
                  <a:pt x="754390" y="-8315"/>
                  <a:pt x="849814" y="19907"/>
                  <a:pt x="932222" y="0"/>
                </a:cubicBezTo>
                <a:cubicBezTo>
                  <a:pt x="1011169" y="-14655"/>
                  <a:pt x="1125785" y="86724"/>
                  <a:pt x="1123666" y="191444"/>
                </a:cubicBezTo>
                <a:lnTo>
                  <a:pt x="1123666" y="191444"/>
                </a:lnTo>
                <a:cubicBezTo>
                  <a:pt x="1137091" y="298769"/>
                  <a:pt x="1042358" y="373825"/>
                  <a:pt x="932222" y="382888"/>
                </a:cubicBezTo>
                <a:cubicBezTo>
                  <a:pt x="831611" y="422421"/>
                  <a:pt x="704357" y="365040"/>
                  <a:pt x="576649" y="382888"/>
                </a:cubicBezTo>
                <a:cubicBezTo>
                  <a:pt x="448941" y="400736"/>
                  <a:pt x="355552" y="343234"/>
                  <a:pt x="191444" y="382888"/>
                </a:cubicBezTo>
                <a:cubicBezTo>
                  <a:pt x="111910" y="397555"/>
                  <a:pt x="12246" y="300120"/>
                  <a:pt x="0" y="191444"/>
                </a:cubicBezTo>
                <a:close/>
              </a:path>
            </a:pathLst>
          </a:custGeom>
          <a:ln w="25400">
            <a:solidFill>
              <a:schemeClr val="accent2"/>
            </a:solidFill>
            <a:extLst>
              <a:ext uri="{C807C97D-BFC1-408E-A445-0C87EB9F89A2}">
                <ask:lineSketchStyleProps xmlns:ask="http://schemas.microsoft.com/office/drawing/2018/sketchyshapes" sd="1219033472">
                  <a:prstGeom prst="roundRect">
                    <a:avLst>
                      <a:gd name="adj" fmla="val 50000"/>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物种</a:t>
            </a:r>
            <a:r>
              <a:rPr lang="en-US" altLang="zh-CN" dirty="0">
                <a:solidFill>
                  <a:schemeClr val="tx1">
                    <a:lumMod val="75000"/>
                    <a:lumOff val="25000"/>
                  </a:schemeClr>
                </a:solidFill>
              </a:rPr>
              <a:t>D</a:t>
            </a:r>
            <a:endParaRPr lang="zh-CN" altLang="en-US" dirty="0">
              <a:solidFill>
                <a:schemeClr val="tx1">
                  <a:lumMod val="75000"/>
                  <a:lumOff val="25000"/>
                </a:schemeClr>
              </a:solidFill>
            </a:endParaRPr>
          </a:p>
        </p:txBody>
      </p:sp>
      <p:sp>
        <p:nvSpPr>
          <p:cNvPr id="37" name="矩形: 圆角 36">
            <a:extLst>
              <a:ext uri="{FF2B5EF4-FFF2-40B4-BE49-F238E27FC236}">
                <a16:creationId xmlns:a16="http://schemas.microsoft.com/office/drawing/2014/main" id="{9203DEE9-E2A9-4FCE-B0C8-7BBF0B099536}"/>
              </a:ext>
            </a:extLst>
          </p:cNvPr>
          <p:cNvSpPr/>
          <p:nvPr/>
        </p:nvSpPr>
        <p:spPr>
          <a:xfrm>
            <a:off x="666750" y="5831001"/>
            <a:ext cx="10858500" cy="18000"/>
          </a:xfrm>
          <a:prstGeom prst="roundRect">
            <a:avLst>
              <a:gd name="adj" fmla="val 73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063326DA-33A5-4F03-A1B7-5125A37510A6}"/>
              </a:ext>
            </a:extLst>
          </p:cNvPr>
          <p:cNvPicPr>
            <a:picLocks noChangeAspect="1"/>
          </p:cNvPicPr>
          <p:nvPr/>
        </p:nvPicPr>
        <p:blipFill rotWithShape="1">
          <a:blip r:embed="rId6">
            <a:extLst>
              <a:ext uri="{28A0092B-C50C-407E-A947-70E740481C1C}">
                <a14:useLocalDpi xmlns:a14="http://schemas.microsoft.com/office/drawing/2010/main" val="0"/>
              </a:ext>
            </a:extLst>
          </a:blip>
          <a:srcRect t="63093" r="50686"/>
          <a:stretch/>
        </p:blipFill>
        <p:spPr>
          <a:xfrm>
            <a:off x="10398760" y="5539310"/>
            <a:ext cx="1673194" cy="1029215"/>
          </a:xfrm>
          <a:prstGeom prst="rect">
            <a:avLst/>
          </a:prstGeom>
        </p:spPr>
      </p:pic>
      <p:graphicFrame>
        <p:nvGraphicFramePr>
          <p:cNvPr id="43" name="表格 43">
            <a:extLst>
              <a:ext uri="{FF2B5EF4-FFF2-40B4-BE49-F238E27FC236}">
                <a16:creationId xmlns:a16="http://schemas.microsoft.com/office/drawing/2014/main" id="{2B0B0559-A748-4726-98F6-D500C8D6EEB3}"/>
              </a:ext>
            </a:extLst>
          </p:cNvPr>
          <p:cNvGraphicFramePr>
            <a:graphicFrameLocks noGrp="1"/>
          </p:cNvGraphicFramePr>
          <p:nvPr>
            <p:extLst>
              <p:ext uri="{D42A27DB-BD31-4B8C-83A1-F6EECF244321}">
                <p14:modId xmlns:p14="http://schemas.microsoft.com/office/powerpoint/2010/main" val="2669489402"/>
              </p:ext>
            </p:extLst>
          </p:nvPr>
        </p:nvGraphicFramePr>
        <p:xfrm>
          <a:off x="660400" y="2797330"/>
          <a:ext cx="10858500" cy="3051673"/>
        </p:xfrm>
        <a:graphic>
          <a:graphicData uri="http://schemas.openxmlformats.org/drawingml/2006/table">
            <a:tbl>
              <a:tblPr firstRow="1" bandRow="1">
                <a:tableStyleId>{2D5ABB26-0587-4C30-8999-92F81FD0307C}</a:tableStyleId>
              </a:tblPr>
              <a:tblGrid>
                <a:gridCol w="2714625">
                  <a:extLst>
                    <a:ext uri="{9D8B030D-6E8A-4147-A177-3AD203B41FA5}">
                      <a16:colId xmlns:a16="http://schemas.microsoft.com/office/drawing/2014/main" val="1040122654"/>
                    </a:ext>
                  </a:extLst>
                </a:gridCol>
                <a:gridCol w="2714625">
                  <a:extLst>
                    <a:ext uri="{9D8B030D-6E8A-4147-A177-3AD203B41FA5}">
                      <a16:colId xmlns:a16="http://schemas.microsoft.com/office/drawing/2014/main" val="3149013508"/>
                    </a:ext>
                  </a:extLst>
                </a:gridCol>
                <a:gridCol w="2714625">
                  <a:extLst>
                    <a:ext uri="{9D8B030D-6E8A-4147-A177-3AD203B41FA5}">
                      <a16:colId xmlns:a16="http://schemas.microsoft.com/office/drawing/2014/main" val="1444252972"/>
                    </a:ext>
                  </a:extLst>
                </a:gridCol>
                <a:gridCol w="2714625">
                  <a:extLst>
                    <a:ext uri="{9D8B030D-6E8A-4147-A177-3AD203B41FA5}">
                      <a16:colId xmlns:a16="http://schemas.microsoft.com/office/drawing/2014/main" val="59890580"/>
                    </a:ext>
                  </a:extLst>
                </a:gridCol>
              </a:tblGrid>
              <a:tr h="502793">
                <a:tc>
                  <a:txBody>
                    <a:bodyPr/>
                    <a:lstStyle/>
                    <a:p>
                      <a:pPr algn="ctr"/>
                      <a:r>
                        <a:rPr lang="zh-CN" altLang="en-US" dirty="0"/>
                        <a:t>内容</a:t>
                      </a:r>
                      <a:r>
                        <a:rPr lang="en-US" altLang="zh-CN" dirty="0"/>
                        <a:t>A1</a:t>
                      </a:r>
                      <a:endParaRPr lang="zh-CN" altLang="en-US" dirty="0"/>
                    </a:p>
                  </a:txBody>
                  <a:tcPr anchor="ctr"/>
                </a:tc>
                <a:tc>
                  <a:txBody>
                    <a:bodyPr/>
                    <a:lstStyle/>
                    <a:p>
                      <a:pPr algn="ctr"/>
                      <a:r>
                        <a:rPr lang="zh-CN" altLang="en-US" dirty="0"/>
                        <a:t>内容</a:t>
                      </a:r>
                      <a:r>
                        <a:rPr lang="en-US" altLang="zh-CN" dirty="0"/>
                        <a:t>B1</a:t>
                      </a:r>
                      <a:endParaRPr lang="zh-CN" altLang="en-US" dirty="0"/>
                    </a:p>
                  </a:txBody>
                  <a:tcPr anchor="ctr"/>
                </a:tc>
                <a:tc>
                  <a:txBody>
                    <a:bodyPr/>
                    <a:lstStyle/>
                    <a:p>
                      <a:pPr algn="ctr"/>
                      <a:r>
                        <a:rPr lang="zh-CN" altLang="en-US" dirty="0"/>
                        <a:t>内容</a:t>
                      </a:r>
                      <a:r>
                        <a:rPr lang="en-US" altLang="zh-CN" dirty="0"/>
                        <a:t>C1</a:t>
                      </a:r>
                      <a:endParaRPr lang="zh-CN" altLang="en-US" dirty="0"/>
                    </a:p>
                  </a:txBody>
                  <a:tcPr anchor="ctr"/>
                </a:tc>
                <a:tc>
                  <a:txBody>
                    <a:bodyPr/>
                    <a:lstStyle/>
                    <a:p>
                      <a:pPr algn="ctr"/>
                      <a:r>
                        <a:rPr lang="zh-CN" altLang="en-US" dirty="0"/>
                        <a:t>内容</a:t>
                      </a:r>
                      <a:r>
                        <a:rPr lang="en-US" altLang="zh-CN" dirty="0"/>
                        <a:t>D1</a:t>
                      </a:r>
                      <a:endParaRPr lang="zh-CN" altLang="en-US" dirty="0"/>
                    </a:p>
                  </a:txBody>
                  <a:tcPr anchor="ctr"/>
                </a:tc>
                <a:extLst>
                  <a:ext uri="{0D108BD9-81ED-4DB2-BD59-A6C34878D82A}">
                    <a16:rowId xmlns:a16="http://schemas.microsoft.com/office/drawing/2014/main" val="1177520551"/>
                  </a:ext>
                </a:extLst>
              </a:tr>
              <a:tr h="509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A2</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B2</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C2</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D2</a:t>
                      </a:r>
                      <a:endParaRPr lang="zh-CN" altLang="en-US" dirty="0"/>
                    </a:p>
                  </a:txBody>
                  <a:tcPr anchor="ctr"/>
                </a:tc>
                <a:extLst>
                  <a:ext uri="{0D108BD9-81ED-4DB2-BD59-A6C34878D82A}">
                    <a16:rowId xmlns:a16="http://schemas.microsoft.com/office/drawing/2014/main" val="3944150570"/>
                  </a:ext>
                </a:extLst>
              </a:tr>
              <a:tr h="509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A3</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B3</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C3</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D3</a:t>
                      </a:r>
                      <a:endParaRPr lang="zh-CN" altLang="en-US" dirty="0"/>
                    </a:p>
                  </a:txBody>
                  <a:tcPr anchor="ctr"/>
                </a:tc>
                <a:extLst>
                  <a:ext uri="{0D108BD9-81ED-4DB2-BD59-A6C34878D82A}">
                    <a16:rowId xmlns:a16="http://schemas.microsoft.com/office/drawing/2014/main" val="3590217431"/>
                  </a:ext>
                </a:extLst>
              </a:tr>
              <a:tr h="509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A4</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B4</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C4</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D4</a:t>
                      </a:r>
                      <a:endParaRPr lang="zh-CN" altLang="en-US" dirty="0"/>
                    </a:p>
                  </a:txBody>
                  <a:tcPr anchor="ctr"/>
                </a:tc>
                <a:extLst>
                  <a:ext uri="{0D108BD9-81ED-4DB2-BD59-A6C34878D82A}">
                    <a16:rowId xmlns:a16="http://schemas.microsoft.com/office/drawing/2014/main" val="3576063151"/>
                  </a:ext>
                </a:extLst>
              </a:tr>
              <a:tr h="509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A5</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B5</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C5</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D5</a:t>
                      </a:r>
                      <a:endParaRPr lang="zh-CN" altLang="en-US" dirty="0"/>
                    </a:p>
                  </a:txBody>
                  <a:tcPr anchor="ctr"/>
                </a:tc>
                <a:extLst>
                  <a:ext uri="{0D108BD9-81ED-4DB2-BD59-A6C34878D82A}">
                    <a16:rowId xmlns:a16="http://schemas.microsoft.com/office/drawing/2014/main" val="3759210441"/>
                  </a:ext>
                </a:extLst>
              </a:tr>
              <a:tr h="5097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A6</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B6</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C6</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r>
                        <a:rPr lang="en-US" altLang="zh-CN" dirty="0"/>
                        <a:t>D6</a:t>
                      </a:r>
                      <a:endParaRPr lang="zh-CN" altLang="en-US" dirty="0"/>
                    </a:p>
                  </a:txBody>
                  <a:tcPr anchor="ctr"/>
                </a:tc>
                <a:extLst>
                  <a:ext uri="{0D108BD9-81ED-4DB2-BD59-A6C34878D82A}">
                    <a16:rowId xmlns:a16="http://schemas.microsoft.com/office/drawing/2014/main" val="578727206"/>
                  </a:ext>
                </a:extLst>
              </a:tr>
            </a:tbl>
          </a:graphicData>
        </a:graphic>
      </p:graphicFrame>
    </p:spTree>
    <p:extLst>
      <p:ext uri="{BB962C8B-B14F-4D97-AF65-F5344CB8AC3E}">
        <p14:creationId xmlns:p14="http://schemas.microsoft.com/office/powerpoint/2010/main" val="2120660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1EFAD2C5-CCA5-2BC9-AF36-B0F4B1C856CC}"/>
              </a:ext>
            </a:extLst>
          </p:cNvPr>
          <p:cNvSpPr>
            <a:spLocks noGrp="1"/>
          </p:cNvSpPr>
          <p:nvPr>
            <p:ph type="title"/>
          </p:nvPr>
        </p:nvSpPr>
        <p:spPr/>
        <p:txBody>
          <a:bodyPr/>
          <a:lstStyle/>
          <a:p>
            <a:r>
              <a:rPr lang="zh-CN" altLang="en-US" dirty="0"/>
              <a:t>熊猫的保护现状和保护措施</a:t>
            </a:r>
          </a:p>
        </p:txBody>
      </p:sp>
      <p:sp>
        <p:nvSpPr>
          <p:cNvPr id="5" name="文本占位符 4">
            <a:extLst>
              <a:ext uri="{FF2B5EF4-FFF2-40B4-BE49-F238E27FC236}">
                <a16:creationId xmlns:a16="http://schemas.microsoft.com/office/drawing/2014/main" id="{1226D668-B40E-BC1B-4BAB-BE590EE25A9E}"/>
              </a:ext>
            </a:extLst>
          </p:cNvPr>
          <p:cNvSpPr>
            <a:spLocks noGrp="1"/>
          </p:cNvSpPr>
          <p:nvPr>
            <p:ph type="body" idx="1"/>
          </p:nvPr>
        </p:nvSpPr>
        <p:spPr/>
        <p:txBody>
          <a:bodyPr/>
          <a:lstStyle/>
          <a:p>
            <a:r>
              <a:rPr lang="en-US" altLang="zh-CN" dirty="0"/>
              <a:t>XIONG MAO DE BAO HU XIAN ZHUANG HE BAO HU CUO SHI</a:t>
            </a:r>
            <a:endParaRPr lang="zh-CN" altLang="en-US" dirty="0"/>
          </a:p>
        </p:txBody>
      </p:sp>
      <p:pic>
        <p:nvPicPr>
          <p:cNvPr id="4" name="图片 3" descr="图片包含 图标&#10;&#10;描述已自动生成">
            <a:extLst>
              <a:ext uri="{FF2B5EF4-FFF2-40B4-BE49-F238E27FC236}">
                <a16:creationId xmlns:a16="http://schemas.microsoft.com/office/drawing/2014/main" id="{06A462E5-83F4-61AD-B58B-D3049080C56C}"/>
              </a:ext>
            </a:extLst>
          </p:cNvPr>
          <p:cNvPicPr>
            <a:picLocks noChangeAspect="1"/>
          </p:cNvPicPr>
          <p:nvPr/>
        </p:nvPicPr>
        <p:blipFill rotWithShape="1">
          <a:blip r:embed="rId2">
            <a:extLst>
              <a:ext uri="{28A0092B-C50C-407E-A947-70E740481C1C}">
                <a14:useLocalDpi xmlns:a14="http://schemas.microsoft.com/office/drawing/2010/main" val="0"/>
              </a:ext>
            </a:extLst>
          </a:blip>
          <a:srcRect l="-438" t="51339" r="54659" b="-565"/>
          <a:stretch/>
        </p:blipFill>
        <p:spPr>
          <a:xfrm>
            <a:off x="6568440" y="409258"/>
            <a:ext cx="5623560" cy="6448741"/>
          </a:xfrm>
          <a:prstGeom prst="rect">
            <a:avLst/>
          </a:prstGeom>
        </p:spPr>
      </p:pic>
    </p:spTree>
    <p:extLst>
      <p:ext uri="{BB962C8B-B14F-4D97-AF65-F5344CB8AC3E}">
        <p14:creationId xmlns:p14="http://schemas.microsoft.com/office/powerpoint/2010/main" val="1755222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F7D2E5F-D140-E14B-35A2-14F6DBB89747}"/>
              </a:ext>
            </a:extLst>
          </p:cNvPr>
          <p:cNvSpPr>
            <a:spLocks noGrp="1"/>
          </p:cNvSpPr>
          <p:nvPr>
            <p:ph type="title"/>
          </p:nvPr>
        </p:nvSpPr>
        <p:spPr/>
        <p:txBody>
          <a:bodyPr>
            <a:normAutofit/>
          </a:bodyPr>
          <a:lstStyle/>
          <a:p>
            <a:r>
              <a:rPr lang="zh-CN" altLang="en-US" dirty="0"/>
              <a:t>熊猫的保护现状</a:t>
            </a:r>
          </a:p>
        </p:txBody>
      </p:sp>
      <p:grpSp>
        <p:nvGrpSpPr>
          <p:cNvPr id="6" name="组合 5">
            <a:extLst>
              <a:ext uri="{FF2B5EF4-FFF2-40B4-BE49-F238E27FC236}">
                <a16:creationId xmlns:a16="http://schemas.microsoft.com/office/drawing/2014/main" id="{607E27BD-57E0-9A29-C53B-4AB5F44C8D37}"/>
              </a:ext>
            </a:extLst>
          </p:cNvPr>
          <p:cNvGrpSpPr/>
          <p:nvPr/>
        </p:nvGrpSpPr>
        <p:grpSpPr>
          <a:xfrm>
            <a:off x="8448040" y="1690313"/>
            <a:ext cx="2746061" cy="1686448"/>
            <a:chOff x="838200" y="1669993"/>
            <a:chExt cx="2746061" cy="1686448"/>
          </a:xfrm>
        </p:grpSpPr>
        <p:sp>
          <p:nvSpPr>
            <p:cNvPr id="559" name="矩形: 圆角 558">
              <a:extLst>
                <a:ext uri="{FF2B5EF4-FFF2-40B4-BE49-F238E27FC236}">
                  <a16:creationId xmlns:a16="http://schemas.microsoft.com/office/drawing/2014/main" id="{3F6D2871-B2B9-4755-9967-00C659630FE7}"/>
                </a:ext>
              </a:extLst>
            </p:cNvPr>
            <p:cNvSpPr/>
            <p:nvPr/>
          </p:nvSpPr>
          <p:spPr>
            <a:xfrm>
              <a:off x="838200" y="166999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熊猫数量</a:t>
              </a:r>
            </a:p>
          </p:txBody>
        </p:sp>
        <p:grpSp>
          <p:nvGrpSpPr>
            <p:cNvPr id="3" name="组合 2">
              <a:extLst>
                <a:ext uri="{FF2B5EF4-FFF2-40B4-BE49-F238E27FC236}">
                  <a16:creationId xmlns:a16="http://schemas.microsoft.com/office/drawing/2014/main" id="{F8207E2F-0F13-47CF-9077-8124350CE36A}"/>
                </a:ext>
              </a:extLst>
            </p:cNvPr>
            <p:cNvGrpSpPr/>
            <p:nvPr/>
          </p:nvGrpSpPr>
          <p:grpSpPr>
            <a:xfrm>
              <a:off x="977457" y="2237224"/>
              <a:ext cx="2606804" cy="1119217"/>
              <a:chOff x="977457" y="2094984"/>
              <a:chExt cx="2606804" cy="1119217"/>
            </a:xfrm>
          </p:grpSpPr>
          <p:sp>
            <p:nvSpPr>
              <p:cNvPr id="2" name="文本框 1">
                <a:extLst>
                  <a:ext uri="{FF2B5EF4-FFF2-40B4-BE49-F238E27FC236}">
                    <a16:creationId xmlns:a16="http://schemas.microsoft.com/office/drawing/2014/main" id="{F81ED0CF-9C05-4D57-8096-6979AC001282}"/>
                  </a:ext>
                </a:extLst>
              </p:cNvPr>
              <p:cNvSpPr txBox="1"/>
              <p:nvPr/>
            </p:nvSpPr>
            <p:spPr>
              <a:xfrm>
                <a:off x="977457" y="2094984"/>
                <a:ext cx="2606804" cy="380553"/>
              </a:xfrm>
              <a:prstGeom prst="rect">
                <a:avLst/>
              </a:prstGeom>
              <a:noFill/>
            </p:spPr>
            <p:txBody>
              <a:bodyPr wrap="none" rtlCol="0">
                <a:spAutoFit/>
              </a:bodyPr>
              <a:lstStyle/>
              <a:p>
                <a:pPr marL="285750" indent="-285750">
                  <a:lnSpc>
                    <a:spcPct val="120000"/>
                  </a:lnSpc>
                  <a:buFont typeface="Arial" panose="020B0604020202020204" pitchFamily="34" charset="0"/>
                  <a:buChar char="•"/>
                </a:pPr>
                <a:r>
                  <a:rPr lang="zh-CN" altLang="en-US" dirty="0"/>
                  <a:t>请输入你的正文内容</a:t>
                </a:r>
              </a:p>
            </p:txBody>
          </p:sp>
          <p:sp>
            <p:nvSpPr>
              <p:cNvPr id="564" name="文本框 563">
                <a:extLst>
                  <a:ext uri="{FF2B5EF4-FFF2-40B4-BE49-F238E27FC236}">
                    <a16:creationId xmlns:a16="http://schemas.microsoft.com/office/drawing/2014/main" id="{A6FC0EE8-F0DC-4DA3-AC42-AD1517664915}"/>
                  </a:ext>
                </a:extLst>
              </p:cNvPr>
              <p:cNvSpPr txBox="1"/>
              <p:nvPr/>
            </p:nvSpPr>
            <p:spPr>
              <a:xfrm>
                <a:off x="977457" y="2464316"/>
                <a:ext cx="2606804" cy="380553"/>
              </a:xfrm>
              <a:prstGeom prst="rect">
                <a:avLst/>
              </a:prstGeom>
              <a:noFill/>
            </p:spPr>
            <p:txBody>
              <a:bodyPr wrap="none" rtlCol="0">
                <a:spAutoFit/>
              </a:bodyPr>
              <a:lstStyle/>
              <a:p>
                <a:pPr marL="285750" indent="-285750">
                  <a:lnSpc>
                    <a:spcPct val="120000"/>
                  </a:lnSpc>
                  <a:buFont typeface="Arial" panose="020B0604020202020204" pitchFamily="34" charset="0"/>
                  <a:buChar char="•"/>
                </a:pPr>
                <a:r>
                  <a:rPr lang="zh-CN" altLang="en-US" dirty="0"/>
                  <a:t>请输入你的正文内容</a:t>
                </a:r>
              </a:p>
            </p:txBody>
          </p:sp>
          <p:sp>
            <p:nvSpPr>
              <p:cNvPr id="565" name="文本框 564">
                <a:extLst>
                  <a:ext uri="{FF2B5EF4-FFF2-40B4-BE49-F238E27FC236}">
                    <a16:creationId xmlns:a16="http://schemas.microsoft.com/office/drawing/2014/main" id="{7C34F312-4D6A-4E00-AA81-15FBA46CA869}"/>
                  </a:ext>
                </a:extLst>
              </p:cNvPr>
              <p:cNvSpPr txBox="1"/>
              <p:nvPr/>
            </p:nvSpPr>
            <p:spPr>
              <a:xfrm>
                <a:off x="977457" y="2833648"/>
                <a:ext cx="2606804" cy="380553"/>
              </a:xfrm>
              <a:prstGeom prst="rect">
                <a:avLst/>
              </a:prstGeom>
              <a:noFill/>
            </p:spPr>
            <p:txBody>
              <a:bodyPr wrap="none" rtlCol="0">
                <a:spAutoFit/>
              </a:bodyPr>
              <a:lstStyle/>
              <a:p>
                <a:pPr marL="285750" indent="-285750">
                  <a:lnSpc>
                    <a:spcPct val="120000"/>
                  </a:lnSpc>
                  <a:buFont typeface="Arial" panose="020B0604020202020204" pitchFamily="34" charset="0"/>
                  <a:buChar char="•"/>
                </a:pPr>
                <a:r>
                  <a:rPr lang="zh-CN" altLang="en-US" dirty="0"/>
                  <a:t>请输入你的正文内容</a:t>
                </a:r>
              </a:p>
            </p:txBody>
          </p:sp>
        </p:grpSp>
      </p:grpSp>
      <p:grpSp>
        <p:nvGrpSpPr>
          <p:cNvPr id="5" name="组合 4">
            <a:extLst>
              <a:ext uri="{FF2B5EF4-FFF2-40B4-BE49-F238E27FC236}">
                <a16:creationId xmlns:a16="http://schemas.microsoft.com/office/drawing/2014/main" id="{59F3C67F-955D-0D10-7153-D812E725D4E0}"/>
              </a:ext>
            </a:extLst>
          </p:cNvPr>
          <p:cNvGrpSpPr/>
          <p:nvPr/>
        </p:nvGrpSpPr>
        <p:grpSpPr>
          <a:xfrm>
            <a:off x="8448040" y="3846221"/>
            <a:ext cx="2746061" cy="1746081"/>
            <a:chOff x="838200" y="3825901"/>
            <a:chExt cx="2746061" cy="1746081"/>
          </a:xfrm>
        </p:grpSpPr>
        <p:sp>
          <p:nvSpPr>
            <p:cNvPr id="560" name="矩形: 圆角 559">
              <a:extLst>
                <a:ext uri="{FF2B5EF4-FFF2-40B4-BE49-F238E27FC236}">
                  <a16:creationId xmlns:a16="http://schemas.microsoft.com/office/drawing/2014/main" id="{C1CEBD29-2876-45F4-A3EC-32D0BC173B10}"/>
                </a:ext>
              </a:extLst>
            </p:cNvPr>
            <p:cNvSpPr/>
            <p:nvPr/>
          </p:nvSpPr>
          <p:spPr>
            <a:xfrm>
              <a:off x="838200" y="3825901"/>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保护区数量</a:t>
              </a:r>
            </a:p>
          </p:txBody>
        </p:sp>
        <p:grpSp>
          <p:nvGrpSpPr>
            <p:cNvPr id="567" name="组合 566">
              <a:extLst>
                <a:ext uri="{FF2B5EF4-FFF2-40B4-BE49-F238E27FC236}">
                  <a16:creationId xmlns:a16="http://schemas.microsoft.com/office/drawing/2014/main" id="{F9B647A4-78E2-468B-8FAD-F99A11A92A15}"/>
                </a:ext>
              </a:extLst>
            </p:cNvPr>
            <p:cNvGrpSpPr/>
            <p:nvPr/>
          </p:nvGrpSpPr>
          <p:grpSpPr>
            <a:xfrm>
              <a:off x="977457" y="4452765"/>
              <a:ext cx="2606804" cy="1119217"/>
              <a:chOff x="977457" y="2094984"/>
              <a:chExt cx="2606804" cy="1119217"/>
            </a:xfrm>
          </p:grpSpPr>
          <p:sp>
            <p:nvSpPr>
              <p:cNvPr id="568" name="文本框 567">
                <a:extLst>
                  <a:ext uri="{FF2B5EF4-FFF2-40B4-BE49-F238E27FC236}">
                    <a16:creationId xmlns:a16="http://schemas.microsoft.com/office/drawing/2014/main" id="{41CD780B-1A92-47A4-BFB1-DD096FE31072}"/>
                  </a:ext>
                </a:extLst>
              </p:cNvPr>
              <p:cNvSpPr txBox="1"/>
              <p:nvPr/>
            </p:nvSpPr>
            <p:spPr>
              <a:xfrm>
                <a:off x="977457" y="2094984"/>
                <a:ext cx="2606804" cy="380553"/>
              </a:xfrm>
              <a:prstGeom prst="rect">
                <a:avLst/>
              </a:prstGeom>
              <a:noFill/>
            </p:spPr>
            <p:txBody>
              <a:bodyPr wrap="none" rtlCol="0">
                <a:spAutoFit/>
              </a:bodyPr>
              <a:lstStyle/>
              <a:p>
                <a:pPr marL="285750" indent="-285750">
                  <a:lnSpc>
                    <a:spcPct val="120000"/>
                  </a:lnSpc>
                  <a:buFont typeface="Arial" panose="020B0604020202020204" pitchFamily="34" charset="0"/>
                  <a:buChar char="•"/>
                </a:pPr>
                <a:r>
                  <a:rPr lang="zh-CN" altLang="en-US" dirty="0"/>
                  <a:t>请输入你的正文内容</a:t>
                </a:r>
              </a:p>
            </p:txBody>
          </p:sp>
          <p:sp>
            <p:nvSpPr>
              <p:cNvPr id="569" name="文本框 568">
                <a:extLst>
                  <a:ext uri="{FF2B5EF4-FFF2-40B4-BE49-F238E27FC236}">
                    <a16:creationId xmlns:a16="http://schemas.microsoft.com/office/drawing/2014/main" id="{1D6A89C0-6298-4B49-BCA2-5F0CA11028A3}"/>
                  </a:ext>
                </a:extLst>
              </p:cNvPr>
              <p:cNvSpPr txBox="1"/>
              <p:nvPr/>
            </p:nvSpPr>
            <p:spPr>
              <a:xfrm>
                <a:off x="977457" y="2464316"/>
                <a:ext cx="2606804" cy="380553"/>
              </a:xfrm>
              <a:prstGeom prst="rect">
                <a:avLst/>
              </a:prstGeom>
              <a:noFill/>
            </p:spPr>
            <p:txBody>
              <a:bodyPr wrap="none" rtlCol="0">
                <a:spAutoFit/>
              </a:bodyPr>
              <a:lstStyle/>
              <a:p>
                <a:pPr marL="285750" indent="-285750">
                  <a:lnSpc>
                    <a:spcPct val="120000"/>
                  </a:lnSpc>
                  <a:buFont typeface="Arial" panose="020B0604020202020204" pitchFamily="34" charset="0"/>
                  <a:buChar char="•"/>
                </a:pPr>
                <a:r>
                  <a:rPr lang="zh-CN" altLang="en-US" dirty="0"/>
                  <a:t>请输入你的正文内容</a:t>
                </a:r>
              </a:p>
            </p:txBody>
          </p:sp>
          <p:sp>
            <p:nvSpPr>
              <p:cNvPr id="570" name="文本框 569">
                <a:extLst>
                  <a:ext uri="{FF2B5EF4-FFF2-40B4-BE49-F238E27FC236}">
                    <a16:creationId xmlns:a16="http://schemas.microsoft.com/office/drawing/2014/main" id="{B5B4F27C-3808-4DAC-ABF8-30E0EAC73F88}"/>
                  </a:ext>
                </a:extLst>
              </p:cNvPr>
              <p:cNvSpPr txBox="1"/>
              <p:nvPr/>
            </p:nvSpPr>
            <p:spPr>
              <a:xfrm>
                <a:off x="977457" y="2833648"/>
                <a:ext cx="2606804" cy="380553"/>
              </a:xfrm>
              <a:prstGeom prst="rect">
                <a:avLst/>
              </a:prstGeom>
              <a:noFill/>
            </p:spPr>
            <p:txBody>
              <a:bodyPr wrap="none" rtlCol="0">
                <a:spAutoFit/>
              </a:bodyPr>
              <a:lstStyle/>
              <a:p>
                <a:pPr marL="285750" indent="-285750">
                  <a:lnSpc>
                    <a:spcPct val="120000"/>
                  </a:lnSpc>
                  <a:buFont typeface="Arial" panose="020B0604020202020204" pitchFamily="34" charset="0"/>
                  <a:buChar char="•"/>
                </a:pPr>
                <a:r>
                  <a:rPr lang="zh-CN" altLang="en-US" dirty="0"/>
                  <a:t>请输入你的正文内容</a:t>
                </a:r>
              </a:p>
            </p:txBody>
          </p:sp>
        </p:grpSp>
      </p:grpSp>
      <p:graphicFrame>
        <p:nvGraphicFramePr>
          <p:cNvPr id="8" name="图表 7">
            <a:extLst>
              <a:ext uri="{FF2B5EF4-FFF2-40B4-BE49-F238E27FC236}">
                <a16:creationId xmlns:a16="http://schemas.microsoft.com/office/drawing/2014/main" id="{F7A2ED4F-7173-4026-B70F-6F6DB86C4B9F}"/>
              </a:ext>
            </a:extLst>
          </p:cNvPr>
          <p:cNvGraphicFramePr/>
          <p:nvPr>
            <p:extLst>
              <p:ext uri="{D42A27DB-BD31-4B8C-83A1-F6EECF244321}">
                <p14:modId xmlns:p14="http://schemas.microsoft.com/office/powerpoint/2010/main" val="2873802960"/>
              </p:ext>
            </p:extLst>
          </p:nvPr>
        </p:nvGraphicFramePr>
        <p:xfrm>
          <a:off x="997510" y="1564641"/>
          <a:ext cx="7081521" cy="42875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86700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F7D2E5F-D140-E14B-35A2-14F6DBB89747}"/>
              </a:ext>
            </a:extLst>
          </p:cNvPr>
          <p:cNvSpPr>
            <a:spLocks noGrp="1"/>
          </p:cNvSpPr>
          <p:nvPr>
            <p:ph type="title"/>
          </p:nvPr>
        </p:nvSpPr>
        <p:spPr/>
        <p:txBody>
          <a:bodyPr>
            <a:normAutofit/>
          </a:bodyPr>
          <a:lstStyle/>
          <a:p>
            <a:r>
              <a:rPr lang="zh-CN" altLang="en-US" dirty="0"/>
              <a:t>熊猫面临的威胁</a:t>
            </a:r>
          </a:p>
        </p:txBody>
      </p:sp>
      <p:grpSp>
        <p:nvGrpSpPr>
          <p:cNvPr id="1068" name="组合 1067">
            <a:extLst>
              <a:ext uri="{FF2B5EF4-FFF2-40B4-BE49-F238E27FC236}">
                <a16:creationId xmlns:a16="http://schemas.microsoft.com/office/drawing/2014/main" id="{8BF92961-3FDE-4C03-9E32-FF8B56F853AD}"/>
              </a:ext>
            </a:extLst>
          </p:cNvPr>
          <p:cNvGrpSpPr/>
          <p:nvPr/>
        </p:nvGrpSpPr>
        <p:grpSpPr>
          <a:xfrm>
            <a:off x="4610928" y="2112430"/>
            <a:ext cx="3039638" cy="2749317"/>
            <a:chOff x="4601633" y="2054343"/>
            <a:chExt cx="3039638" cy="2749317"/>
          </a:xfrm>
        </p:grpSpPr>
        <p:sp>
          <p:nvSpPr>
            <p:cNvPr id="6" name="椭圆 5">
              <a:extLst>
                <a:ext uri="{FF2B5EF4-FFF2-40B4-BE49-F238E27FC236}">
                  <a16:creationId xmlns:a16="http://schemas.microsoft.com/office/drawing/2014/main" id="{D1D0A3C1-7504-4A6B-9F76-D4DF035B4339}"/>
                </a:ext>
              </a:extLst>
            </p:cNvPr>
            <p:cNvSpPr/>
            <p:nvPr/>
          </p:nvSpPr>
          <p:spPr>
            <a:xfrm>
              <a:off x="4959020" y="2271009"/>
              <a:ext cx="2258706" cy="2381950"/>
            </a:xfrm>
            <a:prstGeom prst="ellipse">
              <a:avLst/>
            </a:prstGeom>
            <a:solidFill>
              <a:schemeClr val="accent3">
                <a:alpha val="59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635" name="图形 2">
              <a:extLst>
                <a:ext uri="{FF2B5EF4-FFF2-40B4-BE49-F238E27FC236}">
                  <a16:creationId xmlns:a16="http://schemas.microsoft.com/office/drawing/2014/main" id="{AD5FDAFC-D13D-4C2F-B341-A9810AAB4206}"/>
                </a:ext>
              </a:extLst>
            </p:cNvPr>
            <p:cNvGrpSpPr/>
            <p:nvPr/>
          </p:nvGrpSpPr>
          <p:grpSpPr>
            <a:xfrm>
              <a:off x="4601633" y="2054343"/>
              <a:ext cx="2988736" cy="2749317"/>
              <a:chOff x="3471947" y="3448057"/>
              <a:chExt cx="2546649" cy="2342644"/>
            </a:xfrm>
          </p:grpSpPr>
          <p:grpSp>
            <p:nvGrpSpPr>
              <p:cNvPr id="636" name="图形 2">
                <a:extLst>
                  <a:ext uri="{FF2B5EF4-FFF2-40B4-BE49-F238E27FC236}">
                    <a16:creationId xmlns:a16="http://schemas.microsoft.com/office/drawing/2014/main" id="{FD9784CE-EC1B-4DDD-A1A7-77B9F07BD4B5}"/>
                  </a:ext>
                </a:extLst>
              </p:cNvPr>
              <p:cNvGrpSpPr/>
              <p:nvPr/>
            </p:nvGrpSpPr>
            <p:grpSpPr>
              <a:xfrm>
                <a:off x="4013175" y="5550669"/>
                <a:ext cx="490067" cy="228981"/>
                <a:chOff x="4013190" y="5550679"/>
                <a:chExt cx="490073" cy="228992"/>
              </a:xfrm>
            </p:grpSpPr>
            <p:sp>
              <p:nvSpPr>
                <p:cNvPr id="637" name="任意多边形: 形状 636">
                  <a:extLst>
                    <a:ext uri="{FF2B5EF4-FFF2-40B4-BE49-F238E27FC236}">
                      <a16:creationId xmlns:a16="http://schemas.microsoft.com/office/drawing/2014/main" id="{58BC397B-AAAA-49A3-97FF-7D6945484F4C}"/>
                    </a:ext>
                  </a:extLst>
                </p:cNvPr>
                <p:cNvSpPr/>
                <p:nvPr/>
              </p:nvSpPr>
              <p:spPr>
                <a:xfrm>
                  <a:off x="4126220" y="5674427"/>
                  <a:ext cx="377043" cy="40596"/>
                </a:xfrm>
                <a:custGeom>
                  <a:avLst/>
                  <a:gdLst>
                    <a:gd name="connsiteX0" fmla="*/ 376016 w 377042"/>
                    <a:gd name="connsiteY0" fmla="*/ 40596 h 40596"/>
                    <a:gd name="connsiteX1" fmla="*/ 377042 w 377042"/>
                    <a:gd name="connsiteY1" fmla="*/ 38104 h 40596"/>
                    <a:gd name="connsiteX2" fmla="*/ 0 w 377042"/>
                    <a:gd name="connsiteY2" fmla="*/ 17728 h 40596"/>
                    <a:gd name="connsiteX3" fmla="*/ 733 w 377042"/>
                    <a:gd name="connsiteY3" fmla="*/ 20366 h 40596"/>
                    <a:gd name="connsiteX4" fmla="*/ 376016 w 377042"/>
                    <a:gd name="connsiteY4" fmla="*/ 40596 h 40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042" h="40596">
                      <a:moveTo>
                        <a:pt x="376016" y="40596"/>
                      </a:moveTo>
                      <a:lnTo>
                        <a:pt x="377042" y="38104"/>
                      </a:lnTo>
                      <a:cubicBezTo>
                        <a:pt x="204793" y="-33141"/>
                        <a:pt x="1906" y="17288"/>
                        <a:pt x="0" y="17728"/>
                      </a:cubicBezTo>
                      <a:lnTo>
                        <a:pt x="733" y="20366"/>
                      </a:lnTo>
                      <a:cubicBezTo>
                        <a:pt x="2639" y="19780"/>
                        <a:pt x="204647" y="-30356"/>
                        <a:pt x="376016" y="40596"/>
                      </a:cubicBezTo>
                      <a:close/>
                    </a:path>
                  </a:pathLst>
                </a:custGeom>
                <a:solidFill>
                  <a:srgbClr val="697746"/>
                </a:solidFill>
                <a:ln w="14633" cap="flat">
                  <a:noFill/>
                  <a:prstDash val="solid"/>
                  <a:miter/>
                </a:ln>
              </p:spPr>
              <p:txBody>
                <a:bodyPr rtlCol="0" anchor="ctr"/>
                <a:lstStyle/>
                <a:p>
                  <a:endParaRPr lang="zh-CN" altLang="en-US"/>
                </a:p>
              </p:txBody>
            </p:sp>
            <p:sp>
              <p:nvSpPr>
                <p:cNvPr id="638" name="任意多边形: 形状 637">
                  <a:extLst>
                    <a:ext uri="{FF2B5EF4-FFF2-40B4-BE49-F238E27FC236}">
                      <a16:creationId xmlns:a16="http://schemas.microsoft.com/office/drawing/2014/main" id="{B0BBCC61-0347-4D52-90B8-976B26351A04}"/>
                    </a:ext>
                  </a:extLst>
                </p:cNvPr>
                <p:cNvSpPr/>
                <p:nvPr/>
              </p:nvSpPr>
              <p:spPr>
                <a:xfrm>
                  <a:off x="4013190" y="5670751"/>
                  <a:ext cx="168209" cy="49255"/>
                </a:xfrm>
                <a:custGeom>
                  <a:avLst/>
                  <a:gdLst>
                    <a:gd name="connsiteX0" fmla="*/ 150260 w 168209"/>
                    <a:gd name="connsiteY0" fmla="*/ 1173 h 49255"/>
                    <a:gd name="connsiteX1" fmla="*/ 167851 w 168209"/>
                    <a:gd name="connsiteY1" fmla="*/ 10115 h 49255"/>
                    <a:gd name="connsiteX2" fmla="*/ 166972 w 168209"/>
                    <a:gd name="connsiteY2" fmla="*/ 17005 h 49255"/>
                    <a:gd name="connsiteX3" fmla="*/ 4838 w 168209"/>
                    <a:gd name="connsiteY3" fmla="*/ 49256 h 49255"/>
                    <a:gd name="connsiteX4" fmla="*/ 0 w 168209"/>
                    <a:gd name="connsiteY4" fmla="*/ 48816 h 49255"/>
                    <a:gd name="connsiteX5" fmla="*/ 12461 w 168209"/>
                    <a:gd name="connsiteY5" fmla="*/ 42219 h 49255"/>
                    <a:gd name="connsiteX6" fmla="*/ 85025 w 168209"/>
                    <a:gd name="connsiteY6" fmla="*/ 9089 h 49255"/>
                    <a:gd name="connsiteX7" fmla="*/ 134574 w 168209"/>
                    <a:gd name="connsiteY7" fmla="*/ 0 h 49255"/>
                    <a:gd name="connsiteX8" fmla="*/ 150260 w 168209"/>
                    <a:gd name="connsiteY8" fmla="*/ 1173 h 4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209" h="49255">
                      <a:moveTo>
                        <a:pt x="150260" y="1173"/>
                      </a:moveTo>
                      <a:cubicBezTo>
                        <a:pt x="155831" y="2052"/>
                        <a:pt x="165652" y="3811"/>
                        <a:pt x="167851" y="10115"/>
                      </a:cubicBezTo>
                      <a:cubicBezTo>
                        <a:pt x="168584" y="12314"/>
                        <a:pt x="168145" y="14806"/>
                        <a:pt x="166972" y="17005"/>
                      </a:cubicBezTo>
                      <a:cubicBezTo>
                        <a:pt x="160228" y="29759"/>
                        <a:pt x="13780" y="47936"/>
                        <a:pt x="4838" y="49256"/>
                      </a:cubicBezTo>
                      <a:cubicBezTo>
                        <a:pt x="3225" y="49256"/>
                        <a:pt x="1613" y="49109"/>
                        <a:pt x="0" y="48816"/>
                      </a:cubicBezTo>
                      <a:cubicBezTo>
                        <a:pt x="4105" y="46470"/>
                        <a:pt x="8356" y="44418"/>
                        <a:pt x="12461" y="42219"/>
                      </a:cubicBezTo>
                      <a:cubicBezTo>
                        <a:pt x="36062" y="30052"/>
                        <a:pt x="59811" y="17444"/>
                        <a:pt x="85025" y="9089"/>
                      </a:cubicBezTo>
                      <a:cubicBezTo>
                        <a:pt x="101004" y="3811"/>
                        <a:pt x="117862" y="293"/>
                        <a:pt x="134574" y="0"/>
                      </a:cubicBezTo>
                      <a:cubicBezTo>
                        <a:pt x="137653" y="0"/>
                        <a:pt x="143956" y="146"/>
                        <a:pt x="150260" y="1173"/>
                      </a:cubicBezTo>
                      <a:close/>
                    </a:path>
                  </a:pathLst>
                </a:custGeom>
                <a:solidFill>
                  <a:srgbClr val="769F4F"/>
                </a:solidFill>
                <a:ln w="14633" cap="flat">
                  <a:noFill/>
                  <a:prstDash val="solid"/>
                  <a:miter/>
                </a:ln>
              </p:spPr>
              <p:txBody>
                <a:bodyPr rtlCol="0" anchor="ctr"/>
                <a:lstStyle/>
                <a:p>
                  <a:endParaRPr lang="zh-CN" altLang="en-US"/>
                </a:p>
              </p:txBody>
            </p:sp>
            <p:sp>
              <p:nvSpPr>
                <p:cNvPr id="639" name="任意多边形: 形状 638">
                  <a:extLst>
                    <a:ext uri="{FF2B5EF4-FFF2-40B4-BE49-F238E27FC236}">
                      <a16:creationId xmlns:a16="http://schemas.microsoft.com/office/drawing/2014/main" id="{010431E2-548C-40D4-9403-0606AC81A459}"/>
                    </a:ext>
                  </a:extLst>
                </p:cNvPr>
                <p:cNvSpPr/>
                <p:nvPr/>
              </p:nvSpPr>
              <p:spPr>
                <a:xfrm>
                  <a:off x="4020808" y="5670898"/>
                  <a:ext cx="157003" cy="44858"/>
                </a:xfrm>
                <a:custGeom>
                  <a:avLst/>
                  <a:gdLst>
                    <a:gd name="connsiteX0" fmla="*/ 132082 w 157003"/>
                    <a:gd name="connsiteY0" fmla="*/ 8649 h 44858"/>
                    <a:gd name="connsiteX1" fmla="*/ 96899 w 157003"/>
                    <a:gd name="connsiteY1" fmla="*/ 16419 h 44858"/>
                    <a:gd name="connsiteX2" fmla="*/ 59371 w 157003"/>
                    <a:gd name="connsiteY2" fmla="*/ 25508 h 44858"/>
                    <a:gd name="connsiteX3" fmla="*/ 21696 w 157003"/>
                    <a:gd name="connsiteY3" fmla="*/ 36796 h 44858"/>
                    <a:gd name="connsiteX4" fmla="*/ 0 w 157003"/>
                    <a:gd name="connsiteY4" fmla="*/ 44858 h 44858"/>
                    <a:gd name="connsiteX5" fmla="*/ 5131 w 157003"/>
                    <a:gd name="connsiteY5" fmla="*/ 42219 h 44858"/>
                    <a:gd name="connsiteX6" fmla="*/ 77695 w 157003"/>
                    <a:gd name="connsiteY6" fmla="*/ 9089 h 44858"/>
                    <a:gd name="connsiteX7" fmla="*/ 127244 w 157003"/>
                    <a:gd name="connsiteY7" fmla="*/ 0 h 44858"/>
                    <a:gd name="connsiteX8" fmla="*/ 142784 w 157003"/>
                    <a:gd name="connsiteY8" fmla="*/ 1173 h 44858"/>
                    <a:gd name="connsiteX9" fmla="*/ 157003 w 157003"/>
                    <a:gd name="connsiteY9" fmla="*/ 5864 h 44858"/>
                    <a:gd name="connsiteX10" fmla="*/ 132082 w 157003"/>
                    <a:gd name="connsiteY10" fmla="*/ 8649 h 4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003" h="44858">
                      <a:moveTo>
                        <a:pt x="132082" y="8649"/>
                      </a:moveTo>
                      <a:cubicBezTo>
                        <a:pt x="120208" y="10702"/>
                        <a:pt x="108480" y="13487"/>
                        <a:pt x="96899" y="16419"/>
                      </a:cubicBezTo>
                      <a:cubicBezTo>
                        <a:pt x="84439" y="19351"/>
                        <a:pt x="71832" y="22283"/>
                        <a:pt x="59371" y="25508"/>
                      </a:cubicBezTo>
                      <a:cubicBezTo>
                        <a:pt x="46764" y="28879"/>
                        <a:pt x="34010" y="32251"/>
                        <a:pt x="21696" y="36796"/>
                      </a:cubicBezTo>
                      <a:cubicBezTo>
                        <a:pt x="14513" y="39434"/>
                        <a:pt x="7330" y="42806"/>
                        <a:pt x="0" y="44858"/>
                      </a:cubicBezTo>
                      <a:cubicBezTo>
                        <a:pt x="1759" y="43979"/>
                        <a:pt x="3372" y="43099"/>
                        <a:pt x="5131" y="42219"/>
                      </a:cubicBezTo>
                      <a:cubicBezTo>
                        <a:pt x="28733" y="30052"/>
                        <a:pt x="52481" y="17445"/>
                        <a:pt x="77695" y="9089"/>
                      </a:cubicBezTo>
                      <a:cubicBezTo>
                        <a:pt x="93674" y="3812"/>
                        <a:pt x="110533" y="293"/>
                        <a:pt x="127244" y="0"/>
                      </a:cubicBezTo>
                      <a:cubicBezTo>
                        <a:pt x="130176" y="0"/>
                        <a:pt x="136480" y="147"/>
                        <a:pt x="142784" y="1173"/>
                      </a:cubicBezTo>
                      <a:cubicBezTo>
                        <a:pt x="146742" y="1906"/>
                        <a:pt x="152899" y="2932"/>
                        <a:pt x="157003" y="5864"/>
                      </a:cubicBezTo>
                      <a:cubicBezTo>
                        <a:pt x="148501" y="6157"/>
                        <a:pt x="140291" y="7183"/>
                        <a:pt x="132082" y="8649"/>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640" name="图形 2">
                  <a:extLst>
                    <a:ext uri="{FF2B5EF4-FFF2-40B4-BE49-F238E27FC236}">
                      <a16:creationId xmlns:a16="http://schemas.microsoft.com/office/drawing/2014/main" id="{3BE4528C-4BD9-4DCA-85E1-95CFD98A93FE}"/>
                    </a:ext>
                  </a:extLst>
                </p:cNvPr>
                <p:cNvGrpSpPr/>
                <p:nvPr/>
              </p:nvGrpSpPr>
              <p:grpSpPr>
                <a:xfrm>
                  <a:off x="4082526" y="5579862"/>
                  <a:ext cx="170344" cy="97632"/>
                  <a:chOff x="4082517" y="5579843"/>
                  <a:chExt cx="170343" cy="97632"/>
                </a:xfrm>
              </p:grpSpPr>
              <p:sp>
                <p:nvSpPr>
                  <p:cNvPr id="641" name="任意多边形: 形状 640">
                    <a:extLst>
                      <a:ext uri="{FF2B5EF4-FFF2-40B4-BE49-F238E27FC236}">
                        <a16:creationId xmlns:a16="http://schemas.microsoft.com/office/drawing/2014/main" id="{02EA70DF-AB90-428F-BC83-5EAA10DD43B3}"/>
                      </a:ext>
                    </a:extLst>
                  </p:cNvPr>
                  <p:cNvSpPr/>
                  <p:nvPr/>
                </p:nvSpPr>
                <p:spPr>
                  <a:xfrm>
                    <a:off x="4173846" y="5627339"/>
                    <a:ext cx="79014" cy="50135"/>
                  </a:xfrm>
                  <a:custGeom>
                    <a:avLst/>
                    <a:gdLst>
                      <a:gd name="connsiteX0" fmla="*/ 79015 w 79014"/>
                      <a:gd name="connsiteY0" fmla="*/ 48083 h 50135"/>
                      <a:gd name="connsiteX1" fmla="*/ 1319 w 79014"/>
                      <a:gd name="connsiteY1" fmla="*/ 0 h 50135"/>
                      <a:gd name="connsiteX2" fmla="*/ 0 w 79014"/>
                      <a:gd name="connsiteY2" fmla="*/ 2346 h 50135"/>
                      <a:gd name="connsiteX3" fmla="*/ 77402 w 79014"/>
                      <a:gd name="connsiteY3" fmla="*/ 50136 h 50135"/>
                      <a:gd name="connsiteX4" fmla="*/ 79015 w 79014"/>
                      <a:gd name="connsiteY4" fmla="*/ 48083 h 50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14" h="50135">
                        <a:moveTo>
                          <a:pt x="79015" y="48083"/>
                        </a:moveTo>
                        <a:cubicBezTo>
                          <a:pt x="41486" y="21110"/>
                          <a:pt x="1613" y="293"/>
                          <a:pt x="1319" y="0"/>
                        </a:cubicBezTo>
                        <a:lnTo>
                          <a:pt x="0" y="2346"/>
                        </a:lnTo>
                        <a:cubicBezTo>
                          <a:pt x="440" y="2492"/>
                          <a:pt x="40167" y="23309"/>
                          <a:pt x="77402" y="50136"/>
                        </a:cubicBezTo>
                        <a:lnTo>
                          <a:pt x="79015" y="48083"/>
                        </a:lnTo>
                        <a:close/>
                      </a:path>
                    </a:pathLst>
                  </a:custGeom>
                  <a:solidFill>
                    <a:srgbClr val="697746"/>
                  </a:solidFill>
                  <a:ln w="14633" cap="flat">
                    <a:noFill/>
                    <a:prstDash val="solid"/>
                    <a:miter/>
                  </a:ln>
                </p:spPr>
                <p:txBody>
                  <a:bodyPr rtlCol="0" anchor="ctr"/>
                  <a:lstStyle/>
                  <a:p>
                    <a:endParaRPr lang="zh-CN" altLang="en-US"/>
                  </a:p>
                </p:txBody>
              </p:sp>
              <p:sp>
                <p:nvSpPr>
                  <p:cNvPr id="642" name="任意多边形: 形状 641">
                    <a:extLst>
                      <a:ext uri="{FF2B5EF4-FFF2-40B4-BE49-F238E27FC236}">
                        <a16:creationId xmlns:a16="http://schemas.microsoft.com/office/drawing/2014/main" id="{A61FDEDB-4C30-43CE-8769-0154BAF203D3}"/>
                      </a:ext>
                    </a:extLst>
                  </p:cNvPr>
                  <p:cNvSpPr/>
                  <p:nvPr/>
                </p:nvSpPr>
                <p:spPr>
                  <a:xfrm>
                    <a:off x="4082517" y="5579843"/>
                    <a:ext cx="159734" cy="92528"/>
                  </a:xfrm>
                  <a:custGeom>
                    <a:avLst/>
                    <a:gdLst>
                      <a:gd name="connsiteX0" fmla="*/ 153925 w 159734"/>
                      <a:gd name="connsiteY0" fmla="*/ 91769 h 92528"/>
                      <a:gd name="connsiteX1" fmla="*/ 139558 w 159734"/>
                      <a:gd name="connsiteY1" fmla="*/ 91622 h 92528"/>
                      <a:gd name="connsiteX2" fmla="*/ 128417 w 159734"/>
                      <a:gd name="connsiteY2" fmla="*/ 86198 h 92528"/>
                      <a:gd name="connsiteX3" fmla="*/ 69779 w 159734"/>
                      <a:gd name="connsiteY3" fmla="*/ 50575 h 92528"/>
                      <a:gd name="connsiteX4" fmla="*/ 15979 w 159734"/>
                      <a:gd name="connsiteY4" fmla="*/ 15686 h 92528"/>
                      <a:gd name="connsiteX5" fmla="*/ 293 w 159734"/>
                      <a:gd name="connsiteY5" fmla="*/ 880 h 92528"/>
                      <a:gd name="connsiteX6" fmla="*/ 147 w 159734"/>
                      <a:gd name="connsiteY6" fmla="*/ 587 h 92528"/>
                      <a:gd name="connsiteX7" fmla="*/ 0 w 159734"/>
                      <a:gd name="connsiteY7" fmla="*/ 0 h 92528"/>
                      <a:gd name="connsiteX8" fmla="*/ 139119 w 159734"/>
                      <a:gd name="connsiteY8" fmla="*/ 57759 h 92528"/>
                      <a:gd name="connsiteX9" fmla="*/ 158616 w 159734"/>
                      <a:gd name="connsiteY9" fmla="*/ 77842 h 92528"/>
                      <a:gd name="connsiteX10" fmla="*/ 158762 w 159734"/>
                      <a:gd name="connsiteY10" fmla="*/ 88690 h 92528"/>
                      <a:gd name="connsiteX11" fmla="*/ 153925 w 159734"/>
                      <a:gd name="connsiteY11" fmla="*/ 91769 h 9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734" h="92528">
                        <a:moveTo>
                          <a:pt x="153925" y="91769"/>
                        </a:moveTo>
                        <a:cubicBezTo>
                          <a:pt x="149380" y="92941"/>
                          <a:pt x="144396" y="92648"/>
                          <a:pt x="139558" y="91622"/>
                        </a:cubicBezTo>
                        <a:cubicBezTo>
                          <a:pt x="135307" y="89863"/>
                          <a:pt x="131203" y="87517"/>
                          <a:pt x="128417" y="86198"/>
                        </a:cubicBezTo>
                        <a:cubicBezTo>
                          <a:pt x="107894" y="76230"/>
                          <a:pt x="89130" y="62596"/>
                          <a:pt x="69779" y="50575"/>
                        </a:cubicBezTo>
                        <a:cubicBezTo>
                          <a:pt x="51601" y="39287"/>
                          <a:pt x="33424" y="28000"/>
                          <a:pt x="15979" y="15686"/>
                        </a:cubicBezTo>
                        <a:cubicBezTo>
                          <a:pt x="8502" y="10262"/>
                          <a:pt x="4544" y="4398"/>
                          <a:pt x="293" y="880"/>
                        </a:cubicBezTo>
                        <a:cubicBezTo>
                          <a:pt x="293" y="733"/>
                          <a:pt x="147" y="733"/>
                          <a:pt x="147" y="587"/>
                        </a:cubicBezTo>
                        <a:cubicBezTo>
                          <a:pt x="147" y="440"/>
                          <a:pt x="0" y="293"/>
                          <a:pt x="0" y="0"/>
                        </a:cubicBezTo>
                        <a:cubicBezTo>
                          <a:pt x="37382" y="4691"/>
                          <a:pt x="131056" y="52188"/>
                          <a:pt x="139119" y="57759"/>
                        </a:cubicBezTo>
                        <a:cubicBezTo>
                          <a:pt x="146595" y="62743"/>
                          <a:pt x="155244" y="69193"/>
                          <a:pt x="158616" y="77842"/>
                        </a:cubicBezTo>
                        <a:cubicBezTo>
                          <a:pt x="160082" y="81800"/>
                          <a:pt x="160082" y="85611"/>
                          <a:pt x="158762" y="88690"/>
                        </a:cubicBezTo>
                        <a:cubicBezTo>
                          <a:pt x="157443" y="90156"/>
                          <a:pt x="155830" y="91182"/>
                          <a:pt x="153925" y="91769"/>
                        </a:cubicBezTo>
                        <a:close/>
                      </a:path>
                    </a:pathLst>
                  </a:custGeom>
                  <a:solidFill>
                    <a:srgbClr val="769F4F"/>
                  </a:solidFill>
                  <a:ln w="14633" cap="flat">
                    <a:noFill/>
                    <a:prstDash val="solid"/>
                    <a:miter/>
                  </a:ln>
                </p:spPr>
                <p:txBody>
                  <a:bodyPr rtlCol="0" anchor="ctr"/>
                  <a:lstStyle/>
                  <a:p>
                    <a:endParaRPr lang="zh-CN" altLang="en-US"/>
                  </a:p>
                </p:txBody>
              </p:sp>
              <p:sp>
                <p:nvSpPr>
                  <p:cNvPr id="643" name="任意多边形: 形状 642">
                    <a:extLst>
                      <a:ext uri="{FF2B5EF4-FFF2-40B4-BE49-F238E27FC236}">
                        <a16:creationId xmlns:a16="http://schemas.microsoft.com/office/drawing/2014/main" id="{B6D58E06-9A95-4AC3-8D7C-DC850688A92F}"/>
                      </a:ext>
                    </a:extLst>
                  </p:cNvPr>
                  <p:cNvSpPr/>
                  <p:nvPr/>
                </p:nvSpPr>
                <p:spPr>
                  <a:xfrm>
                    <a:off x="4097616" y="5583215"/>
                    <a:ext cx="144982" cy="83412"/>
                  </a:xfrm>
                  <a:custGeom>
                    <a:avLst/>
                    <a:gdLst>
                      <a:gd name="connsiteX0" fmla="*/ 114198 w 144982"/>
                      <a:gd name="connsiteY0" fmla="*/ 64208 h 83412"/>
                      <a:gd name="connsiteX1" fmla="*/ 47790 w 144982"/>
                      <a:gd name="connsiteY1" fmla="*/ 25947 h 83412"/>
                      <a:gd name="connsiteX2" fmla="*/ 0 w 144982"/>
                      <a:gd name="connsiteY2" fmla="*/ 0 h 83412"/>
                      <a:gd name="connsiteX3" fmla="*/ 124313 w 144982"/>
                      <a:gd name="connsiteY3" fmla="*/ 54533 h 83412"/>
                      <a:gd name="connsiteX4" fmla="*/ 143810 w 144982"/>
                      <a:gd name="connsiteY4" fmla="*/ 74617 h 83412"/>
                      <a:gd name="connsiteX5" fmla="*/ 144689 w 144982"/>
                      <a:gd name="connsiteY5" fmla="*/ 83413 h 83412"/>
                      <a:gd name="connsiteX6" fmla="*/ 114198 w 144982"/>
                      <a:gd name="connsiteY6" fmla="*/ 64208 h 83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982" h="83412">
                        <a:moveTo>
                          <a:pt x="114198" y="64208"/>
                        </a:moveTo>
                        <a:cubicBezTo>
                          <a:pt x="92355" y="51015"/>
                          <a:pt x="69926" y="38848"/>
                          <a:pt x="47790" y="25947"/>
                        </a:cubicBezTo>
                        <a:cubicBezTo>
                          <a:pt x="32104" y="16712"/>
                          <a:pt x="16419" y="7623"/>
                          <a:pt x="0" y="0"/>
                        </a:cubicBezTo>
                        <a:cubicBezTo>
                          <a:pt x="42806" y="11874"/>
                          <a:pt x="117129" y="49696"/>
                          <a:pt x="124313" y="54533"/>
                        </a:cubicBezTo>
                        <a:cubicBezTo>
                          <a:pt x="131789" y="59518"/>
                          <a:pt x="140438" y="65968"/>
                          <a:pt x="143810" y="74617"/>
                        </a:cubicBezTo>
                        <a:cubicBezTo>
                          <a:pt x="144982" y="77695"/>
                          <a:pt x="145276" y="80774"/>
                          <a:pt x="144689" y="83413"/>
                        </a:cubicBezTo>
                        <a:cubicBezTo>
                          <a:pt x="134574" y="76669"/>
                          <a:pt x="124459" y="70365"/>
                          <a:pt x="114198" y="6420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44" name="图形 2">
                  <a:extLst>
                    <a:ext uri="{FF2B5EF4-FFF2-40B4-BE49-F238E27FC236}">
                      <a16:creationId xmlns:a16="http://schemas.microsoft.com/office/drawing/2014/main" id="{7546D194-5F38-4E47-8054-01AD11242A7E}"/>
                    </a:ext>
                  </a:extLst>
                </p:cNvPr>
                <p:cNvGrpSpPr/>
                <p:nvPr/>
              </p:nvGrpSpPr>
              <p:grpSpPr>
                <a:xfrm>
                  <a:off x="4068197" y="5677641"/>
                  <a:ext cx="153008" cy="102030"/>
                  <a:chOff x="4068187" y="5677622"/>
                  <a:chExt cx="153008" cy="102030"/>
                </a:xfrm>
              </p:grpSpPr>
              <p:sp>
                <p:nvSpPr>
                  <p:cNvPr id="645" name="任意多边形: 形状 644">
                    <a:extLst>
                      <a:ext uri="{FF2B5EF4-FFF2-40B4-BE49-F238E27FC236}">
                        <a16:creationId xmlns:a16="http://schemas.microsoft.com/office/drawing/2014/main" id="{71EADD8C-E684-406A-9C52-C161DE4158E3}"/>
                      </a:ext>
                    </a:extLst>
                  </p:cNvPr>
                  <p:cNvSpPr/>
                  <p:nvPr/>
                </p:nvSpPr>
                <p:spPr>
                  <a:xfrm>
                    <a:off x="4149951" y="5677622"/>
                    <a:ext cx="71245" cy="52041"/>
                  </a:xfrm>
                  <a:custGeom>
                    <a:avLst/>
                    <a:gdLst>
                      <a:gd name="connsiteX0" fmla="*/ 71245 w 71245"/>
                      <a:gd name="connsiteY0" fmla="*/ 2052 h 52041"/>
                      <a:gd name="connsiteX1" fmla="*/ 69486 w 71245"/>
                      <a:gd name="connsiteY1" fmla="*/ 0 h 52041"/>
                      <a:gd name="connsiteX2" fmla="*/ 0 w 71245"/>
                      <a:gd name="connsiteY2" fmla="*/ 49696 h 52041"/>
                      <a:gd name="connsiteX3" fmla="*/ 1466 w 71245"/>
                      <a:gd name="connsiteY3" fmla="*/ 52041 h 52041"/>
                      <a:gd name="connsiteX4" fmla="*/ 71245 w 71245"/>
                      <a:gd name="connsiteY4" fmla="*/ 2052 h 52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45" h="52041">
                        <a:moveTo>
                          <a:pt x="71245" y="2052"/>
                        </a:moveTo>
                        <a:lnTo>
                          <a:pt x="69486" y="0"/>
                        </a:lnTo>
                        <a:cubicBezTo>
                          <a:pt x="36209" y="27560"/>
                          <a:pt x="440" y="49549"/>
                          <a:pt x="0" y="49696"/>
                        </a:cubicBezTo>
                        <a:lnTo>
                          <a:pt x="1466" y="52041"/>
                        </a:lnTo>
                        <a:cubicBezTo>
                          <a:pt x="1906" y="51748"/>
                          <a:pt x="37822" y="29759"/>
                          <a:pt x="71245" y="2052"/>
                        </a:cubicBezTo>
                        <a:close/>
                      </a:path>
                    </a:pathLst>
                  </a:custGeom>
                  <a:solidFill>
                    <a:srgbClr val="697746"/>
                  </a:solidFill>
                  <a:ln w="14633" cap="flat">
                    <a:noFill/>
                    <a:prstDash val="solid"/>
                    <a:miter/>
                  </a:ln>
                </p:spPr>
                <p:txBody>
                  <a:bodyPr rtlCol="0" anchor="ctr"/>
                  <a:lstStyle/>
                  <a:p>
                    <a:endParaRPr lang="zh-CN" altLang="en-US"/>
                  </a:p>
                </p:txBody>
              </p:sp>
              <p:sp>
                <p:nvSpPr>
                  <p:cNvPr id="646" name="任意多边形: 形状 645">
                    <a:extLst>
                      <a:ext uri="{FF2B5EF4-FFF2-40B4-BE49-F238E27FC236}">
                        <a16:creationId xmlns:a16="http://schemas.microsoft.com/office/drawing/2014/main" id="{167D2383-3A2B-4843-9C5F-3B3DFF811C9C}"/>
                      </a:ext>
                    </a:extLst>
                  </p:cNvPr>
                  <p:cNvSpPr/>
                  <p:nvPr/>
                </p:nvSpPr>
                <p:spPr>
                  <a:xfrm>
                    <a:off x="4068297" y="5683748"/>
                    <a:ext cx="144240" cy="95903"/>
                  </a:xfrm>
                  <a:custGeom>
                    <a:avLst/>
                    <a:gdLst>
                      <a:gd name="connsiteX0" fmla="*/ 137799 w 144240"/>
                      <a:gd name="connsiteY0" fmla="*/ 323 h 95903"/>
                      <a:gd name="connsiteX1" fmla="*/ 124459 w 144240"/>
                      <a:gd name="connsiteY1" fmla="*/ 1349 h 95903"/>
                      <a:gd name="connsiteX2" fmla="*/ 114491 w 144240"/>
                      <a:gd name="connsiteY2" fmla="*/ 7213 h 95903"/>
                      <a:gd name="connsiteX3" fmla="*/ 61863 w 144240"/>
                      <a:gd name="connsiteY3" fmla="*/ 44302 h 95903"/>
                      <a:gd name="connsiteX4" fmla="*/ 13780 w 144240"/>
                      <a:gd name="connsiteY4" fmla="*/ 80364 h 95903"/>
                      <a:gd name="connsiteX5" fmla="*/ 147 w 144240"/>
                      <a:gd name="connsiteY5" fmla="*/ 95170 h 95903"/>
                      <a:gd name="connsiteX6" fmla="*/ 0 w 144240"/>
                      <a:gd name="connsiteY6" fmla="*/ 95464 h 95903"/>
                      <a:gd name="connsiteX7" fmla="*/ 0 w 144240"/>
                      <a:gd name="connsiteY7" fmla="*/ 95903 h 95903"/>
                      <a:gd name="connsiteX8" fmla="*/ 126512 w 144240"/>
                      <a:gd name="connsiteY8" fmla="*/ 33014 h 95903"/>
                      <a:gd name="connsiteX9" fmla="*/ 143517 w 144240"/>
                      <a:gd name="connsiteY9" fmla="*/ 12931 h 95903"/>
                      <a:gd name="connsiteX10" fmla="*/ 142930 w 144240"/>
                      <a:gd name="connsiteY10" fmla="*/ 2815 h 95903"/>
                      <a:gd name="connsiteX11" fmla="*/ 137799 w 144240"/>
                      <a:gd name="connsiteY11" fmla="*/ 323 h 95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240" h="95903">
                        <a:moveTo>
                          <a:pt x="137799" y="323"/>
                        </a:moveTo>
                        <a:cubicBezTo>
                          <a:pt x="133548" y="-410"/>
                          <a:pt x="128857" y="177"/>
                          <a:pt x="124459" y="1349"/>
                        </a:cubicBezTo>
                        <a:cubicBezTo>
                          <a:pt x="120501" y="3402"/>
                          <a:pt x="116836" y="5748"/>
                          <a:pt x="114491" y="7213"/>
                        </a:cubicBezTo>
                        <a:cubicBezTo>
                          <a:pt x="95873" y="17915"/>
                          <a:pt x="79308" y="31841"/>
                          <a:pt x="61863" y="44302"/>
                        </a:cubicBezTo>
                        <a:cubicBezTo>
                          <a:pt x="45591" y="56030"/>
                          <a:pt x="29319" y="67757"/>
                          <a:pt x="13780" y="80364"/>
                        </a:cubicBezTo>
                        <a:cubicBezTo>
                          <a:pt x="7037" y="85788"/>
                          <a:pt x="3811" y="91652"/>
                          <a:pt x="147" y="95170"/>
                        </a:cubicBezTo>
                        <a:cubicBezTo>
                          <a:pt x="147" y="95317"/>
                          <a:pt x="0" y="95317"/>
                          <a:pt x="0" y="95464"/>
                        </a:cubicBezTo>
                        <a:cubicBezTo>
                          <a:pt x="0" y="95610"/>
                          <a:pt x="0" y="95757"/>
                          <a:pt x="0" y="95903"/>
                        </a:cubicBezTo>
                        <a:cubicBezTo>
                          <a:pt x="34743" y="89160"/>
                          <a:pt x="119328" y="38585"/>
                          <a:pt x="126512" y="33014"/>
                        </a:cubicBezTo>
                        <a:cubicBezTo>
                          <a:pt x="133108" y="27883"/>
                          <a:pt x="140878" y="21287"/>
                          <a:pt x="143517" y="12931"/>
                        </a:cubicBezTo>
                        <a:cubicBezTo>
                          <a:pt x="144689" y="9119"/>
                          <a:pt x="144396" y="5454"/>
                          <a:pt x="142930" y="2815"/>
                        </a:cubicBezTo>
                        <a:cubicBezTo>
                          <a:pt x="141171" y="1643"/>
                          <a:pt x="139558" y="763"/>
                          <a:pt x="137799" y="323"/>
                        </a:cubicBezTo>
                        <a:close/>
                      </a:path>
                    </a:pathLst>
                  </a:custGeom>
                  <a:solidFill>
                    <a:srgbClr val="769F4F"/>
                  </a:solidFill>
                  <a:ln w="14633" cap="flat">
                    <a:noFill/>
                    <a:prstDash val="solid"/>
                    <a:miter/>
                  </a:ln>
                </p:spPr>
                <p:txBody>
                  <a:bodyPr rtlCol="0" anchor="ctr"/>
                  <a:lstStyle/>
                  <a:p>
                    <a:endParaRPr lang="zh-CN" altLang="en-US"/>
                  </a:p>
                </p:txBody>
              </p:sp>
              <p:sp>
                <p:nvSpPr>
                  <p:cNvPr id="647" name="任意多边形: 形状 646">
                    <a:extLst>
                      <a:ext uri="{FF2B5EF4-FFF2-40B4-BE49-F238E27FC236}">
                        <a16:creationId xmlns:a16="http://schemas.microsoft.com/office/drawing/2014/main" id="{7A514F48-E086-4C65-B4EB-E50A274F635E}"/>
                      </a:ext>
                    </a:extLst>
                  </p:cNvPr>
                  <p:cNvSpPr/>
                  <p:nvPr/>
                </p:nvSpPr>
                <p:spPr>
                  <a:xfrm>
                    <a:off x="4068187" y="5686271"/>
                    <a:ext cx="144350" cy="93234"/>
                  </a:xfrm>
                  <a:custGeom>
                    <a:avLst/>
                    <a:gdLst>
                      <a:gd name="connsiteX0" fmla="*/ 110 w 144350"/>
                      <a:gd name="connsiteY0" fmla="*/ 92648 h 93234"/>
                      <a:gd name="connsiteX1" fmla="*/ 2162 w 144350"/>
                      <a:gd name="connsiteY1" fmla="*/ 90449 h 93234"/>
                      <a:gd name="connsiteX2" fmla="*/ 27377 w 144350"/>
                      <a:gd name="connsiteY2" fmla="*/ 75496 h 93234"/>
                      <a:gd name="connsiteX3" fmla="*/ 58162 w 144350"/>
                      <a:gd name="connsiteY3" fmla="*/ 56585 h 93234"/>
                      <a:gd name="connsiteX4" fmla="*/ 88214 w 144350"/>
                      <a:gd name="connsiteY4" fmla="*/ 36062 h 93234"/>
                      <a:gd name="connsiteX5" fmla="*/ 118266 w 144350"/>
                      <a:gd name="connsiteY5" fmla="*/ 15539 h 93234"/>
                      <a:gd name="connsiteX6" fmla="*/ 133365 w 144350"/>
                      <a:gd name="connsiteY6" fmla="*/ 5570 h 93234"/>
                      <a:gd name="connsiteX7" fmla="*/ 140695 w 144350"/>
                      <a:gd name="connsiteY7" fmla="*/ 1319 h 93234"/>
                      <a:gd name="connsiteX8" fmla="*/ 142894 w 144350"/>
                      <a:gd name="connsiteY8" fmla="*/ 0 h 93234"/>
                      <a:gd name="connsiteX9" fmla="*/ 143040 w 144350"/>
                      <a:gd name="connsiteY9" fmla="*/ 146 h 93234"/>
                      <a:gd name="connsiteX10" fmla="*/ 143627 w 144350"/>
                      <a:gd name="connsiteY10" fmla="*/ 10261 h 93234"/>
                      <a:gd name="connsiteX11" fmla="*/ 126621 w 144350"/>
                      <a:gd name="connsiteY11" fmla="*/ 30345 h 93234"/>
                      <a:gd name="connsiteX12" fmla="*/ 110 w 144350"/>
                      <a:gd name="connsiteY12" fmla="*/ 93234 h 93234"/>
                      <a:gd name="connsiteX13" fmla="*/ 110 w 144350"/>
                      <a:gd name="connsiteY13" fmla="*/ 92795 h 93234"/>
                      <a:gd name="connsiteX14" fmla="*/ 110 w 144350"/>
                      <a:gd name="connsiteY14" fmla="*/ 92648 h 9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4350" h="93234">
                        <a:moveTo>
                          <a:pt x="110" y="92648"/>
                        </a:moveTo>
                        <a:cubicBezTo>
                          <a:pt x="843" y="92062"/>
                          <a:pt x="1429" y="91328"/>
                          <a:pt x="2162" y="90449"/>
                        </a:cubicBezTo>
                        <a:cubicBezTo>
                          <a:pt x="10518" y="85465"/>
                          <a:pt x="19021" y="80481"/>
                          <a:pt x="27377" y="75496"/>
                        </a:cubicBezTo>
                        <a:cubicBezTo>
                          <a:pt x="37785" y="69339"/>
                          <a:pt x="48047" y="63182"/>
                          <a:pt x="58162" y="56585"/>
                        </a:cubicBezTo>
                        <a:cubicBezTo>
                          <a:pt x="68277" y="49842"/>
                          <a:pt x="78245" y="42952"/>
                          <a:pt x="88214" y="36062"/>
                        </a:cubicBezTo>
                        <a:cubicBezTo>
                          <a:pt x="98182" y="29172"/>
                          <a:pt x="108297" y="22429"/>
                          <a:pt x="118266" y="15539"/>
                        </a:cubicBezTo>
                        <a:cubicBezTo>
                          <a:pt x="123250" y="12167"/>
                          <a:pt x="128234" y="8795"/>
                          <a:pt x="133365" y="5570"/>
                        </a:cubicBezTo>
                        <a:cubicBezTo>
                          <a:pt x="135710" y="4105"/>
                          <a:pt x="138202" y="2639"/>
                          <a:pt x="140695" y="1319"/>
                        </a:cubicBezTo>
                        <a:cubicBezTo>
                          <a:pt x="141428" y="880"/>
                          <a:pt x="142161" y="440"/>
                          <a:pt x="142894" y="0"/>
                        </a:cubicBezTo>
                        <a:cubicBezTo>
                          <a:pt x="142894" y="0"/>
                          <a:pt x="143040" y="146"/>
                          <a:pt x="143040" y="146"/>
                        </a:cubicBezTo>
                        <a:cubicBezTo>
                          <a:pt x="144506" y="2932"/>
                          <a:pt x="144799" y="6450"/>
                          <a:pt x="143627" y="10261"/>
                        </a:cubicBezTo>
                        <a:cubicBezTo>
                          <a:pt x="140988" y="18617"/>
                          <a:pt x="133365" y="25214"/>
                          <a:pt x="126621" y="30345"/>
                        </a:cubicBezTo>
                        <a:cubicBezTo>
                          <a:pt x="119438" y="36062"/>
                          <a:pt x="34706" y="86491"/>
                          <a:pt x="110" y="93234"/>
                        </a:cubicBezTo>
                        <a:cubicBezTo>
                          <a:pt x="110" y="93088"/>
                          <a:pt x="110" y="92941"/>
                          <a:pt x="110" y="92795"/>
                        </a:cubicBezTo>
                        <a:cubicBezTo>
                          <a:pt x="-37" y="92941"/>
                          <a:pt x="-37" y="92795"/>
                          <a:pt x="110" y="9264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48" name="图形 2">
                  <a:extLst>
                    <a:ext uri="{FF2B5EF4-FFF2-40B4-BE49-F238E27FC236}">
                      <a16:creationId xmlns:a16="http://schemas.microsoft.com/office/drawing/2014/main" id="{95EE1B35-9A96-44D0-9F4B-08F59A03FFFC}"/>
                    </a:ext>
                  </a:extLst>
                </p:cNvPr>
                <p:cNvGrpSpPr/>
                <p:nvPr/>
              </p:nvGrpSpPr>
              <p:grpSpPr>
                <a:xfrm>
                  <a:off x="4170778" y="5550679"/>
                  <a:ext cx="150259" cy="126657"/>
                  <a:chOff x="4170767" y="5550670"/>
                  <a:chExt cx="150259" cy="126657"/>
                </a:xfrm>
              </p:grpSpPr>
              <p:sp>
                <p:nvSpPr>
                  <p:cNvPr id="649" name="任意多边形: 形状 648">
                    <a:extLst>
                      <a:ext uri="{FF2B5EF4-FFF2-40B4-BE49-F238E27FC236}">
                        <a16:creationId xmlns:a16="http://schemas.microsoft.com/office/drawing/2014/main" id="{0A492499-8A9D-44A6-91CD-D1AA1826DED4}"/>
                      </a:ext>
                    </a:extLst>
                  </p:cNvPr>
                  <p:cNvSpPr/>
                  <p:nvPr/>
                </p:nvSpPr>
                <p:spPr>
                  <a:xfrm>
                    <a:off x="4251687" y="5613999"/>
                    <a:ext cx="69339" cy="63329"/>
                  </a:xfrm>
                  <a:custGeom>
                    <a:avLst/>
                    <a:gdLst>
                      <a:gd name="connsiteX0" fmla="*/ 69339 w 69339"/>
                      <a:gd name="connsiteY0" fmla="*/ 61277 h 63329"/>
                      <a:gd name="connsiteX1" fmla="*/ 1613 w 69339"/>
                      <a:gd name="connsiteY1" fmla="*/ 0 h 63329"/>
                      <a:gd name="connsiteX2" fmla="*/ 0 w 69339"/>
                      <a:gd name="connsiteY2" fmla="*/ 2199 h 63329"/>
                      <a:gd name="connsiteX3" fmla="*/ 67434 w 69339"/>
                      <a:gd name="connsiteY3" fmla="*/ 63329 h 63329"/>
                      <a:gd name="connsiteX4" fmla="*/ 69339 w 69339"/>
                      <a:gd name="connsiteY4" fmla="*/ 61277 h 63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39" h="63329">
                        <a:moveTo>
                          <a:pt x="69339" y="61277"/>
                        </a:moveTo>
                        <a:cubicBezTo>
                          <a:pt x="37382" y="27853"/>
                          <a:pt x="1906" y="293"/>
                          <a:pt x="1613" y="0"/>
                        </a:cubicBezTo>
                        <a:lnTo>
                          <a:pt x="0" y="2199"/>
                        </a:lnTo>
                        <a:cubicBezTo>
                          <a:pt x="293" y="2492"/>
                          <a:pt x="35623" y="30052"/>
                          <a:pt x="67434" y="63329"/>
                        </a:cubicBezTo>
                        <a:lnTo>
                          <a:pt x="69339" y="61277"/>
                        </a:lnTo>
                        <a:close/>
                      </a:path>
                    </a:pathLst>
                  </a:custGeom>
                  <a:solidFill>
                    <a:srgbClr val="697746"/>
                  </a:solidFill>
                  <a:ln w="14633" cap="flat">
                    <a:noFill/>
                    <a:prstDash val="solid"/>
                    <a:miter/>
                  </a:ln>
                </p:spPr>
                <p:txBody>
                  <a:bodyPr rtlCol="0" anchor="ctr"/>
                  <a:lstStyle/>
                  <a:p>
                    <a:endParaRPr lang="zh-CN" altLang="en-US"/>
                  </a:p>
                </p:txBody>
              </p:sp>
              <p:sp>
                <p:nvSpPr>
                  <p:cNvPr id="650" name="任意多边形: 形状 649">
                    <a:extLst>
                      <a:ext uri="{FF2B5EF4-FFF2-40B4-BE49-F238E27FC236}">
                        <a16:creationId xmlns:a16="http://schemas.microsoft.com/office/drawing/2014/main" id="{1C204100-B2BF-4F27-9855-FCF132085726}"/>
                      </a:ext>
                    </a:extLst>
                  </p:cNvPr>
                  <p:cNvSpPr/>
                  <p:nvPr/>
                </p:nvSpPr>
                <p:spPr>
                  <a:xfrm>
                    <a:off x="4170767" y="5550670"/>
                    <a:ext cx="142186" cy="118053"/>
                  </a:xfrm>
                  <a:custGeom>
                    <a:avLst/>
                    <a:gdLst>
                      <a:gd name="connsiteX0" fmla="*/ 134867 w 142186"/>
                      <a:gd name="connsiteY0" fmla="*/ 118009 h 118053"/>
                      <a:gd name="connsiteX1" fmla="*/ 120794 w 142186"/>
                      <a:gd name="connsiteY1" fmla="*/ 115224 h 118053"/>
                      <a:gd name="connsiteX2" fmla="*/ 110826 w 142186"/>
                      <a:gd name="connsiteY2" fmla="*/ 107894 h 118053"/>
                      <a:gd name="connsiteX3" fmla="*/ 59518 w 142186"/>
                      <a:gd name="connsiteY3" fmla="*/ 62303 h 118053"/>
                      <a:gd name="connsiteX4" fmla="*/ 12900 w 142186"/>
                      <a:gd name="connsiteY4" fmla="*/ 18178 h 118053"/>
                      <a:gd name="connsiteX5" fmla="*/ 147 w 142186"/>
                      <a:gd name="connsiteY5" fmla="*/ 880 h 118053"/>
                      <a:gd name="connsiteX6" fmla="*/ 0 w 142186"/>
                      <a:gd name="connsiteY6" fmla="*/ 586 h 118053"/>
                      <a:gd name="connsiteX7" fmla="*/ 0 w 142186"/>
                      <a:gd name="connsiteY7" fmla="*/ 0 h 118053"/>
                      <a:gd name="connsiteX8" fmla="*/ 126365 w 142186"/>
                      <a:gd name="connsiteY8" fmla="*/ 81947 h 118053"/>
                      <a:gd name="connsiteX9" fmla="*/ 141904 w 142186"/>
                      <a:gd name="connsiteY9" fmla="*/ 105255 h 118053"/>
                      <a:gd name="connsiteX10" fmla="*/ 140145 w 142186"/>
                      <a:gd name="connsiteY10" fmla="*/ 115957 h 118053"/>
                      <a:gd name="connsiteX11" fmla="*/ 134867 w 142186"/>
                      <a:gd name="connsiteY11" fmla="*/ 118009 h 1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186" h="118053">
                        <a:moveTo>
                          <a:pt x="134867" y="118009"/>
                        </a:moveTo>
                        <a:cubicBezTo>
                          <a:pt x="130176" y="118302"/>
                          <a:pt x="125339" y="117129"/>
                          <a:pt x="120794" y="115224"/>
                        </a:cubicBezTo>
                        <a:cubicBezTo>
                          <a:pt x="116836" y="112585"/>
                          <a:pt x="113318" y="109653"/>
                          <a:pt x="110826" y="107894"/>
                        </a:cubicBezTo>
                        <a:cubicBezTo>
                          <a:pt x="92501" y="94261"/>
                          <a:pt x="76523" y="77548"/>
                          <a:pt x="59518" y="62303"/>
                        </a:cubicBezTo>
                        <a:cubicBezTo>
                          <a:pt x="43685" y="47936"/>
                          <a:pt x="27853" y="33570"/>
                          <a:pt x="12900" y="18178"/>
                        </a:cubicBezTo>
                        <a:cubicBezTo>
                          <a:pt x="6450" y="11581"/>
                          <a:pt x="3665" y="4984"/>
                          <a:pt x="147" y="880"/>
                        </a:cubicBezTo>
                        <a:cubicBezTo>
                          <a:pt x="147" y="733"/>
                          <a:pt x="147" y="733"/>
                          <a:pt x="0" y="586"/>
                        </a:cubicBezTo>
                        <a:cubicBezTo>
                          <a:pt x="0" y="440"/>
                          <a:pt x="0" y="293"/>
                          <a:pt x="0" y="0"/>
                        </a:cubicBezTo>
                        <a:cubicBezTo>
                          <a:pt x="35916" y="11288"/>
                          <a:pt x="119328" y="75057"/>
                          <a:pt x="126365" y="81947"/>
                        </a:cubicBezTo>
                        <a:cubicBezTo>
                          <a:pt x="132815" y="88250"/>
                          <a:pt x="140145" y="96166"/>
                          <a:pt x="141904" y="105255"/>
                        </a:cubicBezTo>
                        <a:cubicBezTo>
                          <a:pt x="142637" y="109360"/>
                          <a:pt x="141904" y="113171"/>
                          <a:pt x="140145" y="115957"/>
                        </a:cubicBezTo>
                        <a:cubicBezTo>
                          <a:pt x="138679" y="117129"/>
                          <a:pt x="136773" y="117716"/>
                          <a:pt x="134867" y="118009"/>
                        </a:cubicBezTo>
                        <a:close/>
                      </a:path>
                    </a:pathLst>
                  </a:custGeom>
                  <a:solidFill>
                    <a:srgbClr val="769F4F"/>
                  </a:solidFill>
                  <a:ln w="14633" cap="flat">
                    <a:noFill/>
                    <a:prstDash val="solid"/>
                    <a:miter/>
                  </a:ln>
                </p:spPr>
                <p:txBody>
                  <a:bodyPr rtlCol="0" anchor="ctr"/>
                  <a:lstStyle/>
                  <a:p>
                    <a:endParaRPr lang="zh-CN" altLang="en-US"/>
                  </a:p>
                </p:txBody>
              </p:sp>
              <p:sp>
                <p:nvSpPr>
                  <p:cNvPr id="651" name="任意多边形: 形状 650">
                    <a:extLst>
                      <a:ext uri="{FF2B5EF4-FFF2-40B4-BE49-F238E27FC236}">
                        <a16:creationId xmlns:a16="http://schemas.microsoft.com/office/drawing/2014/main" id="{20026746-4859-4230-A6B7-59A7095C550F}"/>
                      </a:ext>
                    </a:extLst>
                  </p:cNvPr>
                  <p:cNvSpPr/>
                  <p:nvPr/>
                </p:nvSpPr>
                <p:spPr>
                  <a:xfrm>
                    <a:off x="4176484" y="5552723"/>
                    <a:ext cx="136778" cy="111998"/>
                  </a:xfrm>
                  <a:custGeom>
                    <a:avLst/>
                    <a:gdLst>
                      <a:gd name="connsiteX0" fmla="*/ 113318 w 136778"/>
                      <a:gd name="connsiteY0" fmla="*/ 91475 h 111998"/>
                      <a:gd name="connsiteX1" fmla="*/ 55266 w 136778"/>
                      <a:gd name="connsiteY1" fmla="*/ 42512 h 111998"/>
                      <a:gd name="connsiteX2" fmla="*/ 0 w 136778"/>
                      <a:gd name="connsiteY2" fmla="*/ 0 h 111998"/>
                      <a:gd name="connsiteX3" fmla="*/ 120941 w 136778"/>
                      <a:gd name="connsiteY3" fmla="*/ 80041 h 111998"/>
                      <a:gd name="connsiteX4" fmla="*/ 136480 w 136778"/>
                      <a:gd name="connsiteY4" fmla="*/ 103350 h 111998"/>
                      <a:gd name="connsiteX5" fmla="*/ 135747 w 136778"/>
                      <a:gd name="connsiteY5" fmla="*/ 111999 h 111998"/>
                      <a:gd name="connsiteX6" fmla="*/ 113318 w 136778"/>
                      <a:gd name="connsiteY6" fmla="*/ 91475 h 11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78" h="111998">
                        <a:moveTo>
                          <a:pt x="113318" y="91475"/>
                        </a:moveTo>
                        <a:cubicBezTo>
                          <a:pt x="94407" y="74617"/>
                          <a:pt x="75203" y="58198"/>
                          <a:pt x="55266" y="42512"/>
                        </a:cubicBezTo>
                        <a:cubicBezTo>
                          <a:pt x="36942" y="28146"/>
                          <a:pt x="18324" y="14366"/>
                          <a:pt x="0" y="0"/>
                        </a:cubicBezTo>
                        <a:cubicBezTo>
                          <a:pt x="38261" y="15246"/>
                          <a:pt x="114344" y="73444"/>
                          <a:pt x="120941" y="80041"/>
                        </a:cubicBezTo>
                        <a:cubicBezTo>
                          <a:pt x="127391" y="86345"/>
                          <a:pt x="134721" y="94261"/>
                          <a:pt x="136480" y="103350"/>
                        </a:cubicBezTo>
                        <a:cubicBezTo>
                          <a:pt x="137066" y="106575"/>
                          <a:pt x="136773" y="109507"/>
                          <a:pt x="135747" y="111999"/>
                        </a:cubicBezTo>
                        <a:cubicBezTo>
                          <a:pt x="128271" y="104962"/>
                          <a:pt x="120794" y="98219"/>
                          <a:pt x="113318" y="91475"/>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52" name="图形 2">
                  <a:extLst>
                    <a:ext uri="{FF2B5EF4-FFF2-40B4-BE49-F238E27FC236}">
                      <a16:creationId xmlns:a16="http://schemas.microsoft.com/office/drawing/2014/main" id="{E9939572-7110-4F52-AC41-1F90B4CBEF4C}"/>
                    </a:ext>
                  </a:extLst>
                </p:cNvPr>
                <p:cNvGrpSpPr/>
                <p:nvPr/>
              </p:nvGrpSpPr>
              <p:grpSpPr>
                <a:xfrm>
                  <a:off x="4160505" y="5674690"/>
                  <a:ext cx="138532" cy="98218"/>
                  <a:chOff x="4160505" y="5674690"/>
                  <a:chExt cx="138532" cy="98218"/>
                </a:xfrm>
              </p:grpSpPr>
              <p:sp>
                <p:nvSpPr>
                  <p:cNvPr id="653" name="任意多边形: 形状 652">
                    <a:extLst>
                      <a:ext uri="{FF2B5EF4-FFF2-40B4-BE49-F238E27FC236}">
                        <a16:creationId xmlns:a16="http://schemas.microsoft.com/office/drawing/2014/main" id="{AC0FF230-3E1C-40E9-8C13-1D46C63043A6}"/>
                      </a:ext>
                    </a:extLst>
                  </p:cNvPr>
                  <p:cNvSpPr/>
                  <p:nvPr/>
                </p:nvSpPr>
                <p:spPr>
                  <a:xfrm>
                    <a:off x="4227792" y="5674690"/>
                    <a:ext cx="71245" cy="52041"/>
                  </a:xfrm>
                  <a:custGeom>
                    <a:avLst/>
                    <a:gdLst>
                      <a:gd name="connsiteX0" fmla="*/ 71245 w 71245"/>
                      <a:gd name="connsiteY0" fmla="*/ 2052 h 52041"/>
                      <a:gd name="connsiteX1" fmla="*/ 69486 w 71245"/>
                      <a:gd name="connsiteY1" fmla="*/ 0 h 52041"/>
                      <a:gd name="connsiteX2" fmla="*/ 0 w 71245"/>
                      <a:gd name="connsiteY2" fmla="*/ 49696 h 52041"/>
                      <a:gd name="connsiteX3" fmla="*/ 1466 w 71245"/>
                      <a:gd name="connsiteY3" fmla="*/ 52041 h 52041"/>
                      <a:gd name="connsiteX4" fmla="*/ 71245 w 71245"/>
                      <a:gd name="connsiteY4" fmla="*/ 2052 h 52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45" h="52041">
                        <a:moveTo>
                          <a:pt x="71245" y="2052"/>
                        </a:moveTo>
                        <a:lnTo>
                          <a:pt x="69486" y="0"/>
                        </a:lnTo>
                        <a:cubicBezTo>
                          <a:pt x="36209" y="27560"/>
                          <a:pt x="440" y="49549"/>
                          <a:pt x="0" y="49696"/>
                        </a:cubicBezTo>
                        <a:lnTo>
                          <a:pt x="1466" y="52041"/>
                        </a:lnTo>
                        <a:cubicBezTo>
                          <a:pt x="1906" y="51895"/>
                          <a:pt x="37821" y="29759"/>
                          <a:pt x="71245" y="2052"/>
                        </a:cubicBezTo>
                        <a:close/>
                      </a:path>
                    </a:pathLst>
                  </a:custGeom>
                  <a:solidFill>
                    <a:srgbClr val="697746"/>
                  </a:solidFill>
                  <a:ln w="14633" cap="flat">
                    <a:noFill/>
                    <a:prstDash val="solid"/>
                    <a:miter/>
                  </a:ln>
                </p:spPr>
                <p:txBody>
                  <a:bodyPr rtlCol="0" anchor="ctr"/>
                  <a:lstStyle/>
                  <a:p>
                    <a:endParaRPr lang="zh-CN" altLang="en-US"/>
                  </a:p>
                </p:txBody>
              </p:sp>
              <p:sp>
                <p:nvSpPr>
                  <p:cNvPr id="654" name="任意多边形: 形状 653">
                    <a:extLst>
                      <a:ext uri="{FF2B5EF4-FFF2-40B4-BE49-F238E27FC236}">
                        <a16:creationId xmlns:a16="http://schemas.microsoft.com/office/drawing/2014/main" id="{37E6BB06-CAB1-41B7-9FFF-10A0318E25C5}"/>
                      </a:ext>
                    </a:extLst>
                  </p:cNvPr>
                  <p:cNvSpPr/>
                  <p:nvPr/>
                </p:nvSpPr>
                <p:spPr>
                  <a:xfrm>
                    <a:off x="4160505" y="5680733"/>
                    <a:ext cx="130149" cy="92175"/>
                  </a:xfrm>
                  <a:custGeom>
                    <a:avLst/>
                    <a:gdLst>
                      <a:gd name="connsiteX0" fmla="*/ 123873 w 130149"/>
                      <a:gd name="connsiteY0" fmla="*/ 700 h 92175"/>
                      <a:gd name="connsiteX1" fmla="*/ 111266 w 130149"/>
                      <a:gd name="connsiteY1" fmla="*/ 994 h 92175"/>
                      <a:gd name="connsiteX2" fmla="*/ 102177 w 130149"/>
                      <a:gd name="connsiteY2" fmla="*/ 6418 h 92175"/>
                      <a:gd name="connsiteX3" fmla="*/ 54973 w 130149"/>
                      <a:gd name="connsiteY3" fmla="*/ 41893 h 92175"/>
                      <a:gd name="connsiteX4" fmla="*/ 12021 w 130149"/>
                      <a:gd name="connsiteY4" fmla="*/ 76636 h 92175"/>
                      <a:gd name="connsiteX5" fmla="*/ 147 w 130149"/>
                      <a:gd name="connsiteY5" fmla="*/ 91296 h 92175"/>
                      <a:gd name="connsiteX6" fmla="*/ 0 w 130149"/>
                      <a:gd name="connsiteY6" fmla="*/ 91589 h 92175"/>
                      <a:gd name="connsiteX7" fmla="*/ 0 w 130149"/>
                      <a:gd name="connsiteY7" fmla="*/ 92176 h 92175"/>
                      <a:gd name="connsiteX8" fmla="*/ 115077 w 130149"/>
                      <a:gd name="connsiteY8" fmla="*/ 34564 h 92175"/>
                      <a:gd name="connsiteX9" fmla="*/ 129737 w 130149"/>
                      <a:gd name="connsiteY9" fmla="*/ 14627 h 92175"/>
                      <a:gd name="connsiteX10" fmla="*/ 128564 w 130149"/>
                      <a:gd name="connsiteY10" fmla="*/ 3925 h 92175"/>
                      <a:gd name="connsiteX11" fmla="*/ 123873 w 130149"/>
                      <a:gd name="connsiteY11" fmla="*/ 700 h 9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149" h="92175">
                        <a:moveTo>
                          <a:pt x="123873" y="700"/>
                        </a:moveTo>
                        <a:cubicBezTo>
                          <a:pt x="119768" y="-472"/>
                          <a:pt x="115370" y="-33"/>
                          <a:pt x="111266" y="994"/>
                        </a:cubicBezTo>
                        <a:cubicBezTo>
                          <a:pt x="107747" y="2753"/>
                          <a:pt x="104376" y="5098"/>
                          <a:pt x="102177" y="6418"/>
                        </a:cubicBezTo>
                        <a:cubicBezTo>
                          <a:pt x="85318" y="16386"/>
                          <a:pt x="70659" y="29873"/>
                          <a:pt x="54973" y="41893"/>
                        </a:cubicBezTo>
                        <a:cubicBezTo>
                          <a:pt x="40460" y="53035"/>
                          <a:pt x="25801" y="64322"/>
                          <a:pt x="12021" y="76636"/>
                        </a:cubicBezTo>
                        <a:cubicBezTo>
                          <a:pt x="6010" y="81914"/>
                          <a:pt x="3372" y="87778"/>
                          <a:pt x="147" y="91296"/>
                        </a:cubicBezTo>
                        <a:cubicBezTo>
                          <a:pt x="147" y="91443"/>
                          <a:pt x="147" y="91443"/>
                          <a:pt x="0" y="91589"/>
                        </a:cubicBezTo>
                        <a:cubicBezTo>
                          <a:pt x="0" y="91736"/>
                          <a:pt x="0" y="91882"/>
                          <a:pt x="0" y="92176"/>
                        </a:cubicBezTo>
                        <a:cubicBezTo>
                          <a:pt x="32251" y="87485"/>
                          <a:pt x="108627" y="39988"/>
                          <a:pt x="115077" y="34564"/>
                        </a:cubicBezTo>
                        <a:cubicBezTo>
                          <a:pt x="120941" y="29579"/>
                          <a:pt x="127831" y="23129"/>
                          <a:pt x="129737" y="14627"/>
                        </a:cubicBezTo>
                        <a:cubicBezTo>
                          <a:pt x="130616" y="10669"/>
                          <a:pt x="130030" y="6857"/>
                          <a:pt x="128564" y="3925"/>
                        </a:cubicBezTo>
                        <a:cubicBezTo>
                          <a:pt x="127098" y="2313"/>
                          <a:pt x="125485" y="1433"/>
                          <a:pt x="123873" y="700"/>
                        </a:cubicBezTo>
                        <a:close/>
                      </a:path>
                    </a:pathLst>
                  </a:custGeom>
                  <a:solidFill>
                    <a:srgbClr val="769F4F"/>
                  </a:solidFill>
                  <a:ln w="14633" cap="flat">
                    <a:noFill/>
                    <a:prstDash val="solid"/>
                    <a:miter/>
                  </a:ln>
                </p:spPr>
                <p:txBody>
                  <a:bodyPr rtlCol="0" anchor="ctr"/>
                  <a:lstStyle/>
                  <a:p>
                    <a:endParaRPr lang="zh-CN" altLang="en-US"/>
                  </a:p>
                </p:txBody>
              </p:sp>
              <p:sp>
                <p:nvSpPr>
                  <p:cNvPr id="655" name="任意多边形: 形状 654">
                    <a:extLst>
                      <a:ext uri="{FF2B5EF4-FFF2-40B4-BE49-F238E27FC236}">
                        <a16:creationId xmlns:a16="http://schemas.microsoft.com/office/drawing/2014/main" id="{01372FA7-E4F0-44FC-B068-AC7BE8E03167}"/>
                      </a:ext>
                    </a:extLst>
                  </p:cNvPr>
                  <p:cNvSpPr/>
                  <p:nvPr/>
                </p:nvSpPr>
                <p:spPr>
                  <a:xfrm>
                    <a:off x="4160652" y="5683339"/>
                    <a:ext cx="130149" cy="89423"/>
                  </a:xfrm>
                  <a:custGeom>
                    <a:avLst/>
                    <a:gdLst>
                      <a:gd name="connsiteX0" fmla="*/ 23162 w 130149"/>
                      <a:gd name="connsiteY0" fmla="*/ 72711 h 89423"/>
                      <a:gd name="connsiteX1" fmla="*/ 127098 w 130149"/>
                      <a:gd name="connsiteY1" fmla="*/ 0 h 89423"/>
                      <a:gd name="connsiteX2" fmla="*/ 128564 w 130149"/>
                      <a:gd name="connsiteY2" fmla="*/ 1173 h 89423"/>
                      <a:gd name="connsiteX3" fmla="*/ 129737 w 130149"/>
                      <a:gd name="connsiteY3" fmla="*/ 11874 h 89423"/>
                      <a:gd name="connsiteX4" fmla="*/ 115077 w 130149"/>
                      <a:gd name="connsiteY4" fmla="*/ 31811 h 89423"/>
                      <a:gd name="connsiteX5" fmla="*/ 0 w 130149"/>
                      <a:gd name="connsiteY5" fmla="*/ 89423 h 89423"/>
                      <a:gd name="connsiteX6" fmla="*/ 0 w 130149"/>
                      <a:gd name="connsiteY6" fmla="*/ 88983 h 89423"/>
                      <a:gd name="connsiteX7" fmla="*/ 23162 w 130149"/>
                      <a:gd name="connsiteY7" fmla="*/ 72711 h 8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149" h="89423">
                        <a:moveTo>
                          <a:pt x="23162" y="72711"/>
                        </a:moveTo>
                        <a:cubicBezTo>
                          <a:pt x="42219" y="59371"/>
                          <a:pt x="121527" y="4984"/>
                          <a:pt x="127098" y="0"/>
                        </a:cubicBezTo>
                        <a:cubicBezTo>
                          <a:pt x="127538" y="293"/>
                          <a:pt x="128124" y="733"/>
                          <a:pt x="128564" y="1173"/>
                        </a:cubicBezTo>
                        <a:cubicBezTo>
                          <a:pt x="130030" y="4105"/>
                          <a:pt x="130616" y="7916"/>
                          <a:pt x="129737" y="11874"/>
                        </a:cubicBezTo>
                        <a:cubicBezTo>
                          <a:pt x="127831" y="20523"/>
                          <a:pt x="121088" y="26827"/>
                          <a:pt x="115077" y="31811"/>
                        </a:cubicBezTo>
                        <a:cubicBezTo>
                          <a:pt x="108627" y="37235"/>
                          <a:pt x="32251" y="84732"/>
                          <a:pt x="0" y="89423"/>
                        </a:cubicBezTo>
                        <a:cubicBezTo>
                          <a:pt x="0" y="89276"/>
                          <a:pt x="0" y="89130"/>
                          <a:pt x="0" y="88983"/>
                        </a:cubicBezTo>
                        <a:cubicBezTo>
                          <a:pt x="7623" y="83559"/>
                          <a:pt x="15392" y="78135"/>
                          <a:pt x="23162" y="7271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656" name="图形 2">
                <a:extLst>
                  <a:ext uri="{FF2B5EF4-FFF2-40B4-BE49-F238E27FC236}">
                    <a16:creationId xmlns:a16="http://schemas.microsoft.com/office/drawing/2014/main" id="{D40D6586-2A01-4DF6-851F-1C104A074D87}"/>
                  </a:ext>
                </a:extLst>
              </p:cNvPr>
              <p:cNvGrpSpPr/>
              <p:nvPr/>
            </p:nvGrpSpPr>
            <p:grpSpPr>
              <a:xfrm>
                <a:off x="3471947" y="4255648"/>
                <a:ext cx="280876" cy="429376"/>
                <a:chOff x="3471953" y="4255658"/>
                <a:chExt cx="280873" cy="429378"/>
              </a:xfrm>
            </p:grpSpPr>
            <p:sp>
              <p:nvSpPr>
                <p:cNvPr id="657" name="任意多边形: 形状 656">
                  <a:extLst>
                    <a:ext uri="{FF2B5EF4-FFF2-40B4-BE49-F238E27FC236}">
                      <a16:creationId xmlns:a16="http://schemas.microsoft.com/office/drawing/2014/main" id="{DB4BE583-FA05-4E80-B71B-2CBBD24B7214}"/>
                    </a:ext>
                  </a:extLst>
                </p:cNvPr>
                <p:cNvSpPr/>
                <p:nvPr/>
              </p:nvSpPr>
              <p:spPr>
                <a:xfrm>
                  <a:off x="3575153" y="4350360"/>
                  <a:ext cx="177673" cy="334676"/>
                </a:xfrm>
                <a:custGeom>
                  <a:avLst/>
                  <a:gdLst>
                    <a:gd name="connsiteX0" fmla="*/ 175034 w 177673"/>
                    <a:gd name="connsiteY0" fmla="*/ 334676 h 334676"/>
                    <a:gd name="connsiteX1" fmla="*/ 177673 w 177673"/>
                    <a:gd name="connsiteY1" fmla="*/ 334237 h 334676"/>
                    <a:gd name="connsiteX2" fmla="*/ 1906 w 177673"/>
                    <a:gd name="connsiteY2" fmla="*/ 0 h 334676"/>
                    <a:gd name="connsiteX3" fmla="*/ 0 w 177673"/>
                    <a:gd name="connsiteY3" fmla="*/ 1906 h 334676"/>
                    <a:gd name="connsiteX4" fmla="*/ 175034 w 177673"/>
                    <a:gd name="connsiteY4" fmla="*/ 334676 h 334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3" h="334676">
                      <a:moveTo>
                        <a:pt x="175034" y="334676"/>
                      </a:moveTo>
                      <a:lnTo>
                        <a:pt x="177673" y="334237"/>
                      </a:lnTo>
                      <a:cubicBezTo>
                        <a:pt x="150553" y="149820"/>
                        <a:pt x="3372" y="1466"/>
                        <a:pt x="1906" y="0"/>
                      </a:cubicBezTo>
                      <a:lnTo>
                        <a:pt x="0" y="1906"/>
                      </a:lnTo>
                      <a:cubicBezTo>
                        <a:pt x="1466" y="3518"/>
                        <a:pt x="147914" y="151140"/>
                        <a:pt x="175034" y="334676"/>
                      </a:cubicBezTo>
                      <a:close/>
                    </a:path>
                  </a:pathLst>
                </a:custGeom>
                <a:solidFill>
                  <a:srgbClr val="697746"/>
                </a:solidFill>
                <a:ln w="14633" cap="flat">
                  <a:noFill/>
                  <a:prstDash val="solid"/>
                  <a:miter/>
                </a:ln>
              </p:spPr>
              <p:txBody>
                <a:bodyPr rtlCol="0" anchor="ctr"/>
                <a:lstStyle/>
                <a:p>
                  <a:endParaRPr lang="zh-CN" altLang="en-US"/>
                </a:p>
              </p:txBody>
            </p:sp>
            <p:sp>
              <p:nvSpPr>
                <p:cNvPr id="658" name="任意多边形: 形状 657">
                  <a:extLst>
                    <a:ext uri="{FF2B5EF4-FFF2-40B4-BE49-F238E27FC236}">
                      <a16:creationId xmlns:a16="http://schemas.microsoft.com/office/drawing/2014/main" id="{C16562D3-9A85-4E53-A70E-911AC88EEBE3}"/>
                    </a:ext>
                  </a:extLst>
                </p:cNvPr>
                <p:cNvSpPr/>
                <p:nvPr/>
              </p:nvSpPr>
              <p:spPr>
                <a:xfrm>
                  <a:off x="3495552" y="4267533"/>
                  <a:ext cx="121186" cy="127101"/>
                </a:xfrm>
                <a:custGeom>
                  <a:avLst/>
                  <a:gdLst>
                    <a:gd name="connsiteX0" fmla="*/ 117862 w 121186"/>
                    <a:gd name="connsiteY0" fmla="*/ 104669 h 127101"/>
                    <a:gd name="connsiteX1" fmla="*/ 119182 w 121186"/>
                    <a:gd name="connsiteY1" fmla="*/ 124313 h 127101"/>
                    <a:gd name="connsiteX2" fmla="*/ 112878 w 121186"/>
                    <a:gd name="connsiteY2" fmla="*/ 127098 h 127101"/>
                    <a:gd name="connsiteX3" fmla="*/ 2052 w 121186"/>
                    <a:gd name="connsiteY3" fmla="*/ 4398 h 127101"/>
                    <a:gd name="connsiteX4" fmla="*/ 0 w 121186"/>
                    <a:gd name="connsiteY4" fmla="*/ 0 h 127101"/>
                    <a:gd name="connsiteX5" fmla="*/ 12167 w 121186"/>
                    <a:gd name="connsiteY5" fmla="*/ 7330 h 127101"/>
                    <a:gd name="connsiteX6" fmla="*/ 77842 w 121186"/>
                    <a:gd name="connsiteY6" fmla="*/ 52628 h 127101"/>
                    <a:gd name="connsiteX7" fmla="*/ 111119 w 121186"/>
                    <a:gd name="connsiteY7" fmla="*/ 90596 h 127101"/>
                    <a:gd name="connsiteX8" fmla="*/ 117862 w 121186"/>
                    <a:gd name="connsiteY8" fmla="*/ 104669 h 127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186" h="127101">
                      <a:moveTo>
                        <a:pt x="117862" y="104669"/>
                      </a:moveTo>
                      <a:cubicBezTo>
                        <a:pt x="119915" y="109946"/>
                        <a:pt x="123433" y="119328"/>
                        <a:pt x="119182" y="124313"/>
                      </a:cubicBezTo>
                      <a:cubicBezTo>
                        <a:pt x="117569" y="126072"/>
                        <a:pt x="115224" y="126951"/>
                        <a:pt x="112878" y="127098"/>
                      </a:cubicBezTo>
                      <a:cubicBezTo>
                        <a:pt x="98512" y="127831"/>
                        <a:pt x="7916" y="11434"/>
                        <a:pt x="2052" y="4398"/>
                      </a:cubicBezTo>
                      <a:cubicBezTo>
                        <a:pt x="1173" y="3079"/>
                        <a:pt x="440" y="1613"/>
                        <a:pt x="0" y="0"/>
                      </a:cubicBezTo>
                      <a:cubicBezTo>
                        <a:pt x="4105" y="2346"/>
                        <a:pt x="8063" y="4838"/>
                        <a:pt x="12167" y="7330"/>
                      </a:cubicBezTo>
                      <a:cubicBezTo>
                        <a:pt x="34743" y="21256"/>
                        <a:pt x="57758" y="35329"/>
                        <a:pt x="77842" y="52628"/>
                      </a:cubicBezTo>
                      <a:cubicBezTo>
                        <a:pt x="90596" y="63622"/>
                        <a:pt x="102177" y="76229"/>
                        <a:pt x="111119" y="90596"/>
                      </a:cubicBezTo>
                      <a:cubicBezTo>
                        <a:pt x="112585" y="93234"/>
                        <a:pt x="115517" y="98658"/>
                        <a:pt x="117862" y="104669"/>
                      </a:cubicBezTo>
                      <a:close/>
                    </a:path>
                  </a:pathLst>
                </a:custGeom>
                <a:solidFill>
                  <a:srgbClr val="769F4F"/>
                </a:solidFill>
                <a:ln w="14633" cap="flat">
                  <a:noFill/>
                  <a:prstDash val="solid"/>
                  <a:miter/>
                </a:ln>
              </p:spPr>
              <p:txBody>
                <a:bodyPr rtlCol="0" anchor="ctr"/>
                <a:lstStyle/>
                <a:p>
                  <a:endParaRPr lang="zh-CN" altLang="en-US"/>
                </a:p>
              </p:txBody>
            </p:sp>
            <p:sp>
              <p:nvSpPr>
                <p:cNvPr id="659" name="任意多边形: 形状 658">
                  <a:extLst>
                    <a:ext uri="{FF2B5EF4-FFF2-40B4-BE49-F238E27FC236}">
                      <a16:creationId xmlns:a16="http://schemas.microsoft.com/office/drawing/2014/main" id="{82DD7EE3-1896-46E5-A12C-4FA9E4E3E800}"/>
                    </a:ext>
                  </a:extLst>
                </p:cNvPr>
                <p:cNvSpPr/>
                <p:nvPr/>
              </p:nvSpPr>
              <p:spPr>
                <a:xfrm>
                  <a:off x="3502883" y="4271785"/>
                  <a:ext cx="113961" cy="114783"/>
                </a:xfrm>
                <a:custGeom>
                  <a:avLst/>
                  <a:gdLst>
                    <a:gd name="connsiteX0" fmla="*/ 98658 w 113961"/>
                    <a:gd name="connsiteY0" fmla="*/ 95140 h 114783"/>
                    <a:gd name="connsiteX1" fmla="*/ 74030 w 113961"/>
                    <a:gd name="connsiteY1" fmla="*/ 68753 h 114783"/>
                    <a:gd name="connsiteX2" fmla="*/ 47057 w 113961"/>
                    <a:gd name="connsiteY2" fmla="*/ 41193 h 114783"/>
                    <a:gd name="connsiteX3" fmla="*/ 18031 w 113961"/>
                    <a:gd name="connsiteY3" fmla="*/ 14513 h 114783"/>
                    <a:gd name="connsiteX4" fmla="*/ 0 w 113961"/>
                    <a:gd name="connsiteY4" fmla="*/ 0 h 114783"/>
                    <a:gd name="connsiteX5" fmla="*/ 4838 w 113961"/>
                    <a:gd name="connsiteY5" fmla="*/ 3078 h 114783"/>
                    <a:gd name="connsiteX6" fmla="*/ 70512 w 113961"/>
                    <a:gd name="connsiteY6" fmla="*/ 48376 h 114783"/>
                    <a:gd name="connsiteX7" fmla="*/ 103789 w 113961"/>
                    <a:gd name="connsiteY7" fmla="*/ 86345 h 114783"/>
                    <a:gd name="connsiteX8" fmla="*/ 110679 w 113961"/>
                    <a:gd name="connsiteY8" fmla="*/ 100271 h 114783"/>
                    <a:gd name="connsiteX9" fmla="*/ 113904 w 113961"/>
                    <a:gd name="connsiteY9" fmla="*/ 114784 h 114783"/>
                    <a:gd name="connsiteX10" fmla="*/ 98658 w 113961"/>
                    <a:gd name="connsiteY10" fmla="*/ 95140 h 11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961" h="114783">
                      <a:moveTo>
                        <a:pt x="98658" y="95140"/>
                      </a:moveTo>
                      <a:cubicBezTo>
                        <a:pt x="90742" y="86051"/>
                        <a:pt x="82386" y="77402"/>
                        <a:pt x="74030" y="68753"/>
                      </a:cubicBezTo>
                      <a:cubicBezTo>
                        <a:pt x="65088" y="59518"/>
                        <a:pt x="56146" y="50135"/>
                        <a:pt x="47057" y="41193"/>
                      </a:cubicBezTo>
                      <a:cubicBezTo>
                        <a:pt x="37675" y="31958"/>
                        <a:pt x="28146" y="22869"/>
                        <a:pt x="18031" y="14513"/>
                      </a:cubicBezTo>
                      <a:cubicBezTo>
                        <a:pt x="12167" y="9675"/>
                        <a:pt x="5424" y="5277"/>
                        <a:pt x="0" y="0"/>
                      </a:cubicBezTo>
                      <a:cubicBezTo>
                        <a:pt x="1613" y="1026"/>
                        <a:pt x="3225" y="2052"/>
                        <a:pt x="4838" y="3078"/>
                      </a:cubicBezTo>
                      <a:cubicBezTo>
                        <a:pt x="27413" y="17005"/>
                        <a:pt x="50429" y="31078"/>
                        <a:pt x="70512" y="48376"/>
                      </a:cubicBezTo>
                      <a:cubicBezTo>
                        <a:pt x="83266" y="59371"/>
                        <a:pt x="94847" y="71978"/>
                        <a:pt x="103789" y="86345"/>
                      </a:cubicBezTo>
                      <a:cubicBezTo>
                        <a:pt x="105402" y="88837"/>
                        <a:pt x="108334" y="94261"/>
                        <a:pt x="110679" y="100271"/>
                      </a:cubicBezTo>
                      <a:cubicBezTo>
                        <a:pt x="112145" y="104082"/>
                        <a:pt x="114344" y="109946"/>
                        <a:pt x="113904" y="114784"/>
                      </a:cubicBezTo>
                      <a:cubicBezTo>
                        <a:pt x="109213" y="107894"/>
                        <a:pt x="104082" y="101444"/>
                        <a:pt x="98658" y="95140"/>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660" name="图形 2">
                  <a:extLst>
                    <a:ext uri="{FF2B5EF4-FFF2-40B4-BE49-F238E27FC236}">
                      <a16:creationId xmlns:a16="http://schemas.microsoft.com/office/drawing/2014/main" id="{D1771D43-39E7-474B-869B-833E5A75F48E}"/>
                    </a:ext>
                  </a:extLst>
                </p:cNvPr>
                <p:cNvGrpSpPr/>
                <p:nvPr/>
              </p:nvGrpSpPr>
              <p:grpSpPr>
                <a:xfrm>
                  <a:off x="3642080" y="4255658"/>
                  <a:ext cx="30731" cy="194971"/>
                  <a:chOff x="3642077" y="4255649"/>
                  <a:chExt cx="30731" cy="194971"/>
                </a:xfrm>
              </p:grpSpPr>
              <p:sp>
                <p:nvSpPr>
                  <p:cNvPr id="661" name="任意多边形: 形状 660">
                    <a:extLst>
                      <a:ext uri="{FF2B5EF4-FFF2-40B4-BE49-F238E27FC236}">
                        <a16:creationId xmlns:a16="http://schemas.microsoft.com/office/drawing/2014/main" id="{4AE679A3-F630-4F32-842A-1E512D58F0EA}"/>
                      </a:ext>
                    </a:extLst>
                  </p:cNvPr>
                  <p:cNvSpPr/>
                  <p:nvPr/>
                </p:nvSpPr>
                <p:spPr>
                  <a:xfrm>
                    <a:off x="3653580" y="4359292"/>
                    <a:ext cx="4866" cy="91328"/>
                  </a:xfrm>
                  <a:custGeom>
                    <a:avLst/>
                    <a:gdLst>
                      <a:gd name="connsiteX0" fmla="*/ 2639 w 4866"/>
                      <a:gd name="connsiteY0" fmla="*/ 91329 h 91328"/>
                      <a:gd name="connsiteX1" fmla="*/ 3958 w 4866"/>
                      <a:gd name="connsiteY1" fmla="*/ 0 h 91328"/>
                      <a:gd name="connsiteX2" fmla="*/ 1319 w 4866"/>
                      <a:gd name="connsiteY2" fmla="*/ 147 h 91328"/>
                      <a:gd name="connsiteX3" fmla="*/ 0 w 4866"/>
                      <a:gd name="connsiteY3" fmla="*/ 91182 h 91328"/>
                      <a:gd name="connsiteX4" fmla="*/ 2639 w 4866"/>
                      <a:gd name="connsiteY4" fmla="*/ 91329 h 9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6" h="91328">
                        <a:moveTo>
                          <a:pt x="2639" y="91329"/>
                        </a:moveTo>
                        <a:cubicBezTo>
                          <a:pt x="6597" y="45298"/>
                          <a:pt x="4105" y="440"/>
                          <a:pt x="3958" y="0"/>
                        </a:cubicBezTo>
                        <a:lnTo>
                          <a:pt x="1319" y="147"/>
                        </a:lnTo>
                        <a:cubicBezTo>
                          <a:pt x="1319" y="586"/>
                          <a:pt x="3958" y="45298"/>
                          <a:pt x="0" y="91182"/>
                        </a:cubicBezTo>
                        <a:lnTo>
                          <a:pt x="2639" y="91329"/>
                        </a:lnTo>
                        <a:close/>
                      </a:path>
                    </a:pathLst>
                  </a:custGeom>
                  <a:solidFill>
                    <a:srgbClr val="697746"/>
                  </a:solidFill>
                  <a:ln w="14633" cap="flat">
                    <a:noFill/>
                    <a:prstDash val="solid"/>
                    <a:miter/>
                  </a:ln>
                </p:spPr>
                <p:txBody>
                  <a:bodyPr rtlCol="0" anchor="ctr"/>
                  <a:lstStyle/>
                  <a:p>
                    <a:endParaRPr lang="zh-CN" altLang="en-US"/>
                  </a:p>
                </p:txBody>
              </p:sp>
              <p:sp>
                <p:nvSpPr>
                  <p:cNvPr id="662" name="任意多边形: 形状 661">
                    <a:extLst>
                      <a:ext uri="{FF2B5EF4-FFF2-40B4-BE49-F238E27FC236}">
                        <a16:creationId xmlns:a16="http://schemas.microsoft.com/office/drawing/2014/main" id="{5FAEE6D4-BE3C-4F55-BCBF-344DFD2C2DF4}"/>
                      </a:ext>
                    </a:extLst>
                  </p:cNvPr>
                  <p:cNvSpPr/>
                  <p:nvPr/>
                </p:nvSpPr>
                <p:spPr>
                  <a:xfrm>
                    <a:off x="3642077" y="4255649"/>
                    <a:ext cx="30593" cy="181777"/>
                  </a:xfrm>
                  <a:custGeom>
                    <a:avLst/>
                    <a:gdLst>
                      <a:gd name="connsiteX0" fmla="*/ 9011 w 30593"/>
                      <a:gd name="connsiteY0" fmla="*/ 178993 h 181777"/>
                      <a:gd name="connsiteX1" fmla="*/ 1828 w 30593"/>
                      <a:gd name="connsiteY1" fmla="*/ 166532 h 181777"/>
                      <a:gd name="connsiteX2" fmla="*/ 802 w 30593"/>
                      <a:gd name="connsiteY2" fmla="*/ 154218 h 181777"/>
                      <a:gd name="connsiteX3" fmla="*/ 1241 w 30593"/>
                      <a:gd name="connsiteY3" fmla="*/ 85611 h 181777"/>
                      <a:gd name="connsiteX4" fmla="*/ 3587 w 30593"/>
                      <a:gd name="connsiteY4" fmla="*/ 21549 h 181777"/>
                      <a:gd name="connsiteX5" fmla="*/ 8278 w 30593"/>
                      <a:gd name="connsiteY5" fmla="*/ 586 h 181777"/>
                      <a:gd name="connsiteX6" fmla="*/ 8424 w 30593"/>
                      <a:gd name="connsiteY6" fmla="*/ 293 h 181777"/>
                      <a:gd name="connsiteX7" fmla="*/ 8864 w 30593"/>
                      <a:gd name="connsiteY7" fmla="*/ 0 h 181777"/>
                      <a:gd name="connsiteX8" fmla="*/ 30560 w 30593"/>
                      <a:gd name="connsiteY8" fmla="*/ 148941 h 181777"/>
                      <a:gd name="connsiteX9" fmla="*/ 23231 w 30593"/>
                      <a:gd name="connsiteY9" fmla="*/ 176061 h 181777"/>
                      <a:gd name="connsiteX10" fmla="*/ 13995 w 30593"/>
                      <a:gd name="connsiteY10" fmla="*/ 181778 h 181777"/>
                      <a:gd name="connsiteX11" fmla="*/ 9011 w 30593"/>
                      <a:gd name="connsiteY11" fmla="*/ 178993 h 18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93" h="181777">
                        <a:moveTo>
                          <a:pt x="9011" y="178993"/>
                        </a:moveTo>
                        <a:cubicBezTo>
                          <a:pt x="5786" y="175768"/>
                          <a:pt x="3440" y="171223"/>
                          <a:pt x="1828" y="166532"/>
                        </a:cubicBezTo>
                        <a:cubicBezTo>
                          <a:pt x="1241" y="161841"/>
                          <a:pt x="1095" y="157150"/>
                          <a:pt x="802" y="154218"/>
                        </a:cubicBezTo>
                        <a:cubicBezTo>
                          <a:pt x="-1104" y="131496"/>
                          <a:pt x="948" y="108480"/>
                          <a:pt x="1241" y="85611"/>
                        </a:cubicBezTo>
                        <a:cubicBezTo>
                          <a:pt x="1535" y="64209"/>
                          <a:pt x="1974" y="42806"/>
                          <a:pt x="3587" y="21549"/>
                        </a:cubicBezTo>
                        <a:cubicBezTo>
                          <a:pt x="4320" y="12314"/>
                          <a:pt x="7398" y="6010"/>
                          <a:pt x="8278" y="586"/>
                        </a:cubicBezTo>
                        <a:cubicBezTo>
                          <a:pt x="8278" y="440"/>
                          <a:pt x="8424" y="440"/>
                          <a:pt x="8424" y="293"/>
                        </a:cubicBezTo>
                        <a:cubicBezTo>
                          <a:pt x="8571" y="147"/>
                          <a:pt x="8718" y="0"/>
                          <a:pt x="8864" y="0"/>
                        </a:cubicBezTo>
                        <a:cubicBezTo>
                          <a:pt x="23964" y="34450"/>
                          <a:pt x="31147" y="139265"/>
                          <a:pt x="30560" y="148941"/>
                        </a:cubicBezTo>
                        <a:cubicBezTo>
                          <a:pt x="30121" y="157883"/>
                          <a:pt x="28948" y="168584"/>
                          <a:pt x="23231" y="176061"/>
                        </a:cubicBezTo>
                        <a:cubicBezTo>
                          <a:pt x="20592" y="179432"/>
                          <a:pt x="17220" y="181338"/>
                          <a:pt x="13995" y="181778"/>
                        </a:cubicBezTo>
                        <a:cubicBezTo>
                          <a:pt x="12236" y="181192"/>
                          <a:pt x="10477" y="180312"/>
                          <a:pt x="9011" y="178993"/>
                        </a:cubicBezTo>
                        <a:close/>
                      </a:path>
                    </a:pathLst>
                  </a:custGeom>
                  <a:solidFill>
                    <a:srgbClr val="769F4F"/>
                  </a:solidFill>
                  <a:ln w="14633" cap="flat">
                    <a:noFill/>
                    <a:prstDash val="solid"/>
                    <a:miter/>
                  </a:ln>
                </p:spPr>
                <p:txBody>
                  <a:bodyPr rtlCol="0" anchor="ctr"/>
                  <a:lstStyle/>
                  <a:p>
                    <a:endParaRPr lang="zh-CN" altLang="en-US"/>
                  </a:p>
                </p:txBody>
              </p:sp>
              <p:sp>
                <p:nvSpPr>
                  <p:cNvPr id="663" name="任意多边形: 形状 662">
                    <a:extLst>
                      <a:ext uri="{FF2B5EF4-FFF2-40B4-BE49-F238E27FC236}">
                        <a16:creationId xmlns:a16="http://schemas.microsoft.com/office/drawing/2014/main" id="{F5F84E17-4431-4A0A-A817-6417476A1E50}"/>
                      </a:ext>
                    </a:extLst>
                  </p:cNvPr>
                  <p:cNvSpPr/>
                  <p:nvPr/>
                </p:nvSpPr>
                <p:spPr>
                  <a:xfrm>
                    <a:off x="3655925" y="4270015"/>
                    <a:ext cx="16883" cy="166971"/>
                  </a:xfrm>
                  <a:custGeom>
                    <a:avLst/>
                    <a:gdLst>
                      <a:gd name="connsiteX0" fmla="*/ 3372 w 16883"/>
                      <a:gd name="connsiteY0" fmla="*/ 131056 h 166971"/>
                      <a:gd name="connsiteX1" fmla="*/ 2199 w 16883"/>
                      <a:gd name="connsiteY1" fmla="*/ 54387 h 166971"/>
                      <a:gd name="connsiteX2" fmla="*/ 0 w 16883"/>
                      <a:gd name="connsiteY2" fmla="*/ 0 h 166971"/>
                      <a:gd name="connsiteX3" fmla="*/ 16858 w 16883"/>
                      <a:gd name="connsiteY3" fmla="*/ 134721 h 166971"/>
                      <a:gd name="connsiteX4" fmla="*/ 9529 w 16883"/>
                      <a:gd name="connsiteY4" fmla="*/ 161841 h 166971"/>
                      <a:gd name="connsiteX5" fmla="*/ 2346 w 16883"/>
                      <a:gd name="connsiteY5" fmla="*/ 166972 h 166971"/>
                      <a:gd name="connsiteX6" fmla="*/ 3372 w 16883"/>
                      <a:gd name="connsiteY6" fmla="*/ 131056 h 16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83" h="166971">
                        <a:moveTo>
                          <a:pt x="3372" y="131056"/>
                        </a:moveTo>
                        <a:cubicBezTo>
                          <a:pt x="3372" y="105549"/>
                          <a:pt x="2492" y="80041"/>
                          <a:pt x="2199" y="54387"/>
                        </a:cubicBezTo>
                        <a:cubicBezTo>
                          <a:pt x="2052" y="36209"/>
                          <a:pt x="1906" y="18031"/>
                          <a:pt x="0" y="0"/>
                        </a:cubicBezTo>
                        <a:cubicBezTo>
                          <a:pt x="11874" y="42806"/>
                          <a:pt x="17298" y="126072"/>
                          <a:pt x="16858" y="134721"/>
                        </a:cubicBezTo>
                        <a:cubicBezTo>
                          <a:pt x="16419" y="143663"/>
                          <a:pt x="15246" y="154365"/>
                          <a:pt x="9529" y="161841"/>
                        </a:cubicBezTo>
                        <a:cubicBezTo>
                          <a:pt x="7476" y="164480"/>
                          <a:pt x="4984" y="166239"/>
                          <a:pt x="2346" y="166972"/>
                        </a:cubicBezTo>
                        <a:cubicBezTo>
                          <a:pt x="3078" y="154951"/>
                          <a:pt x="3225" y="143077"/>
                          <a:pt x="3372" y="13105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64" name="图形 2">
                  <a:extLst>
                    <a:ext uri="{FF2B5EF4-FFF2-40B4-BE49-F238E27FC236}">
                      <a16:creationId xmlns:a16="http://schemas.microsoft.com/office/drawing/2014/main" id="{065D3190-5DD6-423C-8F61-9A8D053BBB3E}"/>
                    </a:ext>
                  </a:extLst>
                </p:cNvPr>
                <p:cNvGrpSpPr/>
                <p:nvPr/>
              </p:nvGrpSpPr>
              <p:grpSpPr>
                <a:xfrm>
                  <a:off x="3471953" y="4345228"/>
                  <a:ext cx="165359" cy="81567"/>
                  <a:chOff x="3471949" y="4345219"/>
                  <a:chExt cx="165359" cy="81566"/>
                </a:xfrm>
              </p:grpSpPr>
              <p:sp>
                <p:nvSpPr>
                  <p:cNvPr id="665" name="任意多边形: 形状 664">
                    <a:extLst>
                      <a:ext uri="{FF2B5EF4-FFF2-40B4-BE49-F238E27FC236}">
                        <a16:creationId xmlns:a16="http://schemas.microsoft.com/office/drawing/2014/main" id="{D7FFE80B-3672-40E6-A544-30C99787B34D}"/>
                      </a:ext>
                    </a:extLst>
                  </p:cNvPr>
                  <p:cNvSpPr/>
                  <p:nvPr/>
                </p:nvSpPr>
                <p:spPr>
                  <a:xfrm>
                    <a:off x="3557707" y="4389051"/>
                    <a:ext cx="79601" cy="36648"/>
                  </a:xfrm>
                  <a:custGeom>
                    <a:avLst/>
                    <a:gdLst>
                      <a:gd name="connsiteX0" fmla="*/ 78722 w 79601"/>
                      <a:gd name="connsiteY0" fmla="*/ 36649 h 36648"/>
                      <a:gd name="connsiteX1" fmla="*/ 79601 w 79601"/>
                      <a:gd name="connsiteY1" fmla="*/ 34157 h 36648"/>
                      <a:gd name="connsiteX2" fmla="*/ 1319 w 79601"/>
                      <a:gd name="connsiteY2" fmla="*/ 0 h 36648"/>
                      <a:gd name="connsiteX3" fmla="*/ 0 w 79601"/>
                      <a:gd name="connsiteY3" fmla="*/ 2345 h 36648"/>
                      <a:gd name="connsiteX4" fmla="*/ 78722 w 79601"/>
                      <a:gd name="connsiteY4" fmla="*/ 36649 h 36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601" h="36648">
                        <a:moveTo>
                          <a:pt x="78722" y="36649"/>
                        </a:moveTo>
                        <a:lnTo>
                          <a:pt x="79601" y="34157"/>
                        </a:lnTo>
                        <a:cubicBezTo>
                          <a:pt x="38848" y="19790"/>
                          <a:pt x="1759" y="147"/>
                          <a:pt x="1319" y="0"/>
                        </a:cubicBezTo>
                        <a:lnTo>
                          <a:pt x="0" y="2345"/>
                        </a:lnTo>
                        <a:cubicBezTo>
                          <a:pt x="440" y="2492"/>
                          <a:pt x="37822" y="22136"/>
                          <a:pt x="78722" y="36649"/>
                        </a:cubicBezTo>
                        <a:close/>
                      </a:path>
                    </a:pathLst>
                  </a:custGeom>
                  <a:solidFill>
                    <a:srgbClr val="697746"/>
                  </a:solidFill>
                  <a:ln w="14633" cap="flat">
                    <a:noFill/>
                    <a:prstDash val="solid"/>
                    <a:miter/>
                  </a:ln>
                </p:spPr>
                <p:txBody>
                  <a:bodyPr rtlCol="0" anchor="ctr"/>
                  <a:lstStyle/>
                  <a:p>
                    <a:endParaRPr lang="zh-CN" altLang="en-US"/>
                  </a:p>
                </p:txBody>
              </p:sp>
              <p:sp>
                <p:nvSpPr>
                  <p:cNvPr id="666" name="任意多边形: 形状 665">
                    <a:extLst>
                      <a:ext uri="{FF2B5EF4-FFF2-40B4-BE49-F238E27FC236}">
                        <a16:creationId xmlns:a16="http://schemas.microsoft.com/office/drawing/2014/main" id="{74CC0264-100D-4418-8958-6CD303437A62}"/>
                      </a:ext>
                    </a:extLst>
                  </p:cNvPr>
                  <p:cNvSpPr/>
                  <p:nvPr/>
                </p:nvSpPr>
                <p:spPr>
                  <a:xfrm>
                    <a:off x="3471949" y="4345219"/>
                    <a:ext cx="153484" cy="81419"/>
                  </a:xfrm>
                  <a:custGeom>
                    <a:avLst/>
                    <a:gdLst>
                      <a:gd name="connsiteX0" fmla="*/ 152899 w 153484"/>
                      <a:gd name="connsiteY0" fmla="*/ 69779 h 81419"/>
                      <a:gd name="connsiteX1" fmla="*/ 145129 w 153484"/>
                      <a:gd name="connsiteY1" fmla="*/ 58785 h 81419"/>
                      <a:gd name="connsiteX2" fmla="*/ 135014 w 153484"/>
                      <a:gd name="connsiteY2" fmla="*/ 53214 h 81419"/>
                      <a:gd name="connsiteX3" fmla="*/ 76229 w 153484"/>
                      <a:gd name="connsiteY3" fmla="*/ 26973 h 81419"/>
                      <a:gd name="connsiteX4" fmla="*/ 20523 w 153484"/>
                      <a:gd name="connsiteY4" fmla="*/ 4105 h 81419"/>
                      <a:gd name="connsiteX5" fmla="*/ 733 w 153484"/>
                      <a:gd name="connsiteY5" fmla="*/ 0 h 81419"/>
                      <a:gd name="connsiteX6" fmla="*/ 440 w 153484"/>
                      <a:gd name="connsiteY6" fmla="*/ 0 h 81419"/>
                      <a:gd name="connsiteX7" fmla="*/ 0 w 153484"/>
                      <a:gd name="connsiteY7" fmla="*/ 147 h 81419"/>
                      <a:gd name="connsiteX8" fmla="*/ 118889 w 153484"/>
                      <a:gd name="connsiteY8" fmla="*/ 76523 h 81419"/>
                      <a:gd name="connsiteX9" fmla="*/ 144836 w 153484"/>
                      <a:gd name="connsiteY9" fmla="*/ 80774 h 81419"/>
                      <a:gd name="connsiteX10" fmla="*/ 153338 w 153484"/>
                      <a:gd name="connsiteY10" fmla="*/ 75057 h 81419"/>
                      <a:gd name="connsiteX11" fmla="*/ 152899 w 153484"/>
                      <a:gd name="connsiteY11" fmla="*/ 69779 h 8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484" h="81419">
                        <a:moveTo>
                          <a:pt x="152899" y="69779"/>
                        </a:moveTo>
                        <a:cubicBezTo>
                          <a:pt x="151433" y="65675"/>
                          <a:pt x="148501" y="62010"/>
                          <a:pt x="145129" y="58785"/>
                        </a:cubicBezTo>
                        <a:cubicBezTo>
                          <a:pt x="141464" y="56439"/>
                          <a:pt x="137506" y="54533"/>
                          <a:pt x="135014" y="53214"/>
                        </a:cubicBezTo>
                        <a:cubicBezTo>
                          <a:pt x="116250" y="42806"/>
                          <a:pt x="95873" y="35623"/>
                          <a:pt x="76229" y="26973"/>
                        </a:cubicBezTo>
                        <a:cubicBezTo>
                          <a:pt x="57905" y="18911"/>
                          <a:pt x="39434" y="10995"/>
                          <a:pt x="20523" y="4105"/>
                        </a:cubicBezTo>
                        <a:cubicBezTo>
                          <a:pt x="12314" y="1173"/>
                          <a:pt x="5717" y="1319"/>
                          <a:pt x="733" y="0"/>
                        </a:cubicBezTo>
                        <a:cubicBezTo>
                          <a:pt x="586" y="0"/>
                          <a:pt x="586" y="0"/>
                          <a:pt x="440" y="0"/>
                        </a:cubicBezTo>
                        <a:cubicBezTo>
                          <a:pt x="293" y="0"/>
                          <a:pt x="147" y="147"/>
                          <a:pt x="0" y="147"/>
                        </a:cubicBezTo>
                        <a:cubicBezTo>
                          <a:pt x="23602" y="26534"/>
                          <a:pt x="110386" y="73298"/>
                          <a:pt x="118889" y="76523"/>
                        </a:cubicBezTo>
                        <a:cubicBezTo>
                          <a:pt x="126805" y="79601"/>
                          <a:pt x="136333" y="82826"/>
                          <a:pt x="144836" y="80774"/>
                        </a:cubicBezTo>
                        <a:cubicBezTo>
                          <a:pt x="148647" y="79894"/>
                          <a:pt x="151726" y="77695"/>
                          <a:pt x="153338" y="75057"/>
                        </a:cubicBezTo>
                        <a:cubicBezTo>
                          <a:pt x="153632" y="73298"/>
                          <a:pt x="153485" y="71538"/>
                          <a:pt x="152899" y="69779"/>
                        </a:cubicBezTo>
                        <a:close/>
                      </a:path>
                    </a:pathLst>
                  </a:custGeom>
                  <a:solidFill>
                    <a:srgbClr val="769F4F"/>
                  </a:solidFill>
                  <a:ln w="14633" cap="flat">
                    <a:noFill/>
                    <a:prstDash val="solid"/>
                    <a:miter/>
                  </a:ln>
                </p:spPr>
                <p:txBody>
                  <a:bodyPr rtlCol="0" anchor="ctr"/>
                  <a:lstStyle/>
                  <a:p>
                    <a:endParaRPr lang="zh-CN" altLang="en-US"/>
                  </a:p>
                </p:txBody>
              </p:sp>
              <p:sp>
                <p:nvSpPr>
                  <p:cNvPr id="667" name="任意多边形: 形状 666">
                    <a:extLst>
                      <a:ext uri="{FF2B5EF4-FFF2-40B4-BE49-F238E27FC236}">
                        <a16:creationId xmlns:a16="http://schemas.microsoft.com/office/drawing/2014/main" id="{7B148455-7DD3-4085-A401-5F59FDAA85ED}"/>
                      </a:ext>
                    </a:extLst>
                  </p:cNvPr>
                  <p:cNvSpPr/>
                  <p:nvPr/>
                </p:nvSpPr>
                <p:spPr>
                  <a:xfrm>
                    <a:off x="3471949" y="4345219"/>
                    <a:ext cx="153338" cy="81566"/>
                  </a:xfrm>
                  <a:custGeom>
                    <a:avLst/>
                    <a:gdLst>
                      <a:gd name="connsiteX0" fmla="*/ 733 w 153338"/>
                      <a:gd name="connsiteY0" fmla="*/ 0 h 81566"/>
                      <a:gd name="connsiteX1" fmla="*/ 3665 w 153338"/>
                      <a:gd name="connsiteY1" fmla="*/ 586 h 81566"/>
                      <a:gd name="connsiteX2" fmla="*/ 29466 w 153338"/>
                      <a:gd name="connsiteY2" fmla="*/ 14513 h 81566"/>
                      <a:gd name="connsiteX3" fmla="*/ 61570 w 153338"/>
                      <a:gd name="connsiteY3" fmla="*/ 31225 h 81566"/>
                      <a:gd name="connsiteX4" fmla="*/ 94554 w 153338"/>
                      <a:gd name="connsiteY4" fmla="*/ 46471 h 81566"/>
                      <a:gd name="connsiteX5" fmla="*/ 127538 w 153338"/>
                      <a:gd name="connsiteY5" fmla="*/ 61717 h 81566"/>
                      <a:gd name="connsiteX6" fmla="*/ 143810 w 153338"/>
                      <a:gd name="connsiteY6" fmla="*/ 69486 h 81566"/>
                      <a:gd name="connsiteX7" fmla="*/ 151139 w 153338"/>
                      <a:gd name="connsiteY7" fmla="*/ 73591 h 81566"/>
                      <a:gd name="connsiteX8" fmla="*/ 153338 w 153338"/>
                      <a:gd name="connsiteY8" fmla="*/ 74910 h 81566"/>
                      <a:gd name="connsiteX9" fmla="*/ 153338 w 153338"/>
                      <a:gd name="connsiteY9" fmla="*/ 75203 h 81566"/>
                      <a:gd name="connsiteX10" fmla="*/ 144836 w 153338"/>
                      <a:gd name="connsiteY10" fmla="*/ 80921 h 81566"/>
                      <a:gd name="connsiteX11" fmla="*/ 118889 w 153338"/>
                      <a:gd name="connsiteY11" fmla="*/ 76669 h 81566"/>
                      <a:gd name="connsiteX12" fmla="*/ 0 w 153338"/>
                      <a:gd name="connsiteY12" fmla="*/ 293 h 81566"/>
                      <a:gd name="connsiteX13" fmla="*/ 440 w 153338"/>
                      <a:gd name="connsiteY13" fmla="*/ 147 h 81566"/>
                      <a:gd name="connsiteX14" fmla="*/ 733 w 153338"/>
                      <a:gd name="connsiteY14" fmla="*/ 0 h 8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3338" h="81566">
                        <a:moveTo>
                          <a:pt x="733" y="0"/>
                        </a:moveTo>
                        <a:cubicBezTo>
                          <a:pt x="1613" y="293"/>
                          <a:pt x="2639" y="440"/>
                          <a:pt x="3665" y="586"/>
                        </a:cubicBezTo>
                        <a:cubicBezTo>
                          <a:pt x="12314" y="5277"/>
                          <a:pt x="20816" y="9968"/>
                          <a:pt x="29466" y="14513"/>
                        </a:cubicBezTo>
                        <a:cubicBezTo>
                          <a:pt x="40020" y="20230"/>
                          <a:pt x="50722" y="25947"/>
                          <a:pt x="61570" y="31225"/>
                        </a:cubicBezTo>
                        <a:cubicBezTo>
                          <a:pt x="72418" y="36502"/>
                          <a:pt x="83559" y="41486"/>
                          <a:pt x="94554" y="46471"/>
                        </a:cubicBezTo>
                        <a:cubicBezTo>
                          <a:pt x="105548" y="51455"/>
                          <a:pt x="116543" y="56732"/>
                          <a:pt x="127538" y="61717"/>
                        </a:cubicBezTo>
                        <a:cubicBezTo>
                          <a:pt x="132962" y="64209"/>
                          <a:pt x="138532" y="66847"/>
                          <a:pt x="143810" y="69486"/>
                        </a:cubicBezTo>
                        <a:cubicBezTo>
                          <a:pt x="146302" y="70805"/>
                          <a:pt x="148794" y="72125"/>
                          <a:pt x="151139" y="73591"/>
                        </a:cubicBezTo>
                        <a:cubicBezTo>
                          <a:pt x="151872" y="74031"/>
                          <a:pt x="152605" y="74470"/>
                          <a:pt x="153338" y="74910"/>
                        </a:cubicBezTo>
                        <a:cubicBezTo>
                          <a:pt x="153338" y="75057"/>
                          <a:pt x="153338" y="75057"/>
                          <a:pt x="153338" y="75203"/>
                        </a:cubicBezTo>
                        <a:cubicBezTo>
                          <a:pt x="151726" y="77842"/>
                          <a:pt x="148794" y="79894"/>
                          <a:pt x="144836" y="80921"/>
                        </a:cubicBezTo>
                        <a:cubicBezTo>
                          <a:pt x="136333" y="82973"/>
                          <a:pt x="126805" y="79748"/>
                          <a:pt x="118889" y="76669"/>
                        </a:cubicBezTo>
                        <a:cubicBezTo>
                          <a:pt x="110386" y="73298"/>
                          <a:pt x="23602" y="26680"/>
                          <a:pt x="0" y="293"/>
                        </a:cubicBezTo>
                        <a:cubicBezTo>
                          <a:pt x="147" y="147"/>
                          <a:pt x="293" y="147"/>
                          <a:pt x="440" y="147"/>
                        </a:cubicBezTo>
                        <a:cubicBezTo>
                          <a:pt x="586" y="0"/>
                          <a:pt x="733" y="0"/>
                          <a:pt x="733"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68" name="图形 2">
                  <a:extLst>
                    <a:ext uri="{FF2B5EF4-FFF2-40B4-BE49-F238E27FC236}">
                      <a16:creationId xmlns:a16="http://schemas.microsoft.com/office/drawing/2014/main" id="{B7F026DC-DFDE-4555-8B19-E88FA854E01E}"/>
                    </a:ext>
                  </a:extLst>
                </p:cNvPr>
                <p:cNvGrpSpPr/>
                <p:nvPr/>
              </p:nvGrpSpPr>
              <p:grpSpPr>
                <a:xfrm>
                  <a:off x="3684227" y="4316490"/>
                  <a:ext cx="40469" cy="192772"/>
                  <a:chOff x="3684218" y="4316486"/>
                  <a:chExt cx="40469" cy="192772"/>
                </a:xfrm>
              </p:grpSpPr>
              <p:sp>
                <p:nvSpPr>
                  <p:cNvPr id="669" name="任意多边形: 形状 668">
                    <a:extLst>
                      <a:ext uri="{FF2B5EF4-FFF2-40B4-BE49-F238E27FC236}">
                        <a16:creationId xmlns:a16="http://schemas.microsoft.com/office/drawing/2014/main" id="{EE7C188C-ED3E-4828-8F53-DF7F755634A4}"/>
                      </a:ext>
                    </a:extLst>
                  </p:cNvPr>
                  <p:cNvSpPr/>
                  <p:nvPr/>
                </p:nvSpPr>
                <p:spPr>
                  <a:xfrm>
                    <a:off x="3688616" y="4419249"/>
                    <a:ext cx="20523" cy="90009"/>
                  </a:xfrm>
                  <a:custGeom>
                    <a:avLst/>
                    <a:gdLst>
                      <a:gd name="connsiteX0" fmla="*/ 2639 w 20523"/>
                      <a:gd name="connsiteY0" fmla="*/ 90009 h 90009"/>
                      <a:gd name="connsiteX1" fmla="*/ 20523 w 20523"/>
                      <a:gd name="connsiteY1" fmla="*/ 440 h 90009"/>
                      <a:gd name="connsiteX2" fmla="*/ 17885 w 20523"/>
                      <a:gd name="connsiteY2" fmla="*/ 0 h 90009"/>
                      <a:gd name="connsiteX3" fmla="*/ 0 w 20523"/>
                      <a:gd name="connsiteY3" fmla="*/ 89276 h 90009"/>
                      <a:gd name="connsiteX4" fmla="*/ 2639 w 20523"/>
                      <a:gd name="connsiteY4" fmla="*/ 90009 h 9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3" h="90009">
                        <a:moveTo>
                          <a:pt x="2639" y="90009"/>
                        </a:moveTo>
                        <a:cubicBezTo>
                          <a:pt x="14953" y="45444"/>
                          <a:pt x="20523" y="880"/>
                          <a:pt x="20523" y="440"/>
                        </a:cubicBezTo>
                        <a:lnTo>
                          <a:pt x="17885" y="0"/>
                        </a:lnTo>
                        <a:cubicBezTo>
                          <a:pt x="17885" y="440"/>
                          <a:pt x="12314" y="44858"/>
                          <a:pt x="0" y="89276"/>
                        </a:cubicBezTo>
                        <a:lnTo>
                          <a:pt x="2639" y="90009"/>
                        </a:lnTo>
                        <a:close/>
                      </a:path>
                    </a:pathLst>
                  </a:custGeom>
                  <a:solidFill>
                    <a:srgbClr val="697746"/>
                  </a:solidFill>
                  <a:ln w="14633" cap="flat">
                    <a:noFill/>
                    <a:prstDash val="solid"/>
                    <a:miter/>
                  </a:ln>
                </p:spPr>
                <p:txBody>
                  <a:bodyPr rtlCol="0" anchor="ctr"/>
                  <a:lstStyle/>
                  <a:p>
                    <a:endParaRPr lang="zh-CN" altLang="en-US"/>
                  </a:p>
                </p:txBody>
              </p:sp>
              <p:sp>
                <p:nvSpPr>
                  <p:cNvPr id="670" name="任意多边形: 形状 669">
                    <a:extLst>
                      <a:ext uri="{FF2B5EF4-FFF2-40B4-BE49-F238E27FC236}">
                        <a16:creationId xmlns:a16="http://schemas.microsoft.com/office/drawing/2014/main" id="{FE16161E-AEE7-4140-9205-D3D94A1F5476}"/>
                      </a:ext>
                    </a:extLst>
                  </p:cNvPr>
                  <p:cNvSpPr/>
                  <p:nvPr/>
                </p:nvSpPr>
                <p:spPr>
                  <a:xfrm>
                    <a:off x="3684218" y="4316486"/>
                    <a:ext cx="40469" cy="179736"/>
                  </a:xfrm>
                  <a:custGeom>
                    <a:avLst/>
                    <a:gdLst>
                      <a:gd name="connsiteX0" fmla="*/ 4838 w 40469"/>
                      <a:gd name="connsiteY0" fmla="*/ 176207 h 179736"/>
                      <a:gd name="connsiteX1" fmla="*/ 0 w 40469"/>
                      <a:gd name="connsiteY1" fmla="*/ 162721 h 179736"/>
                      <a:gd name="connsiteX2" fmla="*/ 1319 w 40469"/>
                      <a:gd name="connsiteY2" fmla="*/ 150407 h 179736"/>
                      <a:gd name="connsiteX3" fmla="*/ 14220 w 40469"/>
                      <a:gd name="connsiteY3" fmla="*/ 82973 h 179736"/>
                      <a:gd name="connsiteX4" fmla="*/ 28293 w 40469"/>
                      <a:gd name="connsiteY4" fmla="*/ 20377 h 179736"/>
                      <a:gd name="connsiteX5" fmla="*/ 36649 w 40469"/>
                      <a:gd name="connsiteY5" fmla="*/ 587 h 179736"/>
                      <a:gd name="connsiteX6" fmla="*/ 36942 w 40469"/>
                      <a:gd name="connsiteY6" fmla="*/ 293 h 179736"/>
                      <a:gd name="connsiteX7" fmla="*/ 37382 w 40469"/>
                      <a:gd name="connsiteY7" fmla="*/ 0 h 179736"/>
                      <a:gd name="connsiteX8" fmla="*/ 31665 w 40469"/>
                      <a:gd name="connsiteY8" fmla="*/ 150553 h 179736"/>
                      <a:gd name="connsiteX9" fmla="*/ 19497 w 40469"/>
                      <a:gd name="connsiteY9" fmla="*/ 175768 h 179736"/>
                      <a:gd name="connsiteX10" fmla="*/ 9382 w 40469"/>
                      <a:gd name="connsiteY10" fmla="*/ 179726 h 179736"/>
                      <a:gd name="connsiteX11" fmla="*/ 4838 w 40469"/>
                      <a:gd name="connsiteY11" fmla="*/ 176207 h 17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69" h="179736">
                        <a:moveTo>
                          <a:pt x="4838" y="176207"/>
                        </a:moveTo>
                        <a:cubicBezTo>
                          <a:pt x="2199" y="172396"/>
                          <a:pt x="733" y="167558"/>
                          <a:pt x="0" y="162721"/>
                        </a:cubicBezTo>
                        <a:cubicBezTo>
                          <a:pt x="147" y="158030"/>
                          <a:pt x="1026" y="153485"/>
                          <a:pt x="1319" y="150407"/>
                        </a:cubicBezTo>
                        <a:cubicBezTo>
                          <a:pt x="3518" y="127684"/>
                          <a:pt x="9822" y="105402"/>
                          <a:pt x="14220" y="82973"/>
                        </a:cubicBezTo>
                        <a:cubicBezTo>
                          <a:pt x="18471" y="62010"/>
                          <a:pt x="22722" y="41047"/>
                          <a:pt x="28293" y="20377"/>
                        </a:cubicBezTo>
                        <a:cubicBezTo>
                          <a:pt x="30638" y="11435"/>
                          <a:pt x="34890" y="5717"/>
                          <a:pt x="36649" y="587"/>
                        </a:cubicBezTo>
                        <a:cubicBezTo>
                          <a:pt x="36795" y="440"/>
                          <a:pt x="36795" y="440"/>
                          <a:pt x="36942" y="293"/>
                        </a:cubicBezTo>
                        <a:cubicBezTo>
                          <a:pt x="37089" y="147"/>
                          <a:pt x="37235" y="147"/>
                          <a:pt x="37382" y="0"/>
                        </a:cubicBezTo>
                        <a:cubicBezTo>
                          <a:pt x="46031" y="36649"/>
                          <a:pt x="34010" y="141025"/>
                          <a:pt x="31665" y="150553"/>
                        </a:cubicBezTo>
                        <a:cubicBezTo>
                          <a:pt x="29466" y="159349"/>
                          <a:pt x="26534" y="169611"/>
                          <a:pt x="19497" y="175768"/>
                        </a:cubicBezTo>
                        <a:cubicBezTo>
                          <a:pt x="16272" y="178553"/>
                          <a:pt x="12607" y="179872"/>
                          <a:pt x="9382" y="179726"/>
                        </a:cubicBezTo>
                        <a:cubicBezTo>
                          <a:pt x="7623" y="178846"/>
                          <a:pt x="6157" y="177673"/>
                          <a:pt x="4838" y="176207"/>
                        </a:cubicBezTo>
                        <a:close/>
                      </a:path>
                    </a:pathLst>
                  </a:custGeom>
                  <a:solidFill>
                    <a:srgbClr val="769F4F"/>
                  </a:solidFill>
                  <a:ln w="14633" cap="flat">
                    <a:noFill/>
                    <a:prstDash val="solid"/>
                    <a:miter/>
                  </a:ln>
                </p:spPr>
                <p:txBody>
                  <a:bodyPr rtlCol="0" anchor="ctr"/>
                  <a:lstStyle/>
                  <a:p>
                    <a:endParaRPr lang="zh-CN" altLang="en-US"/>
                  </a:p>
                </p:txBody>
              </p:sp>
              <p:sp>
                <p:nvSpPr>
                  <p:cNvPr id="671" name="任意多边形: 形状 670">
                    <a:extLst>
                      <a:ext uri="{FF2B5EF4-FFF2-40B4-BE49-F238E27FC236}">
                        <a16:creationId xmlns:a16="http://schemas.microsoft.com/office/drawing/2014/main" id="{E7988E8B-F23C-4F29-B140-E23BFB10D7AA}"/>
                      </a:ext>
                    </a:extLst>
                  </p:cNvPr>
                  <p:cNvSpPr/>
                  <p:nvPr/>
                </p:nvSpPr>
                <p:spPr>
                  <a:xfrm>
                    <a:off x="3695946" y="4322203"/>
                    <a:ext cx="28683" cy="173861"/>
                  </a:xfrm>
                  <a:custGeom>
                    <a:avLst/>
                    <a:gdLst>
                      <a:gd name="connsiteX0" fmla="*/ 6157 w 28683"/>
                      <a:gd name="connsiteY0" fmla="*/ 144103 h 173861"/>
                      <a:gd name="connsiteX1" fmla="*/ 18471 w 28683"/>
                      <a:gd name="connsiteY1" fmla="*/ 69193 h 173861"/>
                      <a:gd name="connsiteX2" fmla="*/ 26680 w 28683"/>
                      <a:gd name="connsiteY2" fmla="*/ 0 h 173861"/>
                      <a:gd name="connsiteX3" fmla="*/ 19937 w 28683"/>
                      <a:gd name="connsiteY3" fmla="*/ 144836 h 173861"/>
                      <a:gd name="connsiteX4" fmla="*/ 7770 w 28683"/>
                      <a:gd name="connsiteY4" fmla="*/ 170050 h 173861"/>
                      <a:gd name="connsiteX5" fmla="*/ 0 w 28683"/>
                      <a:gd name="connsiteY5" fmla="*/ 173862 h 173861"/>
                      <a:gd name="connsiteX6" fmla="*/ 6157 w 28683"/>
                      <a:gd name="connsiteY6" fmla="*/ 144103 h 173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83" h="173861">
                        <a:moveTo>
                          <a:pt x="6157" y="144103"/>
                        </a:moveTo>
                        <a:cubicBezTo>
                          <a:pt x="10995" y="119329"/>
                          <a:pt x="15246" y="94261"/>
                          <a:pt x="18471" y="69193"/>
                        </a:cubicBezTo>
                        <a:cubicBezTo>
                          <a:pt x="21403" y="46178"/>
                          <a:pt x="23602" y="23016"/>
                          <a:pt x="26680" y="0"/>
                        </a:cubicBezTo>
                        <a:cubicBezTo>
                          <a:pt x="33130" y="40607"/>
                          <a:pt x="22136" y="135747"/>
                          <a:pt x="19937" y="144836"/>
                        </a:cubicBezTo>
                        <a:cubicBezTo>
                          <a:pt x="17738" y="153632"/>
                          <a:pt x="14806" y="163893"/>
                          <a:pt x="7770" y="170050"/>
                        </a:cubicBezTo>
                        <a:cubicBezTo>
                          <a:pt x="5277" y="172249"/>
                          <a:pt x="2639" y="173422"/>
                          <a:pt x="0" y="173862"/>
                        </a:cubicBezTo>
                        <a:cubicBezTo>
                          <a:pt x="2052" y="164040"/>
                          <a:pt x="4105" y="154072"/>
                          <a:pt x="6157" y="14410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72" name="图形 2">
                  <a:extLst>
                    <a:ext uri="{FF2B5EF4-FFF2-40B4-BE49-F238E27FC236}">
                      <a16:creationId xmlns:a16="http://schemas.microsoft.com/office/drawing/2014/main" id="{83429CF4-B64F-450C-98C1-7D4D2C9FB949}"/>
                    </a:ext>
                  </a:extLst>
                </p:cNvPr>
                <p:cNvGrpSpPr/>
                <p:nvPr/>
              </p:nvGrpSpPr>
              <p:grpSpPr>
                <a:xfrm>
                  <a:off x="3525456" y="4420862"/>
                  <a:ext cx="154217" cy="73464"/>
                  <a:chOff x="3525456" y="4420862"/>
                  <a:chExt cx="154217" cy="73464"/>
                </a:xfrm>
              </p:grpSpPr>
              <p:sp>
                <p:nvSpPr>
                  <p:cNvPr id="673" name="任意多边形: 形状 672">
                    <a:extLst>
                      <a:ext uri="{FF2B5EF4-FFF2-40B4-BE49-F238E27FC236}">
                        <a16:creationId xmlns:a16="http://schemas.microsoft.com/office/drawing/2014/main" id="{AFC238A4-4AAA-45FA-9B19-737B5F1FCABF}"/>
                      </a:ext>
                    </a:extLst>
                  </p:cNvPr>
                  <p:cNvSpPr/>
                  <p:nvPr/>
                </p:nvSpPr>
                <p:spPr>
                  <a:xfrm>
                    <a:off x="3600073" y="4454432"/>
                    <a:ext cx="79601" cy="36648"/>
                  </a:xfrm>
                  <a:custGeom>
                    <a:avLst/>
                    <a:gdLst>
                      <a:gd name="connsiteX0" fmla="*/ 78722 w 79601"/>
                      <a:gd name="connsiteY0" fmla="*/ 36649 h 36648"/>
                      <a:gd name="connsiteX1" fmla="*/ 79601 w 79601"/>
                      <a:gd name="connsiteY1" fmla="*/ 34157 h 36648"/>
                      <a:gd name="connsiteX2" fmla="*/ 1319 w 79601"/>
                      <a:gd name="connsiteY2" fmla="*/ 0 h 36648"/>
                      <a:gd name="connsiteX3" fmla="*/ 0 w 79601"/>
                      <a:gd name="connsiteY3" fmla="*/ 2346 h 36648"/>
                      <a:gd name="connsiteX4" fmla="*/ 78722 w 79601"/>
                      <a:gd name="connsiteY4" fmla="*/ 36649 h 36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601" h="36648">
                        <a:moveTo>
                          <a:pt x="78722" y="36649"/>
                        </a:moveTo>
                        <a:lnTo>
                          <a:pt x="79601" y="34157"/>
                        </a:lnTo>
                        <a:cubicBezTo>
                          <a:pt x="38848" y="19790"/>
                          <a:pt x="1759" y="147"/>
                          <a:pt x="1319" y="0"/>
                        </a:cubicBezTo>
                        <a:lnTo>
                          <a:pt x="0" y="2346"/>
                        </a:lnTo>
                        <a:cubicBezTo>
                          <a:pt x="440" y="2492"/>
                          <a:pt x="37822" y="22136"/>
                          <a:pt x="78722" y="36649"/>
                        </a:cubicBezTo>
                        <a:close/>
                      </a:path>
                    </a:pathLst>
                  </a:custGeom>
                  <a:solidFill>
                    <a:srgbClr val="697746"/>
                  </a:solidFill>
                  <a:ln w="14633" cap="flat">
                    <a:noFill/>
                    <a:prstDash val="solid"/>
                    <a:miter/>
                  </a:ln>
                </p:spPr>
                <p:txBody>
                  <a:bodyPr rtlCol="0" anchor="ctr"/>
                  <a:lstStyle/>
                  <a:p>
                    <a:endParaRPr lang="zh-CN" altLang="en-US"/>
                  </a:p>
                </p:txBody>
              </p:sp>
              <p:sp>
                <p:nvSpPr>
                  <p:cNvPr id="674" name="任意多边形: 形状 673">
                    <a:extLst>
                      <a:ext uri="{FF2B5EF4-FFF2-40B4-BE49-F238E27FC236}">
                        <a16:creationId xmlns:a16="http://schemas.microsoft.com/office/drawing/2014/main" id="{6A1E0099-59AC-4111-9B9B-9E3A20DBD073}"/>
                      </a:ext>
                    </a:extLst>
                  </p:cNvPr>
                  <p:cNvSpPr/>
                  <p:nvPr/>
                </p:nvSpPr>
                <p:spPr>
                  <a:xfrm>
                    <a:off x="3525456" y="4421008"/>
                    <a:ext cx="141961" cy="73317"/>
                  </a:xfrm>
                  <a:custGeom>
                    <a:avLst/>
                    <a:gdLst>
                      <a:gd name="connsiteX0" fmla="*/ 141757 w 141961"/>
                      <a:gd name="connsiteY0" fmla="*/ 59811 h 73317"/>
                      <a:gd name="connsiteX1" fmla="*/ 135161 w 141961"/>
                      <a:gd name="connsiteY1" fmla="*/ 49109 h 73317"/>
                      <a:gd name="connsiteX2" fmla="*/ 125779 w 141961"/>
                      <a:gd name="connsiteY2" fmla="*/ 44125 h 73317"/>
                      <a:gd name="connsiteX3" fmla="*/ 71245 w 141961"/>
                      <a:gd name="connsiteY3" fmla="*/ 21843 h 73317"/>
                      <a:gd name="connsiteX4" fmla="*/ 19351 w 141961"/>
                      <a:gd name="connsiteY4" fmla="*/ 2785 h 73317"/>
                      <a:gd name="connsiteX5" fmla="*/ 733 w 141961"/>
                      <a:gd name="connsiteY5" fmla="*/ 0 h 73317"/>
                      <a:gd name="connsiteX6" fmla="*/ 440 w 141961"/>
                      <a:gd name="connsiteY6" fmla="*/ 147 h 73317"/>
                      <a:gd name="connsiteX7" fmla="*/ 0 w 141961"/>
                      <a:gd name="connsiteY7" fmla="*/ 440 h 73317"/>
                      <a:gd name="connsiteX8" fmla="*/ 108480 w 141961"/>
                      <a:gd name="connsiteY8" fmla="*/ 69779 h 73317"/>
                      <a:gd name="connsiteX9" fmla="*/ 133108 w 141961"/>
                      <a:gd name="connsiteY9" fmla="*/ 72125 h 73317"/>
                      <a:gd name="connsiteX10" fmla="*/ 141611 w 141961"/>
                      <a:gd name="connsiteY10" fmla="*/ 65675 h 73317"/>
                      <a:gd name="connsiteX11" fmla="*/ 141757 w 141961"/>
                      <a:gd name="connsiteY11" fmla="*/ 59811 h 7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961" h="73317">
                        <a:moveTo>
                          <a:pt x="141757" y="59811"/>
                        </a:moveTo>
                        <a:cubicBezTo>
                          <a:pt x="140585" y="55706"/>
                          <a:pt x="138093" y="52188"/>
                          <a:pt x="135161" y="49109"/>
                        </a:cubicBezTo>
                        <a:cubicBezTo>
                          <a:pt x="131789" y="46910"/>
                          <a:pt x="128124" y="45298"/>
                          <a:pt x="125779" y="44125"/>
                        </a:cubicBezTo>
                        <a:cubicBezTo>
                          <a:pt x="108627" y="34743"/>
                          <a:pt x="89423" y="29026"/>
                          <a:pt x="71245" y="21843"/>
                        </a:cubicBezTo>
                        <a:cubicBezTo>
                          <a:pt x="54240" y="15099"/>
                          <a:pt x="37089" y="8209"/>
                          <a:pt x="19351" y="2785"/>
                        </a:cubicBezTo>
                        <a:cubicBezTo>
                          <a:pt x="11728" y="440"/>
                          <a:pt x="5277" y="1026"/>
                          <a:pt x="733" y="0"/>
                        </a:cubicBezTo>
                        <a:cubicBezTo>
                          <a:pt x="586" y="0"/>
                          <a:pt x="586" y="0"/>
                          <a:pt x="440" y="147"/>
                        </a:cubicBezTo>
                        <a:cubicBezTo>
                          <a:pt x="293" y="147"/>
                          <a:pt x="147" y="293"/>
                          <a:pt x="0" y="440"/>
                        </a:cubicBezTo>
                        <a:cubicBezTo>
                          <a:pt x="20670" y="25654"/>
                          <a:pt x="100564" y="66994"/>
                          <a:pt x="108480" y="69779"/>
                        </a:cubicBezTo>
                        <a:cubicBezTo>
                          <a:pt x="115810" y="72272"/>
                          <a:pt x="124752" y="74910"/>
                          <a:pt x="133108" y="72125"/>
                        </a:cubicBezTo>
                        <a:cubicBezTo>
                          <a:pt x="136920" y="70805"/>
                          <a:pt x="139998" y="68460"/>
                          <a:pt x="141611" y="65675"/>
                        </a:cubicBezTo>
                        <a:cubicBezTo>
                          <a:pt x="142051" y="63476"/>
                          <a:pt x="142051" y="61570"/>
                          <a:pt x="141757" y="59811"/>
                        </a:cubicBezTo>
                        <a:close/>
                      </a:path>
                    </a:pathLst>
                  </a:custGeom>
                  <a:solidFill>
                    <a:srgbClr val="769F4F"/>
                  </a:solidFill>
                  <a:ln w="14633" cap="flat">
                    <a:noFill/>
                    <a:prstDash val="solid"/>
                    <a:miter/>
                  </a:ln>
                </p:spPr>
                <p:txBody>
                  <a:bodyPr rtlCol="0" anchor="ctr"/>
                  <a:lstStyle/>
                  <a:p>
                    <a:endParaRPr lang="zh-CN" altLang="en-US"/>
                  </a:p>
                </p:txBody>
              </p:sp>
              <p:sp>
                <p:nvSpPr>
                  <p:cNvPr id="675" name="任意多边形: 形状 674">
                    <a:extLst>
                      <a:ext uri="{FF2B5EF4-FFF2-40B4-BE49-F238E27FC236}">
                        <a16:creationId xmlns:a16="http://schemas.microsoft.com/office/drawing/2014/main" id="{3CC85A19-5A28-4E45-99D7-9BE4C340F6EF}"/>
                      </a:ext>
                    </a:extLst>
                  </p:cNvPr>
                  <p:cNvSpPr/>
                  <p:nvPr/>
                </p:nvSpPr>
                <p:spPr>
                  <a:xfrm>
                    <a:off x="3525602" y="4420862"/>
                    <a:ext cx="141903" cy="73171"/>
                  </a:xfrm>
                  <a:custGeom>
                    <a:avLst/>
                    <a:gdLst>
                      <a:gd name="connsiteX0" fmla="*/ 26094 w 141903"/>
                      <a:gd name="connsiteY0" fmla="*/ 11728 h 73171"/>
                      <a:gd name="connsiteX1" fmla="*/ 141904 w 141903"/>
                      <a:gd name="connsiteY1" fmla="*/ 63622 h 73171"/>
                      <a:gd name="connsiteX2" fmla="*/ 141611 w 141903"/>
                      <a:gd name="connsiteY2" fmla="*/ 65528 h 73171"/>
                      <a:gd name="connsiteX3" fmla="*/ 133108 w 141903"/>
                      <a:gd name="connsiteY3" fmla="*/ 71978 h 73171"/>
                      <a:gd name="connsiteX4" fmla="*/ 108480 w 141903"/>
                      <a:gd name="connsiteY4" fmla="*/ 69633 h 73171"/>
                      <a:gd name="connsiteX5" fmla="*/ 0 w 141903"/>
                      <a:gd name="connsiteY5" fmla="*/ 293 h 73171"/>
                      <a:gd name="connsiteX6" fmla="*/ 440 w 141903"/>
                      <a:gd name="connsiteY6" fmla="*/ 0 h 73171"/>
                      <a:gd name="connsiteX7" fmla="*/ 26094 w 141903"/>
                      <a:gd name="connsiteY7" fmla="*/ 11728 h 7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903" h="73171">
                        <a:moveTo>
                          <a:pt x="26094" y="11728"/>
                        </a:moveTo>
                        <a:cubicBezTo>
                          <a:pt x="47350" y="21256"/>
                          <a:pt x="134721" y="61423"/>
                          <a:pt x="141904" y="63622"/>
                        </a:cubicBezTo>
                        <a:cubicBezTo>
                          <a:pt x="141904" y="64209"/>
                          <a:pt x="141757" y="64942"/>
                          <a:pt x="141611" y="65528"/>
                        </a:cubicBezTo>
                        <a:cubicBezTo>
                          <a:pt x="139852" y="68313"/>
                          <a:pt x="136773" y="70805"/>
                          <a:pt x="133108" y="71978"/>
                        </a:cubicBezTo>
                        <a:cubicBezTo>
                          <a:pt x="124752" y="74763"/>
                          <a:pt x="115810" y="72125"/>
                          <a:pt x="108480" y="69633"/>
                        </a:cubicBezTo>
                        <a:cubicBezTo>
                          <a:pt x="100564" y="66847"/>
                          <a:pt x="20670" y="25654"/>
                          <a:pt x="0" y="293"/>
                        </a:cubicBezTo>
                        <a:cubicBezTo>
                          <a:pt x="147" y="147"/>
                          <a:pt x="293" y="147"/>
                          <a:pt x="440" y="0"/>
                        </a:cubicBezTo>
                        <a:cubicBezTo>
                          <a:pt x="8796" y="4105"/>
                          <a:pt x="17445" y="7916"/>
                          <a:pt x="26094" y="1172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676" name="图形 2">
                <a:extLst>
                  <a:ext uri="{FF2B5EF4-FFF2-40B4-BE49-F238E27FC236}">
                    <a16:creationId xmlns:a16="http://schemas.microsoft.com/office/drawing/2014/main" id="{0CC4D918-CCB4-4CDE-94F9-304DA7082BB7}"/>
                  </a:ext>
                </a:extLst>
              </p:cNvPr>
              <p:cNvGrpSpPr/>
              <p:nvPr/>
            </p:nvGrpSpPr>
            <p:grpSpPr>
              <a:xfrm>
                <a:off x="4081928" y="3448057"/>
                <a:ext cx="289525" cy="426591"/>
                <a:chOff x="4081938" y="3448056"/>
                <a:chExt cx="289529" cy="426590"/>
              </a:xfrm>
            </p:grpSpPr>
            <p:sp>
              <p:nvSpPr>
                <p:cNvPr id="677" name="任意多边形: 形状 676">
                  <a:extLst>
                    <a:ext uri="{FF2B5EF4-FFF2-40B4-BE49-F238E27FC236}">
                      <a16:creationId xmlns:a16="http://schemas.microsoft.com/office/drawing/2014/main" id="{311888F4-B8FE-4EA4-9AF9-7C8A3F5F53D1}"/>
                    </a:ext>
                  </a:extLst>
                </p:cNvPr>
                <p:cNvSpPr/>
                <p:nvPr/>
              </p:nvSpPr>
              <p:spPr>
                <a:xfrm>
                  <a:off x="4081938" y="3544515"/>
                  <a:ext cx="186175" cy="330131"/>
                </a:xfrm>
                <a:custGeom>
                  <a:avLst/>
                  <a:gdLst>
                    <a:gd name="connsiteX0" fmla="*/ 2639 w 186175"/>
                    <a:gd name="connsiteY0" fmla="*/ 330132 h 330131"/>
                    <a:gd name="connsiteX1" fmla="*/ 0 w 186175"/>
                    <a:gd name="connsiteY1" fmla="*/ 329692 h 330131"/>
                    <a:gd name="connsiteX2" fmla="*/ 184270 w 186175"/>
                    <a:gd name="connsiteY2" fmla="*/ 0 h 330131"/>
                    <a:gd name="connsiteX3" fmla="*/ 186176 w 186175"/>
                    <a:gd name="connsiteY3" fmla="*/ 1906 h 330131"/>
                    <a:gd name="connsiteX4" fmla="*/ 2639 w 186175"/>
                    <a:gd name="connsiteY4" fmla="*/ 330132 h 330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75" h="330131">
                      <a:moveTo>
                        <a:pt x="2639" y="330132"/>
                      </a:moveTo>
                      <a:lnTo>
                        <a:pt x="0" y="329692"/>
                      </a:lnTo>
                      <a:cubicBezTo>
                        <a:pt x="31811" y="146009"/>
                        <a:pt x="182804" y="1466"/>
                        <a:pt x="184270" y="0"/>
                      </a:cubicBezTo>
                      <a:lnTo>
                        <a:pt x="186176" y="1906"/>
                      </a:lnTo>
                      <a:cubicBezTo>
                        <a:pt x="184710" y="3372"/>
                        <a:pt x="34303" y="147328"/>
                        <a:pt x="2639" y="330132"/>
                      </a:cubicBezTo>
                      <a:close/>
                    </a:path>
                  </a:pathLst>
                </a:custGeom>
                <a:solidFill>
                  <a:srgbClr val="697746"/>
                </a:solidFill>
                <a:ln w="14633" cap="flat">
                  <a:noFill/>
                  <a:prstDash val="solid"/>
                  <a:miter/>
                </a:ln>
              </p:spPr>
              <p:txBody>
                <a:bodyPr rtlCol="0" anchor="ctr"/>
                <a:lstStyle/>
                <a:p>
                  <a:endParaRPr lang="zh-CN" altLang="en-US"/>
                </a:p>
              </p:txBody>
            </p:sp>
            <p:sp>
              <p:nvSpPr>
                <p:cNvPr id="678" name="任意多边形: 形状 677">
                  <a:extLst>
                    <a:ext uri="{FF2B5EF4-FFF2-40B4-BE49-F238E27FC236}">
                      <a16:creationId xmlns:a16="http://schemas.microsoft.com/office/drawing/2014/main" id="{167040F4-6736-4B5C-983E-482B368E79AC}"/>
                    </a:ext>
                  </a:extLst>
                </p:cNvPr>
                <p:cNvSpPr/>
                <p:nvPr/>
              </p:nvSpPr>
              <p:spPr>
                <a:xfrm>
                  <a:off x="4225585" y="3463740"/>
                  <a:ext cx="124329" cy="124175"/>
                </a:xfrm>
                <a:custGeom>
                  <a:avLst/>
                  <a:gdLst>
                    <a:gd name="connsiteX0" fmla="*/ 3682 w 124329"/>
                    <a:gd name="connsiteY0" fmla="*/ 101591 h 124175"/>
                    <a:gd name="connsiteX1" fmla="*/ 1922 w 124329"/>
                    <a:gd name="connsiteY1" fmla="*/ 121234 h 124175"/>
                    <a:gd name="connsiteX2" fmla="*/ 8226 w 124329"/>
                    <a:gd name="connsiteY2" fmla="*/ 124166 h 124175"/>
                    <a:gd name="connsiteX3" fmla="*/ 122130 w 124329"/>
                    <a:gd name="connsiteY3" fmla="*/ 4251 h 124175"/>
                    <a:gd name="connsiteX4" fmla="*/ 124329 w 124329"/>
                    <a:gd name="connsiteY4" fmla="*/ 0 h 124175"/>
                    <a:gd name="connsiteX5" fmla="*/ 112015 w 124329"/>
                    <a:gd name="connsiteY5" fmla="*/ 7037 h 124175"/>
                    <a:gd name="connsiteX6" fmla="*/ 45168 w 124329"/>
                    <a:gd name="connsiteY6" fmla="*/ 50722 h 124175"/>
                    <a:gd name="connsiteX7" fmla="*/ 11011 w 124329"/>
                    <a:gd name="connsiteY7" fmla="*/ 87811 h 124175"/>
                    <a:gd name="connsiteX8" fmla="*/ 3682 w 124329"/>
                    <a:gd name="connsiteY8" fmla="*/ 101591 h 12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329" h="124175">
                      <a:moveTo>
                        <a:pt x="3682" y="101591"/>
                      </a:moveTo>
                      <a:cubicBezTo>
                        <a:pt x="1483" y="106868"/>
                        <a:pt x="-2329" y="116103"/>
                        <a:pt x="1922" y="121234"/>
                      </a:cubicBezTo>
                      <a:cubicBezTo>
                        <a:pt x="3388" y="123140"/>
                        <a:pt x="5734" y="124020"/>
                        <a:pt x="8226" y="124166"/>
                      </a:cubicBezTo>
                      <a:cubicBezTo>
                        <a:pt x="22592" y="125339"/>
                        <a:pt x="116120" y="11141"/>
                        <a:pt x="122130" y="4251"/>
                      </a:cubicBezTo>
                      <a:cubicBezTo>
                        <a:pt x="123010" y="2932"/>
                        <a:pt x="123743" y="1466"/>
                        <a:pt x="124329" y="0"/>
                      </a:cubicBezTo>
                      <a:cubicBezTo>
                        <a:pt x="120225" y="2199"/>
                        <a:pt x="116120" y="4691"/>
                        <a:pt x="112015" y="7037"/>
                      </a:cubicBezTo>
                      <a:cubicBezTo>
                        <a:pt x="89146" y="20377"/>
                        <a:pt x="65838" y="33863"/>
                        <a:pt x="45168" y="50722"/>
                      </a:cubicBezTo>
                      <a:cubicBezTo>
                        <a:pt x="32121" y="61277"/>
                        <a:pt x="20247" y="73737"/>
                        <a:pt x="11011" y="87811"/>
                      </a:cubicBezTo>
                      <a:cubicBezTo>
                        <a:pt x="9399" y="90303"/>
                        <a:pt x="6174" y="95727"/>
                        <a:pt x="3682" y="101591"/>
                      </a:cubicBezTo>
                      <a:close/>
                    </a:path>
                  </a:pathLst>
                </a:custGeom>
                <a:solidFill>
                  <a:srgbClr val="769F4F"/>
                </a:solidFill>
                <a:ln w="14633" cap="flat">
                  <a:noFill/>
                  <a:prstDash val="solid"/>
                  <a:miter/>
                </a:ln>
              </p:spPr>
              <p:txBody>
                <a:bodyPr rtlCol="0" anchor="ctr"/>
                <a:lstStyle/>
                <a:p>
                  <a:endParaRPr lang="zh-CN" altLang="en-US"/>
                </a:p>
              </p:txBody>
            </p:sp>
            <p:sp>
              <p:nvSpPr>
                <p:cNvPr id="679" name="任意多边形: 形状 678">
                  <a:extLst>
                    <a:ext uri="{FF2B5EF4-FFF2-40B4-BE49-F238E27FC236}">
                      <a16:creationId xmlns:a16="http://schemas.microsoft.com/office/drawing/2014/main" id="{A5F6C423-1A14-4CB2-AA1D-70E94EA28219}"/>
                    </a:ext>
                  </a:extLst>
                </p:cNvPr>
                <p:cNvSpPr/>
                <p:nvPr/>
              </p:nvSpPr>
              <p:spPr>
                <a:xfrm>
                  <a:off x="4225430" y="3467845"/>
                  <a:ext cx="117007" cy="111852"/>
                </a:xfrm>
                <a:custGeom>
                  <a:avLst/>
                  <a:gdLst>
                    <a:gd name="connsiteX0" fmla="*/ 15857 w 117007"/>
                    <a:gd name="connsiteY0" fmla="*/ 92502 h 111852"/>
                    <a:gd name="connsiteX1" fmla="*/ 41218 w 117007"/>
                    <a:gd name="connsiteY1" fmla="*/ 66848 h 111852"/>
                    <a:gd name="connsiteX2" fmla="*/ 68925 w 117007"/>
                    <a:gd name="connsiteY2" fmla="*/ 40021 h 111852"/>
                    <a:gd name="connsiteX3" fmla="*/ 98537 w 117007"/>
                    <a:gd name="connsiteY3" fmla="*/ 14073 h 111852"/>
                    <a:gd name="connsiteX4" fmla="*/ 117008 w 117007"/>
                    <a:gd name="connsiteY4" fmla="*/ 0 h 111852"/>
                    <a:gd name="connsiteX5" fmla="*/ 112024 w 117007"/>
                    <a:gd name="connsiteY5" fmla="*/ 2932 h 111852"/>
                    <a:gd name="connsiteX6" fmla="*/ 45176 w 117007"/>
                    <a:gd name="connsiteY6" fmla="*/ 46617 h 111852"/>
                    <a:gd name="connsiteX7" fmla="*/ 11020 w 117007"/>
                    <a:gd name="connsiteY7" fmla="*/ 83706 h 111852"/>
                    <a:gd name="connsiteX8" fmla="*/ 3690 w 117007"/>
                    <a:gd name="connsiteY8" fmla="*/ 97486 h 111852"/>
                    <a:gd name="connsiteX9" fmla="*/ 25 w 117007"/>
                    <a:gd name="connsiteY9" fmla="*/ 111852 h 111852"/>
                    <a:gd name="connsiteX10" fmla="*/ 15857 w 117007"/>
                    <a:gd name="connsiteY10" fmla="*/ 92502 h 11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007" h="111852">
                      <a:moveTo>
                        <a:pt x="15857" y="92502"/>
                      </a:moveTo>
                      <a:cubicBezTo>
                        <a:pt x="23920" y="83559"/>
                        <a:pt x="32569" y="75203"/>
                        <a:pt x="41218" y="66848"/>
                      </a:cubicBezTo>
                      <a:cubicBezTo>
                        <a:pt x="50454" y="57905"/>
                        <a:pt x="59543" y="48816"/>
                        <a:pt x="68925" y="40021"/>
                      </a:cubicBezTo>
                      <a:cubicBezTo>
                        <a:pt x="78453" y="31078"/>
                        <a:pt x="88275" y="22136"/>
                        <a:pt x="98537" y="14073"/>
                      </a:cubicBezTo>
                      <a:cubicBezTo>
                        <a:pt x="104547" y="9382"/>
                        <a:pt x="111291" y="5277"/>
                        <a:pt x="117008" y="0"/>
                      </a:cubicBezTo>
                      <a:cubicBezTo>
                        <a:pt x="115395" y="1026"/>
                        <a:pt x="113636" y="1906"/>
                        <a:pt x="112024" y="2932"/>
                      </a:cubicBezTo>
                      <a:cubicBezTo>
                        <a:pt x="89155" y="16272"/>
                        <a:pt x="65846" y="29759"/>
                        <a:pt x="45176" y="46617"/>
                      </a:cubicBezTo>
                      <a:cubicBezTo>
                        <a:pt x="32129" y="57172"/>
                        <a:pt x="20255" y="69633"/>
                        <a:pt x="11020" y="83706"/>
                      </a:cubicBezTo>
                      <a:cubicBezTo>
                        <a:pt x="9407" y="86198"/>
                        <a:pt x="6182" y="91622"/>
                        <a:pt x="3690" y="97486"/>
                      </a:cubicBezTo>
                      <a:cubicBezTo>
                        <a:pt x="2077" y="101297"/>
                        <a:pt x="-268" y="107014"/>
                        <a:pt x="25" y="111852"/>
                      </a:cubicBezTo>
                      <a:cubicBezTo>
                        <a:pt x="5009" y="105109"/>
                        <a:pt x="10287" y="98659"/>
                        <a:pt x="15857" y="92502"/>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680" name="图形 2">
                  <a:extLst>
                    <a:ext uri="{FF2B5EF4-FFF2-40B4-BE49-F238E27FC236}">
                      <a16:creationId xmlns:a16="http://schemas.microsoft.com/office/drawing/2014/main" id="{5B392FAC-CCB5-4FD6-A2CC-894E229C0025}"/>
                    </a:ext>
                  </a:extLst>
                </p:cNvPr>
                <p:cNvGrpSpPr/>
                <p:nvPr/>
              </p:nvGrpSpPr>
              <p:grpSpPr>
                <a:xfrm>
                  <a:off x="4169154" y="3448056"/>
                  <a:ext cx="31146" cy="194531"/>
                  <a:chOff x="4169146" y="3448057"/>
                  <a:chExt cx="31146" cy="194531"/>
                </a:xfrm>
              </p:grpSpPr>
              <p:sp>
                <p:nvSpPr>
                  <p:cNvPr id="681" name="任意多边形: 形状 680">
                    <a:extLst>
                      <a:ext uri="{FF2B5EF4-FFF2-40B4-BE49-F238E27FC236}">
                        <a16:creationId xmlns:a16="http://schemas.microsoft.com/office/drawing/2014/main" id="{C4E9079F-E821-4C00-92F9-94D749404335}"/>
                      </a:ext>
                    </a:extLst>
                  </p:cNvPr>
                  <p:cNvSpPr/>
                  <p:nvPr/>
                </p:nvSpPr>
                <p:spPr>
                  <a:xfrm>
                    <a:off x="4183359" y="3551260"/>
                    <a:ext cx="4706" cy="91328"/>
                  </a:xfrm>
                  <a:custGeom>
                    <a:avLst/>
                    <a:gdLst>
                      <a:gd name="connsiteX0" fmla="*/ 1042 w 4706"/>
                      <a:gd name="connsiteY0" fmla="*/ 91329 h 91328"/>
                      <a:gd name="connsiteX1" fmla="*/ 2068 w 4706"/>
                      <a:gd name="connsiteY1" fmla="*/ 0 h 91328"/>
                      <a:gd name="connsiteX2" fmla="*/ 4707 w 4706"/>
                      <a:gd name="connsiteY2" fmla="*/ 293 h 91328"/>
                      <a:gd name="connsiteX3" fmla="*/ 3827 w 4706"/>
                      <a:gd name="connsiteY3" fmla="*/ 91329 h 91328"/>
                      <a:gd name="connsiteX4" fmla="*/ 1042 w 4706"/>
                      <a:gd name="connsiteY4" fmla="*/ 91329 h 9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 h="91328">
                        <a:moveTo>
                          <a:pt x="1042" y="91329"/>
                        </a:moveTo>
                        <a:cubicBezTo>
                          <a:pt x="-1743" y="45151"/>
                          <a:pt x="1921" y="440"/>
                          <a:pt x="2068" y="0"/>
                        </a:cubicBezTo>
                        <a:lnTo>
                          <a:pt x="4707" y="293"/>
                        </a:lnTo>
                        <a:cubicBezTo>
                          <a:pt x="4707" y="733"/>
                          <a:pt x="895" y="45298"/>
                          <a:pt x="3827" y="91329"/>
                        </a:cubicBezTo>
                        <a:lnTo>
                          <a:pt x="1042" y="91329"/>
                        </a:lnTo>
                        <a:close/>
                      </a:path>
                    </a:pathLst>
                  </a:custGeom>
                  <a:solidFill>
                    <a:srgbClr val="697746"/>
                  </a:solidFill>
                  <a:ln w="14633" cap="flat">
                    <a:noFill/>
                    <a:prstDash val="solid"/>
                    <a:miter/>
                  </a:ln>
                </p:spPr>
                <p:txBody>
                  <a:bodyPr rtlCol="0" anchor="ctr"/>
                  <a:lstStyle/>
                  <a:p>
                    <a:endParaRPr lang="zh-CN" altLang="en-US"/>
                  </a:p>
                </p:txBody>
              </p:sp>
              <p:sp>
                <p:nvSpPr>
                  <p:cNvPr id="682" name="任意多边形: 形状 681">
                    <a:extLst>
                      <a:ext uri="{FF2B5EF4-FFF2-40B4-BE49-F238E27FC236}">
                        <a16:creationId xmlns:a16="http://schemas.microsoft.com/office/drawing/2014/main" id="{D4FAB3C4-9E53-492A-B3D1-A4839FF11F04}"/>
                      </a:ext>
                    </a:extLst>
                  </p:cNvPr>
                  <p:cNvSpPr/>
                  <p:nvPr/>
                </p:nvSpPr>
                <p:spPr>
                  <a:xfrm>
                    <a:off x="4169148" y="3448057"/>
                    <a:ext cx="31144" cy="181484"/>
                  </a:xfrm>
                  <a:custGeom>
                    <a:avLst/>
                    <a:gdLst>
                      <a:gd name="connsiteX0" fmla="*/ 20823 w 31144"/>
                      <a:gd name="connsiteY0" fmla="*/ 178846 h 181484"/>
                      <a:gd name="connsiteX1" fmla="*/ 28299 w 31144"/>
                      <a:gd name="connsiteY1" fmla="*/ 166679 h 181484"/>
                      <a:gd name="connsiteX2" fmla="*/ 29619 w 31144"/>
                      <a:gd name="connsiteY2" fmla="*/ 154365 h 181484"/>
                      <a:gd name="connsiteX3" fmla="*/ 30938 w 31144"/>
                      <a:gd name="connsiteY3" fmla="*/ 85758 h 181484"/>
                      <a:gd name="connsiteX4" fmla="*/ 30205 w 31144"/>
                      <a:gd name="connsiteY4" fmla="*/ 21696 h 181484"/>
                      <a:gd name="connsiteX5" fmla="*/ 26100 w 31144"/>
                      <a:gd name="connsiteY5" fmla="*/ 586 h 181484"/>
                      <a:gd name="connsiteX6" fmla="*/ 25954 w 31144"/>
                      <a:gd name="connsiteY6" fmla="*/ 293 h 181484"/>
                      <a:gd name="connsiteX7" fmla="*/ 25514 w 31144"/>
                      <a:gd name="connsiteY7" fmla="*/ 0 h 181484"/>
                      <a:gd name="connsiteX8" fmla="*/ 6 w 31144"/>
                      <a:gd name="connsiteY8" fmla="*/ 148354 h 181484"/>
                      <a:gd name="connsiteX9" fmla="*/ 6603 w 31144"/>
                      <a:gd name="connsiteY9" fmla="*/ 175621 h 181484"/>
                      <a:gd name="connsiteX10" fmla="*/ 15692 w 31144"/>
                      <a:gd name="connsiteY10" fmla="*/ 181485 h 181484"/>
                      <a:gd name="connsiteX11" fmla="*/ 20823 w 31144"/>
                      <a:gd name="connsiteY11" fmla="*/ 178846 h 18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44" h="181484">
                        <a:moveTo>
                          <a:pt x="20823" y="178846"/>
                        </a:moveTo>
                        <a:cubicBezTo>
                          <a:pt x="24195" y="175621"/>
                          <a:pt x="26540" y="171223"/>
                          <a:pt x="28299" y="166679"/>
                        </a:cubicBezTo>
                        <a:cubicBezTo>
                          <a:pt x="29032" y="161988"/>
                          <a:pt x="29325" y="157443"/>
                          <a:pt x="29619" y="154365"/>
                        </a:cubicBezTo>
                        <a:cubicBezTo>
                          <a:pt x="32111" y="131642"/>
                          <a:pt x="30645" y="108627"/>
                          <a:pt x="30938" y="85758"/>
                        </a:cubicBezTo>
                        <a:cubicBezTo>
                          <a:pt x="31231" y="64355"/>
                          <a:pt x="31378" y="42952"/>
                          <a:pt x="30205" y="21696"/>
                        </a:cubicBezTo>
                        <a:cubicBezTo>
                          <a:pt x="29765" y="12460"/>
                          <a:pt x="26833" y="6010"/>
                          <a:pt x="26100" y="586"/>
                        </a:cubicBezTo>
                        <a:cubicBezTo>
                          <a:pt x="26100" y="440"/>
                          <a:pt x="25954" y="440"/>
                          <a:pt x="25954" y="293"/>
                        </a:cubicBezTo>
                        <a:cubicBezTo>
                          <a:pt x="25807" y="147"/>
                          <a:pt x="25661" y="0"/>
                          <a:pt x="25514" y="0"/>
                        </a:cubicBezTo>
                        <a:cubicBezTo>
                          <a:pt x="9535" y="34010"/>
                          <a:pt x="-287" y="138679"/>
                          <a:pt x="6" y="148354"/>
                        </a:cubicBezTo>
                        <a:cubicBezTo>
                          <a:pt x="300" y="157296"/>
                          <a:pt x="1033" y="168145"/>
                          <a:pt x="6603" y="175621"/>
                        </a:cubicBezTo>
                        <a:cubicBezTo>
                          <a:pt x="9095" y="178992"/>
                          <a:pt x="12467" y="181045"/>
                          <a:pt x="15692" y="181485"/>
                        </a:cubicBezTo>
                        <a:cubicBezTo>
                          <a:pt x="17598" y="180898"/>
                          <a:pt x="19357" y="180019"/>
                          <a:pt x="20823" y="178846"/>
                        </a:cubicBezTo>
                        <a:close/>
                      </a:path>
                    </a:pathLst>
                  </a:custGeom>
                  <a:solidFill>
                    <a:srgbClr val="769F4F"/>
                  </a:solidFill>
                  <a:ln w="14633" cap="flat">
                    <a:noFill/>
                    <a:prstDash val="solid"/>
                    <a:miter/>
                  </a:ln>
                </p:spPr>
                <p:txBody>
                  <a:bodyPr rtlCol="0" anchor="ctr"/>
                  <a:lstStyle/>
                  <a:p>
                    <a:endParaRPr lang="zh-CN" altLang="en-US"/>
                  </a:p>
                </p:txBody>
              </p:sp>
              <p:sp>
                <p:nvSpPr>
                  <p:cNvPr id="683" name="任意多边形: 形状 682">
                    <a:extLst>
                      <a:ext uri="{FF2B5EF4-FFF2-40B4-BE49-F238E27FC236}">
                        <a16:creationId xmlns:a16="http://schemas.microsoft.com/office/drawing/2014/main" id="{579736AC-AD8A-4296-AC41-04B5F60AA7A6}"/>
                      </a:ext>
                    </a:extLst>
                  </p:cNvPr>
                  <p:cNvSpPr/>
                  <p:nvPr/>
                </p:nvSpPr>
                <p:spPr>
                  <a:xfrm>
                    <a:off x="4169146" y="3462130"/>
                    <a:ext cx="20238" cy="166825"/>
                  </a:xfrm>
                  <a:custGeom>
                    <a:avLst/>
                    <a:gdLst>
                      <a:gd name="connsiteX0" fmla="*/ 13642 w 20238"/>
                      <a:gd name="connsiteY0" fmla="*/ 130910 h 166825"/>
                      <a:gd name="connsiteX1" fmla="*/ 16720 w 20238"/>
                      <a:gd name="connsiteY1" fmla="*/ 54387 h 166825"/>
                      <a:gd name="connsiteX2" fmla="*/ 20238 w 20238"/>
                      <a:gd name="connsiteY2" fmla="*/ 0 h 166825"/>
                      <a:gd name="connsiteX3" fmla="*/ 8 w 20238"/>
                      <a:gd name="connsiteY3" fmla="*/ 134135 h 166825"/>
                      <a:gd name="connsiteX4" fmla="*/ 6605 w 20238"/>
                      <a:gd name="connsiteY4" fmla="*/ 161401 h 166825"/>
                      <a:gd name="connsiteX5" fmla="*/ 13642 w 20238"/>
                      <a:gd name="connsiteY5" fmla="*/ 166825 h 166825"/>
                      <a:gd name="connsiteX6" fmla="*/ 13642 w 20238"/>
                      <a:gd name="connsiteY6" fmla="*/ 130910 h 1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38" h="166825">
                        <a:moveTo>
                          <a:pt x="13642" y="130910"/>
                        </a:moveTo>
                        <a:cubicBezTo>
                          <a:pt x="14228" y="105402"/>
                          <a:pt x="15840" y="79895"/>
                          <a:pt x="16720" y="54387"/>
                        </a:cubicBezTo>
                        <a:cubicBezTo>
                          <a:pt x="17306" y="36209"/>
                          <a:pt x="18039" y="18031"/>
                          <a:pt x="20238" y="0"/>
                        </a:cubicBezTo>
                        <a:cubicBezTo>
                          <a:pt x="7338" y="42513"/>
                          <a:pt x="-285" y="125486"/>
                          <a:pt x="8" y="134135"/>
                        </a:cubicBezTo>
                        <a:cubicBezTo>
                          <a:pt x="301" y="143077"/>
                          <a:pt x="1034" y="153925"/>
                          <a:pt x="6605" y="161401"/>
                        </a:cubicBezTo>
                        <a:cubicBezTo>
                          <a:pt x="8657" y="164040"/>
                          <a:pt x="11003" y="165946"/>
                          <a:pt x="13642" y="166825"/>
                        </a:cubicBezTo>
                        <a:cubicBezTo>
                          <a:pt x="13202" y="154805"/>
                          <a:pt x="13348" y="142930"/>
                          <a:pt x="13642" y="13091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84" name="图形 2">
                  <a:extLst>
                    <a:ext uri="{FF2B5EF4-FFF2-40B4-BE49-F238E27FC236}">
                      <a16:creationId xmlns:a16="http://schemas.microsoft.com/office/drawing/2014/main" id="{08FA1FA2-56DE-4092-9DF8-7CEBFEDA371E}"/>
                    </a:ext>
                  </a:extLst>
                </p:cNvPr>
                <p:cNvGrpSpPr/>
                <p:nvPr/>
              </p:nvGrpSpPr>
              <p:grpSpPr>
                <a:xfrm>
                  <a:off x="4204055" y="3541877"/>
                  <a:ext cx="167412" cy="78172"/>
                  <a:chOff x="4204044" y="3541878"/>
                  <a:chExt cx="167411" cy="78172"/>
                </a:xfrm>
              </p:grpSpPr>
              <p:sp>
                <p:nvSpPr>
                  <p:cNvPr id="685" name="任意多边形: 形状 684">
                    <a:extLst>
                      <a:ext uri="{FF2B5EF4-FFF2-40B4-BE49-F238E27FC236}">
                        <a16:creationId xmlns:a16="http://schemas.microsoft.com/office/drawing/2014/main" id="{D186B308-801A-4EE4-9F5A-17AB07CBD7D6}"/>
                      </a:ext>
                    </a:extLst>
                  </p:cNvPr>
                  <p:cNvSpPr/>
                  <p:nvPr/>
                </p:nvSpPr>
                <p:spPr>
                  <a:xfrm>
                    <a:off x="4204044" y="3583511"/>
                    <a:ext cx="80334" cy="34743"/>
                  </a:xfrm>
                  <a:custGeom>
                    <a:avLst/>
                    <a:gdLst>
                      <a:gd name="connsiteX0" fmla="*/ 880 w 80334"/>
                      <a:gd name="connsiteY0" fmla="*/ 34743 h 34743"/>
                      <a:gd name="connsiteX1" fmla="*/ 0 w 80334"/>
                      <a:gd name="connsiteY1" fmla="*/ 32104 h 34743"/>
                      <a:gd name="connsiteX2" fmla="*/ 79161 w 80334"/>
                      <a:gd name="connsiteY2" fmla="*/ 0 h 34743"/>
                      <a:gd name="connsiteX3" fmla="*/ 80334 w 80334"/>
                      <a:gd name="connsiteY3" fmla="*/ 2492 h 34743"/>
                      <a:gd name="connsiteX4" fmla="*/ 880 w 80334"/>
                      <a:gd name="connsiteY4" fmla="*/ 34743 h 3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4" h="34743">
                        <a:moveTo>
                          <a:pt x="880" y="34743"/>
                        </a:moveTo>
                        <a:lnTo>
                          <a:pt x="0" y="32104"/>
                        </a:lnTo>
                        <a:cubicBezTo>
                          <a:pt x="41047" y="18764"/>
                          <a:pt x="78722" y="147"/>
                          <a:pt x="79161" y="0"/>
                        </a:cubicBezTo>
                        <a:lnTo>
                          <a:pt x="80334" y="2492"/>
                        </a:lnTo>
                        <a:cubicBezTo>
                          <a:pt x="79894" y="2639"/>
                          <a:pt x="42073" y="21256"/>
                          <a:pt x="880" y="34743"/>
                        </a:cubicBezTo>
                        <a:close/>
                      </a:path>
                    </a:pathLst>
                  </a:custGeom>
                  <a:solidFill>
                    <a:srgbClr val="697746"/>
                  </a:solidFill>
                  <a:ln w="14633" cap="flat">
                    <a:noFill/>
                    <a:prstDash val="solid"/>
                    <a:miter/>
                  </a:ln>
                </p:spPr>
                <p:txBody>
                  <a:bodyPr rtlCol="0" anchor="ctr"/>
                  <a:lstStyle/>
                  <a:p>
                    <a:endParaRPr lang="zh-CN" altLang="en-US"/>
                  </a:p>
                </p:txBody>
              </p:sp>
              <p:sp>
                <p:nvSpPr>
                  <p:cNvPr id="686" name="任意多边形: 形状 685">
                    <a:extLst>
                      <a:ext uri="{FF2B5EF4-FFF2-40B4-BE49-F238E27FC236}">
                        <a16:creationId xmlns:a16="http://schemas.microsoft.com/office/drawing/2014/main" id="{49F90C16-8BDF-4E94-AF18-1D0E77B67102}"/>
                      </a:ext>
                    </a:extLst>
                  </p:cNvPr>
                  <p:cNvSpPr/>
                  <p:nvPr/>
                </p:nvSpPr>
                <p:spPr>
                  <a:xfrm>
                    <a:off x="4216027" y="3541878"/>
                    <a:ext cx="155282" cy="77940"/>
                  </a:xfrm>
                  <a:custGeom>
                    <a:avLst/>
                    <a:gdLst>
                      <a:gd name="connsiteX0" fmla="*/ 625 w 155282"/>
                      <a:gd name="connsiteY0" fmla="*/ 65968 h 77940"/>
                      <a:gd name="connsiteX1" fmla="*/ 8687 w 155282"/>
                      <a:gd name="connsiteY1" fmla="*/ 55266 h 77940"/>
                      <a:gd name="connsiteX2" fmla="*/ 18949 w 155282"/>
                      <a:gd name="connsiteY2" fmla="*/ 49842 h 77940"/>
                      <a:gd name="connsiteX3" fmla="*/ 78466 w 155282"/>
                      <a:gd name="connsiteY3" fmla="*/ 25068 h 77940"/>
                      <a:gd name="connsiteX4" fmla="*/ 134759 w 155282"/>
                      <a:gd name="connsiteY4" fmla="*/ 3665 h 77940"/>
                      <a:gd name="connsiteX5" fmla="*/ 154549 w 155282"/>
                      <a:gd name="connsiteY5" fmla="*/ 0 h 77940"/>
                      <a:gd name="connsiteX6" fmla="*/ 154842 w 155282"/>
                      <a:gd name="connsiteY6" fmla="*/ 0 h 77940"/>
                      <a:gd name="connsiteX7" fmla="*/ 155282 w 155282"/>
                      <a:gd name="connsiteY7" fmla="*/ 293 h 77940"/>
                      <a:gd name="connsiteX8" fmla="*/ 34488 w 155282"/>
                      <a:gd name="connsiteY8" fmla="*/ 73591 h 77940"/>
                      <a:gd name="connsiteX9" fmla="*/ 8394 w 155282"/>
                      <a:gd name="connsiteY9" fmla="*/ 77109 h 77940"/>
                      <a:gd name="connsiteX10" fmla="*/ 38 w 155282"/>
                      <a:gd name="connsiteY10" fmla="*/ 71245 h 77940"/>
                      <a:gd name="connsiteX11" fmla="*/ 625 w 155282"/>
                      <a:gd name="connsiteY11" fmla="*/ 65968 h 7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282" h="77940">
                        <a:moveTo>
                          <a:pt x="625" y="65968"/>
                        </a:moveTo>
                        <a:cubicBezTo>
                          <a:pt x="2237" y="61863"/>
                          <a:pt x="5316" y="58345"/>
                          <a:pt x="8687" y="55266"/>
                        </a:cubicBezTo>
                        <a:cubicBezTo>
                          <a:pt x="12499" y="53068"/>
                          <a:pt x="16457" y="51162"/>
                          <a:pt x="18949" y="49842"/>
                        </a:cubicBezTo>
                        <a:cubicBezTo>
                          <a:pt x="37860" y="39874"/>
                          <a:pt x="58530" y="33131"/>
                          <a:pt x="78466" y="25068"/>
                        </a:cubicBezTo>
                        <a:cubicBezTo>
                          <a:pt x="97084" y="17591"/>
                          <a:pt x="115702" y="9969"/>
                          <a:pt x="134759" y="3665"/>
                        </a:cubicBezTo>
                        <a:cubicBezTo>
                          <a:pt x="142968" y="880"/>
                          <a:pt x="149565" y="1173"/>
                          <a:pt x="154549" y="0"/>
                        </a:cubicBezTo>
                        <a:cubicBezTo>
                          <a:pt x="154696" y="0"/>
                          <a:pt x="154696" y="0"/>
                          <a:pt x="154842" y="0"/>
                        </a:cubicBezTo>
                        <a:cubicBezTo>
                          <a:pt x="154989" y="0"/>
                          <a:pt x="155136" y="147"/>
                          <a:pt x="155282" y="293"/>
                        </a:cubicBezTo>
                        <a:cubicBezTo>
                          <a:pt x="131094" y="25947"/>
                          <a:pt x="43137" y="70512"/>
                          <a:pt x="34488" y="73591"/>
                        </a:cubicBezTo>
                        <a:cubicBezTo>
                          <a:pt x="26572" y="76376"/>
                          <a:pt x="16897" y="79455"/>
                          <a:pt x="8394" y="77109"/>
                        </a:cubicBezTo>
                        <a:cubicBezTo>
                          <a:pt x="4583" y="76083"/>
                          <a:pt x="1651" y="73884"/>
                          <a:pt x="38" y="71245"/>
                        </a:cubicBezTo>
                        <a:cubicBezTo>
                          <a:pt x="-108" y="69486"/>
                          <a:pt x="185" y="67727"/>
                          <a:pt x="625" y="65968"/>
                        </a:cubicBezTo>
                        <a:close/>
                      </a:path>
                    </a:pathLst>
                  </a:custGeom>
                  <a:solidFill>
                    <a:srgbClr val="769F4F"/>
                  </a:solidFill>
                  <a:ln w="14633" cap="flat">
                    <a:noFill/>
                    <a:prstDash val="solid"/>
                    <a:miter/>
                  </a:ln>
                </p:spPr>
                <p:txBody>
                  <a:bodyPr rtlCol="0" anchor="ctr"/>
                  <a:lstStyle/>
                  <a:p>
                    <a:endParaRPr lang="zh-CN" altLang="en-US"/>
                  </a:p>
                </p:txBody>
              </p:sp>
              <p:sp>
                <p:nvSpPr>
                  <p:cNvPr id="687" name="任意多边形: 形状 686">
                    <a:extLst>
                      <a:ext uri="{FF2B5EF4-FFF2-40B4-BE49-F238E27FC236}">
                        <a16:creationId xmlns:a16="http://schemas.microsoft.com/office/drawing/2014/main" id="{E9F8BDFA-CDB5-4DC7-823D-08D384010020}"/>
                      </a:ext>
                    </a:extLst>
                  </p:cNvPr>
                  <p:cNvSpPr/>
                  <p:nvPr/>
                </p:nvSpPr>
                <p:spPr>
                  <a:xfrm>
                    <a:off x="4216211" y="3542024"/>
                    <a:ext cx="155244" cy="78025"/>
                  </a:xfrm>
                  <a:custGeom>
                    <a:avLst/>
                    <a:gdLst>
                      <a:gd name="connsiteX0" fmla="*/ 154365 w 155244"/>
                      <a:gd name="connsiteY0" fmla="*/ 0 h 78025"/>
                      <a:gd name="connsiteX1" fmla="*/ 151433 w 155244"/>
                      <a:gd name="connsiteY1" fmla="*/ 586 h 78025"/>
                      <a:gd name="connsiteX2" fmla="*/ 125339 w 155244"/>
                      <a:gd name="connsiteY2" fmla="*/ 13926 h 78025"/>
                      <a:gd name="connsiteX3" fmla="*/ 92941 w 155244"/>
                      <a:gd name="connsiteY3" fmla="*/ 29759 h 78025"/>
                      <a:gd name="connsiteX4" fmla="*/ 59518 w 155244"/>
                      <a:gd name="connsiteY4" fmla="*/ 44125 h 78025"/>
                      <a:gd name="connsiteX5" fmla="*/ 26241 w 155244"/>
                      <a:gd name="connsiteY5" fmla="*/ 58491 h 78025"/>
                      <a:gd name="connsiteX6" fmla="*/ 9675 w 155244"/>
                      <a:gd name="connsiteY6" fmla="*/ 65968 h 78025"/>
                      <a:gd name="connsiteX7" fmla="*/ 2199 w 155244"/>
                      <a:gd name="connsiteY7" fmla="*/ 69926 h 78025"/>
                      <a:gd name="connsiteX8" fmla="*/ 0 w 155244"/>
                      <a:gd name="connsiteY8" fmla="*/ 71098 h 78025"/>
                      <a:gd name="connsiteX9" fmla="*/ 0 w 155244"/>
                      <a:gd name="connsiteY9" fmla="*/ 71392 h 78025"/>
                      <a:gd name="connsiteX10" fmla="*/ 8356 w 155244"/>
                      <a:gd name="connsiteY10" fmla="*/ 77255 h 78025"/>
                      <a:gd name="connsiteX11" fmla="*/ 34450 w 155244"/>
                      <a:gd name="connsiteY11" fmla="*/ 73737 h 78025"/>
                      <a:gd name="connsiteX12" fmla="*/ 155244 w 155244"/>
                      <a:gd name="connsiteY12" fmla="*/ 440 h 78025"/>
                      <a:gd name="connsiteX13" fmla="*/ 154804 w 155244"/>
                      <a:gd name="connsiteY13" fmla="*/ 147 h 78025"/>
                      <a:gd name="connsiteX14" fmla="*/ 154365 w 155244"/>
                      <a:gd name="connsiteY14" fmla="*/ 0 h 7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5244" h="78025">
                        <a:moveTo>
                          <a:pt x="154365" y="0"/>
                        </a:moveTo>
                        <a:cubicBezTo>
                          <a:pt x="153485" y="293"/>
                          <a:pt x="152459" y="440"/>
                          <a:pt x="151433" y="586"/>
                        </a:cubicBezTo>
                        <a:cubicBezTo>
                          <a:pt x="142784" y="4984"/>
                          <a:pt x="133988" y="9529"/>
                          <a:pt x="125339" y="13926"/>
                        </a:cubicBezTo>
                        <a:cubicBezTo>
                          <a:pt x="114637" y="19350"/>
                          <a:pt x="103789" y="24774"/>
                          <a:pt x="92941" y="29759"/>
                        </a:cubicBezTo>
                        <a:cubicBezTo>
                          <a:pt x="81947" y="34743"/>
                          <a:pt x="70659" y="39434"/>
                          <a:pt x="59518" y="44125"/>
                        </a:cubicBezTo>
                        <a:cubicBezTo>
                          <a:pt x="48376" y="48816"/>
                          <a:pt x="37382" y="53800"/>
                          <a:pt x="26241" y="58491"/>
                        </a:cubicBezTo>
                        <a:cubicBezTo>
                          <a:pt x="20670" y="60837"/>
                          <a:pt x="15099" y="63329"/>
                          <a:pt x="9675" y="65968"/>
                        </a:cubicBezTo>
                        <a:cubicBezTo>
                          <a:pt x="7183" y="67140"/>
                          <a:pt x="4691" y="68460"/>
                          <a:pt x="2199" y="69926"/>
                        </a:cubicBezTo>
                        <a:cubicBezTo>
                          <a:pt x="1466" y="70365"/>
                          <a:pt x="733" y="70805"/>
                          <a:pt x="0" y="71098"/>
                        </a:cubicBezTo>
                        <a:cubicBezTo>
                          <a:pt x="0" y="71245"/>
                          <a:pt x="0" y="71245"/>
                          <a:pt x="0" y="71392"/>
                        </a:cubicBezTo>
                        <a:cubicBezTo>
                          <a:pt x="1466" y="74030"/>
                          <a:pt x="4398" y="76229"/>
                          <a:pt x="8356" y="77255"/>
                        </a:cubicBezTo>
                        <a:cubicBezTo>
                          <a:pt x="16858" y="79455"/>
                          <a:pt x="26534" y="76522"/>
                          <a:pt x="34450" y="73737"/>
                        </a:cubicBezTo>
                        <a:cubicBezTo>
                          <a:pt x="43099" y="70659"/>
                          <a:pt x="131056" y="26094"/>
                          <a:pt x="155244" y="440"/>
                        </a:cubicBezTo>
                        <a:cubicBezTo>
                          <a:pt x="155098" y="293"/>
                          <a:pt x="154951" y="293"/>
                          <a:pt x="154804" y="147"/>
                        </a:cubicBezTo>
                        <a:cubicBezTo>
                          <a:pt x="154658" y="0"/>
                          <a:pt x="154511" y="0"/>
                          <a:pt x="154365"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88" name="图形 2">
                  <a:extLst>
                    <a:ext uri="{FF2B5EF4-FFF2-40B4-BE49-F238E27FC236}">
                      <a16:creationId xmlns:a16="http://schemas.microsoft.com/office/drawing/2014/main" id="{BBC70290-65A4-49C6-8B72-0AFC904B75F0}"/>
                    </a:ext>
                  </a:extLst>
                </p:cNvPr>
                <p:cNvGrpSpPr/>
                <p:nvPr/>
              </p:nvGrpSpPr>
              <p:grpSpPr>
                <a:xfrm>
                  <a:off x="4118305" y="3506980"/>
                  <a:ext cx="37366" cy="193358"/>
                  <a:chOff x="4118302" y="3506988"/>
                  <a:chExt cx="37366" cy="193358"/>
                </a:xfrm>
              </p:grpSpPr>
              <p:sp>
                <p:nvSpPr>
                  <p:cNvPr id="689" name="任意多边形: 形状 688">
                    <a:extLst>
                      <a:ext uri="{FF2B5EF4-FFF2-40B4-BE49-F238E27FC236}">
                        <a16:creationId xmlns:a16="http://schemas.microsoft.com/office/drawing/2014/main" id="{CD0414F9-DC84-4D8A-A062-D5869C5EF742}"/>
                      </a:ext>
                    </a:extLst>
                  </p:cNvPr>
                  <p:cNvSpPr/>
                  <p:nvPr/>
                </p:nvSpPr>
                <p:spPr>
                  <a:xfrm>
                    <a:off x="4132213" y="3610045"/>
                    <a:ext cx="18177" cy="90302"/>
                  </a:xfrm>
                  <a:custGeom>
                    <a:avLst/>
                    <a:gdLst>
                      <a:gd name="connsiteX0" fmla="*/ 15686 w 18177"/>
                      <a:gd name="connsiteY0" fmla="*/ 90302 h 90302"/>
                      <a:gd name="connsiteX1" fmla="*/ 0 w 18177"/>
                      <a:gd name="connsiteY1" fmla="*/ 293 h 90302"/>
                      <a:gd name="connsiteX2" fmla="*/ 2639 w 18177"/>
                      <a:gd name="connsiteY2" fmla="*/ 0 h 90302"/>
                      <a:gd name="connsiteX3" fmla="*/ 18178 w 18177"/>
                      <a:gd name="connsiteY3" fmla="*/ 89716 h 90302"/>
                      <a:gd name="connsiteX4" fmla="*/ 15686 w 18177"/>
                      <a:gd name="connsiteY4" fmla="*/ 90302 h 9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 h="90302">
                        <a:moveTo>
                          <a:pt x="15686" y="90302"/>
                        </a:moveTo>
                        <a:cubicBezTo>
                          <a:pt x="4544" y="45444"/>
                          <a:pt x="147" y="733"/>
                          <a:pt x="0" y="293"/>
                        </a:cubicBezTo>
                        <a:lnTo>
                          <a:pt x="2639" y="0"/>
                        </a:lnTo>
                        <a:cubicBezTo>
                          <a:pt x="2639" y="440"/>
                          <a:pt x="7183" y="45005"/>
                          <a:pt x="18178" y="89716"/>
                        </a:cubicBezTo>
                        <a:lnTo>
                          <a:pt x="15686" y="90302"/>
                        </a:lnTo>
                        <a:close/>
                      </a:path>
                    </a:pathLst>
                  </a:custGeom>
                  <a:solidFill>
                    <a:srgbClr val="697746"/>
                  </a:solidFill>
                  <a:ln w="14633" cap="flat">
                    <a:noFill/>
                    <a:prstDash val="solid"/>
                    <a:miter/>
                  </a:ln>
                </p:spPr>
                <p:txBody>
                  <a:bodyPr rtlCol="0" anchor="ctr"/>
                  <a:lstStyle/>
                  <a:p>
                    <a:endParaRPr lang="zh-CN" altLang="en-US"/>
                  </a:p>
                </p:txBody>
              </p:sp>
              <p:sp>
                <p:nvSpPr>
                  <p:cNvPr id="690" name="任意多边形: 形状 689">
                    <a:extLst>
                      <a:ext uri="{FF2B5EF4-FFF2-40B4-BE49-F238E27FC236}">
                        <a16:creationId xmlns:a16="http://schemas.microsoft.com/office/drawing/2014/main" id="{E602C4EB-580D-4801-8F5C-769C78577A84}"/>
                      </a:ext>
                    </a:extLst>
                  </p:cNvPr>
                  <p:cNvSpPr/>
                  <p:nvPr/>
                </p:nvSpPr>
                <p:spPr>
                  <a:xfrm>
                    <a:off x="4118302" y="3506988"/>
                    <a:ext cx="37366" cy="180311"/>
                  </a:xfrm>
                  <a:custGeom>
                    <a:avLst/>
                    <a:gdLst>
                      <a:gd name="connsiteX0" fmla="*/ 32235 w 37366"/>
                      <a:gd name="connsiteY0" fmla="*/ 176794 h 180311"/>
                      <a:gd name="connsiteX1" fmla="*/ 37366 w 37366"/>
                      <a:gd name="connsiteY1" fmla="*/ 163453 h 180311"/>
                      <a:gd name="connsiteX2" fmla="*/ 36487 w 37366"/>
                      <a:gd name="connsiteY2" fmla="*/ 151140 h 180311"/>
                      <a:gd name="connsiteX3" fmla="*/ 25345 w 37366"/>
                      <a:gd name="connsiteY3" fmla="*/ 83412 h 180311"/>
                      <a:gd name="connsiteX4" fmla="*/ 12885 w 37366"/>
                      <a:gd name="connsiteY4" fmla="*/ 20523 h 180311"/>
                      <a:gd name="connsiteX5" fmla="*/ 4969 w 37366"/>
                      <a:gd name="connsiteY5" fmla="*/ 586 h 180311"/>
                      <a:gd name="connsiteX6" fmla="*/ 4675 w 37366"/>
                      <a:gd name="connsiteY6" fmla="*/ 293 h 180311"/>
                      <a:gd name="connsiteX7" fmla="*/ 4236 w 37366"/>
                      <a:gd name="connsiteY7" fmla="*/ 0 h 180311"/>
                      <a:gd name="connsiteX8" fmla="*/ 5995 w 37366"/>
                      <a:gd name="connsiteY8" fmla="*/ 150553 h 180311"/>
                      <a:gd name="connsiteX9" fmla="*/ 17429 w 37366"/>
                      <a:gd name="connsiteY9" fmla="*/ 176061 h 180311"/>
                      <a:gd name="connsiteX10" fmla="*/ 27398 w 37366"/>
                      <a:gd name="connsiteY10" fmla="*/ 180312 h 180311"/>
                      <a:gd name="connsiteX11" fmla="*/ 32235 w 37366"/>
                      <a:gd name="connsiteY11" fmla="*/ 176794 h 180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366" h="180311">
                        <a:moveTo>
                          <a:pt x="32235" y="176794"/>
                        </a:moveTo>
                        <a:cubicBezTo>
                          <a:pt x="35021" y="172982"/>
                          <a:pt x="36487" y="168291"/>
                          <a:pt x="37366" y="163453"/>
                        </a:cubicBezTo>
                        <a:cubicBezTo>
                          <a:pt x="37220" y="158762"/>
                          <a:pt x="36633" y="154071"/>
                          <a:pt x="36487" y="151140"/>
                        </a:cubicBezTo>
                        <a:cubicBezTo>
                          <a:pt x="34874" y="128417"/>
                          <a:pt x="29157" y="105988"/>
                          <a:pt x="25345" y="83412"/>
                        </a:cubicBezTo>
                        <a:cubicBezTo>
                          <a:pt x="21680" y="62303"/>
                          <a:pt x="18016" y="41340"/>
                          <a:pt x="12885" y="20523"/>
                        </a:cubicBezTo>
                        <a:cubicBezTo>
                          <a:pt x="10686" y="11581"/>
                          <a:pt x="6728" y="5717"/>
                          <a:pt x="4969" y="586"/>
                        </a:cubicBezTo>
                        <a:cubicBezTo>
                          <a:pt x="4822" y="440"/>
                          <a:pt x="4822" y="440"/>
                          <a:pt x="4675" y="293"/>
                        </a:cubicBezTo>
                        <a:cubicBezTo>
                          <a:pt x="4529" y="147"/>
                          <a:pt x="4382" y="147"/>
                          <a:pt x="4236" y="0"/>
                        </a:cubicBezTo>
                        <a:cubicBezTo>
                          <a:pt x="-5293" y="36356"/>
                          <a:pt x="3942" y="141024"/>
                          <a:pt x="5995" y="150553"/>
                        </a:cubicBezTo>
                        <a:cubicBezTo>
                          <a:pt x="7901" y="159349"/>
                          <a:pt x="10686" y="169757"/>
                          <a:pt x="17429" y="176061"/>
                        </a:cubicBezTo>
                        <a:cubicBezTo>
                          <a:pt x="20508" y="178992"/>
                          <a:pt x="24173" y="180312"/>
                          <a:pt x="27398" y="180312"/>
                        </a:cubicBezTo>
                        <a:cubicBezTo>
                          <a:pt x="29450" y="179432"/>
                          <a:pt x="30916" y="178259"/>
                          <a:pt x="32235" y="176794"/>
                        </a:cubicBezTo>
                        <a:close/>
                      </a:path>
                    </a:pathLst>
                  </a:custGeom>
                  <a:solidFill>
                    <a:srgbClr val="769F4F"/>
                  </a:solidFill>
                  <a:ln w="14633" cap="flat">
                    <a:noFill/>
                    <a:prstDash val="solid"/>
                    <a:miter/>
                  </a:ln>
                </p:spPr>
                <p:txBody>
                  <a:bodyPr rtlCol="0" anchor="ctr"/>
                  <a:lstStyle/>
                  <a:p>
                    <a:endParaRPr lang="zh-CN" altLang="en-US"/>
                  </a:p>
                </p:txBody>
              </p:sp>
              <p:sp>
                <p:nvSpPr>
                  <p:cNvPr id="691" name="任意多边形: 形状 690">
                    <a:extLst>
                      <a:ext uri="{FF2B5EF4-FFF2-40B4-BE49-F238E27FC236}">
                        <a16:creationId xmlns:a16="http://schemas.microsoft.com/office/drawing/2014/main" id="{5A7F4C0E-4849-4FF8-9A50-66B72C950DEC}"/>
                      </a:ext>
                    </a:extLst>
                  </p:cNvPr>
                  <p:cNvSpPr/>
                  <p:nvPr/>
                </p:nvSpPr>
                <p:spPr>
                  <a:xfrm>
                    <a:off x="4118344" y="3512559"/>
                    <a:ext cx="25303" cy="174448"/>
                  </a:xfrm>
                  <a:custGeom>
                    <a:avLst/>
                    <a:gdLst>
                      <a:gd name="connsiteX0" fmla="*/ 19879 w 25303"/>
                      <a:gd name="connsiteY0" fmla="*/ 144690 h 174448"/>
                      <a:gd name="connsiteX1" fmla="*/ 9471 w 25303"/>
                      <a:gd name="connsiteY1" fmla="*/ 69486 h 174448"/>
                      <a:gd name="connsiteX2" fmla="*/ 3021 w 25303"/>
                      <a:gd name="connsiteY2" fmla="*/ 0 h 174448"/>
                      <a:gd name="connsiteX3" fmla="*/ 6099 w 25303"/>
                      <a:gd name="connsiteY3" fmla="*/ 144983 h 174448"/>
                      <a:gd name="connsiteX4" fmla="*/ 17534 w 25303"/>
                      <a:gd name="connsiteY4" fmla="*/ 170490 h 174448"/>
                      <a:gd name="connsiteX5" fmla="*/ 25303 w 25303"/>
                      <a:gd name="connsiteY5" fmla="*/ 174448 h 174448"/>
                      <a:gd name="connsiteX6" fmla="*/ 19879 w 25303"/>
                      <a:gd name="connsiteY6" fmla="*/ 144690 h 17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03" h="174448">
                        <a:moveTo>
                          <a:pt x="19879" y="144690"/>
                        </a:moveTo>
                        <a:cubicBezTo>
                          <a:pt x="15628" y="119768"/>
                          <a:pt x="12110" y="94701"/>
                          <a:pt x="9471" y="69486"/>
                        </a:cubicBezTo>
                        <a:cubicBezTo>
                          <a:pt x="7125" y="46324"/>
                          <a:pt x="5513" y="23162"/>
                          <a:pt x="3021" y="0"/>
                        </a:cubicBezTo>
                        <a:cubicBezTo>
                          <a:pt x="-4456" y="40460"/>
                          <a:pt x="4047" y="135894"/>
                          <a:pt x="6099" y="144983"/>
                        </a:cubicBezTo>
                        <a:cubicBezTo>
                          <a:pt x="8005" y="153778"/>
                          <a:pt x="10790" y="164186"/>
                          <a:pt x="17534" y="170490"/>
                        </a:cubicBezTo>
                        <a:cubicBezTo>
                          <a:pt x="19879" y="172689"/>
                          <a:pt x="22664" y="174009"/>
                          <a:pt x="25303" y="174448"/>
                        </a:cubicBezTo>
                        <a:cubicBezTo>
                          <a:pt x="23397" y="164626"/>
                          <a:pt x="21638" y="154658"/>
                          <a:pt x="19879" y="14469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692" name="图形 2">
                  <a:extLst>
                    <a:ext uri="{FF2B5EF4-FFF2-40B4-BE49-F238E27FC236}">
                      <a16:creationId xmlns:a16="http://schemas.microsoft.com/office/drawing/2014/main" id="{C1449BB2-3E7C-42B6-AD8B-37A22C47363C}"/>
                    </a:ext>
                  </a:extLst>
                </p:cNvPr>
                <p:cNvGrpSpPr/>
                <p:nvPr/>
              </p:nvGrpSpPr>
              <p:grpSpPr>
                <a:xfrm>
                  <a:off x="4160066" y="3616495"/>
                  <a:ext cx="156123" cy="69932"/>
                  <a:chOff x="4160066" y="3616495"/>
                  <a:chExt cx="156123" cy="69932"/>
                </a:xfrm>
              </p:grpSpPr>
              <p:sp>
                <p:nvSpPr>
                  <p:cNvPr id="693" name="任意多边形: 形状 692">
                    <a:extLst>
                      <a:ext uri="{FF2B5EF4-FFF2-40B4-BE49-F238E27FC236}">
                        <a16:creationId xmlns:a16="http://schemas.microsoft.com/office/drawing/2014/main" id="{0EE395D3-FC99-48AD-A628-058861D8332A}"/>
                      </a:ext>
                    </a:extLst>
                  </p:cNvPr>
                  <p:cNvSpPr/>
                  <p:nvPr/>
                </p:nvSpPr>
                <p:spPr>
                  <a:xfrm>
                    <a:off x="4160066" y="3647719"/>
                    <a:ext cx="80334" cy="34742"/>
                  </a:xfrm>
                  <a:custGeom>
                    <a:avLst/>
                    <a:gdLst>
                      <a:gd name="connsiteX0" fmla="*/ 880 w 80334"/>
                      <a:gd name="connsiteY0" fmla="*/ 34743 h 34742"/>
                      <a:gd name="connsiteX1" fmla="*/ 0 w 80334"/>
                      <a:gd name="connsiteY1" fmla="*/ 32104 h 34742"/>
                      <a:gd name="connsiteX2" fmla="*/ 79161 w 80334"/>
                      <a:gd name="connsiteY2" fmla="*/ 0 h 34742"/>
                      <a:gd name="connsiteX3" fmla="*/ 80334 w 80334"/>
                      <a:gd name="connsiteY3" fmla="*/ 2492 h 34742"/>
                      <a:gd name="connsiteX4" fmla="*/ 880 w 80334"/>
                      <a:gd name="connsiteY4" fmla="*/ 34743 h 3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4" h="34742">
                        <a:moveTo>
                          <a:pt x="880" y="34743"/>
                        </a:moveTo>
                        <a:lnTo>
                          <a:pt x="0" y="32104"/>
                        </a:lnTo>
                        <a:cubicBezTo>
                          <a:pt x="41047" y="18764"/>
                          <a:pt x="78722" y="147"/>
                          <a:pt x="79161" y="0"/>
                        </a:cubicBezTo>
                        <a:lnTo>
                          <a:pt x="80334" y="2492"/>
                        </a:lnTo>
                        <a:cubicBezTo>
                          <a:pt x="80041" y="2639"/>
                          <a:pt x="42073" y="21403"/>
                          <a:pt x="880" y="34743"/>
                        </a:cubicBezTo>
                        <a:close/>
                      </a:path>
                    </a:pathLst>
                  </a:custGeom>
                  <a:solidFill>
                    <a:srgbClr val="697746"/>
                  </a:solidFill>
                  <a:ln w="14633" cap="flat">
                    <a:noFill/>
                    <a:prstDash val="solid"/>
                    <a:miter/>
                  </a:ln>
                </p:spPr>
                <p:txBody>
                  <a:bodyPr rtlCol="0" anchor="ctr"/>
                  <a:lstStyle/>
                  <a:p>
                    <a:endParaRPr lang="zh-CN" altLang="en-US"/>
                  </a:p>
                </p:txBody>
              </p:sp>
              <p:sp>
                <p:nvSpPr>
                  <p:cNvPr id="694" name="任意多边形: 形状 693">
                    <a:extLst>
                      <a:ext uri="{FF2B5EF4-FFF2-40B4-BE49-F238E27FC236}">
                        <a16:creationId xmlns:a16="http://schemas.microsoft.com/office/drawing/2014/main" id="{B450DCD1-DFEC-4892-A479-93EB74F52298}"/>
                      </a:ext>
                    </a:extLst>
                  </p:cNvPr>
                  <p:cNvSpPr/>
                  <p:nvPr/>
                </p:nvSpPr>
                <p:spPr>
                  <a:xfrm>
                    <a:off x="4172366" y="3616495"/>
                    <a:ext cx="143529" cy="69932"/>
                  </a:xfrm>
                  <a:custGeom>
                    <a:avLst/>
                    <a:gdLst>
                      <a:gd name="connsiteX0" fmla="*/ 306 w 143529"/>
                      <a:gd name="connsiteY0" fmla="*/ 56146 h 69932"/>
                      <a:gd name="connsiteX1" fmla="*/ 7196 w 143529"/>
                      <a:gd name="connsiteY1" fmla="*/ 45591 h 69932"/>
                      <a:gd name="connsiteX2" fmla="*/ 16578 w 143529"/>
                      <a:gd name="connsiteY2" fmla="*/ 40900 h 69932"/>
                      <a:gd name="connsiteX3" fmla="*/ 71698 w 143529"/>
                      <a:gd name="connsiteY3" fmla="*/ 19937 h 69932"/>
                      <a:gd name="connsiteX4" fmla="*/ 124033 w 143529"/>
                      <a:gd name="connsiteY4" fmla="*/ 2199 h 69932"/>
                      <a:gd name="connsiteX5" fmla="*/ 142797 w 143529"/>
                      <a:gd name="connsiteY5" fmla="*/ 0 h 69932"/>
                      <a:gd name="connsiteX6" fmla="*/ 143090 w 143529"/>
                      <a:gd name="connsiteY6" fmla="*/ 147 h 69932"/>
                      <a:gd name="connsiteX7" fmla="*/ 143530 w 143529"/>
                      <a:gd name="connsiteY7" fmla="*/ 440 h 69932"/>
                      <a:gd name="connsiteX8" fmla="*/ 33290 w 143529"/>
                      <a:gd name="connsiteY8" fmla="*/ 66848 h 69932"/>
                      <a:gd name="connsiteX9" fmla="*/ 8516 w 143529"/>
                      <a:gd name="connsiteY9" fmla="*/ 68460 h 69932"/>
                      <a:gd name="connsiteX10" fmla="*/ 160 w 143529"/>
                      <a:gd name="connsiteY10" fmla="*/ 61717 h 69932"/>
                      <a:gd name="connsiteX11" fmla="*/ 306 w 143529"/>
                      <a:gd name="connsiteY11" fmla="*/ 56146 h 6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29" h="69932">
                        <a:moveTo>
                          <a:pt x="306" y="56146"/>
                        </a:moveTo>
                        <a:cubicBezTo>
                          <a:pt x="1626" y="52041"/>
                          <a:pt x="4118" y="48523"/>
                          <a:pt x="7196" y="45591"/>
                        </a:cubicBezTo>
                        <a:cubicBezTo>
                          <a:pt x="10715" y="43539"/>
                          <a:pt x="14380" y="42073"/>
                          <a:pt x="16578" y="40900"/>
                        </a:cubicBezTo>
                        <a:cubicBezTo>
                          <a:pt x="34023" y="32104"/>
                          <a:pt x="53227" y="26680"/>
                          <a:pt x="71698" y="19937"/>
                        </a:cubicBezTo>
                        <a:cubicBezTo>
                          <a:pt x="88996" y="13633"/>
                          <a:pt x="106295" y="7183"/>
                          <a:pt x="124033" y="2199"/>
                        </a:cubicBezTo>
                        <a:cubicBezTo>
                          <a:pt x="131656" y="0"/>
                          <a:pt x="138106" y="880"/>
                          <a:pt x="142797" y="0"/>
                        </a:cubicBezTo>
                        <a:cubicBezTo>
                          <a:pt x="142943" y="0"/>
                          <a:pt x="142943" y="0"/>
                          <a:pt x="143090" y="147"/>
                        </a:cubicBezTo>
                        <a:cubicBezTo>
                          <a:pt x="143237" y="147"/>
                          <a:pt x="143383" y="293"/>
                          <a:pt x="143530" y="440"/>
                        </a:cubicBezTo>
                        <a:cubicBezTo>
                          <a:pt x="122273" y="25214"/>
                          <a:pt x="41353" y="64355"/>
                          <a:pt x="33290" y="66848"/>
                        </a:cubicBezTo>
                        <a:cubicBezTo>
                          <a:pt x="25814" y="69193"/>
                          <a:pt x="16872" y="71538"/>
                          <a:pt x="8516" y="68460"/>
                        </a:cubicBezTo>
                        <a:cubicBezTo>
                          <a:pt x="4704" y="67141"/>
                          <a:pt x="1772" y="64648"/>
                          <a:pt x="160" y="61717"/>
                        </a:cubicBezTo>
                        <a:cubicBezTo>
                          <a:pt x="-133" y="59811"/>
                          <a:pt x="13" y="57905"/>
                          <a:pt x="306" y="56146"/>
                        </a:cubicBezTo>
                        <a:close/>
                      </a:path>
                    </a:pathLst>
                  </a:custGeom>
                  <a:solidFill>
                    <a:srgbClr val="769F4F"/>
                  </a:solidFill>
                  <a:ln w="14633" cap="flat">
                    <a:noFill/>
                    <a:prstDash val="solid"/>
                    <a:miter/>
                  </a:ln>
                </p:spPr>
                <p:txBody>
                  <a:bodyPr rtlCol="0" anchor="ctr"/>
                  <a:lstStyle/>
                  <a:p>
                    <a:endParaRPr lang="zh-CN" altLang="en-US"/>
                  </a:p>
                </p:txBody>
              </p:sp>
              <p:sp>
                <p:nvSpPr>
                  <p:cNvPr id="695" name="任意多边形: 形状 694">
                    <a:extLst>
                      <a:ext uri="{FF2B5EF4-FFF2-40B4-BE49-F238E27FC236}">
                        <a16:creationId xmlns:a16="http://schemas.microsoft.com/office/drawing/2014/main" id="{3635B95C-8470-476C-8787-D60974F20550}"/>
                      </a:ext>
                    </a:extLst>
                  </p:cNvPr>
                  <p:cNvSpPr/>
                  <p:nvPr/>
                </p:nvSpPr>
                <p:spPr>
                  <a:xfrm>
                    <a:off x="4172526" y="3616641"/>
                    <a:ext cx="143663" cy="69687"/>
                  </a:xfrm>
                  <a:custGeom>
                    <a:avLst/>
                    <a:gdLst>
                      <a:gd name="connsiteX0" fmla="*/ 116983 w 143663"/>
                      <a:gd name="connsiteY0" fmla="*/ 10701 h 69687"/>
                      <a:gd name="connsiteX1" fmla="*/ 0 w 143663"/>
                      <a:gd name="connsiteY1" fmla="*/ 59664 h 69687"/>
                      <a:gd name="connsiteX2" fmla="*/ 293 w 143663"/>
                      <a:gd name="connsiteY2" fmla="*/ 61570 h 69687"/>
                      <a:gd name="connsiteX3" fmla="*/ 8649 w 143663"/>
                      <a:gd name="connsiteY3" fmla="*/ 68313 h 69687"/>
                      <a:gd name="connsiteX4" fmla="*/ 33424 w 143663"/>
                      <a:gd name="connsiteY4" fmla="*/ 66701 h 69687"/>
                      <a:gd name="connsiteX5" fmla="*/ 143663 w 143663"/>
                      <a:gd name="connsiteY5" fmla="*/ 293 h 69687"/>
                      <a:gd name="connsiteX6" fmla="*/ 143223 w 143663"/>
                      <a:gd name="connsiteY6" fmla="*/ 0 h 69687"/>
                      <a:gd name="connsiteX7" fmla="*/ 116983 w 143663"/>
                      <a:gd name="connsiteY7" fmla="*/ 10701 h 6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63" h="69687">
                        <a:moveTo>
                          <a:pt x="116983" y="10701"/>
                        </a:moveTo>
                        <a:cubicBezTo>
                          <a:pt x="95580" y="19644"/>
                          <a:pt x="7183" y="57612"/>
                          <a:pt x="0" y="59664"/>
                        </a:cubicBezTo>
                        <a:cubicBezTo>
                          <a:pt x="0" y="60251"/>
                          <a:pt x="147" y="60984"/>
                          <a:pt x="293" y="61570"/>
                        </a:cubicBezTo>
                        <a:cubicBezTo>
                          <a:pt x="1906" y="64502"/>
                          <a:pt x="4984" y="66847"/>
                          <a:pt x="8649" y="68313"/>
                        </a:cubicBezTo>
                        <a:cubicBezTo>
                          <a:pt x="17005" y="71245"/>
                          <a:pt x="25947" y="68900"/>
                          <a:pt x="33424" y="66701"/>
                        </a:cubicBezTo>
                        <a:cubicBezTo>
                          <a:pt x="41486" y="64209"/>
                          <a:pt x="122407" y="24921"/>
                          <a:pt x="143663" y="293"/>
                        </a:cubicBezTo>
                        <a:cubicBezTo>
                          <a:pt x="143517" y="147"/>
                          <a:pt x="143370" y="147"/>
                          <a:pt x="143223" y="0"/>
                        </a:cubicBezTo>
                        <a:cubicBezTo>
                          <a:pt x="134281" y="3518"/>
                          <a:pt x="125632" y="7183"/>
                          <a:pt x="116983" y="1070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696" name="图形 2">
                <a:extLst>
                  <a:ext uri="{FF2B5EF4-FFF2-40B4-BE49-F238E27FC236}">
                    <a16:creationId xmlns:a16="http://schemas.microsoft.com/office/drawing/2014/main" id="{D7207C4A-0A6A-4017-8F05-3867D0692CEA}"/>
                  </a:ext>
                </a:extLst>
              </p:cNvPr>
              <p:cNvGrpSpPr/>
              <p:nvPr/>
            </p:nvGrpSpPr>
            <p:grpSpPr>
              <a:xfrm>
                <a:off x="5737867" y="4401658"/>
                <a:ext cx="280729" cy="429377"/>
                <a:chOff x="5737868" y="4401665"/>
                <a:chExt cx="280736" cy="429380"/>
              </a:xfrm>
            </p:grpSpPr>
            <p:sp>
              <p:nvSpPr>
                <p:cNvPr id="697" name="任意多边形: 形状 696">
                  <a:extLst>
                    <a:ext uri="{FF2B5EF4-FFF2-40B4-BE49-F238E27FC236}">
                      <a16:creationId xmlns:a16="http://schemas.microsoft.com/office/drawing/2014/main" id="{5916E8D0-189E-4CAD-B703-6E5D288AF876}"/>
                    </a:ext>
                  </a:extLst>
                </p:cNvPr>
                <p:cNvSpPr/>
                <p:nvPr/>
              </p:nvSpPr>
              <p:spPr>
                <a:xfrm>
                  <a:off x="5737868" y="4496368"/>
                  <a:ext cx="177673" cy="334677"/>
                </a:xfrm>
                <a:custGeom>
                  <a:avLst/>
                  <a:gdLst>
                    <a:gd name="connsiteX0" fmla="*/ 2639 w 177673"/>
                    <a:gd name="connsiteY0" fmla="*/ 334677 h 334676"/>
                    <a:gd name="connsiteX1" fmla="*/ 0 w 177673"/>
                    <a:gd name="connsiteY1" fmla="*/ 334237 h 334676"/>
                    <a:gd name="connsiteX2" fmla="*/ 175767 w 177673"/>
                    <a:gd name="connsiteY2" fmla="*/ 0 h 334676"/>
                    <a:gd name="connsiteX3" fmla="*/ 177673 w 177673"/>
                    <a:gd name="connsiteY3" fmla="*/ 1906 h 334676"/>
                    <a:gd name="connsiteX4" fmla="*/ 2639 w 177673"/>
                    <a:gd name="connsiteY4" fmla="*/ 334677 h 334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3" h="334676">
                      <a:moveTo>
                        <a:pt x="2639" y="334677"/>
                      </a:moveTo>
                      <a:lnTo>
                        <a:pt x="0" y="334237"/>
                      </a:lnTo>
                      <a:cubicBezTo>
                        <a:pt x="27120" y="149820"/>
                        <a:pt x="174301" y="1466"/>
                        <a:pt x="175767" y="0"/>
                      </a:cubicBezTo>
                      <a:lnTo>
                        <a:pt x="177673" y="1906"/>
                      </a:lnTo>
                      <a:cubicBezTo>
                        <a:pt x="176207" y="3372"/>
                        <a:pt x="29612" y="151140"/>
                        <a:pt x="2639" y="334677"/>
                      </a:cubicBezTo>
                      <a:close/>
                    </a:path>
                  </a:pathLst>
                </a:custGeom>
                <a:solidFill>
                  <a:srgbClr val="697746"/>
                </a:solidFill>
                <a:ln w="14633" cap="flat">
                  <a:noFill/>
                  <a:prstDash val="solid"/>
                  <a:miter/>
                </a:ln>
              </p:spPr>
              <p:txBody>
                <a:bodyPr rtlCol="0" anchor="ctr"/>
                <a:lstStyle/>
                <a:p>
                  <a:endParaRPr lang="zh-CN" altLang="en-US"/>
                </a:p>
              </p:txBody>
            </p:sp>
            <p:sp>
              <p:nvSpPr>
                <p:cNvPr id="698" name="任意多边形: 形状 697">
                  <a:extLst>
                    <a:ext uri="{FF2B5EF4-FFF2-40B4-BE49-F238E27FC236}">
                      <a16:creationId xmlns:a16="http://schemas.microsoft.com/office/drawing/2014/main" id="{4D201780-000B-41D1-9058-AF56560F8243}"/>
                    </a:ext>
                  </a:extLst>
                </p:cNvPr>
                <p:cNvSpPr/>
                <p:nvPr/>
              </p:nvSpPr>
              <p:spPr>
                <a:xfrm>
                  <a:off x="5873810" y="4413395"/>
                  <a:ext cx="121333" cy="127101"/>
                </a:xfrm>
                <a:custGeom>
                  <a:avLst/>
                  <a:gdLst>
                    <a:gd name="connsiteX0" fmla="*/ 3324 w 121333"/>
                    <a:gd name="connsiteY0" fmla="*/ 104669 h 127101"/>
                    <a:gd name="connsiteX1" fmla="*/ 2005 w 121333"/>
                    <a:gd name="connsiteY1" fmla="*/ 124313 h 127101"/>
                    <a:gd name="connsiteX2" fmla="*/ 8309 w 121333"/>
                    <a:gd name="connsiteY2" fmla="*/ 127098 h 127101"/>
                    <a:gd name="connsiteX3" fmla="*/ 119134 w 121333"/>
                    <a:gd name="connsiteY3" fmla="*/ 4398 h 127101"/>
                    <a:gd name="connsiteX4" fmla="*/ 121333 w 121333"/>
                    <a:gd name="connsiteY4" fmla="*/ 0 h 127101"/>
                    <a:gd name="connsiteX5" fmla="*/ 109166 w 121333"/>
                    <a:gd name="connsiteY5" fmla="*/ 7330 h 127101"/>
                    <a:gd name="connsiteX6" fmla="*/ 43491 w 121333"/>
                    <a:gd name="connsiteY6" fmla="*/ 52628 h 127101"/>
                    <a:gd name="connsiteX7" fmla="*/ 10214 w 121333"/>
                    <a:gd name="connsiteY7" fmla="*/ 90596 h 127101"/>
                    <a:gd name="connsiteX8" fmla="*/ 3324 w 121333"/>
                    <a:gd name="connsiteY8" fmla="*/ 104669 h 127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333" h="127101">
                      <a:moveTo>
                        <a:pt x="3324" y="104669"/>
                      </a:moveTo>
                      <a:cubicBezTo>
                        <a:pt x="1272" y="109946"/>
                        <a:pt x="-2246" y="119328"/>
                        <a:pt x="2005" y="124313"/>
                      </a:cubicBezTo>
                      <a:cubicBezTo>
                        <a:pt x="3618" y="126072"/>
                        <a:pt x="5963" y="126951"/>
                        <a:pt x="8309" y="127098"/>
                      </a:cubicBezTo>
                      <a:cubicBezTo>
                        <a:pt x="22675" y="127831"/>
                        <a:pt x="113271" y="11434"/>
                        <a:pt x="119134" y="4398"/>
                      </a:cubicBezTo>
                      <a:cubicBezTo>
                        <a:pt x="120014" y="3079"/>
                        <a:pt x="120747" y="1613"/>
                        <a:pt x="121333" y="0"/>
                      </a:cubicBezTo>
                      <a:cubicBezTo>
                        <a:pt x="117229" y="2346"/>
                        <a:pt x="113271" y="4838"/>
                        <a:pt x="109166" y="7330"/>
                      </a:cubicBezTo>
                      <a:cubicBezTo>
                        <a:pt x="86590" y="21256"/>
                        <a:pt x="63575" y="35329"/>
                        <a:pt x="43491" y="52628"/>
                      </a:cubicBezTo>
                      <a:cubicBezTo>
                        <a:pt x="30738" y="63622"/>
                        <a:pt x="19157" y="76230"/>
                        <a:pt x="10214" y="90596"/>
                      </a:cubicBezTo>
                      <a:cubicBezTo>
                        <a:pt x="8748" y="93234"/>
                        <a:pt x="5670" y="98805"/>
                        <a:pt x="3324" y="104669"/>
                      </a:cubicBezTo>
                      <a:close/>
                    </a:path>
                  </a:pathLst>
                </a:custGeom>
                <a:solidFill>
                  <a:srgbClr val="769F4F"/>
                </a:solidFill>
                <a:ln w="14633" cap="flat">
                  <a:noFill/>
                  <a:prstDash val="solid"/>
                  <a:miter/>
                </a:ln>
              </p:spPr>
              <p:txBody>
                <a:bodyPr rtlCol="0" anchor="ctr"/>
                <a:lstStyle/>
                <a:p>
                  <a:endParaRPr lang="zh-CN" altLang="en-US"/>
                </a:p>
              </p:txBody>
            </p:sp>
            <p:sp>
              <p:nvSpPr>
                <p:cNvPr id="699" name="任意多边形: 形状 698">
                  <a:extLst>
                    <a:ext uri="{FF2B5EF4-FFF2-40B4-BE49-F238E27FC236}">
                      <a16:creationId xmlns:a16="http://schemas.microsoft.com/office/drawing/2014/main" id="{B06B5E7D-8203-43CE-8EC0-64809B3D6C73}"/>
                    </a:ext>
                  </a:extLst>
                </p:cNvPr>
                <p:cNvSpPr/>
                <p:nvPr/>
              </p:nvSpPr>
              <p:spPr>
                <a:xfrm>
                  <a:off x="5873851" y="4417647"/>
                  <a:ext cx="113961" cy="114783"/>
                </a:xfrm>
                <a:custGeom>
                  <a:avLst/>
                  <a:gdLst>
                    <a:gd name="connsiteX0" fmla="*/ 15303 w 113961"/>
                    <a:gd name="connsiteY0" fmla="*/ 95140 h 114783"/>
                    <a:gd name="connsiteX1" fmla="*/ 39931 w 113961"/>
                    <a:gd name="connsiteY1" fmla="*/ 68753 h 114783"/>
                    <a:gd name="connsiteX2" fmla="*/ 66904 w 113961"/>
                    <a:gd name="connsiteY2" fmla="*/ 41193 h 114783"/>
                    <a:gd name="connsiteX3" fmla="*/ 95930 w 113961"/>
                    <a:gd name="connsiteY3" fmla="*/ 14513 h 114783"/>
                    <a:gd name="connsiteX4" fmla="*/ 113961 w 113961"/>
                    <a:gd name="connsiteY4" fmla="*/ 0 h 114783"/>
                    <a:gd name="connsiteX5" fmla="*/ 109124 w 113961"/>
                    <a:gd name="connsiteY5" fmla="*/ 3078 h 114783"/>
                    <a:gd name="connsiteX6" fmla="*/ 43449 w 113961"/>
                    <a:gd name="connsiteY6" fmla="*/ 48376 h 114783"/>
                    <a:gd name="connsiteX7" fmla="*/ 10172 w 113961"/>
                    <a:gd name="connsiteY7" fmla="*/ 86345 h 114783"/>
                    <a:gd name="connsiteX8" fmla="*/ 3282 w 113961"/>
                    <a:gd name="connsiteY8" fmla="*/ 100271 h 114783"/>
                    <a:gd name="connsiteX9" fmla="*/ 57 w 113961"/>
                    <a:gd name="connsiteY9" fmla="*/ 114784 h 114783"/>
                    <a:gd name="connsiteX10" fmla="*/ 15303 w 113961"/>
                    <a:gd name="connsiteY10" fmla="*/ 95140 h 11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961" h="114783">
                      <a:moveTo>
                        <a:pt x="15303" y="95140"/>
                      </a:moveTo>
                      <a:cubicBezTo>
                        <a:pt x="23219" y="86051"/>
                        <a:pt x="31575" y="77402"/>
                        <a:pt x="39931" y="68753"/>
                      </a:cubicBezTo>
                      <a:cubicBezTo>
                        <a:pt x="48873" y="59518"/>
                        <a:pt x="57815" y="50135"/>
                        <a:pt x="66904" y="41193"/>
                      </a:cubicBezTo>
                      <a:cubicBezTo>
                        <a:pt x="76286" y="32104"/>
                        <a:pt x="85815" y="22869"/>
                        <a:pt x="95930" y="14513"/>
                      </a:cubicBezTo>
                      <a:cubicBezTo>
                        <a:pt x="101794" y="9675"/>
                        <a:pt x="108537" y="5277"/>
                        <a:pt x="113961" y="0"/>
                      </a:cubicBezTo>
                      <a:cubicBezTo>
                        <a:pt x="112349" y="1026"/>
                        <a:pt x="110736" y="2052"/>
                        <a:pt x="109124" y="3078"/>
                      </a:cubicBezTo>
                      <a:cubicBezTo>
                        <a:pt x="86548" y="17005"/>
                        <a:pt x="63533" y="31078"/>
                        <a:pt x="43449" y="48376"/>
                      </a:cubicBezTo>
                      <a:cubicBezTo>
                        <a:pt x="30695" y="59371"/>
                        <a:pt x="19114" y="71978"/>
                        <a:pt x="10172" y="86345"/>
                      </a:cubicBezTo>
                      <a:cubicBezTo>
                        <a:pt x="8559" y="88837"/>
                        <a:pt x="5628" y="94407"/>
                        <a:pt x="3282" y="100271"/>
                      </a:cubicBezTo>
                      <a:cubicBezTo>
                        <a:pt x="1816" y="104082"/>
                        <a:pt x="-383" y="109946"/>
                        <a:pt x="57" y="114784"/>
                      </a:cubicBezTo>
                      <a:cubicBezTo>
                        <a:pt x="4602" y="108041"/>
                        <a:pt x="9879" y="101444"/>
                        <a:pt x="15303" y="95140"/>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700" name="图形 2">
                  <a:extLst>
                    <a:ext uri="{FF2B5EF4-FFF2-40B4-BE49-F238E27FC236}">
                      <a16:creationId xmlns:a16="http://schemas.microsoft.com/office/drawing/2014/main" id="{2747569F-E94D-4636-AC4B-DDABE989EE4E}"/>
                    </a:ext>
                  </a:extLst>
                </p:cNvPr>
                <p:cNvGrpSpPr/>
                <p:nvPr/>
              </p:nvGrpSpPr>
              <p:grpSpPr>
                <a:xfrm>
                  <a:off x="5817876" y="4401665"/>
                  <a:ext cx="30593" cy="194825"/>
                  <a:chOff x="5817876" y="4401658"/>
                  <a:chExt cx="30593" cy="194824"/>
                </a:xfrm>
              </p:grpSpPr>
              <p:sp>
                <p:nvSpPr>
                  <p:cNvPr id="701" name="任意多边形: 形状 700">
                    <a:extLst>
                      <a:ext uri="{FF2B5EF4-FFF2-40B4-BE49-F238E27FC236}">
                        <a16:creationId xmlns:a16="http://schemas.microsoft.com/office/drawing/2014/main" id="{441893EA-BA9D-4BCB-83F1-1159C4545A8F}"/>
                      </a:ext>
                    </a:extLst>
                  </p:cNvPr>
                  <p:cNvSpPr/>
                  <p:nvPr/>
                </p:nvSpPr>
                <p:spPr>
                  <a:xfrm>
                    <a:off x="5832100" y="4505154"/>
                    <a:ext cx="4866" cy="91328"/>
                  </a:xfrm>
                  <a:custGeom>
                    <a:avLst/>
                    <a:gdLst>
                      <a:gd name="connsiteX0" fmla="*/ 2228 w 4866"/>
                      <a:gd name="connsiteY0" fmla="*/ 91329 h 91328"/>
                      <a:gd name="connsiteX1" fmla="*/ 908 w 4866"/>
                      <a:gd name="connsiteY1" fmla="*/ 0 h 91328"/>
                      <a:gd name="connsiteX2" fmla="*/ 3547 w 4866"/>
                      <a:gd name="connsiteY2" fmla="*/ 147 h 91328"/>
                      <a:gd name="connsiteX3" fmla="*/ 4866 w 4866"/>
                      <a:gd name="connsiteY3" fmla="*/ 91182 h 91328"/>
                      <a:gd name="connsiteX4" fmla="*/ 2228 w 4866"/>
                      <a:gd name="connsiteY4" fmla="*/ 91329 h 9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6" h="91328">
                        <a:moveTo>
                          <a:pt x="2228" y="91329"/>
                        </a:moveTo>
                        <a:cubicBezTo>
                          <a:pt x="-1730" y="45298"/>
                          <a:pt x="762" y="440"/>
                          <a:pt x="908" y="0"/>
                        </a:cubicBezTo>
                        <a:lnTo>
                          <a:pt x="3547" y="147"/>
                        </a:lnTo>
                        <a:cubicBezTo>
                          <a:pt x="3547" y="586"/>
                          <a:pt x="908" y="45298"/>
                          <a:pt x="4866" y="91182"/>
                        </a:cubicBezTo>
                        <a:lnTo>
                          <a:pt x="2228" y="91329"/>
                        </a:lnTo>
                        <a:close/>
                      </a:path>
                    </a:pathLst>
                  </a:custGeom>
                  <a:solidFill>
                    <a:srgbClr val="697746"/>
                  </a:solidFill>
                  <a:ln w="14633" cap="flat">
                    <a:noFill/>
                    <a:prstDash val="solid"/>
                    <a:miter/>
                  </a:ln>
                </p:spPr>
                <p:txBody>
                  <a:bodyPr rtlCol="0" anchor="ctr"/>
                  <a:lstStyle/>
                  <a:p>
                    <a:endParaRPr lang="zh-CN" altLang="en-US"/>
                  </a:p>
                </p:txBody>
              </p:sp>
              <p:sp>
                <p:nvSpPr>
                  <p:cNvPr id="702" name="任意多边形: 形状 701">
                    <a:extLst>
                      <a:ext uri="{FF2B5EF4-FFF2-40B4-BE49-F238E27FC236}">
                        <a16:creationId xmlns:a16="http://schemas.microsoft.com/office/drawing/2014/main" id="{BB31B2B2-9344-41CA-B88B-AD4C59B4E8AB}"/>
                      </a:ext>
                    </a:extLst>
                  </p:cNvPr>
                  <p:cNvSpPr/>
                  <p:nvPr/>
                </p:nvSpPr>
                <p:spPr>
                  <a:xfrm>
                    <a:off x="5817876" y="4401658"/>
                    <a:ext cx="30593" cy="181777"/>
                  </a:xfrm>
                  <a:custGeom>
                    <a:avLst/>
                    <a:gdLst>
                      <a:gd name="connsiteX0" fmla="*/ 21583 w 30593"/>
                      <a:gd name="connsiteY0" fmla="*/ 178992 h 181777"/>
                      <a:gd name="connsiteX1" fmla="*/ 28766 w 30593"/>
                      <a:gd name="connsiteY1" fmla="*/ 166532 h 181777"/>
                      <a:gd name="connsiteX2" fmla="*/ 29792 w 30593"/>
                      <a:gd name="connsiteY2" fmla="*/ 154218 h 181777"/>
                      <a:gd name="connsiteX3" fmla="*/ 29352 w 30593"/>
                      <a:gd name="connsiteY3" fmla="*/ 85611 h 181777"/>
                      <a:gd name="connsiteX4" fmla="*/ 27007 w 30593"/>
                      <a:gd name="connsiteY4" fmla="*/ 21549 h 181777"/>
                      <a:gd name="connsiteX5" fmla="*/ 22316 w 30593"/>
                      <a:gd name="connsiteY5" fmla="*/ 586 h 181777"/>
                      <a:gd name="connsiteX6" fmla="*/ 22169 w 30593"/>
                      <a:gd name="connsiteY6" fmla="*/ 293 h 181777"/>
                      <a:gd name="connsiteX7" fmla="*/ 21729 w 30593"/>
                      <a:gd name="connsiteY7" fmla="*/ 0 h 181777"/>
                      <a:gd name="connsiteX8" fmla="*/ 33 w 30593"/>
                      <a:gd name="connsiteY8" fmla="*/ 148940 h 181777"/>
                      <a:gd name="connsiteX9" fmla="*/ 7363 w 30593"/>
                      <a:gd name="connsiteY9" fmla="*/ 176061 h 181777"/>
                      <a:gd name="connsiteX10" fmla="*/ 16598 w 30593"/>
                      <a:gd name="connsiteY10" fmla="*/ 181778 h 181777"/>
                      <a:gd name="connsiteX11" fmla="*/ 21583 w 30593"/>
                      <a:gd name="connsiteY11" fmla="*/ 178992 h 18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93" h="181777">
                        <a:moveTo>
                          <a:pt x="21583" y="178992"/>
                        </a:moveTo>
                        <a:cubicBezTo>
                          <a:pt x="24808" y="175767"/>
                          <a:pt x="27153" y="171223"/>
                          <a:pt x="28766" y="166532"/>
                        </a:cubicBezTo>
                        <a:cubicBezTo>
                          <a:pt x="29352" y="161841"/>
                          <a:pt x="29499" y="157150"/>
                          <a:pt x="29792" y="154218"/>
                        </a:cubicBezTo>
                        <a:cubicBezTo>
                          <a:pt x="31698" y="131496"/>
                          <a:pt x="29645" y="108480"/>
                          <a:pt x="29352" y="85611"/>
                        </a:cubicBezTo>
                        <a:cubicBezTo>
                          <a:pt x="29059" y="64209"/>
                          <a:pt x="28619" y="42806"/>
                          <a:pt x="27007" y="21549"/>
                        </a:cubicBezTo>
                        <a:cubicBezTo>
                          <a:pt x="26274" y="12314"/>
                          <a:pt x="23195" y="6010"/>
                          <a:pt x="22316" y="586"/>
                        </a:cubicBezTo>
                        <a:cubicBezTo>
                          <a:pt x="22316" y="440"/>
                          <a:pt x="22169" y="440"/>
                          <a:pt x="22169" y="293"/>
                        </a:cubicBezTo>
                        <a:cubicBezTo>
                          <a:pt x="22022" y="147"/>
                          <a:pt x="21876" y="0"/>
                          <a:pt x="21729" y="0"/>
                        </a:cubicBezTo>
                        <a:cubicBezTo>
                          <a:pt x="6630" y="34450"/>
                          <a:pt x="-553" y="139265"/>
                          <a:pt x="33" y="148940"/>
                        </a:cubicBezTo>
                        <a:cubicBezTo>
                          <a:pt x="473" y="157883"/>
                          <a:pt x="1646" y="168584"/>
                          <a:pt x="7363" y="176061"/>
                        </a:cubicBezTo>
                        <a:cubicBezTo>
                          <a:pt x="10002" y="179432"/>
                          <a:pt x="13373" y="181338"/>
                          <a:pt x="16598" y="181778"/>
                        </a:cubicBezTo>
                        <a:cubicBezTo>
                          <a:pt x="18504" y="181192"/>
                          <a:pt x="20117" y="180165"/>
                          <a:pt x="21583" y="178992"/>
                        </a:cubicBezTo>
                        <a:close/>
                      </a:path>
                    </a:pathLst>
                  </a:custGeom>
                  <a:solidFill>
                    <a:srgbClr val="769F4F"/>
                  </a:solidFill>
                  <a:ln w="14633" cap="flat">
                    <a:noFill/>
                    <a:prstDash val="solid"/>
                    <a:miter/>
                  </a:ln>
                </p:spPr>
                <p:txBody>
                  <a:bodyPr rtlCol="0" anchor="ctr"/>
                  <a:lstStyle/>
                  <a:p>
                    <a:endParaRPr lang="zh-CN" altLang="en-US"/>
                  </a:p>
                </p:txBody>
              </p:sp>
              <p:sp>
                <p:nvSpPr>
                  <p:cNvPr id="703" name="任意多边形: 形状 702">
                    <a:extLst>
                      <a:ext uri="{FF2B5EF4-FFF2-40B4-BE49-F238E27FC236}">
                        <a16:creationId xmlns:a16="http://schemas.microsoft.com/office/drawing/2014/main" id="{B2C4A706-4474-474B-A2A9-1EB775266AF4}"/>
                      </a:ext>
                    </a:extLst>
                  </p:cNvPr>
                  <p:cNvSpPr/>
                  <p:nvPr/>
                </p:nvSpPr>
                <p:spPr>
                  <a:xfrm>
                    <a:off x="5817884" y="4415878"/>
                    <a:ext cx="16883" cy="166971"/>
                  </a:xfrm>
                  <a:custGeom>
                    <a:avLst/>
                    <a:gdLst>
                      <a:gd name="connsiteX0" fmla="*/ 13511 w 16883"/>
                      <a:gd name="connsiteY0" fmla="*/ 131056 h 166971"/>
                      <a:gd name="connsiteX1" fmla="*/ 14684 w 16883"/>
                      <a:gd name="connsiteY1" fmla="*/ 54387 h 166971"/>
                      <a:gd name="connsiteX2" fmla="*/ 16883 w 16883"/>
                      <a:gd name="connsiteY2" fmla="*/ 0 h 166971"/>
                      <a:gd name="connsiteX3" fmla="*/ 25 w 16883"/>
                      <a:gd name="connsiteY3" fmla="*/ 134721 h 166971"/>
                      <a:gd name="connsiteX4" fmla="*/ 7354 w 16883"/>
                      <a:gd name="connsiteY4" fmla="*/ 161841 h 166971"/>
                      <a:gd name="connsiteX5" fmla="*/ 14538 w 16883"/>
                      <a:gd name="connsiteY5" fmla="*/ 166972 h 166971"/>
                      <a:gd name="connsiteX6" fmla="*/ 13511 w 16883"/>
                      <a:gd name="connsiteY6" fmla="*/ 131056 h 16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83" h="166971">
                        <a:moveTo>
                          <a:pt x="13511" y="131056"/>
                        </a:moveTo>
                        <a:cubicBezTo>
                          <a:pt x="13511" y="105548"/>
                          <a:pt x="14391" y="80041"/>
                          <a:pt x="14684" y="54387"/>
                        </a:cubicBezTo>
                        <a:cubicBezTo>
                          <a:pt x="14831" y="36209"/>
                          <a:pt x="14977" y="18031"/>
                          <a:pt x="16883" y="0"/>
                        </a:cubicBezTo>
                        <a:cubicBezTo>
                          <a:pt x="5009" y="42806"/>
                          <a:pt x="-415" y="126072"/>
                          <a:pt x="25" y="134721"/>
                        </a:cubicBezTo>
                        <a:cubicBezTo>
                          <a:pt x="464" y="143663"/>
                          <a:pt x="1637" y="154365"/>
                          <a:pt x="7354" y="161841"/>
                        </a:cubicBezTo>
                        <a:cubicBezTo>
                          <a:pt x="9407" y="164479"/>
                          <a:pt x="11899" y="166239"/>
                          <a:pt x="14538" y="166972"/>
                        </a:cubicBezTo>
                        <a:cubicBezTo>
                          <a:pt x="13805" y="155097"/>
                          <a:pt x="13511" y="143077"/>
                          <a:pt x="13511" y="13105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04" name="图形 2">
                  <a:extLst>
                    <a:ext uri="{FF2B5EF4-FFF2-40B4-BE49-F238E27FC236}">
                      <a16:creationId xmlns:a16="http://schemas.microsoft.com/office/drawing/2014/main" id="{BA9A7EDC-7FC6-4F3E-8F60-58D9A8A40B10}"/>
                    </a:ext>
                  </a:extLst>
                </p:cNvPr>
                <p:cNvGrpSpPr/>
                <p:nvPr/>
              </p:nvGrpSpPr>
              <p:grpSpPr>
                <a:xfrm>
                  <a:off x="5853245" y="4491235"/>
                  <a:ext cx="165359" cy="81567"/>
                  <a:chOff x="5853238" y="4491228"/>
                  <a:chExt cx="165359" cy="81566"/>
                </a:xfrm>
              </p:grpSpPr>
              <p:sp>
                <p:nvSpPr>
                  <p:cNvPr id="705" name="任意多边形: 形状 704">
                    <a:extLst>
                      <a:ext uri="{FF2B5EF4-FFF2-40B4-BE49-F238E27FC236}">
                        <a16:creationId xmlns:a16="http://schemas.microsoft.com/office/drawing/2014/main" id="{9FFBC203-3D5E-47EE-B7FC-4C6BB1965483}"/>
                      </a:ext>
                    </a:extLst>
                  </p:cNvPr>
                  <p:cNvSpPr/>
                  <p:nvPr/>
                </p:nvSpPr>
                <p:spPr>
                  <a:xfrm>
                    <a:off x="5853238" y="4534913"/>
                    <a:ext cx="79600" cy="36648"/>
                  </a:xfrm>
                  <a:custGeom>
                    <a:avLst/>
                    <a:gdLst>
                      <a:gd name="connsiteX0" fmla="*/ 880 w 79600"/>
                      <a:gd name="connsiteY0" fmla="*/ 36649 h 36648"/>
                      <a:gd name="connsiteX1" fmla="*/ 0 w 79600"/>
                      <a:gd name="connsiteY1" fmla="*/ 34157 h 36648"/>
                      <a:gd name="connsiteX2" fmla="*/ 78282 w 79600"/>
                      <a:gd name="connsiteY2" fmla="*/ 0 h 36648"/>
                      <a:gd name="connsiteX3" fmla="*/ 79601 w 79600"/>
                      <a:gd name="connsiteY3" fmla="*/ 2346 h 36648"/>
                      <a:gd name="connsiteX4" fmla="*/ 880 w 79600"/>
                      <a:gd name="connsiteY4" fmla="*/ 36649 h 36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600" h="36648">
                        <a:moveTo>
                          <a:pt x="880" y="36649"/>
                        </a:moveTo>
                        <a:lnTo>
                          <a:pt x="0" y="34157"/>
                        </a:lnTo>
                        <a:cubicBezTo>
                          <a:pt x="40753" y="19790"/>
                          <a:pt x="77842" y="147"/>
                          <a:pt x="78282" y="0"/>
                        </a:cubicBezTo>
                        <a:lnTo>
                          <a:pt x="79601" y="2346"/>
                        </a:lnTo>
                        <a:cubicBezTo>
                          <a:pt x="79161" y="2639"/>
                          <a:pt x="41779" y="22283"/>
                          <a:pt x="880" y="36649"/>
                        </a:cubicBezTo>
                        <a:close/>
                      </a:path>
                    </a:pathLst>
                  </a:custGeom>
                  <a:solidFill>
                    <a:srgbClr val="697746"/>
                  </a:solidFill>
                  <a:ln w="14633" cap="flat">
                    <a:noFill/>
                    <a:prstDash val="solid"/>
                    <a:miter/>
                  </a:ln>
                </p:spPr>
                <p:txBody>
                  <a:bodyPr rtlCol="0" anchor="ctr"/>
                  <a:lstStyle/>
                  <a:p>
                    <a:endParaRPr lang="zh-CN" altLang="en-US"/>
                  </a:p>
                </p:txBody>
              </p:sp>
              <p:sp>
                <p:nvSpPr>
                  <p:cNvPr id="706" name="任意多边形: 形状 705">
                    <a:extLst>
                      <a:ext uri="{FF2B5EF4-FFF2-40B4-BE49-F238E27FC236}">
                        <a16:creationId xmlns:a16="http://schemas.microsoft.com/office/drawing/2014/main" id="{F261A042-C39E-4243-B2C6-C453D4656CC6}"/>
                      </a:ext>
                    </a:extLst>
                  </p:cNvPr>
                  <p:cNvSpPr/>
                  <p:nvPr/>
                </p:nvSpPr>
                <p:spPr>
                  <a:xfrm>
                    <a:off x="5865204" y="4491228"/>
                    <a:ext cx="153393" cy="81419"/>
                  </a:xfrm>
                  <a:custGeom>
                    <a:avLst/>
                    <a:gdLst>
                      <a:gd name="connsiteX0" fmla="*/ 495 w 153393"/>
                      <a:gd name="connsiteY0" fmla="*/ 69779 h 81419"/>
                      <a:gd name="connsiteX1" fmla="*/ 8264 w 153393"/>
                      <a:gd name="connsiteY1" fmla="*/ 58785 h 81419"/>
                      <a:gd name="connsiteX2" fmla="*/ 18379 w 153393"/>
                      <a:gd name="connsiteY2" fmla="*/ 53214 h 81419"/>
                      <a:gd name="connsiteX3" fmla="*/ 77164 w 153393"/>
                      <a:gd name="connsiteY3" fmla="*/ 26973 h 81419"/>
                      <a:gd name="connsiteX4" fmla="*/ 132870 w 153393"/>
                      <a:gd name="connsiteY4" fmla="*/ 4105 h 81419"/>
                      <a:gd name="connsiteX5" fmla="*/ 152660 w 153393"/>
                      <a:gd name="connsiteY5" fmla="*/ 0 h 81419"/>
                      <a:gd name="connsiteX6" fmla="*/ 152954 w 153393"/>
                      <a:gd name="connsiteY6" fmla="*/ 0 h 81419"/>
                      <a:gd name="connsiteX7" fmla="*/ 153393 w 153393"/>
                      <a:gd name="connsiteY7" fmla="*/ 147 h 81419"/>
                      <a:gd name="connsiteX8" fmla="*/ 34505 w 153393"/>
                      <a:gd name="connsiteY8" fmla="*/ 76522 h 81419"/>
                      <a:gd name="connsiteX9" fmla="*/ 8557 w 153393"/>
                      <a:gd name="connsiteY9" fmla="*/ 80774 h 81419"/>
                      <a:gd name="connsiteX10" fmla="*/ 55 w 153393"/>
                      <a:gd name="connsiteY10" fmla="*/ 75057 h 81419"/>
                      <a:gd name="connsiteX11" fmla="*/ 495 w 153393"/>
                      <a:gd name="connsiteY11" fmla="*/ 69779 h 8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393" h="81419">
                        <a:moveTo>
                          <a:pt x="495" y="69779"/>
                        </a:moveTo>
                        <a:cubicBezTo>
                          <a:pt x="1961" y="65675"/>
                          <a:pt x="4893" y="62010"/>
                          <a:pt x="8264" y="58785"/>
                        </a:cubicBezTo>
                        <a:cubicBezTo>
                          <a:pt x="11929" y="56439"/>
                          <a:pt x="15887" y="54533"/>
                          <a:pt x="18379" y="53214"/>
                        </a:cubicBezTo>
                        <a:cubicBezTo>
                          <a:pt x="37143" y="42806"/>
                          <a:pt x="57520" y="35476"/>
                          <a:pt x="77164" y="26973"/>
                        </a:cubicBezTo>
                        <a:cubicBezTo>
                          <a:pt x="95488" y="18911"/>
                          <a:pt x="113959" y="10995"/>
                          <a:pt x="132870" y="4105"/>
                        </a:cubicBezTo>
                        <a:cubicBezTo>
                          <a:pt x="141080" y="1173"/>
                          <a:pt x="147676" y="1319"/>
                          <a:pt x="152660" y="0"/>
                        </a:cubicBezTo>
                        <a:cubicBezTo>
                          <a:pt x="152807" y="0"/>
                          <a:pt x="152807" y="0"/>
                          <a:pt x="152954" y="0"/>
                        </a:cubicBezTo>
                        <a:cubicBezTo>
                          <a:pt x="153100" y="0"/>
                          <a:pt x="153247" y="147"/>
                          <a:pt x="153393" y="147"/>
                        </a:cubicBezTo>
                        <a:cubicBezTo>
                          <a:pt x="129792" y="26534"/>
                          <a:pt x="43007" y="73298"/>
                          <a:pt x="34505" y="76522"/>
                        </a:cubicBezTo>
                        <a:cubicBezTo>
                          <a:pt x="26589" y="79601"/>
                          <a:pt x="17060" y="82826"/>
                          <a:pt x="8557" y="80774"/>
                        </a:cubicBezTo>
                        <a:cubicBezTo>
                          <a:pt x="4746" y="79894"/>
                          <a:pt x="1667" y="77695"/>
                          <a:pt x="55" y="75057"/>
                        </a:cubicBezTo>
                        <a:cubicBezTo>
                          <a:pt x="-92" y="73298"/>
                          <a:pt x="55" y="71538"/>
                          <a:pt x="495" y="69779"/>
                        </a:cubicBezTo>
                        <a:close/>
                      </a:path>
                    </a:pathLst>
                  </a:custGeom>
                  <a:solidFill>
                    <a:srgbClr val="769F4F"/>
                  </a:solidFill>
                  <a:ln w="14633" cap="flat">
                    <a:noFill/>
                    <a:prstDash val="solid"/>
                    <a:miter/>
                  </a:ln>
                </p:spPr>
                <p:txBody>
                  <a:bodyPr rtlCol="0" anchor="ctr"/>
                  <a:lstStyle/>
                  <a:p>
                    <a:endParaRPr lang="zh-CN" altLang="en-US"/>
                  </a:p>
                </p:txBody>
              </p:sp>
              <p:sp>
                <p:nvSpPr>
                  <p:cNvPr id="707" name="任意多边形: 形状 706">
                    <a:extLst>
                      <a:ext uri="{FF2B5EF4-FFF2-40B4-BE49-F238E27FC236}">
                        <a16:creationId xmlns:a16="http://schemas.microsoft.com/office/drawing/2014/main" id="{BF5CDCA1-5CED-438F-96B0-36752BE3C202}"/>
                      </a:ext>
                    </a:extLst>
                  </p:cNvPr>
                  <p:cNvSpPr/>
                  <p:nvPr/>
                </p:nvSpPr>
                <p:spPr>
                  <a:xfrm>
                    <a:off x="5865259" y="4491228"/>
                    <a:ext cx="153338" cy="81566"/>
                  </a:xfrm>
                  <a:custGeom>
                    <a:avLst/>
                    <a:gdLst>
                      <a:gd name="connsiteX0" fmla="*/ 152605 w 153338"/>
                      <a:gd name="connsiteY0" fmla="*/ 0 h 81566"/>
                      <a:gd name="connsiteX1" fmla="*/ 149674 w 153338"/>
                      <a:gd name="connsiteY1" fmla="*/ 586 h 81566"/>
                      <a:gd name="connsiteX2" fmla="*/ 123873 w 153338"/>
                      <a:gd name="connsiteY2" fmla="*/ 14513 h 81566"/>
                      <a:gd name="connsiteX3" fmla="*/ 91769 w 153338"/>
                      <a:gd name="connsiteY3" fmla="*/ 31225 h 81566"/>
                      <a:gd name="connsiteX4" fmla="*/ 58785 w 153338"/>
                      <a:gd name="connsiteY4" fmla="*/ 46471 h 81566"/>
                      <a:gd name="connsiteX5" fmla="*/ 25801 w 153338"/>
                      <a:gd name="connsiteY5" fmla="*/ 61716 h 81566"/>
                      <a:gd name="connsiteX6" fmla="*/ 9529 w 153338"/>
                      <a:gd name="connsiteY6" fmla="*/ 69486 h 81566"/>
                      <a:gd name="connsiteX7" fmla="*/ 2199 w 153338"/>
                      <a:gd name="connsiteY7" fmla="*/ 73591 h 81566"/>
                      <a:gd name="connsiteX8" fmla="*/ 0 w 153338"/>
                      <a:gd name="connsiteY8" fmla="*/ 74910 h 81566"/>
                      <a:gd name="connsiteX9" fmla="*/ 0 w 153338"/>
                      <a:gd name="connsiteY9" fmla="*/ 75203 h 81566"/>
                      <a:gd name="connsiteX10" fmla="*/ 8503 w 153338"/>
                      <a:gd name="connsiteY10" fmla="*/ 80920 h 81566"/>
                      <a:gd name="connsiteX11" fmla="*/ 34450 w 153338"/>
                      <a:gd name="connsiteY11" fmla="*/ 76669 h 81566"/>
                      <a:gd name="connsiteX12" fmla="*/ 153339 w 153338"/>
                      <a:gd name="connsiteY12" fmla="*/ 293 h 81566"/>
                      <a:gd name="connsiteX13" fmla="*/ 152899 w 153338"/>
                      <a:gd name="connsiteY13" fmla="*/ 147 h 81566"/>
                      <a:gd name="connsiteX14" fmla="*/ 152605 w 153338"/>
                      <a:gd name="connsiteY14" fmla="*/ 0 h 81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3338" h="81566">
                        <a:moveTo>
                          <a:pt x="152605" y="0"/>
                        </a:moveTo>
                        <a:cubicBezTo>
                          <a:pt x="151726" y="293"/>
                          <a:pt x="150700" y="440"/>
                          <a:pt x="149674" y="586"/>
                        </a:cubicBezTo>
                        <a:cubicBezTo>
                          <a:pt x="141025" y="5277"/>
                          <a:pt x="132522" y="9968"/>
                          <a:pt x="123873" y="14513"/>
                        </a:cubicBezTo>
                        <a:cubicBezTo>
                          <a:pt x="113318" y="20230"/>
                          <a:pt x="102617" y="25947"/>
                          <a:pt x="91769" y="31225"/>
                        </a:cubicBezTo>
                        <a:cubicBezTo>
                          <a:pt x="80921" y="36502"/>
                          <a:pt x="69779" y="41486"/>
                          <a:pt x="58785" y="46471"/>
                        </a:cubicBezTo>
                        <a:cubicBezTo>
                          <a:pt x="47790" y="51455"/>
                          <a:pt x="36795" y="56732"/>
                          <a:pt x="25801" y="61716"/>
                        </a:cubicBezTo>
                        <a:cubicBezTo>
                          <a:pt x="20377" y="64209"/>
                          <a:pt x="14806" y="66847"/>
                          <a:pt x="9529" y="69486"/>
                        </a:cubicBezTo>
                        <a:cubicBezTo>
                          <a:pt x="7037" y="70805"/>
                          <a:pt x="4545" y="72125"/>
                          <a:pt x="2199" y="73591"/>
                        </a:cubicBezTo>
                        <a:cubicBezTo>
                          <a:pt x="1466" y="74030"/>
                          <a:pt x="733" y="74470"/>
                          <a:pt x="0" y="74910"/>
                        </a:cubicBezTo>
                        <a:cubicBezTo>
                          <a:pt x="0" y="75057"/>
                          <a:pt x="0" y="75057"/>
                          <a:pt x="0" y="75203"/>
                        </a:cubicBezTo>
                        <a:cubicBezTo>
                          <a:pt x="1613" y="77842"/>
                          <a:pt x="4545" y="79894"/>
                          <a:pt x="8503" y="80920"/>
                        </a:cubicBezTo>
                        <a:cubicBezTo>
                          <a:pt x="17005" y="82973"/>
                          <a:pt x="26534" y="79748"/>
                          <a:pt x="34450" y="76669"/>
                        </a:cubicBezTo>
                        <a:cubicBezTo>
                          <a:pt x="42952" y="73298"/>
                          <a:pt x="129737" y="26534"/>
                          <a:pt x="153339" y="293"/>
                        </a:cubicBezTo>
                        <a:cubicBezTo>
                          <a:pt x="153192" y="147"/>
                          <a:pt x="153045" y="147"/>
                          <a:pt x="152899" y="147"/>
                        </a:cubicBezTo>
                        <a:cubicBezTo>
                          <a:pt x="152899" y="0"/>
                          <a:pt x="152752" y="0"/>
                          <a:pt x="152605"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08" name="图形 2">
                  <a:extLst>
                    <a:ext uri="{FF2B5EF4-FFF2-40B4-BE49-F238E27FC236}">
                      <a16:creationId xmlns:a16="http://schemas.microsoft.com/office/drawing/2014/main" id="{6A14EEFD-65CC-41E0-8BD6-978E930FA507}"/>
                    </a:ext>
                  </a:extLst>
                </p:cNvPr>
                <p:cNvGrpSpPr/>
                <p:nvPr/>
              </p:nvGrpSpPr>
              <p:grpSpPr>
                <a:xfrm>
                  <a:off x="5765854" y="4462348"/>
                  <a:ext cx="40469" cy="192772"/>
                  <a:chOff x="5765858" y="4462348"/>
                  <a:chExt cx="40469" cy="192772"/>
                </a:xfrm>
              </p:grpSpPr>
              <p:sp>
                <p:nvSpPr>
                  <p:cNvPr id="709" name="任意多边形: 形状 708">
                    <a:extLst>
                      <a:ext uri="{FF2B5EF4-FFF2-40B4-BE49-F238E27FC236}">
                        <a16:creationId xmlns:a16="http://schemas.microsoft.com/office/drawing/2014/main" id="{8D1156F9-BDFC-4C8B-9C44-B3B108746469}"/>
                      </a:ext>
                    </a:extLst>
                  </p:cNvPr>
                  <p:cNvSpPr/>
                  <p:nvPr/>
                </p:nvSpPr>
                <p:spPr>
                  <a:xfrm>
                    <a:off x="5781406" y="4565258"/>
                    <a:ext cx="20523" cy="89862"/>
                  </a:xfrm>
                  <a:custGeom>
                    <a:avLst/>
                    <a:gdLst>
                      <a:gd name="connsiteX0" fmla="*/ 17885 w 20523"/>
                      <a:gd name="connsiteY0" fmla="*/ 89863 h 89862"/>
                      <a:gd name="connsiteX1" fmla="*/ 0 w 20523"/>
                      <a:gd name="connsiteY1" fmla="*/ 293 h 89862"/>
                      <a:gd name="connsiteX2" fmla="*/ 2639 w 20523"/>
                      <a:gd name="connsiteY2" fmla="*/ 0 h 89862"/>
                      <a:gd name="connsiteX3" fmla="*/ 20523 w 20523"/>
                      <a:gd name="connsiteY3" fmla="*/ 89277 h 89862"/>
                      <a:gd name="connsiteX4" fmla="*/ 17885 w 20523"/>
                      <a:gd name="connsiteY4" fmla="*/ 89863 h 89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3" h="89862">
                        <a:moveTo>
                          <a:pt x="17885" y="89863"/>
                        </a:moveTo>
                        <a:cubicBezTo>
                          <a:pt x="5571" y="45298"/>
                          <a:pt x="0" y="733"/>
                          <a:pt x="0" y="293"/>
                        </a:cubicBezTo>
                        <a:lnTo>
                          <a:pt x="2639" y="0"/>
                        </a:lnTo>
                        <a:cubicBezTo>
                          <a:pt x="2639" y="440"/>
                          <a:pt x="8210" y="44858"/>
                          <a:pt x="20523" y="89277"/>
                        </a:cubicBezTo>
                        <a:lnTo>
                          <a:pt x="17885" y="89863"/>
                        </a:lnTo>
                        <a:close/>
                      </a:path>
                    </a:pathLst>
                  </a:custGeom>
                  <a:solidFill>
                    <a:srgbClr val="697746"/>
                  </a:solidFill>
                  <a:ln w="14633" cap="flat">
                    <a:noFill/>
                    <a:prstDash val="solid"/>
                    <a:miter/>
                  </a:ln>
                </p:spPr>
                <p:txBody>
                  <a:bodyPr rtlCol="0" anchor="ctr"/>
                  <a:lstStyle/>
                  <a:p>
                    <a:endParaRPr lang="zh-CN" altLang="en-US"/>
                  </a:p>
                </p:txBody>
              </p:sp>
              <p:sp>
                <p:nvSpPr>
                  <p:cNvPr id="710" name="任意多边形: 形状 709">
                    <a:extLst>
                      <a:ext uri="{FF2B5EF4-FFF2-40B4-BE49-F238E27FC236}">
                        <a16:creationId xmlns:a16="http://schemas.microsoft.com/office/drawing/2014/main" id="{197D28BB-D3AA-42F9-B3F4-1E96ED3E7C43}"/>
                      </a:ext>
                    </a:extLst>
                  </p:cNvPr>
                  <p:cNvSpPr/>
                  <p:nvPr/>
                </p:nvSpPr>
                <p:spPr>
                  <a:xfrm>
                    <a:off x="5765858" y="4462348"/>
                    <a:ext cx="40469" cy="179736"/>
                  </a:xfrm>
                  <a:custGeom>
                    <a:avLst/>
                    <a:gdLst>
                      <a:gd name="connsiteX0" fmla="*/ 35632 w 40469"/>
                      <a:gd name="connsiteY0" fmla="*/ 176207 h 179736"/>
                      <a:gd name="connsiteX1" fmla="*/ 40470 w 40469"/>
                      <a:gd name="connsiteY1" fmla="*/ 162720 h 179736"/>
                      <a:gd name="connsiteX2" fmla="*/ 39150 w 40469"/>
                      <a:gd name="connsiteY2" fmla="*/ 150406 h 179736"/>
                      <a:gd name="connsiteX3" fmla="*/ 26250 w 40469"/>
                      <a:gd name="connsiteY3" fmla="*/ 82973 h 179736"/>
                      <a:gd name="connsiteX4" fmla="*/ 12177 w 40469"/>
                      <a:gd name="connsiteY4" fmla="*/ 20377 h 179736"/>
                      <a:gd name="connsiteX5" fmla="*/ 3821 w 40469"/>
                      <a:gd name="connsiteY5" fmla="*/ 586 h 179736"/>
                      <a:gd name="connsiteX6" fmla="*/ 3528 w 40469"/>
                      <a:gd name="connsiteY6" fmla="*/ 293 h 179736"/>
                      <a:gd name="connsiteX7" fmla="*/ 3088 w 40469"/>
                      <a:gd name="connsiteY7" fmla="*/ 0 h 179736"/>
                      <a:gd name="connsiteX8" fmla="*/ 8805 w 40469"/>
                      <a:gd name="connsiteY8" fmla="*/ 150553 h 179736"/>
                      <a:gd name="connsiteX9" fmla="*/ 20973 w 40469"/>
                      <a:gd name="connsiteY9" fmla="*/ 175767 h 179736"/>
                      <a:gd name="connsiteX10" fmla="*/ 31088 w 40469"/>
                      <a:gd name="connsiteY10" fmla="*/ 179726 h 179736"/>
                      <a:gd name="connsiteX11" fmla="*/ 35632 w 40469"/>
                      <a:gd name="connsiteY11" fmla="*/ 176207 h 17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69" h="179736">
                        <a:moveTo>
                          <a:pt x="35632" y="176207"/>
                        </a:moveTo>
                        <a:cubicBezTo>
                          <a:pt x="38271" y="172396"/>
                          <a:pt x="39737" y="167558"/>
                          <a:pt x="40470" y="162720"/>
                        </a:cubicBezTo>
                        <a:cubicBezTo>
                          <a:pt x="40323" y="158030"/>
                          <a:pt x="39443" y="153485"/>
                          <a:pt x="39150" y="150406"/>
                        </a:cubicBezTo>
                        <a:cubicBezTo>
                          <a:pt x="36951" y="127684"/>
                          <a:pt x="30648" y="105402"/>
                          <a:pt x="26250" y="82973"/>
                        </a:cubicBezTo>
                        <a:cubicBezTo>
                          <a:pt x="21999" y="62010"/>
                          <a:pt x="17747" y="41046"/>
                          <a:pt x="12177" y="20377"/>
                        </a:cubicBezTo>
                        <a:cubicBezTo>
                          <a:pt x="9831" y="11434"/>
                          <a:pt x="5580" y="5717"/>
                          <a:pt x="3821" y="586"/>
                        </a:cubicBezTo>
                        <a:cubicBezTo>
                          <a:pt x="3674" y="440"/>
                          <a:pt x="3674" y="440"/>
                          <a:pt x="3528" y="293"/>
                        </a:cubicBezTo>
                        <a:cubicBezTo>
                          <a:pt x="3381" y="147"/>
                          <a:pt x="3234" y="147"/>
                          <a:pt x="3088" y="0"/>
                        </a:cubicBezTo>
                        <a:cubicBezTo>
                          <a:pt x="-5561" y="36649"/>
                          <a:pt x="6460" y="141024"/>
                          <a:pt x="8805" y="150553"/>
                        </a:cubicBezTo>
                        <a:cubicBezTo>
                          <a:pt x="11004" y="159349"/>
                          <a:pt x="13936" y="169610"/>
                          <a:pt x="20973" y="175767"/>
                        </a:cubicBezTo>
                        <a:cubicBezTo>
                          <a:pt x="24198" y="178553"/>
                          <a:pt x="27863" y="179872"/>
                          <a:pt x="31088" y="179726"/>
                        </a:cubicBezTo>
                        <a:cubicBezTo>
                          <a:pt x="32993" y="178992"/>
                          <a:pt x="34459" y="177673"/>
                          <a:pt x="35632" y="176207"/>
                        </a:cubicBezTo>
                        <a:close/>
                      </a:path>
                    </a:pathLst>
                  </a:custGeom>
                  <a:solidFill>
                    <a:srgbClr val="769F4F"/>
                  </a:solidFill>
                  <a:ln w="14633" cap="flat">
                    <a:noFill/>
                    <a:prstDash val="solid"/>
                    <a:miter/>
                  </a:ln>
                </p:spPr>
                <p:txBody>
                  <a:bodyPr rtlCol="0" anchor="ctr"/>
                  <a:lstStyle/>
                  <a:p>
                    <a:endParaRPr lang="zh-CN" altLang="en-US"/>
                  </a:p>
                </p:txBody>
              </p:sp>
              <p:sp>
                <p:nvSpPr>
                  <p:cNvPr id="711" name="任意多边形: 形状 710">
                    <a:extLst>
                      <a:ext uri="{FF2B5EF4-FFF2-40B4-BE49-F238E27FC236}">
                        <a16:creationId xmlns:a16="http://schemas.microsoft.com/office/drawing/2014/main" id="{81D54AA8-804F-4493-A579-ACF9A0003CED}"/>
                      </a:ext>
                    </a:extLst>
                  </p:cNvPr>
                  <p:cNvSpPr/>
                  <p:nvPr/>
                </p:nvSpPr>
                <p:spPr>
                  <a:xfrm>
                    <a:off x="5766063" y="4468212"/>
                    <a:ext cx="28683" cy="173861"/>
                  </a:xfrm>
                  <a:custGeom>
                    <a:avLst/>
                    <a:gdLst>
                      <a:gd name="connsiteX0" fmla="*/ 22527 w 28683"/>
                      <a:gd name="connsiteY0" fmla="*/ 144103 h 173861"/>
                      <a:gd name="connsiteX1" fmla="*/ 10213 w 28683"/>
                      <a:gd name="connsiteY1" fmla="*/ 69193 h 173861"/>
                      <a:gd name="connsiteX2" fmla="*/ 2004 w 28683"/>
                      <a:gd name="connsiteY2" fmla="*/ 0 h 173861"/>
                      <a:gd name="connsiteX3" fmla="*/ 8747 w 28683"/>
                      <a:gd name="connsiteY3" fmla="*/ 144836 h 173861"/>
                      <a:gd name="connsiteX4" fmla="*/ 20914 w 28683"/>
                      <a:gd name="connsiteY4" fmla="*/ 170050 h 173861"/>
                      <a:gd name="connsiteX5" fmla="*/ 28684 w 28683"/>
                      <a:gd name="connsiteY5" fmla="*/ 173862 h 173861"/>
                      <a:gd name="connsiteX6" fmla="*/ 22527 w 28683"/>
                      <a:gd name="connsiteY6" fmla="*/ 144103 h 173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83" h="173861">
                        <a:moveTo>
                          <a:pt x="22527" y="144103"/>
                        </a:moveTo>
                        <a:cubicBezTo>
                          <a:pt x="17689" y="119328"/>
                          <a:pt x="13438" y="94261"/>
                          <a:pt x="10213" y="69193"/>
                        </a:cubicBezTo>
                        <a:cubicBezTo>
                          <a:pt x="7281" y="46177"/>
                          <a:pt x="5082" y="23016"/>
                          <a:pt x="2004" y="0"/>
                        </a:cubicBezTo>
                        <a:cubicBezTo>
                          <a:pt x="-4447" y="40607"/>
                          <a:pt x="6548" y="135747"/>
                          <a:pt x="8747" y="144836"/>
                        </a:cubicBezTo>
                        <a:cubicBezTo>
                          <a:pt x="10946" y="153632"/>
                          <a:pt x="13878" y="163893"/>
                          <a:pt x="20914" y="170050"/>
                        </a:cubicBezTo>
                        <a:cubicBezTo>
                          <a:pt x="23406" y="172249"/>
                          <a:pt x="26045" y="173422"/>
                          <a:pt x="28684" y="173862"/>
                        </a:cubicBezTo>
                        <a:cubicBezTo>
                          <a:pt x="26485" y="163893"/>
                          <a:pt x="24433" y="154071"/>
                          <a:pt x="22527" y="14410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12" name="图形 2">
                  <a:extLst>
                    <a:ext uri="{FF2B5EF4-FFF2-40B4-BE49-F238E27FC236}">
                      <a16:creationId xmlns:a16="http://schemas.microsoft.com/office/drawing/2014/main" id="{AB5CC0A6-3516-4459-AF3C-AA2D36218D54}"/>
                    </a:ext>
                  </a:extLst>
                </p:cNvPr>
                <p:cNvGrpSpPr/>
                <p:nvPr/>
              </p:nvGrpSpPr>
              <p:grpSpPr>
                <a:xfrm>
                  <a:off x="5811019" y="4567017"/>
                  <a:ext cx="154071" cy="73170"/>
                  <a:chOff x="5811019" y="4567017"/>
                  <a:chExt cx="154071" cy="73170"/>
                </a:xfrm>
              </p:grpSpPr>
              <p:sp>
                <p:nvSpPr>
                  <p:cNvPr id="713" name="任意多边形: 形状 712">
                    <a:extLst>
                      <a:ext uri="{FF2B5EF4-FFF2-40B4-BE49-F238E27FC236}">
                        <a16:creationId xmlns:a16="http://schemas.microsoft.com/office/drawing/2014/main" id="{44C84643-D602-41BB-82E4-B4A65D3762F7}"/>
                      </a:ext>
                    </a:extLst>
                  </p:cNvPr>
                  <p:cNvSpPr/>
                  <p:nvPr/>
                </p:nvSpPr>
                <p:spPr>
                  <a:xfrm>
                    <a:off x="5811019" y="4600294"/>
                    <a:ext cx="79601" cy="36648"/>
                  </a:xfrm>
                  <a:custGeom>
                    <a:avLst/>
                    <a:gdLst>
                      <a:gd name="connsiteX0" fmla="*/ 880 w 79601"/>
                      <a:gd name="connsiteY0" fmla="*/ 36649 h 36648"/>
                      <a:gd name="connsiteX1" fmla="*/ 0 w 79601"/>
                      <a:gd name="connsiteY1" fmla="*/ 34157 h 36648"/>
                      <a:gd name="connsiteX2" fmla="*/ 78282 w 79601"/>
                      <a:gd name="connsiteY2" fmla="*/ 0 h 36648"/>
                      <a:gd name="connsiteX3" fmla="*/ 79601 w 79601"/>
                      <a:gd name="connsiteY3" fmla="*/ 2346 h 36648"/>
                      <a:gd name="connsiteX4" fmla="*/ 880 w 79601"/>
                      <a:gd name="connsiteY4" fmla="*/ 36649 h 36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601" h="36648">
                        <a:moveTo>
                          <a:pt x="880" y="36649"/>
                        </a:moveTo>
                        <a:lnTo>
                          <a:pt x="0" y="34157"/>
                        </a:lnTo>
                        <a:cubicBezTo>
                          <a:pt x="40753" y="19790"/>
                          <a:pt x="77842" y="147"/>
                          <a:pt x="78282" y="0"/>
                        </a:cubicBezTo>
                        <a:lnTo>
                          <a:pt x="79601" y="2346"/>
                        </a:lnTo>
                        <a:cubicBezTo>
                          <a:pt x="79161" y="2639"/>
                          <a:pt x="41780" y="22283"/>
                          <a:pt x="880" y="36649"/>
                        </a:cubicBezTo>
                        <a:close/>
                      </a:path>
                    </a:pathLst>
                  </a:custGeom>
                  <a:solidFill>
                    <a:srgbClr val="697746"/>
                  </a:solidFill>
                  <a:ln w="14633" cap="flat">
                    <a:noFill/>
                    <a:prstDash val="solid"/>
                    <a:miter/>
                  </a:ln>
                </p:spPr>
                <p:txBody>
                  <a:bodyPr rtlCol="0" anchor="ctr"/>
                  <a:lstStyle/>
                  <a:p>
                    <a:endParaRPr lang="zh-CN" altLang="en-US"/>
                  </a:p>
                </p:txBody>
              </p:sp>
              <p:sp>
                <p:nvSpPr>
                  <p:cNvPr id="714" name="任意多边形: 形状 713">
                    <a:extLst>
                      <a:ext uri="{FF2B5EF4-FFF2-40B4-BE49-F238E27FC236}">
                        <a16:creationId xmlns:a16="http://schemas.microsoft.com/office/drawing/2014/main" id="{DF575C03-B1DD-4F85-8E66-4C0CB202DDED}"/>
                      </a:ext>
                    </a:extLst>
                  </p:cNvPr>
                  <p:cNvSpPr/>
                  <p:nvPr/>
                </p:nvSpPr>
                <p:spPr>
                  <a:xfrm>
                    <a:off x="5823128" y="4567017"/>
                    <a:ext cx="141961" cy="73170"/>
                  </a:xfrm>
                  <a:custGeom>
                    <a:avLst/>
                    <a:gdLst>
                      <a:gd name="connsiteX0" fmla="*/ 204 w 141961"/>
                      <a:gd name="connsiteY0" fmla="*/ 59811 h 73170"/>
                      <a:gd name="connsiteX1" fmla="*/ 6801 w 141961"/>
                      <a:gd name="connsiteY1" fmla="*/ 49109 h 73170"/>
                      <a:gd name="connsiteX2" fmla="*/ 16183 w 141961"/>
                      <a:gd name="connsiteY2" fmla="*/ 44125 h 73170"/>
                      <a:gd name="connsiteX3" fmla="*/ 70717 w 141961"/>
                      <a:gd name="connsiteY3" fmla="*/ 21843 h 73170"/>
                      <a:gd name="connsiteX4" fmla="*/ 122611 w 141961"/>
                      <a:gd name="connsiteY4" fmla="*/ 2785 h 73170"/>
                      <a:gd name="connsiteX5" fmla="*/ 141229 w 141961"/>
                      <a:gd name="connsiteY5" fmla="*/ 0 h 73170"/>
                      <a:gd name="connsiteX6" fmla="*/ 141522 w 141961"/>
                      <a:gd name="connsiteY6" fmla="*/ 147 h 73170"/>
                      <a:gd name="connsiteX7" fmla="*/ 141962 w 141961"/>
                      <a:gd name="connsiteY7" fmla="*/ 440 h 73170"/>
                      <a:gd name="connsiteX8" fmla="*/ 33481 w 141961"/>
                      <a:gd name="connsiteY8" fmla="*/ 69633 h 73170"/>
                      <a:gd name="connsiteX9" fmla="*/ 8853 w 141961"/>
                      <a:gd name="connsiteY9" fmla="*/ 71978 h 73170"/>
                      <a:gd name="connsiteX10" fmla="*/ 351 w 141961"/>
                      <a:gd name="connsiteY10" fmla="*/ 65528 h 73170"/>
                      <a:gd name="connsiteX11" fmla="*/ 204 w 141961"/>
                      <a:gd name="connsiteY11" fmla="*/ 59811 h 7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961" h="73170">
                        <a:moveTo>
                          <a:pt x="204" y="59811"/>
                        </a:moveTo>
                        <a:cubicBezTo>
                          <a:pt x="1377" y="55706"/>
                          <a:pt x="3869" y="52188"/>
                          <a:pt x="6801" y="49109"/>
                        </a:cubicBezTo>
                        <a:cubicBezTo>
                          <a:pt x="10173" y="46910"/>
                          <a:pt x="13838" y="45298"/>
                          <a:pt x="16183" y="44125"/>
                        </a:cubicBezTo>
                        <a:cubicBezTo>
                          <a:pt x="33335" y="34743"/>
                          <a:pt x="52539" y="29026"/>
                          <a:pt x="70717" y="21843"/>
                        </a:cubicBezTo>
                        <a:cubicBezTo>
                          <a:pt x="87721" y="15099"/>
                          <a:pt x="104873" y="8209"/>
                          <a:pt x="122611" y="2785"/>
                        </a:cubicBezTo>
                        <a:cubicBezTo>
                          <a:pt x="130234" y="440"/>
                          <a:pt x="136684" y="1026"/>
                          <a:pt x="141229" y="0"/>
                        </a:cubicBezTo>
                        <a:cubicBezTo>
                          <a:pt x="141375" y="0"/>
                          <a:pt x="141375" y="0"/>
                          <a:pt x="141522" y="147"/>
                        </a:cubicBezTo>
                        <a:cubicBezTo>
                          <a:pt x="141669" y="147"/>
                          <a:pt x="141815" y="293"/>
                          <a:pt x="141962" y="440"/>
                        </a:cubicBezTo>
                        <a:cubicBezTo>
                          <a:pt x="121292" y="25654"/>
                          <a:pt x="41398" y="66994"/>
                          <a:pt x="33481" y="69633"/>
                        </a:cubicBezTo>
                        <a:cubicBezTo>
                          <a:pt x="26152" y="72125"/>
                          <a:pt x="17209" y="74763"/>
                          <a:pt x="8853" y="71978"/>
                        </a:cubicBezTo>
                        <a:cubicBezTo>
                          <a:pt x="5042" y="70659"/>
                          <a:pt x="1963" y="68313"/>
                          <a:pt x="351" y="65528"/>
                        </a:cubicBezTo>
                        <a:cubicBezTo>
                          <a:pt x="-89" y="63476"/>
                          <a:pt x="-89" y="61570"/>
                          <a:pt x="204" y="59811"/>
                        </a:cubicBezTo>
                        <a:close/>
                      </a:path>
                    </a:pathLst>
                  </a:custGeom>
                  <a:solidFill>
                    <a:srgbClr val="769F4F"/>
                  </a:solidFill>
                  <a:ln w="14633" cap="flat">
                    <a:noFill/>
                    <a:prstDash val="solid"/>
                    <a:miter/>
                  </a:ln>
                </p:spPr>
                <p:txBody>
                  <a:bodyPr rtlCol="0" anchor="ctr"/>
                  <a:lstStyle/>
                  <a:p>
                    <a:endParaRPr lang="zh-CN" altLang="en-US"/>
                  </a:p>
                </p:txBody>
              </p:sp>
              <p:sp>
                <p:nvSpPr>
                  <p:cNvPr id="715" name="任意多边形: 形状 714">
                    <a:extLst>
                      <a:ext uri="{FF2B5EF4-FFF2-40B4-BE49-F238E27FC236}">
                        <a16:creationId xmlns:a16="http://schemas.microsoft.com/office/drawing/2014/main" id="{33F71D2D-1F31-4278-A882-06526C1FF2C5}"/>
                      </a:ext>
                    </a:extLst>
                  </p:cNvPr>
                  <p:cNvSpPr/>
                  <p:nvPr/>
                </p:nvSpPr>
                <p:spPr>
                  <a:xfrm>
                    <a:off x="5823186" y="4567017"/>
                    <a:ext cx="141904" cy="73024"/>
                  </a:xfrm>
                  <a:custGeom>
                    <a:avLst/>
                    <a:gdLst>
                      <a:gd name="connsiteX0" fmla="*/ 115810 w 141904"/>
                      <a:gd name="connsiteY0" fmla="*/ 11581 h 73024"/>
                      <a:gd name="connsiteX1" fmla="*/ 0 w 141904"/>
                      <a:gd name="connsiteY1" fmla="*/ 63476 h 73024"/>
                      <a:gd name="connsiteX2" fmla="*/ 293 w 141904"/>
                      <a:gd name="connsiteY2" fmla="*/ 65381 h 73024"/>
                      <a:gd name="connsiteX3" fmla="*/ 8796 w 141904"/>
                      <a:gd name="connsiteY3" fmla="*/ 71832 h 73024"/>
                      <a:gd name="connsiteX4" fmla="*/ 33424 w 141904"/>
                      <a:gd name="connsiteY4" fmla="*/ 69486 h 73024"/>
                      <a:gd name="connsiteX5" fmla="*/ 141904 w 141904"/>
                      <a:gd name="connsiteY5" fmla="*/ 293 h 73024"/>
                      <a:gd name="connsiteX6" fmla="*/ 141464 w 141904"/>
                      <a:gd name="connsiteY6" fmla="*/ 0 h 73024"/>
                      <a:gd name="connsiteX7" fmla="*/ 115810 w 141904"/>
                      <a:gd name="connsiteY7" fmla="*/ 11581 h 7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904" h="73024">
                        <a:moveTo>
                          <a:pt x="115810" y="11581"/>
                        </a:moveTo>
                        <a:cubicBezTo>
                          <a:pt x="94554" y="21110"/>
                          <a:pt x="7183" y="61277"/>
                          <a:pt x="0" y="63476"/>
                        </a:cubicBezTo>
                        <a:cubicBezTo>
                          <a:pt x="0" y="64062"/>
                          <a:pt x="147" y="64795"/>
                          <a:pt x="293" y="65381"/>
                        </a:cubicBezTo>
                        <a:cubicBezTo>
                          <a:pt x="2052" y="68167"/>
                          <a:pt x="5131" y="70659"/>
                          <a:pt x="8796" y="71832"/>
                        </a:cubicBezTo>
                        <a:cubicBezTo>
                          <a:pt x="17152" y="74617"/>
                          <a:pt x="26094" y="71978"/>
                          <a:pt x="33424" y="69486"/>
                        </a:cubicBezTo>
                        <a:cubicBezTo>
                          <a:pt x="41340" y="66701"/>
                          <a:pt x="121234" y="25507"/>
                          <a:pt x="141904" y="293"/>
                        </a:cubicBezTo>
                        <a:cubicBezTo>
                          <a:pt x="141757" y="147"/>
                          <a:pt x="141611" y="147"/>
                          <a:pt x="141464" y="0"/>
                        </a:cubicBezTo>
                        <a:cubicBezTo>
                          <a:pt x="132962" y="3958"/>
                          <a:pt x="124459" y="7770"/>
                          <a:pt x="115810" y="1158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16" name="图形 2">
                <a:extLst>
                  <a:ext uri="{FF2B5EF4-FFF2-40B4-BE49-F238E27FC236}">
                    <a16:creationId xmlns:a16="http://schemas.microsoft.com/office/drawing/2014/main" id="{88EE2833-D9F6-4EA0-B99F-3AD4FF5FF891}"/>
                  </a:ext>
                </a:extLst>
              </p:cNvPr>
              <p:cNvGrpSpPr/>
              <p:nvPr/>
            </p:nvGrpSpPr>
            <p:grpSpPr>
              <a:xfrm>
                <a:off x="5187255" y="3479283"/>
                <a:ext cx="289525" cy="426591"/>
                <a:chOff x="5187250" y="3479282"/>
                <a:chExt cx="289519" cy="426590"/>
              </a:xfrm>
            </p:grpSpPr>
            <p:sp>
              <p:nvSpPr>
                <p:cNvPr id="717" name="任意多边形: 形状 716">
                  <a:extLst>
                    <a:ext uri="{FF2B5EF4-FFF2-40B4-BE49-F238E27FC236}">
                      <a16:creationId xmlns:a16="http://schemas.microsoft.com/office/drawing/2014/main" id="{049501FD-5FE4-446A-8A48-61744A623EE8}"/>
                    </a:ext>
                  </a:extLst>
                </p:cNvPr>
                <p:cNvSpPr/>
                <p:nvPr/>
              </p:nvSpPr>
              <p:spPr>
                <a:xfrm>
                  <a:off x="5290594" y="3575740"/>
                  <a:ext cx="186175" cy="330132"/>
                </a:xfrm>
                <a:custGeom>
                  <a:avLst/>
                  <a:gdLst>
                    <a:gd name="connsiteX0" fmla="*/ 183537 w 186175"/>
                    <a:gd name="connsiteY0" fmla="*/ 330132 h 330132"/>
                    <a:gd name="connsiteX1" fmla="*/ 186176 w 186175"/>
                    <a:gd name="connsiteY1" fmla="*/ 329692 h 330132"/>
                    <a:gd name="connsiteX2" fmla="*/ 1906 w 186175"/>
                    <a:gd name="connsiteY2" fmla="*/ 0 h 330132"/>
                    <a:gd name="connsiteX3" fmla="*/ 0 w 186175"/>
                    <a:gd name="connsiteY3" fmla="*/ 1906 h 330132"/>
                    <a:gd name="connsiteX4" fmla="*/ 183537 w 186175"/>
                    <a:gd name="connsiteY4" fmla="*/ 330132 h 330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75" h="330132">
                      <a:moveTo>
                        <a:pt x="183537" y="330132"/>
                      </a:moveTo>
                      <a:lnTo>
                        <a:pt x="186176" y="329692"/>
                      </a:lnTo>
                      <a:cubicBezTo>
                        <a:pt x="154365" y="146009"/>
                        <a:pt x="3372" y="1466"/>
                        <a:pt x="1906" y="0"/>
                      </a:cubicBezTo>
                      <a:lnTo>
                        <a:pt x="0" y="1906"/>
                      </a:lnTo>
                      <a:cubicBezTo>
                        <a:pt x="1613" y="3372"/>
                        <a:pt x="151872" y="147328"/>
                        <a:pt x="183537" y="330132"/>
                      </a:cubicBezTo>
                      <a:close/>
                    </a:path>
                  </a:pathLst>
                </a:custGeom>
                <a:solidFill>
                  <a:srgbClr val="697746"/>
                </a:solidFill>
                <a:ln w="14633" cap="flat">
                  <a:noFill/>
                  <a:prstDash val="solid"/>
                  <a:miter/>
                </a:ln>
              </p:spPr>
              <p:txBody>
                <a:bodyPr rtlCol="0" anchor="ctr"/>
                <a:lstStyle/>
                <a:p>
                  <a:endParaRPr lang="zh-CN" altLang="en-US"/>
                </a:p>
              </p:txBody>
            </p:sp>
            <p:sp>
              <p:nvSpPr>
                <p:cNvPr id="718" name="任意多边形: 形状 717">
                  <a:extLst>
                    <a:ext uri="{FF2B5EF4-FFF2-40B4-BE49-F238E27FC236}">
                      <a16:creationId xmlns:a16="http://schemas.microsoft.com/office/drawing/2014/main" id="{2F90F263-8812-477D-B117-43D66AB8C54E}"/>
                    </a:ext>
                  </a:extLst>
                </p:cNvPr>
                <p:cNvSpPr/>
                <p:nvPr/>
              </p:nvSpPr>
              <p:spPr>
                <a:xfrm>
                  <a:off x="5208794" y="3494966"/>
                  <a:ext cx="124329" cy="124175"/>
                </a:xfrm>
                <a:custGeom>
                  <a:avLst/>
                  <a:gdLst>
                    <a:gd name="connsiteX0" fmla="*/ 120648 w 124329"/>
                    <a:gd name="connsiteY0" fmla="*/ 101590 h 124175"/>
                    <a:gd name="connsiteX1" fmla="*/ 122407 w 124329"/>
                    <a:gd name="connsiteY1" fmla="*/ 121234 h 124175"/>
                    <a:gd name="connsiteX2" fmla="*/ 116103 w 124329"/>
                    <a:gd name="connsiteY2" fmla="*/ 124166 h 124175"/>
                    <a:gd name="connsiteX3" fmla="*/ 2199 w 124329"/>
                    <a:gd name="connsiteY3" fmla="*/ 4251 h 124175"/>
                    <a:gd name="connsiteX4" fmla="*/ 0 w 124329"/>
                    <a:gd name="connsiteY4" fmla="*/ 0 h 124175"/>
                    <a:gd name="connsiteX5" fmla="*/ 12314 w 124329"/>
                    <a:gd name="connsiteY5" fmla="*/ 7037 h 124175"/>
                    <a:gd name="connsiteX6" fmla="*/ 79161 w 124329"/>
                    <a:gd name="connsiteY6" fmla="*/ 50722 h 124175"/>
                    <a:gd name="connsiteX7" fmla="*/ 113318 w 124329"/>
                    <a:gd name="connsiteY7" fmla="*/ 87811 h 124175"/>
                    <a:gd name="connsiteX8" fmla="*/ 120648 w 124329"/>
                    <a:gd name="connsiteY8" fmla="*/ 101590 h 12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329" h="124175">
                      <a:moveTo>
                        <a:pt x="120648" y="101590"/>
                      </a:moveTo>
                      <a:cubicBezTo>
                        <a:pt x="122847" y="106868"/>
                        <a:pt x="126658" y="116103"/>
                        <a:pt x="122407" y="121234"/>
                      </a:cubicBezTo>
                      <a:cubicBezTo>
                        <a:pt x="120941" y="123140"/>
                        <a:pt x="118449" y="124020"/>
                        <a:pt x="116103" y="124166"/>
                      </a:cubicBezTo>
                      <a:cubicBezTo>
                        <a:pt x="101737" y="125339"/>
                        <a:pt x="8209" y="11141"/>
                        <a:pt x="2199" y="4251"/>
                      </a:cubicBezTo>
                      <a:cubicBezTo>
                        <a:pt x="1319" y="2932"/>
                        <a:pt x="586" y="1466"/>
                        <a:pt x="0" y="0"/>
                      </a:cubicBezTo>
                      <a:cubicBezTo>
                        <a:pt x="4251" y="2199"/>
                        <a:pt x="8209" y="4691"/>
                        <a:pt x="12314" y="7037"/>
                      </a:cubicBezTo>
                      <a:cubicBezTo>
                        <a:pt x="35183" y="20377"/>
                        <a:pt x="58491" y="33863"/>
                        <a:pt x="79161" y="50722"/>
                      </a:cubicBezTo>
                      <a:cubicBezTo>
                        <a:pt x="92208" y="61277"/>
                        <a:pt x="104082" y="73737"/>
                        <a:pt x="113318" y="87811"/>
                      </a:cubicBezTo>
                      <a:cubicBezTo>
                        <a:pt x="115077" y="90156"/>
                        <a:pt x="118156" y="95580"/>
                        <a:pt x="120648" y="101590"/>
                      </a:cubicBezTo>
                      <a:close/>
                    </a:path>
                  </a:pathLst>
                </a:custGeom>
                <a:solidFill>
                  <a:srgbClr val="769F4F"/>
                </a:solidFill>
                <a:ln w="14633" cap="flat">
                  <a:noFill/>
                  <a:prstDash val="solid"/>
                  <a:miter/>
                </a:ln>
              </p:spPr>
              <p:txBody>
                <a:bodyPr rtlCol="0" anchor="ctr"/>
                <a:lstStyle/>
                <a:p>
                  <a:endParaRPr lang="zh-CN" altLang="en-US"/>
                </a:p>
              </p:txBody>
            </p:sp>
            <p:sp>
              <p:nvSpPr>
                <p:cNvPr id="719" name="任意多边形: 形状 718">
                  <a:extLst>
                    <a:ext uri="{FF2B5EF4-FFF2-40B4-BE49-F238E27FC236}">
                      <a16:creationId xmlns:a16="http://schemas.microsoft.com/office/drawing/2014/main" id="{604B1CA6-0F91-4DE0-81E0-BC5996C7EC7A}"/>
                    </a:ext>
                  </a:extLst>
                </p:cNvPr>
                <p:cNvSpPr/>
                <p:nvPr/>
              </p:nvSpPr>
              <p:spPr>
                <a:xfrm>
                  <a:off x="5216271" y="3499071"/>
                  <a:ext cx="117007" cy="111852"/>
                </a:xfrm>
                <a:custGeom>
                  <a:avLst/>
                  <a:gdLst>
                    <a:gd name="connsiteX0" fmla="*/ 101151 w 117007"/>
                    <a:gd name="connsiteY0" fmla="*/ 92501 h 111852"/>
                    <a:gd name="connsiteX1" fmla="*/ 75790 w 117007"/>
                    <a:gd name="connsiteY1" fmla="*/ 66847 h 111852"/>
                    <a:gd name="connsiteX2" fmla="*/ 48083 w 117007"/>
                    <a:gd name="connsiteY2" fmla="*/ 40020 h 111852"/>
                    <a:gd name="connsiteX3" fmla="*/ 18471 w 117007"/>
                    <a:gd name="connsiteY3" fmla="*/ 14073 h 111852"/>
                    <a:gd name="connsiteX4" fmla="*/ 0 w 117007"/>
                    <a:gd name="connsiteY4" fmla="*/ 0 h 111852"/>
                    <a:gd name="connsiteX5" fmla="*/ 4984 w 117007"/>
                    <a:gd name="connsiteY5" fmla="*/ 2932 h 111852"/>
                    <a:gd name="connsiteX6" fmla="*/ 71832 w 117007"/>
                    <a:gd name="connsiteY6" fmla="*/ 46617 h 111852"/>
                    <a:gd name="connsiteX7" fmla="*/ 105988 w 117007"/>
                    <a:gd name="connsiteY7" fmla="*/ 83706 h 111852"/>
                    <a:gd name="connsiteX8" fmla="*/ 113318 w 117007"/>
                    <a:gd name="connsiteY8" fmla="*/ 97486 h 111852"/>
                    <a:gd name="connsiteX9" fmla="*/ 116983 w 117007"/>
                    <a:gd name="connsiteY9" fmla="*/ 111852 h 111852"/>
                    <a:gd name="connsiteX10" fmla="*/ 101151 w 117007"/>
                    <a:gd name="connsiteY10" fmla="*/ 92501 h 11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007" h="111852">
                      <a:moveTo>
                        <a:pt x="101151" y="92501"/>
                      </a:moveTo>
                      <a:cubicBezTo>
                        <a:pt x="93088" y="83559"/>
                        <a:pt x="84439" y="75203"/>
                        <a:pt x="75790" y="66847"/>
                      </a:cubicBezTo>
                      <a:cubicBezTo>
                        <a:pt x="66554" y="57905"/>
                        <a:pt x="57465" y="48816"/>
                        <a:pt x="48083" y="40020"/>
                      </a:cubicBezTo>
                      <a:cubicBezTo>
                        <a:pt x="38555" y="31078"/>
                        <a:pt x="28733" y="22136"/>
                        <a:pt x="18471" y="14073"/>
                      </a:cubicBezTo>
                      <a:cubicBezTo>
                        <a:pt x="12461" y="9382"/>
                        <a:pt x="5717" y="5277"/>
                        <a:pt x="0" y="0"/>
                      </a:cubicBezTo>
                      <a:cubicBezTo>
                        <a:pt x="1613" y="1026"/>
                        <a:pt x="3372" y="1906"/>
                        <a:pt x="4984" y="2932"/>
                      </a:cubicBezTo>
                      <a:cubicBezTo>
                        <a:pt x="27853" y="16272"/>
                        <a:pt x="51162" y="29759"/>
                        <a:pt x="71832" y="46617"/>
                      </a:cubicBezTo>
                      <a:cubicBezTo>
                        <a:pt x="84879" y="57172"/>
                        <a:pt x="96753" y="69633"/>
                        <a:pt x="105988" y="83706"/>
                      </a:cubicBezTo>
                      <a:cubicBezTo>
                        <a:pt x="107601" y="86198"/>
                        <a:pt x="110826" y="91622"/>
                        <a:pt x="113318" y="97486"/>
                      </a:cubicBezTo>
                      <a:cubicBezTo>
                        <a:pt x="114931" y="101297"/>
                        <a:pt x="117276" y="107014"/>
                        <a:pt x="116983" y="111852"/>
                      </a:cubicBezTo>
                      <a:cubicBezTo>
                        <a:pt x="112145" y="105109"/>
                        <a:pt x="106721" y="98658"/>
                        <a:pt x="101151" y="92501"/>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720" name="图形 2">
                  <a:extLst>
                    <a:ext uri="{FF2B5EF4-FFF2-40B4-BE49-F238E27FC236}">
                      <a16:creationId xmlns:a16="http://schemas.microsoft.com/office/drawing/2014/main" id="{90618EF7-FA95-4000-8CC3-C11A4293B574}"/>
                    </a:ext>
                  </a:extLst>
                </p:cNvPr>
                <p:cNvGrpSpPr/>
                <p:nvPr/>
              </p:nvGrpSpPr>
              <p:grpSpPr>
                <a:xfrm>
                  <a:off x="5358408" y="3479282"/>
                  <a:ext cx="31293" cy="194531"/>
                  <a:chOff x="5358420" y="3479282"/>
                  <a:chExt cx="31293" cy="194531"/>
                </a:xfrm>
              </p:grpSpPr>
              <p:sp>
                <p:nvSpPr>
                  <p:cNvPr id="721" name="任意多边形: 形状 720">
                    <a:extLst>
                      <a:ext uri="{FF2B5EF4-FFF2-40B4-BE49-F238E27FC236}">
                        <a16:creationId xmlns:a16="http://schemas.microsoft.com/office/drawing/2014/main" id="{01332263-7D16-4DE1-A065-BD717D7FD78C}"/>
                      </a:ext>
                    </a:extLst>
                  </p:cNvPr>
                  <p:cNvSpPr/>
                  <p:nvPr/>
                </p:nvSpPr>
                <p:spPr>
                  <a:xfrm>
                    <a:off x="5370647" y="3582485"/>
                    <a:ext cx="4706" cy="91328"/>
                  </a:xfrm>
                  <a:custGeom>
                    <a:avLst/>
                    <a:gdLst>
                      <a:gd name="connsiteX0" fmla="*/ 3665 w 4706"/>
                      <a:gd name="connsiteY0" fmla="*/ 91329 h 91328"/>
                      <a:gd name="connsiteX1" fmla="*/ 2639 w 4706"/>
                      <a:gd name="connsiteY1" fmla="*/ 0 h 91328"/>
                      <a:gd name="connsiteX2" fmla="*/ 0 w 4706"/>
                      <a:gd name="connsiteY2" fmla="*/ 293 h 91328"/>
                      <a:gd name="connsiteX3" fmla="*/ 1026 w 4706"/>
                      <a:gd name="connsiteY3" fmla="*/ 91329 h 91328"/>
                      <a:gd name="connsiteX4" fmla="*/ 3665 w 4706"/>
                      <a:gd name="connsiteY4" fmla="*/ 91329 h 9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 h="91328">
                        <a:moveTo>
                          <a:pt x="3665" y="91329"/>
                        </a:moveTo>
                        <a:cubicBezTo>
                          <a:pt x="6450" y="45151"/>
                          <a:pt x="2785" y="440"/>
                          <a:pt x="2639" y="0"/>
                        </a:cubicBezTo>
                        <a:lnTo>
                          <a:pt x="0" y="293"/>
                        </a:lnTo>
                        <a:cubicBezTo>
                          <a:pt x="0" y="733"/>
                          <a:pt x="3811" y="45298"/>
                          <a:pt x="1026" y="91329"/>
                        </a:cubicBezTo>
                        <a:lnTo>
                          <a:pt x="3665" y="91329"/>
                        </a:lnTo>
                        <a:close/>
                      </a:path>
                    </a:pathLst>
                  </a:custGeom>
                  <a:solidFill>
                    <a:srgbClr val="697746"/>
                  </a:solidFill>
                  <a:ln w="14633" cap="flat">
                    <a:noFill/>
                    <a:prstDash val="solid"/>
                    <a:miter/>
                  </a:ln>
                </p:spPr>
                <p:txBody>
                  <a:bodyPr rtlCol="0" anchor="ctr"/>
                  <a:lstStyle/>
                  <a:p>
                    <a:endParaRPr lang="zh-CN" altLang="en-US"/>
                  </a:p>
                </p:txBody>
              </p:sp>
              <p:sp>
                <p:nvSpPr>
                  <p:cNvPr id="722" name="任意多边形: 形状 721">
                    <a:extLst>
                      <a:ext uri="{FF2B5EF4-FFF2-40B4-BE49-F238E27FC236}">
                        <a16:creationId xmlns:a16="http://schemas.microsoft.com/office/drawing/2014/main" id="{F999BABC-E692-4626-AEF4-A19EE7D4AA71}"/>
                      </a:ext>
                    </a:extLst>
                  </p:cNvPr>
                  <p:cNvSpPr/>
                  <p:nvPr/>
                </p:nvSpPr>
                <p:spPr>
                  <a:xfrm>
                    <a:off x="5358420" y="3479282"/>
                    <a:ext cx="31144" cy="181484"/>
                  </a:xfrm>
                  <a:custGeom>
                    <a:avLst/>
                    <a:gdLst>
                      <a:gd name="connsiteX0" fmla="*/ 10322 w 31144"/>
                      <a:gd name="connsiteY0" fmla="*/ 178846 h 181484"/>
                      <a:gd name="connsiteX1" fmla="*/ 2845 w 31144"/>
                      <a:gd name="connsiteY1" fmla="*/ 166679 h 181484"/>
                      <a:gd name="connsiteX2" fmla="*/ 1526 w 31144"/>
                      <a:gd name="connsiteY2" fmla="*/ 154365 h 181484"/>
                      <a:gd name="connsiteX3" fmla="*/ 207 w 31144"/>
                      <a:gd name="connsiteY3" fmla="*/ 85758 h 181484"/>
                      <a:gd name="connsiteX4" fmla="*/ 940 w 31144"/>
                      <a:gd name="connsiteY4" fmla="*/ 21696 h 181484"/>
                      <a:gd name="connsiteX5" fmla="*/ 5044 w 31144"/>
                      <a:gd name="connsiteY5" fmla="*/ 587 h 181484"/>
                      <a:gd name="connsiteX6" fmla="*/ 5191 w 31144"/>
                      <a:gd name="connsiteY6" fmla="*/ 293 h 181484"/>
                      <a:gd name="connsiteX7" fmla="*/ 5631 w 31144"/>
                      <a:gd name="connsiteY7" fmla="*/ 0 h 181484"/>
                      <a:gd name="connsiteX8" fmla="*/ 31138 w 31144"/>
                      <a:gd name="connsiteY8" fmla="*/ 148354 h 181484"/>
                      <a:gd name="connsiteX9" fmla="*/ 24541 w 31144"/>
                      <a:gd name="connsiteY9" fmla="*/ 175621 h 181484"/>
                      <a:gd name="connsiteX10" fmla="*/ 15453 w 31144"/>
                      <a:gd name="connsiteY10" fmla="*/ 181485 h 181484"/>
                      <a:gd name="connsiteX11" fmla="*/ 10322 w 31144"/>
                      <a:gd name="connsiteY11" fmla="*/ 178846 h 18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144" h="181484">
                        <a:moveTo>
                          <a:pt x="10322" y="178846"/>
                        </a:moveTo>
                        <a:cubicBezTo>
                          <a:pt x="6950" y="175621"/>
                          <a:pt x="4604" y="171223"/>
                          <a:pt x="2845" y="166679"/>
                        </a:cubicBezTo>
                        <a:cubicBezTo>
                          <a:pt x="2112" y="161988"/>
                          <a:pt x="1819" y="157443"/>
                          <a:pt x="1526" y="154365"/>
                        </a:cubicBezTo>
                        <a:cubicBezTo>
                          <a:pt x="-966" y="131643"/>
                          <a:pt x="500" y="108627"/>
                          <a:pt x="207" y="85758"/>
                        </a:cubicBezTo>
                        <a:cubicBezTo>
                          <a:pt x="-87" y="64355"/>
                          <a:pt x="-233" y="42952"/>
                          <a:pt x="940" y="21696"/>
                        </a:cubicBezTo>
                        <a:cubicBezTo>
                          <a:pt x="1379" y="12461"/>
                          <a:pt x="4311" y="6010"/>
                          <a:pt x="5044" y="587"/>
                        </a:cubicBezTo>
                        <a:cubicBezTo>
                          <a:pt x="5044" y="440"/>
                          <a:pt x="5191" y="440"/>
                          <a:pt x="5191" y="293"/>
                        </a:cubicBezTo>
                        <a:cubicBezTo>
                          <a:pt x="5338" y="147"/>
                          <a:pt x="5484" y="0"/>
                          <a:pt x="5631" y="0"/>
                        </a:cubicBezTo>
                        <a:cubicBezTo>
                          <a:pt x="21610" y="34010"/>
                          <a:pt x="31431" y="138679"/>
                          <a:pt x="31138" y="148354"/>
                        </a:cubicBezTo>
                        <a:cubicBezTo>
                          <a:pt x="30845" y="157297"/>
                          <a:pt x="30112" y="168145"/>
                          <a:pt x="24541" y="175621"/>
                        </a:cubicBezTo>
                        <a:cubicBezTo>
                          <a:pt x="22049" y="178993"/>
                          <a:pt x="18678" y="181045"/>
                          <a:pt x="15453" y="181485"/>
                        </a:cubicBezTo>
                        <a:cubicBezTo>
                          <a:pt x="13547" y="180899"/>
                          <a:pt x="11788" y="180019"/>
                          <a:pt x="10322" y="178846"/>
                        </a:cubicBezTo>
                        <a:close/>
                      </a:path>
                    </a:pathLst>
                  </a:custGeom>
                  <a:solidFill>
                    <a:srgbClr val="769F4F"/>
                  </a:solidFill>
                  <a:ln w="14633" cap="flat">
                    <a:noFill/>
                    <a:prstDash val="solid"/>
                    <a:miter/>
                  </a:ln>
                </p:spPr>
                <p:txBody>
                  <a:bodyPr rtlCol="0" anchor="ctr"/>
                  <a:lstStyle/>
                  <a:p>
                    <a:endParaRPr lang="zh-CN" altLang="en-US"/>
                  </a:p>
                </p:txBody>
              </p:sp>
              <p:sp>
                <p:nvSpPr>
                  <p:cNvPr id="723" name="任意多边形: 形状 722">
                    <a:extLst>
                      <a:ext uri="{FF2B5EF4-FFF2-40B4-BE49-F238E27FC236}">
                        <a16:creationId xmlns:a16="http://schemas.microsoft.com/office/drawing/2014/main" id="{F3064BB2-1227-4562-B764-04B185E1466C}"/>
                      </a:ext>
                    </a:extLst>
                  </p:cNvPr>
                  <p:cNvSpPr/>
                  <p:nvPr/>
                </p:nvSpPr>
                <p:spPr>
                  <a:xfrm>
                    <a:off x="5369475" y="3493355"/>
                    <a:ext cx="20238" cy="166825"/>
                  </a:xfrm>
                  <a:custGeom>
                    <a:avLst/>
                    <a:gdLst>
                      <a:gd name="connsiteX0" fmla="*/ 6597 w 20238"/>
                      <a:gd name="connsiteY0" fmla="*/ 130910 h 166825"/>
                      <a:gd name="connsiteX1" fmla="*/ 3518 w 20238"/>
                      <a:gd name="connsiteY1" fmla="*/ 54387 h 166825"/>
                      <a:gd name="connsiteX2" fmla="*/ 0 w 20238"/>
                      <a:gd name="connsiteY2" fmla="*/ 0 h 166825"/>
                      <a:gd name="connsiteX3" fmla="*/ 20230 w 20238"/>
                      <a:gd name="connsiteY3" fmla="*/ 134134 h 166825"/>
                      <a:gd name="connsiteX4" fmla="*/ 13633 w 20238"/>
                      <a:gd name="connsiteY4" fmla="*/ 161401 h 166825"/>
                      <a:gd name="connsiteX5" fmla="*/ 6597 w 20238"/>
                      <a:gd name="connsiteY5" fmla="*/ 166825 h 166825"/>
                      <a:gd name="connsiteX6" fmla="*/ 6597 w 20238"/>
                      <a:gd name="connsiteY6" fmla="*/ 130910 h 1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38" h="166825">
                        <a:moveTo>
                          <a:pt x="6597" y="130910"/>
                        </a:moveTo>
                        <a:cubicBezTo>
                          <a:pt x="6010" y="105402"/>
                          <a:pt x="4398" y="79894"/>
                          <a:pt x="3518" y="54387"/>
                        </a:cubicBezTo>
                        <a:cubicBezTo>
                          <a:pt x="2932" y="36209"/>
                          <a:pt x="2199" y="18031"/>
                          <a:pt x="0" y="0"/>
                        </a:cubicBezTo>
                        <a:cubicBezTo>
                          <a:pt x="12900" y="42512"/>
                          <a:pt x="20523" y="125485"/>
                          <a:pt x="20230" y="134134"/>
                        </a:cubicBezTo>
                        <a:cubicBezTo>
                          <a:pt x="19937" y="143077"/>
                          <a:pt x="19204" y="153925"/>
                          <a:pt x="13633" y="161401"/>
                        </a:cubicBezTo>
                        <a:cubicBezTo>
                          <a:pt x="11581" y="164040"/>
                          <a:pt x="9236" y="165946"/>
                          <a:pt x="6597" y="166825"/>
                        </a:cubicBezTo>
                        <a:cubicBezTo>
                          <a:pt x="6890" y="154804"/>
                          <a:pt x="6890" y="142784"/>
                          <a:pt x="6597" y="13091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24" name="图形 2">
                  <a:extLst>
                    <a:ext uri="{FF2B5EF4-FFF2-40B4-BE49-F238E27FC236}">
                      <a16:creationId xmlns:a16="http://schemas.microsoft.com/office/drawing/2014/main" id="{98F17CC6-A242-41EC-B99A-C357D828D736}"/>
                    </a:ext>
                  </a:extLst>
                </p:cNvPr>
                <p:cNvGrpSpPr/>
                <p:nvPr/>
              </p:nvGrpSpPr>
              <p:grpSpPr>
                <a:xfrm>
                  <a:off x="5187250" y="3573103"/>
                  <a:ext cx="167558" cy="78172"/>
                  <a:chOff x="5187257" y="3573103"/>
                  <a:chExt cx="167558" cy="78172"/>
                </a:xfrm>
              </p:grpSpPr>
              <p:sp>
                <p:nvSpPr>
                  <p:cNvPr id="725" name="任意多边形: 形状 724">
                    <a:extLst>
                      <a:ext uri="{FF2B5EF4-FFF2-40B4-BE49-F238E27FC236}">
                        <a16:creationId xmlns:a16="http://schemas.microsoft.com/office/drawing/2014/main" id="{9D950158-3B85-4FBF-B368-FF739EB2025D}"/>
                      </a:ext>
                    </a:extLst>
                  </p:cNvPr>
                  <p:cNvSpPr/>
                  <p:nvPr/>
                </p:nvSpPr>
                <p:spPr>
                  <a:xfrm>
                    <a:off x="5274481" y="3614735"/>
                    <a:ext cx="80334" cy="34742"/>
                  </a:xfrm>
                  <a:custGeom>
                    <a:avLst/>
                    <a:gdLst>
                      <a:gd name="connsiteX0" fmla="*/ 79455 w 80334"/>
                      <a:gd name="connsiteY0" fmla="*/ 34743 h 34742"/>
                      <a:gd name="connsiteX1" fmla="*/ 80334 w 80334"/>
                      <a:gd name="connsiteY1" fmla="*/ 32104 h 34742"/>
                      <a:gd name="connsiteX2" fmla="*/ 1173 w 80334"/>
                      <a:gd name="connsiteY2" fmla="*/ 0 h 34742"/>
                      <a:gd name="connsiteX3" fmla="*/ 0 w 80334"/>
                      <a:gd name="connsiteY3" fmla="*/ 2492 h 34742"/>
                      <a:gd name="connsiteX4" fmla="*/ 79455 w 80334"/>
                      <a:gd name="connsiteY4" fmla="*/ 34743 h 3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4" h="34742">
                        <a:moveTo>
                          <a:pt x="79455" y="34743"/>
                        </a:moveTo>
                        <a:lnTo>
                          <a:pt x="80334" y="32104"/>
                        </a:lnTo>
                        <a:cubicBezTo>
                          <a:pt x="39287" y="18764"/>
                          <a:pt x="1613" y="147"/>
                          <a:pt x="1173" y="0"/>
                        </a:cubicBezTo>
                        <a:lnTo>
                          <a:pt x="0" y="2492"/>
                        </a:lnTo>
                        <a:cubicBezTo>
                          <a:pt x="293" y="2639"/>
                          <a:pt x="38115" y="21256"/>
                          <a:pt x="79455" y="34743"/>
                        </a:cubicBezTo>
                        <a:close/>
                      </a:path>
                    </a:pathLst>
                  </a:custGeom>
                  <a:solidFill>
                    <a:srgbClr val="697746"/>
                  </a:solidFill>
                  <a:ln w="14633" cap="flat">
                    <a:noFill/>
                    <a:prstDash val="solid"/>
                    <a:miter/>
                  </a:ln>
                </p:spPr>
                <p:txBody>
                  <a:bodyPr rtlCol="0" anchor="ctr"/>
                  <a:lstStyle/>
                  <a:p>
                    <a:endParaRPr lang="zh-CN" altLang="en-US"/>
                  </a:p>
                </p:txBody>
              </p:sp>
              <p:sp>
                <p:nvSpPr>
                  <p:cNvPr id="726" name="任意多边形: 形状 725">
                    <a:extLst>
                      <a:ext uri="{FF2B5EF4-FFF2-40B4-BE49-F238E27FC236}">
                        <a16:creationId xmlns:a16="http://schemas.microsoft.com/office/drawing/2014/main" id="{875A3989-D67D-4FC8-9257-AB52A70D1E97}"/>
                      </a:ext>
                    </a:extLst>
                  </p:cNvPr>
                  <p:cNvSpPr/>
                  <p:nvPr/>
                </p:nvSpPr>
                <p:spPr>
                  <a:xfrm>
                    <a:off x="5187403" y="3573103"/>
                    <a:ext cx="155282" cy="77940"/>
                  </a:xfrm>
                  <a:custGeom>
                    <a:avLst/>
                    <a:gdLst>
                      <a:gd name="connsiteX0" fmla="*/ 154658 w 155282"/>
                      <a:gd name="connsiteY0" fmla="*/ 65968 h 77940"/>
                      <a:gd name="connsiteX1" fmla="*/ 146595 w 155282"/>
                      <a:gd name="connsiteY1" fmla="*/ 55266 h 77940"/>
                      <a:gd name="connsiteX2" fmla="*/ 136333 w 155282"/>
                      <a:gd name="connsiteY2" fmla="*/ 49842 h 77940"/>
                      <a:gd name="connsiteX3" fmla="*/ 76816 w 155282"/>
                      <a:gd name="connsiteY3" fmla="*/ 25068 h 77940"/>
                      <a:gd name="connsiteX4" fmla="*/ 20523 w 155282"/>
                      <a:gd name="connsiteY4" fmla="*/ 3665 h 77940"/>
                      <a:gd name="connsiteX5" fmla="*/ 733 w 155282"/>
                      <a:gd name="connsiteY5" fmla="*/ 0 h 77940"/>
                      <a:gd name="connsiteX6" fmla="*/ 440 w 155282"/>
                      <a:gd name="connsiteY6" fmla="*/ 0 h 77940"/>
                      <a:gd name="connsiteX7" fmla="*/ 0 w 155282"/>
                      <a:gd name="connsiteY7" fmla="*/ 293 h 77940"/>
                      <a:gd name="connsiteX8" fmla="*/ 120794 w 155282"/>
                      <a:gd name="connsiteY8" fmla="*/ 73591 h 77940"/>
                      <a:gd name="connsiteX9" fmla="*/ 146888 w 155282"/>
                      <a:gd name="connsiteY9" fmla="*/ 77109 h 77940"/>
                      <a:gd name="connsiteX10" fmla="*/ 155244 w 155282"/>
                      <a:gd name="connsiteY10" fmla="*/ 71245 h 77940"/>
                      <a:gd name="connsiteX11" fmla="*/ 154658 w 155282"/>
                      <a:gd name="connsiteY11" fmla="*/ 65968 h 7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282" h="77940">
                        <a:moveTo>
                          <a:pt x="154658" y="65968"/>
                        </a:moveTo>
                        <a:cubicBezTo>
                          <a:pt x="153045" y="61863"/>
                          <a:pt x="149967" y="58345"/>
                          <a:pt x="146595" y="55266"/>
                        </a:cubicBezTo>
                        <a:cubicBezTo>
                          <a:pt x="142784" y="53067"/>
                          <a:pt x="138826" y="51162"/>
                          <a:pt x="136333" y="49842"/>
                        </a:cubicBezTo>
                        <a:cubicBezTo>
                          <a:pt x="117423" y="39874"/>
                          <a:pt x="96753" y="33130"/>
                          <a:pt x="76816" y="25068"/>
                        </a:cubicBezTo>
                        <a:cubicBezTo>
                          <a:pt x="58198" y="17591"/>
                          <a:pt x="39581" y="9968"/>
                          <a:pt x="20523" y="3665"/>
                        </a:cubicBezTo>
                        <a:cubicBezTo>
                          <a:pt x="12314" y="880"/>
                          <a:pt x="5717" y="1173"/>
                          <a:pt x="733" y="0"/>
                        </a:cubicBezTo>
                        <a:cubicBezTo>
                          <a:pt x="586" y="0"/>
                          <a:pt x="586" y="0"/>
                          <a:pt x="440" y="0"/>
                        </a:cubicBezTo>
                        <a:cubicBezTo>
                          <a:pt x="293" y="0"/>
                          <a:pt x="147" y="147"/>
                          <a:pt x="0" y="293"/>
                        </a:cubicBezTo>
                        <a:cubicBezTo>
                          <a:pt x="24188" y="25947"/>
                          <a:pt x="112145" y="70512"/>
                          <a:pt x="120794" y="73591"/>
                        </a:cubicBezTo>
                        <a:cubicBezTo>
                          <a:pt x="128711" y="76376"/>
                          <a:pt x="138386" y="79455"/>
                          <a:pt x="146888" y="77109"/>
                        </a:cubicBezTo>
                        <a:cubicBezTo>
                          <a:pt x="150700" y="76083"/>
                          <a:pt x="153632" y="73884"/>
                          <a:pt x="155244" y="71245"/>
                        </a:cubicBezTo>
                        <a:cubicBezTo>
                          <a:pt x="155391" y="69486"/>
                          <a:pt x="155098" y="67727"/>
                          <a:pt x="154658" y="65968"/>
                        </a:cubicBezTo>
                        <a:close/>
                      </a:path>
                    </a:pathLst>
                  </a:custGeom>
                  <a:solidFill>
                    <a:srgbClr val="769F4F"/>
                  </a:solidFill>
                  <a:ln w="14633" cap="flat">
                    <a:noFill/>
                    <a:prstDash val="solid"/>
                    <a:miter/>
                  </a:ln>
                </p:spPr>
                <p:txBody>
                  <a:bodyPr rtlCol="0" anchor="ctr"/>
                  <a:lstStyle/>
                  <a:p>
                    <a:endParaRPr lang="zh-CN" altLang="en-US"/>
                  </a:p>
                </p:txBody>
              </p:sp>
              <p:sp>
                <p:nvSpPr>
                  <p:cNvPr id="727" name="任意多边形: 形状 726">
                    <a:extLst>
                      <a:ext uri="{FF2B5EF4-FFF2-40B4-BE49-F238E27FC236}">
                        <a16:creationId xmlns:a16="http://schemas.microsoft.com/office/drawing/2014/main" id="{E1169CA8-70B4-42BA-A418-B3D2DD435703}"/>
                      </a:ext>
                    </a:extLst>
                  </p:cNvPr>
                  <p:cNvSpPr/>
                  <p:nvPr/>
                </p:nvSpPr>
                <p:spPr>
                  <a:xfrm>
                    <a:off x="5187257" y="3573249"/>
                    <a:ext cx="155244" cy="78025"/>
                  </a:xfrm>
                  <a:custGeom>
                    <a:avLst/>
                    <a:gdLst>
                      <a:gd name="connsiteX0" fmla="*/ 880 w 155244"/>
                      <a:gd name="connsiteY0" fmla="*/ 0 h 78025"/>
                      <a:gd name="connsiteX1" fmla="*/ 3811 w 155244"/>
                      <a:gd name="connsiteY1" fmla="*/ 587 h 78025"/>
                      <a:gd name="connsiteX2" fmla="*/ 29905 w 155244"/>
                      <a:gd name="connsiteY2" fmla="*/ 13926 h 78025"/>
                      <a:gd name="connsiteX3" fmla="*/ 62303 w 155244"/>
                      <a:gd name="connsiteY3" fmla="*/ 29759 h 78025"/>
                      <a:gd name="connsiteX4" fmla="*/ 95727 w 155244"/>
                      <a:gd name="connsiteY4" fmla="*/ 44125 h 78025"/>
                      <a:gd name="connsiteX5" fmla="*/ 129004 w 155244"/>
                      <a:gd name="connsiteY5" fmla="*/ 58492 h 78025"/>
                      <a:gd name="connsiteX6" fmla="*/ 145569 w 155244"/>
                      <a:gd name="connsiteY6" fmla="*/ 65968 h 78025"/>
                      <a:gd name="connsiteX7" fmla="*/ 153045 w 155244"/>
                      <a:gd name="connsiteY7" fmla="*/ 69926 h 78025"/>
                      <a:gd name="connsiteX8" fmla="*/ 155244 w 155244"/>
                      <a:gd name="connsiteY8" fmla="*/ 71099 h 78025"/>
                      <a:gd name="connsiteX9" fmla="*/ 155244 w 155244"/>
                      <a:gd name="connsiteY9" fmla="*/ 71392 h 78025"/>
                      <a:gd name="connsiteX10" fmla="*/ 146888 w 155244"/>
                      <a:gd name="connsiteY10" fmla="*/ 77256 h 78025"/>
                      <a:gd name="connsiteX11" fmla="*/ 120794 w 155244"/>
                      <a:gd name="connsiteY11" fmla="*/ 73737 h 78025"/>
                      <a:gd name="connsiteX12" fmla="*/ 0 w 155244"/>
                      <a:gd name="connsiteY12" fmla="*/ 440 h 78025"/>
                      <a:gd name="connsiteX13" fmla="*/ 440 w 155244"/>
                      <a:gd name="connsiteY13" fmla="*/ 147 h 78025"/>
                      <a:gd name="connsiteX14" fmla="*/ 880 w 155244"/>
                      <a:gd name="connsiteY14" fmla="*/ 0 h 7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5244" h="78025">
                        <a:moveTo>
                          <a:pt x="880" y="0"/>
                        </a:moveTo>
                        <a:cubicBezTo>
                          <a:pt x="1759" y="293"/>
                          <a:pt x="2785" y="440"/>
                          <a:pt x="3811" y="587"/>
                        </a:cubicBezTo>
                        <a:cubicBezTo>
                          <a:pt x="12461" y="4984"/>
                          <a:pt x="21256" y="9529"/>
                          <a:pt x="29905" y="13926"/>
                        </a:cubicBezTo>
                        <a:cubicBezTo>
                          <a:pt x="40607" y="19351"/>
                          <a:pt x="51455" y="24775"/>
                          <a:pt x="62303" y="29759"/>
                        </a:cubicBezTo>
                        <a:cubicBezTo>
                          <a:pt x="73298" y="34743"/>
                          <a:pt x="84585" y="39434"/>
                          <a:pt x="95727" y="44125"/>
                        </a:cubicBezTo>
                        <a:cubicBezTo>
                          <a:pt x="106868" y="48816"/>
                          <a:pt x="117862" y="53800"/>
                          <a:pt x="129004" y="58492"/>
                        </a:cubicBezTo>
                        <a:cubicBezTo>
                          <a:pt x="134574" y="60837"/>
                          <a:pt x="140145" y="63329"/>
                          <a:pt x="145569" y="65968"/>
                        </a:cubicBezTo>
                        <a:cubicBezTo>
                          <a:pt x="148061" y="67141"/>
                          <a:pt x="150553" y="68460"/>
                          <a:pt x="153045" y="69926"/>
                        </a:cubicBezTo>
                        <a:cubicBezTo>
                          <a:pt x="153778" y="70366"/>
                          <a:pt x="154511" y="70805"/>
                          <a:pt x="155244" y="71099"/>
                        </a:cubicBezTo>
                        <a:cubicBezTo>
                          <a:pt x="155244" y="71245"/>
                          <a:pt x="155244" y="71245"/>
                          <a:pt x="155244" y="71392"/>
                        </a:cubicBezTo>
                        <a:cubicBezTo>
                          <a:pt x="153778" y="74031"/>
                          <a:pt x="150846" y="76229"/>
                          <a:pt x="146888" y="77256"/>
                        </a:cubicBezTo>
                        <a:cubicBezTo>
                          <a:pt x="138386" y="79455"/>
                          <a:pt x="128857" y="76523"/>
                          <a:pt x="120794" y="73737"/>
                        </a:cubicBezTo>
                        <a:cubicBezTo>
                          <a:pt x="112145" y="70659"/>
                          <a:pt x="24188" y="26094"/>
                          <a:pt x="0" y="440"/>
                        </a:cubicBezTo>
                        <a:cubicBezTo>
                          <a:pt x="147" y="293"/>
                          <a:pt x="293" y="293"/>
                          <a:pt x="440" y="147"/>
                        </a:cubicBezTo>
                        <a:cubicBezTo>
                          <a:pt x="733" y="0"/>
                          <a:pt x="733" y="0"/>
                          <a:pt x="880"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28" name="图形 2">
                  <a:extLst>
                    <a:ext uri="{FF2B5EF4-FFF2-40B4-BE49-F238E27FC236}">
                      <a16:creationId xmlns:a16="http://schemas.microsoft.com/office/drawing/2014/main" id="{6F392C81-E0E5-4887-8AA0-58AD5A32CFD0}"/>
                    </a:ext>
                  </a:extLst>
                </p:cNvPr>
                <p:cNvGrpSpPr/>
                <p:nvPr/>
              </p:nvGrpSpPr>
              <p:grpSpPr>
                <a:xfrm>
                  <a:off x="5403033" y="3538206"/>
                  <a:ext cx="37366" cy="193358"/>
                  <a:chOff x="5403045" y="3538213"/>
                  <a:chExt cx="37366" cy="193358"/>
                </a:xfrm>
              </p:grpSpPr>
              <p:sp>
                <p:nvSpPr>
                  <p:cNvPr id="729" name="任意多边形: 形状 728">
                    <a:extLst>
                      <a:ext uri="{FF2B5EF4-FFF2-40B4-BE49-F238E27FC236}">
                        <a16:creationId xmlns:a16="http://schemas.microsoft.com/office/drawing/2014/main" id="{C7B7A83D-33CE-46AB-9C45-C8A6B0677D25}"/>
                      </a:ext>
                    </a:extLst>
                  </p:cNvPr>
                  <p:cNvSpPr/>
                  <p:nvPr/>
                </p:nvSpPr>
                <p:spPr>
                  <a:xfrm>
                    <a:off x="5408322" y="3641269"/>
                    <a:ext cx="18177" cy="90302"/>
                  </a:xfrm>
                  <a:custGeom>
                    <a:avLst/>
                    <a:gdLst>
                      <a:gd name="connsiteX0" fmla="*/ 2492 w 18177"/>
                      <a:gd name="connsiteY0" fmla="*/ 90303 h 90302"/>
                      <a:gd name="connsiteX1" fmla="*/ 18178 w 18177"/>
                      <a:gd name="connsiteY1" fmla="*/ 293 h 90302"/>
                      <a:gd name="connsiteX2" fmla="*/ 15539 w 18177"/>
                      <a:gd name="connsiteY2" fmla="*/ 0 h 90302"/>
                      <a:gd name="connsiteX3" fmla="*/ 0 w 18177"/>
                      <a:gd name="connsiteY3" fmla="*/ 89716 h 90302"/>
                      <a:gd name="connsiteX4" fmla="*/ 2492 w 18177"/>
                      <a:gd name="connsiteY4" fmla="*/ 90303 h 9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 h="90302">
                        <a:moveTo>
                          <a:pt x="2492" y="90303"/>
                        </a:moveTo>
                        <a:cubicBezTo>
                          <a:pt x="13633" y="45445"/>
                          <a:pt x="18031" y="733"/>
                          <a:pt x="18178" y="293"/>
                        </a:cubicBezTo>
                        <a:lnTo>
                          <a:pt x="15539" y="0"/>
                        </a:lnTo>
                        <a:cubicBezTo>
                          <a:pt x="15539" y="440"/>
                          <a:pt x="10995" y="45005"/>
                          <a:pt x="0" y="89716"/>
                        </a:cubicBezTo>
                        <a:lnTo>
                          <a:pt x="2492" y="90303"/>
                        </a:lnTo>
                        <a:close/>
                      </a:path>
                    </a:pathLst>
                  </a:custGeom>
                  <a:solidFill>
                    <a:srgbClr val="697746"/>
                  </a:solidFill>
                  <a:ln w="14633" cap="flat">
                    <a:noFill/>
                    <a:prstDash val="solid"/>
                    <a:miter/>
                  </a:ln>
                </p:spPr>
                <p:txBody>
                  <a:bodyPr rtlCol="0" anchor="ctr"/>
                  <a:lstStyle/>
                  <a:p>
                    <a:endParaRPr lang="zh-CN" altLang="en-US"/>
                  </a:p>
                </p:txBody>
              </p:sp>
              <p:sp>
                <p:nvSpPr>
                  <p:cNvPr id="730" name="任意多边形: 形状 729">
                    <a:extLst>
                      <a:ext uri="{FF2B5EF4-FFF2-40B4-BE49-F238E27FC236}">
                        <a16:creationId xmlns:a16="http://schemas.microsoft.com/office/drawing/2014/main" id="{47FF2ECB-1C00-40BB-B5EE-D64D150E000C}"/>
                      </a:ext>
                    </a:extLst>
                  </p:cNvPr>
                  <p:cNvSpPr/>
                  <p:nvPr/>
                </p:nvSpPr>
                <p:spPr>
                  <a:xfrm>
                    <a:off x="5403045" y="3538213"/>
                    <a:ext cx="37366" cy="180312"/>
                  </a:xfrm>
                  <a:custGeom>
                    <a:avLst/>
                    <a:gdLst>
                      <a:gd name="connsiteX0" fmla="*/ 5131 w 37366"/>
                      <a:gd name="connsiteY0" fmla="*/ 176794 h 180312"/>
                      <a:gd name="connsiteX1" fmla="*/ 0 w 37366"/>
                      <a:gd name="connsiteY1" fmla="*/ 163454 h 180312"/>
                      <a:gd name="connsiteX2" fmla="*/ 880 w 37366"/>
                      <a:gd name="connsiteY2" fmla="*/ 151140 h 180312"/>
                      <a:gd name="connsiteX3" fmla="*/ 12021 w 37366"/>
                      <a:gd name="connsiteY3" fmla="*/ 83413 h 180312"/>
                      <a:gd name="connsiteX4" fmla="*/ 24481 w 37366"/>
                      <a:gd name="connsiteY4" fmla="*/ 20523 h 180312"/>
                      <a:gd name="connsiteX5" fmla="*/ 32398 w 37366"/>
                      <a:gd name="connsiteY5" fmla="*/ 587 h 180312"/>
                      <a:gd name="connsiteX6" fmla="*/ 32691 w 37366"/>
                      <a:gd name="connsiteY6" fmla="*/ 293 h 180312"/>
                      <a:gd name="connsiteX7" fmla="*/ 33131 w 37366"/>
                      <a:gd name="connsiteY7" fmla="*/ 0 h 180312"/>
                      <a:gd name="connsiteX8" fmla="*/ 31371 w 37366"/>
                      <a:gd name="connsiteY8" fmla="*/ 150553 h 180312"/>
                      <a:gd name="connsiteX9" fmla="*/ 19937 w 37366"/>
                      <a:gd name="connsiteY9" fmla="*/ 176061 h 180312"/>
                      <a:gd name="connsiteX10" fmla="*/ 9969 w 37366"/>
                      <a:gd name="connsiteY10" fmla="*/ 180312 h 180312"/>
                      <a:gd name="connsiteX11" fmla="*/ 5131 w 37366"/>
                      <a:gd name="connsiteY11" fmla="*/ 176794 h 18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366" h="180312">
                        <a:moveTo>
                          <a:pt x="5131" y="176794"/>
                        </a:moveTo>
                        <a:cubicBezTo>
                          <a:pt x="2346" y="172982"/>
                          <a:pt x="880" y="168291"/>
                          <a:pt x="0" y="163454"/>
                        </a:cubicBezTo>
                        <a:cubicBezTo>
                          <a:pt x="147" y="158763"/>
                          <a:pt x="733" y="154072"/>
                          <a:pt x="880" y="151140"/>
                        </a:cubicBezTo>
                        <a:cubicBezTo>
                          <a:pt x="2492" y="128417"/>
                          <a:pt x="8209" y="105988"/>
                          <a:pt x="12021" y="83413"/>
                        </a:cubicBezTo>
                        <a:cubicBezTo>
                          <a:pt x="15686" y="62303"/>
                          <a:pt x="19351" y="41340"/>
                          <a:pt x="24481" y="20523"/>
                        </a:cubicBezTo>
                        <a:cubicBezTo>
                          <a:pt x="26680" y="11581"/>
                          <a:pt x="30639" y="5717"/>
                          <a:pt x="32398" y="587"/>
                        </a:cubicBezTo>
                        <a:cubicBezTo>
                          <a:pt x="32544" y="440"/>
                          <a:pt x="32544" y="440"/>
                          <a:pt x="32691" y="293"/>
                        </a:cubicBezTo>
                        <a:cubicBezTo>
                          <a:pt x="32837" y="147"/>
                          <a:pt x="32984" y="147"/>
                          <a:pt x="33131" y="0"/>
                        </a:cubicBezTo>
                        <a:cubicBezTo>
                          <a:pt x="42659" y="36356"/>
                          <a:pt x="33424" y="141025"/>
                          <a:pt x="31371" y="150553"/>
                        </a:cubicBezTo>
                        <a:cubicBezTo>
                          <a:pt x="29466" y="159349"/>
                          <a:pt x="26680" y="169757"/>
                          <a:pt x="19937" y="176061"/>
                        </a:cubicBezTo>
                        <a:cubicBezTo>
                          <a:pt x="16859" y="178993"/>
                          <a:pt x="13194" y="180312"/>
                          <a:pt x="9969" y="180312"/>
                        </a:cubicBezTo>
                        <a:cubicBezTo>
                          <a:pt x="7916" y="179432"/>
                          <a:pt x="6450" y="178260"/>
                          <a:pt x="5131" y="176794"/>
                        </a:cubicBezTo>
                        <a:close/>
                      </a:path>
                    </a:pathLst>
                  </a:custGeom>
                  <a:solidFill>
                    <a:srgbClr val="769F4F"/>
                  </a:solidFill>
                  <a:ln w="14633" cap="flat">
                    <a:noFill/>
                    <a:prstDash val="solid"/>
                    <a:miter/>
                  </a:ln>
                </p:spPr>
                <p:txBody>
                  <a:bodyPr rtlCol="0" anchor="ctr"/>
                  <a:lstStyle/>
                  <a:p>
                    <a:endParaRPr lang="zh-CN" altLang="en-US"/>
                  </a:p>
                </p:txBody>
              </p:sp>
              <p:sp>
                <p:nvSpPr>
                  <p:cNvPr id="731" name="任意多边形: 形状 730">
                    <a:extLst>
                      <a:ext uri="{FF2B5EF4-FFF2-40B4-BE49-F238E27FC236}">
                        <a16:creationId xmlns:a16="http://schemas.microsoft.com/office/drawing/2014/main" id="{4D76ADA0-1FA7-46B6-8632-7C7841071CE9}"/>
                      </a:ext>
                    </a:extLst>
                  </p:cNvPr>
                  <p:cNvSpPr/>
                  <p:nvPr/>
                </p:nvSpPr>
                <p:spPr>
                  <a:xfrm>
                    <a:off x="5415066" y="3543783"/>
                    <a:ext cx="25303" cy="174448"/>
                  </a:xfrm>
                  <a:custGeom>
                    <a:avLst/>
                    <a:gdLst>
                      <a:gd name="connsiteX0" fmla="*/ 5424 w 25303"/>
                      <a:gd name="connsiteY0" fmla="*/ 144689 h 174448"/>
                      <a:gd name="connsiteX1" fmla="*/ 15832 w 25303"/>
                      <a:gd name="connsiteY1" fmla="*/ 69486 h 174448"/>
                      <a:gd name="connsiteX2" fmla="*/ 22283 w 25303"/>
                      <a:gd name="connsiteY2" fmla="*/ 0 h 174448"/>
                      <a:gd name="connsiteX3" fmla="*/ 19204 w 25303"/>
                      <a:gd name="connsiteY3" fmla="*/ 144983 h 174448"/>
                      <a:gd name="connsiteX4" fmla="*/ 7770 w 25303"/>
                      <a:gd name="connsiteY4" fmla="*/ 170490 h 174448"/>
                      <a:gd name="connsiteX5" fmla="*/ 0 w 25303"/>
                      <a:gd name="connsiteY5" fmla="*/ 174448 h 174448"/>
                      <a:gd name="connsiteX6" fmla="*/ 5424 w 25303"/>
                      <a:gd name="connsiteY6" fmla="*/ 144689 h 17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03" h="174448">
                        <a:moveTo>
                          <a:pt x="5424" y="144689"/>
                        </a:moveTo>
                        <a:cubicBezTo>
                          <a:pt x="9675" y="119768"/>
                          <a:pt x="13193" y="94700"/>
                          <a:pt x="15832" y="69486"/>
                        </a:cubicBezTo>
                        <a:cubicBezTo>
                          <a:pt x="18178" y="46324"/>
                          <a:pt x="19790" y="23162"/>
                          <a:pt x="22283" y="0"/>
                        </a:cubicBezTo>
                        <a:cubicBezTo>
                          <a:pt x="29759" y="40460"/>
                          <a:pt x="21256" y="135894"/>
                          <a:pt x="19204" y="144983"/>
                        </a:cubicBezTo>
                        <a:cubicBezTo>
                          <a:pt x="17298" y="153778"/>
                          <a:pt x="14513" y="164186"/>
                          <a:pt x="7770" y="170490"/>
                        </a:cubicBezTo>
                        <a:cubicBezTo>
                          <a:pt x="5424" y="172689"/>
                          <a:pt x="2639" y="174008"/>
                          <a:pt x="0" y="174448"/>
                        </a:cubicBezTo>
                        <a:cubicBezTo>
                          <a:pt x="1906" y="164626"/>
                          <a:pt x="3811" y="154658"/>
                          <a:pt x="5424" y="144689"/>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32" name="图形 2">
                  <a:extLst>
                    <a:ext uri="{FF2B5EF4-FFF2-40B4-BE49-F238E27FC236}">
                      <a16:creationId xmlns:a16="http://schemas.microsoft.com/office/drawing/2014/main" id="{DBC2C6BD-D173-402C-AE37-FCDA771736FF}"/>
                    </a:ext>
                  </a:extLst>
                </p:cNvPr>
                <p:cNvGrpSpPr/>
                <p:nvPr/>
              </p:nvGrpSpPr>
              <p:grpSpPr>
                <a:xfrm>
                  <a:off x="5242670" y="3647719"/>
                  <a:ext cx="155976" cy="69932"/>
                  <a:chOff x="5242670" y="3647719"/>
                  <a:chExt cx="155976" cy="69932"/>
                </a:xfrm>
              </p:grpSpPr>
              <p:sp>
                <p:nvSpPr>
                  <p:cNvPr id="733" name="任意多边形: 形状 732">
                    <a:extLst>
                      <a:ext uri="{FF2B5EF4-FFF2-40B4-BE49-F238E27FC236}">
                        <a16:creationId xmlns:a16="http://schemas.microsoft.com/office/drawing/2014/main" id="{FD406554-003F-48E7-86DB-2CDA7202FD3F}"/>
                      </a:ext>
                    </a:extLst>
                  </p:cNvPr>
                  <p:cNvSpPr/>
                  <p:nvPr/>
                </p:nvSpPr>
                <p:spPr>
                  <a:xfrm>
                    <a:off x="5318313" y="3678944"/>
                    <a:ext cx="80334" cy="34742"/>
                  </a:xfrm>
                  <a:custGeom>
                    <a:avLst/>
                    <a:gdLst>
                      <a:gd name="connsiteX0" fmla="*/ 79454 w 80334"/>
                      <a:gd name="connsiteY0" fmla="*/ 34743 h 34742"/>
                      <a:gd name="connsiteX1" fmla="*/ 80334 w 80334"/>
                      <a:gd name="connsiteY1" fmla="*/ 32104 h 34742"/>
                      <a:gd name="connsiteX2" fmla="*/ 1173 w 80334"/>
                      <a:gd name="connsiteY2" fmla="*/ 0 h 34742"/>
                      <a:gd name="connsiteX3" fmla="*/ 0 w 80334"/>
                      <a:gd name="connsiteY3" fmla="*/ 2492 h 34742"/>
                      <a:gd name="connsiteX4" fmla="*/ 79454 w 80334"/>
                      <a:gd name="connsiteY4" fmla="*/ 34743 h 3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34" h="34742">
                        <a:moveTo>
                          <a:pt x="79454" y="34743"/>
                        </a:moveTo>
                        <a:lnTo>
                          <a:pt x="80334" y="32104"/>
                        </a:lnTo>
                        <a:cubicBezTo>
                          <a:pt x="39288" y="18764"/>
                          <a:pt x="1613" y="147"/>
                          <a:pt x="1173" y="0"/>
                        </a:cubicBezTo>
                        <a:lnTo>
                          <a:pt x="0" y="2492"/>
                        </a:lnTo>
                        <a:cubicBezTo>
                          <a:pt x="440" y="2639"/>
                          <a:pt x="38261" y="21403"/>
                          <a:pt x="79454" y="34743"/>
                        </a:cubicBezTo>
                        <a:close/>
                      </a:path>
                    </a:pathLst>
                  </a:custGeom>
                  <a:solidFill>
                    <a:srgbClr val="697746"/>
                  </a:solidFill>
                  <a:ln w="14633" cap="flat">
                    <a:noFill/>
                    <a:prstDash val="solid"/>
                    <a:miter/>
                  </a:ln>
                </p:spPr>
                <p:txBody>
                  <a:bodyPr rtlCol="0" anchor="ctr"/>
                  <a:lstStyle/>
                  <a:p>
                    <a:endParaRPr lang="zh-CN" altLang="en-US"/>
                  </a:p>
                </p:txBody>
              </p:sp>
              <p:sp>
                <p:nvSpPr>
                  <p:cNvPr id="734" name="任意多边形: 形状 733">
                    <a:extLst>
                      <a:ext uri="{FF2B5EF4-FFF2-40B4-BE49-F238E27FC236}">
                        <a16:creationId xmlns:a16="http://schemas.microsoft.com/office/drawing/2014/main" id="{9C12E396-3FA1-4095-8E47-CE102ECE1533}"/>
                      </a:ext>
                    </a:extLst>
                  </p:cNvPr>
                  <p:cNvSpPr/>
                  <p:nvPr/>
                </p:nvSpPr>
                <p:spPr>
                  <a:xfrm>
                    <a:off x="5242816" y="3647719"/>
                    <a:ext cx="143529" cy="69932"/>
                  </a:xfrm>
                  <a:custGeom>
                    <a:avLst/>
                    <a:gdLst>
                      <a:gd name="connsiteX0" fmla="*/ 143223 w 143529"/>
                      <a:gd name="connsiteY0" fmla="*/ 56146 h 69932"/>
                      <a:gd name="connsiteX1" fmla="*/ 136333 w 143529"/>
                      <a:gd name="connsiteY1" fmla="*/ 45591 h 69932"/>
                      <a:gd name="connsiteX2" fmla="*/ 126951 w 143529"/>
                      <a:gd name="connsiteY2" fmla="*/ 40900 h 69932"/>
                      <a:gd name="connsiteX3" fmla="*/ 71831 w 143529"/>
                      <a:gd name="connsiteY3" fmla="*/ 19937 h 69932"/>
                      <a:gd name="connsiteX4" fmla="*/ 19497 w 143529"/>
                      <a:gd name="connsiteY4" fmla="*/ 2199 h 69932"/>
                      <a:gd name="connsiteX5" fmla="*/ 733 w 143529"/>
                      <a:gd name="connsiteY5" fmla="*/ 0 h 69932"/>
                      <a:gd name="connsiteX6" fmla="*/ 440 w 143529"/>
                      <a:gd name="connsiteY6" fmla="*/ 147 h 69932"/>
                      <a:gd name="connsiteX7" fmla="*/ 0 w 143529"/>
                      <a:gd name="connsiteY7" fmla="*/ 440 h 69932"/>
                      <a:gd name="connsiteX8" fmla="*/ 110240 w 143529"/>
                      <a:gd name="connsiteY8" fmla="*/ 66847 h 69932"/>
                      <a:gd name="connsiteX9" fmla="*/ 135014 w 143529"/>
                      <a:gd name="connsiteY9" fmla="*/ 68460 h 69932"/>
                      <a:gd name="connsiteX10" fmla="*/ 143370 w 143529"/>
                      <a:gd name="connsiteY10" fmla="*/ 61717 h 69932"/>
                      <a:gd name="connsiteX11" fmla="*/ 143223 w 143529"/>
                      <a:gd name="connsiteY11" fmla="*/ 56146 h 6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29" h="69932">
                        <a:moveTo>
                          <a:pt x="143223" y="56146"/>
                        </a:moveTo>
                        <a:cubicBezTo>
                          <a:pt x="141904" y="52041"/>
                          <a:pt x="139412" y="48523"/>
                          <a:pt x="136333" y="45591"/>
                        </a:cubicBezTo>
                        <a:cubicBezTo>
                          <a:pt x="132815" y="43539"/>
                          <a:pt x="129150" y="42073"/>
                          <a:pt x="126951" y="40900"/>
                        </a:cubicBezTo>
                        <a:cubicBezTo>
                          <a:pt x="109507" y="31958"/>
                          <a:pt x="90156" y="26680"/>
                          <a:pt x="71831" y="19937"/>
                        </a:cubicBezTo>
                        <a:cubicBezTo>
                          <a:pt x="54533" y="13633"/>
                          <a:pt x="37235" y="7183"/>
                          <a:pt x="19497" y="2199"/>
                        </a:cubicBezTo>
                        <a:cubicBezTo>
                          <a:pt x="11874" y="0"/>
                          <a:pt x="5424" y="880"/>
                          <a:pt x="733" y="0"/>
                        </a:cubicBezTo>
                        <a:cubicBezTo>
                          <a:pt x="586" y="0"/>
                          <a:pt x="586" y="0"/>
                          <a:pt x="440" y="147"/>
                        </a:cubicBezTo>
                        <a:cubicBezTo>
                          <a:pt x="293" y="147"/>
                          <a:pt x="147" y="293"/>
                          <a:pt x="0" y="440"/>
                        </a:cubicBezTo>
                        <a:cubicBezTo>
                          <a:pt x="21256" y="25214"/>
                          <a:pt x="102177" y="64355"/>
                          <a:pt x="110240" y="66847"/>
                        </a:cubicBezTo>
                        <a:cubicBezTo>
                          <a:pt x="117716" y="69193"/>
                          <a:pt x="126658" y="71538"/>
                          <a:pt x="135014" y="68460"/>
                        </a:cubicBezTo>
                        <a:cubicBezTo>
                          <a:pt x="138826" y="67141"/>
                          <a:pt x="141757" y="64648"/>
                          <a:pt x="143370" y="61717"/>
                        </a:cubicBezTo>
                        <a:cubicBezTo>
                          <a:pt x="143663" y="59664"/>
                          <a:pt x="143516" y="57905"/>
                          <a:pt x="143223" y="56146"/>
                        </a:cubicBezTo>
                        <a:close/>
                      </a:path>
                    </a:pathLst>
                  </a:custGeom>
                  <a:solidFill>
                    <a:srgbClr val="769F4F"/>
                  </a:solidFill>
                  <a:ln w="14633" cap="flat">
                    <a:noFill/>
                    <a:prstDash val="solid"/>
                    <a:miter/>
                  </a:ln>
                </p:spPr>
                <p:txBody>
                  <a:bodyPr rtlCol="0" anchor="ctr"/>
                  <a:lstStyle/>
                  <a:p>
                    <a:endParaRPr lang="zh-CN" altLang="en-US"/>
                  </a:p>
                </p:txBody>
              </p:sp>
              <p:sp>
                <p:nvSpPr>
                  <p:cNvPr id="735" name="任意多边形: 形状 734">
                    <a:extLst>
                      <a:ext uri="{FF2B5EF4-FFF2-40B4-BE49-F238E27FC236}">
                        <a16:creationId xmlns:a16="http://schemas.microsoft.com/office/drawing/2014/main" id="{A0E8B0D6-EB12-492F-A91A-43C05BFEB8CC}"/>
                      </a:ext>
                    </a:extLst>
                  </p:cNvPr>
                  <p:cNvSpPr/>
                  <p:nvPr/>
                </p:nvSpPr>
                <p:spPr>
                  <a:xfrm>
                    <a:off x="5242670" y="3647866"/>
                    <a:ext cx="143663" cy="69687"/>
                  </a:xfrm>
                  <a:custGeom>
                    <a:avLst/>
                    <a:gdLst>
                      <a:gd name="connsiteX0" fmla="*/ 26680 w 143663"/>
                      <a:gd name="connsiteY0" fmla="*/ 10702 h 69687"/>
                      <a:gd name="connsiteX1" fmla="*/ 143663 w 143663"/>
                      <a:gd name="connsiteY1" fmla="*/ 59664 h 69687"/>
                      <a:gd name="connsiteX2" fmla="*/ 143370 w 143663"/>
                      <a:gd name="connsiteY2" fmla="*/ 61570 h 69687"/>
                      <a:gd name="connsiteX3" fmla="*/ 135014 w 143663"/>
                      <a:gd name="connsiteY3" fmla="*/ 68313 h 69687"/>
                      <a:gd name="connsiteX4" fmla="*/ 110239 w 143663"/>
                      <a:gd name="connsiteY4" fmla="*/ 66701 h 69687"/>
                      <a:gd name="connsiteX5" fmla="*/ 0 w 143663"/>
                      <a:gd name="connsiteY5" fmla="*/ 293 h 69687"/>
                      <a:gd name="connsiteX6" fmla="*/ 440 w 143663"/>
                      <a:gd name="connsiteY6" fmla="*/ 0 h 69687"/>
                      <a:gd name="connsiteX7" fmla="*/ 26680 w 143663"/>
                      <a:gd name="connsiteY7" fmla="*/ 10702 h 6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63" h="69687">
                        <a:moveTo>
                          <a:pt x="26680" y="10702"/>
                        </a:moveTo>
                        <a:cubicBezTo>
                          <a:pt x="48083" y="19644"/>
                          <a:pt x="136480" y="57612"/>
                          <a:pt x="143663" y="59664"/>
                        </a:cubicBezTo>
                        <a:cubicBezTo>
                          <a:pt x="143663" y="60251"/>
                          <a:pt x="143517" y="60984"/>
                          <a:pt x="143370" y="61570"/>
                        </a:cubicBezTo>
                        <a:cubicBezTo>
                          <a:pt x="141757" y="64502"/>
                          <a:pt x="138679" y="66848"/>
                          <a:pt x="135014" y="68313"/>
                        </a:cubicBezTo>
                        <a:cubicBezTo>
                          <a:pt x="126658" y="71245"/>
                          <a:pt x="117716" y="68900"/>
                          <a:pt x="110239" y="66701"/>
                        </a:cubicBezTo>
                        <a:cubicBezTo>
                          <a:pt x="102177" y="64209"/>
                          <a:pt x="21256" y="24921"/>
                          <a:pt x="0" y="293"/>
                        </a:cubicBezTo>
                        <a:cubicBezTo>
                          <a:pt x="147" y="147"/>
                          <a:pt x="293" y="147"/>
                          <a:pt x="440" y="0"/>
                        </a:cubicBezTo>
                        <a:cubicBezTo>
                          <a:pt x="9235" y="3518"/>
                          <a:pt x="17885" y="7037"/>
                          <a:pt x="26680" y="10702"/>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36" name="图形 2">
                <a:extLst>
                  <a:ext uri="{FF2B5EF4-FFF2-40B4-BE49-F238E27FC236}">
                    <a16:creationId xmlns:a16="http://schemas.microsoft.com/office/drawing/2014/main" id="{476DC876-9E2F-464A-9AD3-A7143F78D672}"/>
                  </a:ext>
                </a:extLst>
              </p:cNvPr>
              <p:cNvGrpSpPr/>
              <p:nvPr/>
            </p:nvGrpSpPr>
            <p:grpSpPr>
              <a:xfrm>
                <a:off x="3902057" y="5073063"/>
                <a:ext cx="182840" cy="400351"/>
                <a:chOff x="3902058" y="5073046"/>
                <a:chExt cx="182842" cy="400338"/>
              </a:xfrm>
            </p:grpSpPr>
            <p:sp>
              <p:nvSpPr>
                <p:cNvPr id="737" name="任意多边形: 形状 736">
                  <a:extLst>
                    <a:ext uri="{FF2B5EF4-FFF2-40B4-BE49-F238E27FC236}">
                      <a16:creationId xmlns:a16="http://schemas.microsoft.com/office/drawing/2014/main" id="{875D24AF-468C-49F5-99F1-8B11D57495B9}"/>
                    </a:ext>
                  </a:extLst>
                </p:cNvPr>
                <p:cNvSpPr/>
                <p:nvPr/>
              </p:nvSpPr>
              <p:spPr>
                <a:xfrm>
                  <a:off x="3992074" y="5169347"/>
                  <a:ext cx="64679" cy="304037"/>
                </a:xfrm>
                <a:custGeom>
                  <a:avLst/>
                  <a:gdLst>
                    <a:gd name="connsiteX0" fmla="*/ 54240 w 64679"/>
                    <a:gd name="connsiteY0" fmla="*/ 303598 h 304038"/>
                    <a:gd name="connsiteX1" fmla="*/ 56879 w 64679"/>
                    <a:gd name="connsiteY1" fmla="*/ 304038 h 304038"/>
                    <a:gd name="connsiteX2" fmla="*/ 42366 w 64679"/>
                    <a:gd name="connsiteY2" fmla="*/ 75496 h 304038"/>
                    <a:gd name="connsiteX3" fmla="*/ 2052 w 64679"/>
                    <a:gd name="connsiteY3" fmla="*/ 0 h 304038"/>
                    <a:gd name="connsiteX4" fmla="*/ 0 w 64679"/>
                    <a:gd name="connsiteY4" fmla="*/ 1759 h 304038"/>
                    <a:gd name="connsiteX5" fmla="*/ 54240 w 64679"/>
                    <a:gd name="connsiteY5" fmla="*/ 303598 h 30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79" h="304038">
                      <a:moveTo>
                        <a:pt x="54240" y="303598"/>
                      </a:moveTo>
                      <a:lnTo>
                        <a:pt x="56879" y="304038"/>
                      </a:lnTo>
                      <a:cubicBezTo>
                        <a:pt x="74617" y="198490"/>
                        <a:pt x="58785" y="121527"/>
                        <a:pt x="42366" y="75496"/>
                      </a:cubicBezTo>
                      <a:cubicBezTo>
                        <a:pt x="24628" y="25507"/>
                        <a:pt x="2346" y="147"/>
                        <a:pt x="2052" y="0"/>
                      </a:cubicBezTo>
                      <a:lnTo>
                        <a:pt x="0" y="1759"/>
                      </a:lnTo>
                      <a:cubicBezTo>
                        <a:pt x="1026" y="2785"/>
                        <a:pt x="87957" y="103056"/>
                        <a:pt x="54240" y="303598"/>
                      </a:cubicBezTo>
                      <a:close/>
                    </a:path>
                  </a:pathLst>
                </a:custGeom>
                <a:solidFill>
                  <a:srgbClr val="697746"/>
                </a:solidFill>
                <a:ln w="14633" cap="flat">
                  <a:noFill/>
                  <a:prstDash val="solid"/>
                  <a:miter/>
                </a:ln>
              </p:spPr>
              <p:txBody>
                <a:bodyPr rtlCol="0" anchor="ctr"/>
                <a:lstStyle/>
                <a:p>
                  <a:endParaRPr lang="zh-CN" altLang="en-US"/>
                </a:p>
              </p:txBody>
            </p:sp>
            <p:sp>
              <p:nvSpPr>
                <p:cNvPr id="738" name="任意多边形: 形状 737">
                  <a:extLst>
                    <a:ext uri="{FF2B5EF4-FFF2-40B4-BE49-F238E27FC236}">
                      <a16:creationId xmlns:a16="http://schemas.microsoft.com/office/drawing/2014/main" id="{8F12110F-13B3-4BAA-9C65-BDF92A176232}"/>
                    </a:ext>
                  </a:extLst>
                </p:cNvPr>
                <p:cNvSpPr/>
                <p:nvPr/>
              </p:nvSpPr>
              <p:spPr>
                <a:xfrm>
                  <a:off x="3943258" y="5077287"/>
                  <a:ext cx="88989" cy="151329"/>
                </a:xfrm>
                <a:custGeom>
                  <a:avLst/>
                  <a:gdLst>
                    <a:gd name="connsiteX0" fmla="*/ 88397 w 88989"/>
                    <a:gd name="connsiteY0" fmla="*/ 130616 h 151330"/>
                    <a:gd name="connsiteX1" fmla="*/ 84732 w 88989"/>
                    <a:gd name="connsiteY1" fmla="*/ 149967 h 151330"/>
                    <a:gd name="connsiteX2" fmla="*/ 77842 w 88989"/>
                    <a:gd name="connsiteY2" fmla="*/ 151140 h 151330"/>
                    <a:gd name="connsiteX3" fmla="*/ 1026 w 88989"/>
                    <a:gd name="connsiteY3" fmla="*/ 4691 h 151330"/>
                    <a:gd name="connsiteX4" fmla="*/ 0 w 88989"/>
                    <a:gd name="connsiteY4" fmla="*/ 0 h 151330"/>
                    <a:gd name="connsiteX5" fmla="*/ 9822 w 88989"/>
                    <a:gd name="connsiteY5" fmla="*/ 10115 h 151330"/>
                    <a:gd name="connsiteX6" fmla="*/ 62156 w 88989"/>
                    <a:gd name="connsiteY6" fmla="*/ 70365 h 151330"/>
                    <a:gd name="connsiteX7" fmla="*/ 84878 w 88989"/>
                    <a:gd name="connsiteY7" fmla="*/ 115370 h 151330"/>
                    <a:gd name="connsiteX8" fmla="*/ 88397 w 88989"/>
                    <a:gd name="connsiteY8" fmla="*/ 130616 h 15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89" h="151330">
                      <a:moveTo>
                        <a:pt x="88397" y="130616"/>
                      </a:moveTo>
                      <a:cubicBezTo>
                        <a:pt x="89130" y="136187"/>
                        <a:pt x="90156" y="146155"/>
                        <a:pt x="84732" y="149967"/>
                      </a:cubicBezTo>
                      <a:cubicBezTo>
                        <a:pt x="82826" y="151286"/>
                        <a:pt x="80187" y="151579"/>
                        <a:pt x="77842" y="151140"/>
                      </a:cubicBezTo>
                      <a:cubicBezTo>
                        <a:pt x="63769" y="148354"/>
                        <a:pt x="4984" y="12900"/>
                        <a:pt x="1026" y="4691"/>
                      </a:cubicBezTo>
                      <a:cubicBezTo>
                        <a:pt x="586" y="3078"/>
                        <a:pt x="147" y="1612"/>
                        <a:pt x="0" y="0"/>
                      </a:cubicBezTo>
                      <a:cubicBezTo>
                        <a:pt x="3372" y="3225"/>
                        <a:pt x="6597" y="6743"/>
                        <a:pt x="9822" y="10115"/>
                      </a:cubicBezTo>
                      <a:cubicBezTo>
                        <a:pt x="28146" y="29319"/>
                        <a:pt x="46910" y="48670"/>
                        <a:pt x="62156" y="70365"/>
                      </a:cubicBezTo>
                      <a:cubicBezTo>
                        <a:pt x="71832" y="84145"/>
                        <a:pt x="79894" y="99245"/>
                        <a:pt x="84878" y="115370"/>
                      </a:cubicBezTo>
                      <a:cubicBezTo>
                        <a:pt x="86051" y="118156"/>
                        <a:pt x="87664" y="124313"/>
                        <a:pt x="88397" y="130616"/>
                      </a:cubicBezTo>
                      <a:close/>
                    </a:path>
                  </a:pathLst>
                </a:custGeom>
                <a:solidFill>
                  <a:srgbClr val="769F4F"/>
                </a:solidFill>
                <a:ln w="14633" cap="flat">
                  <a:noFill/>
                  <a:prstDash val="solid"/>
                  <a:miter/>
                </a:ln>
              </p:spPr>
              <p:txBody>
                <a:bodyPr rtlCol="0" anchor="ctr"/>
                <a:lstStyle/>
                <a:p>
                  <a:endParaRPr lang="zh-CN" altLang="en-US"/>
                </a:p>
              </p:txBody>
            </p:sp>
            <p:sp>
              <p:nvSpPr>
                <p:cNvPr id="739" name="任意多边形: 形状 738">
                  <a:extLst>
                    <a:ext uri="{FF2B5EF4-FFF2-40B4-BE49-F238E27FC236}">
                      <a16:creationId xmlns:a16="http://schemas.microsoft.com/office/drawing/2014/main" id="{A7BCA750-A040-4DAF-BFD8-CCF8AD96B40D}"/>
                    </a:ext>
                  </a:extLst>
                </p:cNvPr>
                <p:cNvSpPr/>
                <p:nvPr/>
              </p:nvSpPr>
              <p:spPr>
                <a:xfrm>
                  <a:off x="3944137" y="5081098"/>
                  <a:ext cx="83119" cy="147560"/>
                </a:xfrm>
                <a:custGeom>
                  <a:avLst/>
                  <a:gdLst>
                    <a:gd name="connsiteX0" fmla="*/ 73591 w 83119"/>
                    <a:gd name="connsiteY0" fmla="*/ 118742 h 147561"/>
                    <a:gd name="connsiteX1" fmla="*/ 83119 w 83119"/>
                    <a:gd name="connsiteY1" fmla="*/ 146595 h 147561"/>
                    <a:gd name="connsiteX2" fmla="*/ 77109 w 83119"/>
                    <a:gd name="connsiteY2" fmla="*/ 147328 h 147561"/>
                    <a:gd name="connsiteX3" fmla="*/ 293 w 83119"/>
                    <a:gd name="connsiteY3" fmla="*/ 880 h 147561"/>
                    <a:gd name="connsiteX4" fmla="*/ 0 w 83119"/>
                    <a:gd name="connsiteY4" fmla="*/ 0 h 147561"/>
                    <a:gd name="connsiteX5" fmla="*/ 73591 w 83119"/>
                    <a:gd name="connsiteY5" fmla="*/ 118742 h 14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19" h="147561">
                      <a:moveTo>
                        <a:pt x="73591" y="118742"/>
                      </a:moveTo>
                      <a:cubicBezTo>
                        <a:pt x="77402" y="127684"/>
                        <a:pt x="81507" y="136920"/>
                        <a:pt x="83119" y="146595"/>
                      </a:cubicBezTo>
                      <a:cubicBezTo>
                        <a:pt x="81360" y="147621"/>
                        <a:pt x="79161" y="147768"/>
                        <a:pt x="77109" y="147328"/>
                      </a:cubicBezTo>
                      <a:cubicBezTo>
                        <a:pt x="63036" y="144543"/>
                        <a:pt x="4251" y="9089"/>
                        <a:pt x="293" y="880"/>
                      </a:cubicBezTo>
                      <a:cubicBezTo>
                        <a:pt x="147" y="586"/>
                        <a:pt x="147" y="293"/>
                        <a:pt x="0" y="0"/>
                      </a:cubicBezTo>
                      <a:cubicBezTo>
                        <a:pt x="5571" y="6597"/>
                        <a:pt x="68753" y="107601"/>
                        <a:pt x="73591" y="118742"/>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740" name="图形 2">
                  <a:extLst>
                    <a:ext uri="{FF2B5EF4-FFF2-40B4-BE49-F238E27FC236}">
                      <a16:creationId xmlns:a16="http://schemas.microsoft.com/office/drawing/2014/main" id="{AA07A1CE-7CAB-47E5-9711-D161A6960E51}"/>
                    </a:ext>
                  </a:extLst>
                </p:cNvPr>
                <p:cNvGrpSpPr/>
                <p:nvPr/>
              </p:nvGrpSpPr>
              <p:grpSpPr>
                <a:xfrm>
                  <a:off x="4035315" y="5073046"/>
                  <a:ext cx="49585" cy="190280"/>
                  <a:chOff x="4035313" y="5073063"/>
                  <a:chExt cx="49585" cy="190280"/>
                </a:xfrm>
              </p:grpSpPr>
              <p:sp>
                <p:nvSpPr>
                  <p:cNvPr id="741" name="任意多边形: 形状 740">
                    <a:extLst>
                      <a:ext uri="{FF2B5EF4-FFF2-40B4-BE49-F238E27FC236}">
                        <a16:creationId xmlns:a16="http://schemas.microsoft.com/office/drawing/2014/main" id="{1802AA8A-E920-4B79-9772-4CB499804682}"/>
                      </a:ext>
                    </a:extLst>
                  </p:cNvPr>
                  <p:cNvSpPr/>
                  <p:nvPr/>
                </p:nvSpPr>
                <p:spPr>
                  <a:xfrm>
                    <a:off x="4037659" y="5174654"/>
                    <a:ext cx="26680" cy="88690"/>
                  </a:xfrm>
                  <a:custGeom>
                    <a:avLst/>
                    <a:gdLst>
                      <a:gd name="connsiteX0" fmla="*/ 2639 w 26680"/>
                      <a:gd name="connsiteY0" fmla="*/ 88690 h 88690"/>
                      <a:gd name="connsiteX1" fmla="*/ 26680 w 26680"/>
                      <a:gd name="connsiteY1" fmla="*/ 587 h 88690"/>
                      <a:gd name="connsiteX2" fmla="*/ 24042 w 26680"/>
                      <a:gd name="connsiteY2" fmla="*/ 0 h 88690"/>
                      <a:gd name="connsiteX3" fmla="*/ 0 w 26680"/>
                      <a:gd name="connsiteY3" fmla="*/ 87811 h 88690"/>
                      <a:gd name="connsiteX4" fmla="*/ 2639 w 26680"/>
                      <a:gd name="connsiteY4" fmla="*/ 88690 h 88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0" h="88690">
                        <a:moveTo>
                          <a:pt x="2639" y="88690"/>
                        </a:moveTo>
                        <a:cubicBezTo>
                          <a:pt x="18031" y="45005"/>
                          <a:pt x="26680" y="1026"/>
                          <a:pt x="26680" y="587"/>
                        </a:cubicBezTo>
                        <a:lnTo>
                          <a:pt x="24042" y="0"/>
                        </a:lnTo>
                        <a:cubicBezTo>
                          <a:pt x="23895" y="440"/>
                          <a:pt x="15392" y="44418"/>
                          <a:pt x="0" y="87811"/>
                        </a:cubicBezTo>
                        <a:lnTo>
                          <a:pt x="2639" y="88690"/>
                        </a:lnTo>
                        <a:close/>
                      </a:path>
                    </a:pathLst>
                  </a:custGeom>
                  <a:solidFill>
                    <a:srgbClr val="697746"/>
                  </a:solidFill>
                  <a:ln w="14633" cap="flat">
                    <a:noFill/>
                    <a:prstDash val="solid"/>
                    <a:miter/>
                  </a:ln>
                </p:spPr>
                <p:txBody>
                  <a:bodyPr rtlCol="0" anchor="ctr"/>
                  <a:lstStyle/>
                  <a:p>
                    <a:endParaRPr lang="zh-CN" altLang="en-US"/>
                  </a:p>
                </p:txBody>
              </p:sp>
              <p:sp>
                <p:nvSpPr>
                  <p:cNvPr id="742" name="任意多边形: 形状 741">
                    <a:extLst>
                      <a:ext uri="{FF2B5EF4-FFF2-40B4-BE49-F238E27FC236}">
                        <a16:creationId xmlns:a16="http://schemas.microsoft.com/office/drawing/2014/main" id="{45ABA284-E783-4A98-8CD5-B818AC77E134}"/>
                      </a:ext>
                    </a:extLst>
                  </p:cNvPr>
                  <p:cNvSpPr/>
                  <p:nvPr/>
                </p:nvSpPr>
                <p:spPr>
                  <a:xfrm>
                    <a:off x="4035313" y="5073063"/>
                    <a:ext cx="49585" cy="177331"/>
                  </a:xfrm>
                  <a:custGeom>
                    <a:avLst/>
                    <a:gdLst>
                      <a:gd name="connsiteX0" fmla="*/ 3811 w 49585"/>
                      <a:gd name="connsiteY0" fmla="*/ 173569 h 177331"/>
                      <a:gd name="connsiteX1" fmla="*/ 0 w 49585"/>
                      <a:gd name="connsiteY1" fmla="*/ 159789 h 177331"/>
                      <a:gd name="connsiteX2" fmla="*/ 2052 w 49585"/>
                      <a:gd name="connsiteY2" fmla="*/ 147621 h 177331"/>
                      <a:gd name="connsiteX3" fmla="*/ 19644 w 49585"/>
                      <a:gd name="connsiteY3" fmla="*/ 81214 h 177331"/>
                      <a:gd name="connsiteX4" fmla="*/ 37968 w 49585"/>
                      <a:gd name="connsiteY4" fmla="*/ 19790 h 177331"/>
                      <a:gd name="connsiteX5" fmla="*/ 47643 w 49585"/>
                      <a:gd name="connsiteY5" fmla="*/ 587 h 177331"/>
                      <a:gd name="connsiteX6" fmla="*/ 47937 w 49585"/>
                      <a:gd name="connsiteY6" fmla="*/ 293 h 177331"/>
                      <a:gd name="connsiteX7" fmla="*/ 48376 w 49585"/>
                      <a:gd name="connsiteY7" fmla="*/ 0 h 177331"/>
                      <a:gd name="connsiteX8" fmla="*/ 32251 w 49585"/>
                      <a:gd name="connsiteY8" fmla="*/ 149673 h 177331"/>
                      <a:gd name="connsiteX9" fmla="*/ 18471 w 49585"/>
                      <a:gd name="connsiteY9" fmla="*/ 174008 h 177331"/>
                      <a:gd name="connsiteX10" fmla="*/ 8209 w 49585"/>
                      <a:gd name="connsiteY10" fmla="*/ 177233 h 177331"/>
                      <a:gd name="connsiteX11" fmla="*/ 3811 w 49585"/>
                      <a:gd name="connsiteY11" fmla="*/ 173569 h 17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585" h="177331">
                        <a:moveTo>
                          <a:pt x="3811" y="173569"/>
                        </a:moveTo>
                        <a:cubicBezTo>
                          <a:pt x="1466" y="169611"/>
                          <a:pt x="293" y="164626"/>
                          <a:pt x="0" y="159789"/>
                        </a:cubicBezTo>
                        <a:cubicBezTo>
                          <a:pt x="586" y="155098"/>
                          <a:pt x="1613" y="150553"/>
                          <a:pt x="2052" y="147621"/>
                        </a:cubicBezTo>
                        <a:cubicBezTo>
                          <a:pt x="5864" y="125046"/>
                          <a:pt x="13633" y="103350"/>
                          <a:pt x="19644" y="81214"/>
                        </a:cubicBezTo>
                        <a:cubicBezTo>
                          <a:pt x="25214" y="60544"/>
                          <a:pt x="30932" y="40021"/>
                          <a:pt x="37968" y="19790"/>
                        </a:cubicBezTo>
                        <a:cubicBezTo>
                          <a:pt x="41047" y="10995"/>
                          <a:pt x="45591" y="5571"/>
                          <a:pt x="47643" y="587"/>
                        </a:cubicBezTo>
                        <a:cubicBezTo>
                          <a:pt x="47790" y="440"/>
                          <a:pt x="47790" y="440"/>
                          <a:pt x="47937" y="293"/>
                        </a:cubicBezTo>
                        <a:cubicBezTo>
                          <a:pt x="48083" y="147"/>
                          <a:pt x="48230" y="147"/>
                          <a:pt x="48376" y="0"/>
                        </a:cubicBezTo>
                        <a:cubicBezTo>
                          <a:pt x="54533" y="37089"/>
                          <a:pt x="35329" y="140438"/>
                          <a:pt x="32251" y="149673"/>
                        </a:cubicBezTo>
                        <a:cubicBezTo>
                          <a:pt x="29466" y="158323"/>
                          <a:pt x="25801" y="168291"/>
                          <a:pt x="18471" y="174008"/>
                        </a:cubicBezTo>
                        <a:cubicBezTo>
                          <a:pt x="15099" y="176647"/>
                          <a:pt x="11434" y="177673"/>
                          <a:pt x="8209" y="177233"/>
                        </a:cubicBezTo>
                        <a:cubicBezTo>
                          <a:pt x="6450" y="176501"/>
                          <a:pt x="4984" y="175035"/>
                          <a:pt x="3811" y="173569"/>
                        </a:cubicBezTo>
                        <a:close/>
                      </a:path>
                    </a:pathLst>
                  </a:custGeom>
                  <a:solidFill>
                    <a:srgbClr val="769F4F"/>
                  </a:solidFill>
                  <a:ln w="14633" cap="flat">
                    <a:noFill/>
                    <a:prstDash val="solid"/>
                    <a:miter/>
                  </a:ln>
                </p:spPr>
                <p:txBody>
                  <a:bodyPr rtlCol="0" anchor="ctr"/>
                  <a:lstStyle/>
                  <a:p>
                    <a:endParaRPr lang="zh-CN" altLang="en-US"/>
                  </a:p>
                </p:txBody>
              </p:sp>
              <p:sp>
                <p:nvSpPr>
                  <p:cNvPr id="743" name="任意多边形: 形状 742">
                    <a:extLst>
                      <a:ext uri="{FF2B5EF4-FFF2-40B4-BE49-F238E27FC236}">
                        <a16:creationId xmlns:a16="http://schemas.microsoft.com/office/drawing/2014/main" id="{C688E01C-7964-458C-915A-EFDC7B2AD66B}"/>
                      </a:ext>
                    </a:extLst>
                  </p:cNvPr>
                  <p:cNvSpPr/>
                  <p:nvPr/>
                </p:nvSpPr>
                <p:spPr>
                  <a:xfrm>
                    <a:off x="4035313" y="5073797"/>
                    <a:ext cx="47643" cy="175620"/>
                  </a:xfrm>
                  <a:custGeom>
                    <a:avLst/>
                    <a:gdLst>
                      <a:gd name="connsiteX0" fmla="*/ 19644 w 47643"/>
                      <a:gd name="connsiteY0" fmla="*/ 80481 h 175620"/>
                      <a:gd name="connsiteX1" fmla="*/ 37968 w 47643"/>
                      <a:gd name="connsiteY1" fmla="*/ 19057 h 175620"/>
                      <a:gd name="connsiteX2" fmla="*/ 47643 w 47643"/>
                      <a:gd name="connsiteY2" fmla="*/ 0 h 175620"/>
                      <a:gd name="connsiteX3" fmla="*/ 42073 w 47643"/>
                      <a:gd name="connsiteY3" fmla="*/ 35183 h 175620"/>
                      <a:gd name="connsiteX4" fmla="*/ 25508 w 47643"/>
                      <a:gd name="connsiteY4" fmla="*/ 111119 h 175620"/>
                      <a:gd name="connsiteX5" fmla="*/ 6597 w 47643"/>
                      <a:gd name="connsiteY5" fmla="*/ 175621 h 175620"/>
                      <a:gd name="connsiteX6" fmla="*/ 3811 w 47643"/>
                      <a:gd name="connsiteY6" fmla="*/ 172835 h 175620"/>
                      <a:gd name="connsiteX7" fmla="*/ 0 w 47643"/>
                      <a:gd name="connsiteY7" fmla="*/ 159055 h 175620"/>
                      <a:gd name="connsiteX8" fmla="*/ 2052 w 47643"/>
                      <a:gd name="connsiteY8" fmla="*/ 146888 h 175620"/>
                      <a:gd name="connsiteX9" fmla="*/ 19644 w 47643"/>
                      <a:gd name="connsiteY9" fmla="*/ 80481 h 17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643" h="175620">
                        <a:moveTo>
                          <a:pt x="19644" y="80481"/>
                        </a:moveTo>
                        <a:cubicBezTo>
                          <a:pt x="25214" y="59811"/>
                          <a:pt x="30932" y="39287"/>
                          <a:pt x="37968" y="19057"/>
                        </a:cubicBezTo>
                        <a:cubicBezTo>
                          <a:pt x="40900" y="10408"/>
                          <a:pt x="45444" y="4984"/>
                          <a:pt x="47643" y="0"/>
                        </a:cubicBezTo>
                        <a:cubicBezTo>
                          <a:pt x="45151" y="11581"/>
                          <a:pt x="44125" y="23455"/>
                          <a:pt x="42073" y="35183"/>
                        </a:cubicBezTo>
                        <a:cubicBezTo>
                          <a:pt x="37675" y="60690"/>
                          <a:pt x="32397" y="86198"/>
                          <a:pt x="25508" y="111119"/>
                        </a:cubicBezTo>
                        <a:cubicBezTo>
                          <a:pt x="19644" y="132815"/>
                          <a:pt x="12754" y="154071"/>
                          <a:pt x="6597" y="175621"/>
                        </a:cubicBezTo>
                        <a:cubicBezTo>
                          <a:pt x="5571" y="174741"/>
                          <a:pt x="4691" y="173862"/>
                          <a:pt x="3811" y="172835"/>
                        </a:cubicBezTo>
                        <a:cubicBezTo>
                          <a:pt x="1466" y="168877"/>
                          <a:pt x="293" y="163893"/>
                          <a:pt x="0" y="159055"/>
                        </a:cubicBezTo>
                        <a:cubicBezTo>
                          <a:pt x="586" y="154365"/>
                          <a:pt x="1613" y="149820"/>
                          <a:pt x="2052" y="146888"/>
                        </a:cubicBezTo>
                        <a:cubicBezTo>
                          <a:pt x="5864" y="124312"/>
                          <a:pt x="13633" y="102470"/>
                          <a:pt x="19644" y="8048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44" name="图形 2">
                  <a:extLst>
                    <a:ext uri="{FF2B5EF4-FFF2-40B4-BE49-F238E27FC236}">
                      <a16:creationId xmlns:a16="http://schemas.microsoft.com/office/drawing/2014/main" id="{8AE80FEE-D76C-47EF-88DB-71B360F46736}"/>
                    </a:ext>
                  </a:extLst>
                </p:cNvPr>
                <p:cNvGrpSpPr/>
                <p:nvPr/>
              </p:nvGrpSpPr>
              <p:grpSpPr>
                <a:xfrm>
                  <a:off x="3902058" y="5154570"/>
                  <a:ext cx="140731" cy="118595"/>
                  <a:chOff x="3902058" y="5154570"/>
                  <a:chExt cx="140731" cy="118595"/>
                </a:xfrm>
              </p:grpSpPr>
              <p:sp>
                <p:nvSpPr>
                  <p:cNvPr id="745" name="任意多边形: 形状 744">
                    <a:extLst>
                      <a:ext uri="{FF2B5EF4-FFF2-40B4-BE49-F238E27FC236}">
                        <a16:creationId xmlns:a16="http://schemas.microsoft.com/office/drawing/2014/main" id="{7F2722B5-B5BB-412E-9278-044CAAB5F750}"/>
                      </a:ext>
                    </a:extLst>
                  </p:cNvPr>
                  <p:cNvSpPr/>
                  <p:nvPr/>
                </p:nvSpPr>
                <p:spPr>
                  <a:xfrm>
                    <a:off x="3973743" y="5218486"/>
                    <a:ext cx="69046" cy="54679"/>
                  </a:xfrm>
                  <a:custGeom>
                    <a:avLst/>
                    <a:gdLst>
                      <a:gd name="connsiteX0" fmla="*/ 67580 w 69046"/>
                      <a:gd name="connsiteY0" fmla="*/ 54680 h 54679"/>
                      <a:gd name="connsiteX1" fmla="*/ 69046 w 69046"/>
                      <a:gd name="connsiteY1" fmla="*/ 52481 h 54679"/>
                      <a:gd name="connsiteX2" fmla="*/ 1759 w 69046"/>
                      <a:gd name="connsiteY2" fmla="*/ 0 h 54679"/>
                      <a:gd name="connsiteX3" fmla="*/ 0 w 69046"/>
                      <a:gd name="connsiteY3" fmla="*/ 2052 h 54679"/>
                      <a:gd name="connsiteX4" fmla="*/ 67580 w 69046"/>
                      <a:gd name="connsiteY4" fmla="*/ 54680 h 54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46" h="54679">
                        <a:moveTo>
                          <a:pt x="67580" y="54680"/>
                        </a:moveTo>
                        <a:lnTo>
                          <a:pt x="69046" y="52481"/>
                        </a:lnTo>
                        <a:cubicBezTo>
                          <a:pt x="33131" y="28439"/>
                          <a:pt x="2052" y="146"/>
                          <a:pt x="1759" y="0"/>
                        </a:cubicBezTo>
                        <a:lnTo>
                          <a:pt x="0" y="2052"/>
                        </a:lnTo>
                        <a:cubicBezTo>
                          <a:pt x="293" y="2199"/>
                          <a:pt x="31665" y="30492"/>
                          <a:pt x="67580" y="54680"/>
                        </a:cubicBezTo>
                        <a:close/>
                      </a:path>
                    </a:pathLst>
                  </a:custGeom>
                  <a:solidFill>
                    <a:srgbClr val="697746"/>
                  </a:solidFill>
                  <a:ln w="14633" cap="flat">
                    <a:noFill/>
                    <a:prstDash val="solid"/>
                    <a:miter/>
                  </a:ln>
                </p:spPr>
                <p:txBody>
                  <a:bodyPr rtlCol="0" anchor="ctr"/>
                  <a:lstStyle/>
                  <a:p>
                    <a:endParaRPr lang="zh-CN" altLang="en-US"/>
                  </a:p>
                </p:txBody>
              </p:sp>
              <p:sp>
                <p:nvSpPr>
                  <p:cNvPr id="746" name="任意多边形: 形状 745">
                    <a:extLst>
                      <a:ext uri="{FF2B5EF4-FFF2-40B4-BE49-F238E27FC236}">
                        <a16:creationId xmlns:a16="http://schemas.microsoft.com/office/drawing/2014/main" id="{64BEDF86-49BC-404D-9A3A-75ED6F581E31}"/>
                      </a:ext>
                    </a:extLst>
                  </p:cNvPr>
                  <p:cNvSpPr/>
                  <p:nvPr/>
                </p:nvSpPr>
                <p:spPr>
                  <a:xfrm>
                    <a:off x="3902205" y="5154570"/>
                    <a:ext cx="130616" cy="114344"/>
                  </a:xfrm>
                  <a:custGeom>
                    <a:avLst/>
                    <a:gdLst>
                      <a:gd name="connsiteX0" fmla="*/ 130616 w 130616"/>
                      <a:gd name="connsiteY0" fmla="*/ 105402 h 114344"/>
                      <a:gd name="connsiteX1" fmla="*/ 125779 w 130616"/>
                      <a:gd name="connsiteY1" fmla="*/ 92795 h 114344"/>
                      <a:gd name="connsiteX2" fmla="*/ 117423 w 130616"/>
                      <a:gd name="connsiteY2" fmla="*/ 84879 h 114344"/>
                      <a:gd name="connsiteX3" fmla="*/ 66994 w 130616"/>
                      <a:gd name="connsiteY3" fmla="*/ 44858 h 114344"/>
                      <a:gd name="connsiteX4" fmla="*/ 18764 w 130616"/>
                      <a:gd name="connsiteY4" fmla="*/ 8943 h 114344"/>
                      <a:gd name="connsiteX5" fmla="*/ 733 w 130616"/>
                      <a:gd name="connsiteY5" fmla="*/ 0 h 114344"/>
                      <a:gd name="connsiteX6" fmla="*/ 440 w 130616"/>
                      <a:gd name="connsiteY6" fmla="*/ 0 h 114344"/>
                      <a:gd name="connsiteX7" fmla="*/ 0 w 130616"/>
                      <a:gd name="connsiteY7" fmla="*/ 147 h 114344"/>
                      <a:gd name="connsiteX8" fmla="*/ 96166 w 130616"/>
                      <a:gd name="connsiteY8" fmla="*/ 103790 h 114344"/>
                      <a:gd name="connsiteX9" fmla="*/ 120208 w 130616"/>
                      <a:gd name="connsiteY9" fmla="*/ 114344 h 114344"/>
                      <a:gd name="connsiteX10" fmla="*/ 129737 w 130616"/>
                      <a:gd name="connsiteY10" fmla="*/ 110973 h 114344"/>
                      <a:gd name="connsiteX11" fmla="*/ 130616 w 130616"/>
                      <a:gd name="connsiteY11" fmla="*/ 105402 h 11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616" h="114344">
                        <a:moveTo>
                          <a:pt x="130616" y="105402"/>
                        </a:moveTo>
                        <a:cubicBezTo>
                          <a:pt x="130176" y="101004"/>
                          <a:pt x="128271" y="96753"/>
                          <a:pt x="125779" y="92795"/>
                        </a:cubicBezTo>
                        <a:cubicBezTo>
                          <a:pt x="122700" y="89570"/>
                          <a:pt x="119475" y="86784"/>
                          <a:pt x="117423" y="84879"/>
                        </a:cubicBezTo>
                        <a:cubicBezTo>
                          <a:pt x="101884" y="70072"/>
                          <a:pt x="83852" y="58052"/>
                          <a:pt x="66994" y="44858"/>
                        </a:cubicBezTo>
                        <a:cubicBezTo>
                          <a:pt x="51162" y="32544"/>
                          <a:pt x="35329" y="20230"/>
                          <a:pt x="18764" y="8943"/>
                        </a:cubicBezTo>
                        <a:cubicBezTo>
                          <a:pt x="11581" y="4105"/>
                          <a:pt x="5131" y="2492"/>
                          <a:pt x="733" y="0"/>
                        </a:cubicBezTo>
                        <a:cubicBezTo>
                          <a:pt x="586" y="0"/>
                          <a:pt x="586" y="0"/>
                          <a:pt x="440" y="0"/>
                        </a:cubicBezTo>
                        <a:cubicBezTo>
                          <a:pt x="293" y="0"/>
                          <a:pt x="147" y="0"/>
                          <a:pt x="0" y="147"/>
                        </a:cubicBezTo>
                        <a:cubicBezTo>
                          <a:pt x="16272" y="31518"/>
                          <a:pt x="88690" y="98366"/>
                          <a:pt x="96166" y="103790"/>
                        </a:cubicBezTo>
                        <a:cubicBezTo>
                          <a:pt x="103056" y="108774"/>
                          <a:pt x="111559" y="114198"/>
                          <a:pt x="120208" y="114344"/>
                        </a:cubicBezTo>
                        <a:cubicBezTo>
                          <a:pt x="124166" y="114344"/>
                          <a:pt x="127538" y="113171"/>
                          <a:pt x="129737" y="110973"/>
                        </a:cubicBezTo>
                        <a:cubicBezTo>
                          <a:pt x="130323" y="108920"/>
                          <a:pt x="130616" y="107161"/>
                          <a:pt x="130616" y="105402"/>
                        </a:cubicBezTo>
                        <a:close/>
                      </a:path>
                    </a:pathLst>
                  </a:custGeom>
                  <a:solidFill>
                    <a:srgbClr val="769F4F"/>
                  </a:solidFill>
                  <a:ln w="14633" cap="flat">
                    <a:noFill/>
                    <a:prstDash val="solid"/>
                    <a:miter/>
                  </a:ln>
                </p:spPr>
                <p:txBody>
                  <a:bodyPr rtlCol="0" anchor="ctr"/>
                  <a:lstStyle/>
                  <a:p>
                    <a:endParaRPr lang="zh-CN" altLang="en-US"/>
                  </a:p>
                </p:txBody>
              </p:sp>
              <p:sp>
                <p:nvSpPr>
                  <p:cNvPr id="747" name="任意多边形: 形状 746">
                    <a:extLst>
                      <a:ext uri="{FF2B5EF4-FFF2-40B4-BE49-F238E27FC236}">
                        <a16:creationId xmlns:a16="http://schemas.microsoft.com/office/drawing/2014/main" id="{BD59F6DE-5EFD-4AB5-BF79-AF86F288A9D9}"/>
                      </a:ext>
                    </a:extLst>
                  </p:cNvPr>
                  <p:cNvSpPr/>
                  <p:nvPr/>
                </p:nvSpPr>
                <p:spPr>
                  <a:xfrm>
                    <a:off x="3902058" y="5154570"/>
                    <a:ext cx="130176" cy="114197"/>
                  </a:xfrm>
                  <a:custGeom>
                    <a:avLst/>
                    <a:gdLst>
                      <a:gd name="connsiteX0" fmla="*/ 26827 w 130176"/>
                      <a:gd name="connsiteY0" fmla="*/ 22576 h 114197"/>
                      <a:gd name="connsiteX1" fmla="*/ 54827 w 130176"/>
                      <a:gd name="connsiteY1" fmla="*/ 46324 h 114197"/>
                      <a:gd name="connsiteX2" fmla="*/ 130176 w 130176"/>
                      <a:gd name="connsiteY2" fmla="*/ 109507 h 114197"/>
                      <a:gd name="connsiteX3" fmla="*/ 129737 w 130176"/>
                      <a:gd name="connsiteY3" fmla="*/ 110826 h 114197"/>
                      <a:gd name="connsiteX4" fmla="*/ 120208 w 130176"/>
                      <a:gd name="connsiteY4" fmla="*/ 114198 h 114197"/>
                      <a:gd name="connsiteX5" fmla="*/ 96166 w 130176"/>
                      <a:gd name="connsiteY5" fmla="*/ 103643 h 114197"/>
                      <a:gd name="connsiteX6" fmla="*/ 0 w 130176"/>
                      <a:gd name="connsiteY6" fmla="*/ 0 h 114197"/>
                      <a:gd name="connsiteX7" fmla="*/ 147 w 130176"/>
                      <a:gd name="connsiteY7" fmla="*/ 0 h 114197"/>
                      <a:gd name="connsiteX8" fmla="*/ 26827 w 130176"/>
                      <a:gd name="connsiteY8" fmla="*/ 22576 h 11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76" h="114197">
                        <a:moveTo>
                          <a:pt x="26827" y="22576"/>
                        </a:moveTo>
                        <a:cubicBezTo>
                          <a:pt x="36062" y="30638"/>
                          <a:pt x="45298" y="38555"/>
                          <a:pt x="54827" y="46324"/>
                        </a:cubicBezTo>
                        <a:cubicBezTo>
                          <a:pt x="63622" y="53507"/>
                          <a:pt x="115370" y="93821"/>
                          <a:pt x="130176" y="109507"/>
                        </a:cubicBezTo>
                        <a:cubicBezTo>
                          <a:pt x="130030" y="109946"/>
                          <a:pt x="129883" y="110386"/>
                          <a:pt x="129737" y="110826"/>
                        </a:cubicBezTo>
                        <a:cubicBezTo>
                          <a:pt x="127538" y="113025"/>
                          <a:pt x="124166" y="114198"/>
                          <a:pt x="120208" y="114198"/>
                        </a:cubicBezTo>
                        <a:cubicBezTo>
                          <a:pt x="111412" y="114051"/>
                          <a:pt x="103056" y="108480"/>
                          <a:pt x="96166" y="103643"/>
                        </a:cubicBezTo>
                        <a:cubicBezTo>
                          <a:pt x="88690" y="98366"/>
                          <a:pt x="16272" y="31372"/>
                          <a:pt x="0" y="0"/>
                        </a:cubicBezTo>
                        <a:cubicBezTo>
                          <a:pt x="0" y="0"/>
                          <a:pt x="147" y="0"/>
                          <a:pt x="147" y="0"/>
                        </a:cubicBezTo>
                        <a:cubicBezTo>
                          <a:pt x="9235" y="7330"/>
                          <a:pt x="18031" y="14953"/>
                          <a:pt x="26827" y="2257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48" name="图形 2">
                <a:extLst>
                  <a:ext uri="{FF2B5EF4-FFF2-40B4-BE49-F238E27FC236}">
                    <a16:creationId xmlns:a16="http://schemas.microsoft.com/office/drawing/2014/main" id="{7C3BABBB-D222-409F-88C1-78ABDB113CF3}"/>
                  </a:ext>
                </a:extLst>
              </p:cNvPr>
              <p:cNvGrpSpPr/>
              <p:nvPr/>
            </p:nvGrpSpPr>
            <p:grpSpPr>
              <a:xfrm>
                <a:off x="5097247" y="5476054"/>
                <a:ext cx="484349" cy="217840"/>
                <a:chOff x="5097232" y="5476052"/>
                <a:chExt cx="484344" cy="217831"/>
              </a:xfrm>
            </p:grpSpPr>
            <p:sp>
              <p:nvSpPr>
                <p:cNvPr id="749" name="任意多边形: 形状 748">
                  <a:extLst>
                    <a:ext uri="{FF2B5EF4-FFF2-40B4-BE49-F238E27FC236}">
                      <a16:creationId xmlns:a16="http://schemas.microsoft.com/office/drawing/2014/main" id="{8D3A3B3B-F412-4328-A898-C5E81F5EDE77}"/>
                    </a:ext>
                  </a:extLst>
                </p:cNvPr>
                <p:cNvSpPr/>
                <p:nvPr/>
              </p:nvSpPr>
              <p:spPr>
                <a:xfrm>
                  <a:off x="5097232" y="5607013"/>
                  <a:ext cx="368245" cy="86870"/>
                </a:xfrm>
                <a:custGeom>
                  <a:avLst/>
                  <a:gdLst>
                    <a:gd name="connsiteX0" fmla="*/ 1466 w 368246"/>
                    <a:gd name="connsiteY0" fmla="*/ 86870 h 86870"/>
                    <a:gd name="connsiteX1" fmla="*/ 0 w 368246"/>
                    <a:gd name="connsiteY1" fmla="*/ 84525 h 86870"/>
                    <a:gd name="connsiteX2" fmla="*/ 368247 w 368246"/>
                    <a:gd name="connsiteY2" fmla="*/ 966 h 86870"/>
                    <a:gd name="connsiteX3" fmla="*/ 368100 w 368246"/>
                    <a:gd name="connsiteY3" fmla="*/ 3605 h 86870"/>
                    <a:gd name="connsiteX4" fmla="*/ 1466 w 368246"/>
                    <a:gd name="connsiteY4" fmla="*/ 86870 h 86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46" h="86870">
                      <a:moveTo>
                        <a:pt x="1466" y="86870"/>
                      </a:moveTo>
                      <a:lnTo>
                        <a:pt x="0" y="84525"/>
                      </a:lnTo>
                      <a:cubicBezTo>
                        <a:pt x="157883" y="-14720"/>
                        <a:pt x="366194" y="819"/>
                        <a:pt x="368247" y="966"/>
                      </a:cubicBezTo>
                      <a:lnTo>
                        <a:pt x="368100" y="3605"/>
                      </a:lnTo>
                      <a:cubicBezTo>
                        <a:pt x="366048" y="3458"/>
                        <a:pt x="158469" y="-11934"/>
                        <a:pt x="1466" y="86870"/>
                      </a:cubicBezTo>
                      <a:close/>
                    </a:path>
                  </a:pathLst>
                </a:custGeom>
                <a:solidFill>
                  <a:srgbClr val="697746"/>
                </a:solidFill>
                <a:ln w="14633" cap="flat">
                  <a:noFill/>
                  <a:prstDash val="solid"/>
                  <a:miter/>
                </a:ln>
              </p:spPr>
              <p:txBody>
                <a:bodyPr rtlCol="0" anchor="ctr"/>
                <a:lstStyle/>
                <a:p>
                  <a:endParaRPr lang="zh-CN" altLang="en-US"/>
                </a:p>
              </p:txBody>
            </p:sp>
            <p:sp>
              <p:nvSpPr>
                <p:cNvPr id="750" name="任意多边形: 形状 749">
                  <a:extLst>
                    <a:ext uri="{FF2B5EF4-FFF2-40B4-BE49-F238E27FC236}">
                      <a16:creationId xmlns:a16="http://schemas.microsoft.com/office/drawing/2014/main" id="{B10142BF-4707-4C47-B28F-9DB200C2E961}"/>
                    </a:ext>
                  </a:extLst>
                </p:cNvPr>
                <p:cNvSpPr/>
                <p:nvPr/>
              </p:nvSpPr>
              <p:spPr>
                <a:xfrm>
                  <a:off x="5409419" y="5588884"/>
                  <a:ext cx="172157" cy="30437"/>
                </a:xfrm>
                <a:custGeom>
                  <a:avLst/>
                  <a:gdLst>
                    <a:gd name="connsiteX0" fmla="*/ 15888 w 172158"/>
                    <a:gd name="connsiteY0" fmla="*/ 5461 h 30437"/>
                    <a:gd name="connsiteX1" fmla="*/ 56 w 172158"/>
                    <a:gd name="connsiteY1" fmla="*/ 17189 h 30437"/>
                    <a:gd name="connsiteX2" fmla="*/ 2109 w 172158"/>
                    <a:gd name="connsiteY2" fmla="*/ 23786 h 30437"/>
                    <a:gd name="connsiteX3" fmla="*/ 167468 w 172158"/>
                    <a:gd name="connsiteY3" fmla="*/ 28330 h 30437"/>
                    <a:gd name="connsiteX4" fmla="*/ 172159 w 172158"/>
                    <a:gd name="connsiteY4" fmla="*/ 27158 h 30437"/>
                    <a:gd name="connsiteX5" fmla="*/ 158672 w 172158"/>
                    <a:gd name="connsiteY5" fmla="*/ 22760 h 30437"/>
                    <a:gd name="connsiteX6" fmla="*/ 81563 w 172158"/>
                    <a:gd name="connsiteY6" fmla="*/ 2236 h 30437"/>
                    <a:gd name="connsiteX7" fmla="*/ 31134 w 172158"/>
                    <a:gd name="connsiteY7" fmla="*/ 1650 h 30437"/>
                    <a:gd name="connsiteX8" fmla="*/ 15888 w 172158"/>
                    <a:gd name="connsiteY8" fmla="*/ 5461 h 3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158" h="30437">
                      <a:moveTo>
                        <a:pt x="15888" y="5461"/>
                      </a:moveTo>
                      <a:cubicBezTo>
                        <a:pt x="10465" y="7367"/>
                        <a:pt x="1082" y="10739"/>
                        <a:pt x="56" y="17189"/>
                      </a:cubicBezTo>
                      <a:cubicBezTo>
                        <a:pt x="-237" y="19535"/>
                        <a:pt x="643" y="21880"/>
                        <a:pt x="2109" y="23786"/>
                      </a:cubicBezTo>
                      <a:cubicBezTo>
                        <a:pt x="10904" y="35220"/>
                        <a:pt x="158232" y="28477"/>
                        <a:pt x="167468" y="28330"/>
                      </a:cubicBezTo>
                      <a:cubicBezTo>
                        <a:pt x="169080" y="28037"/>
                        <a:pt x="170693" y="27744"/>
                        <a:pt x="172159" y="27158"/>
                      </a:cubicBezTo>
                      <a:cubicBezTo>
                        <a:pt x="167761" y="25545"/>
                        <a:pt x="163217" y="24226"/>
                        <a:pt x="158672" y="22760"/>
                      </a:cubicBezTo>
                      <a:cubicBezTo>
                        <a:pt x="133458" y="14697"/>
                        <a:pt x="107804" y="6341"/>
                        <a:pt x="81563" y="2236"/>
                      </a:cubicBezTo>
                      <a:cubicBezTo>
                        <a:pt x="64998" y="-402"/>
                        <a:pt x="47846" y="-842"/>
                        <a:pt x="31134" y="1650"/>
                      </a:cubicBezTo>
                      <a:cubicBezTo>
                        <a:pt x="28056" y="2236"/>
                        <a:pt x="22045" y="3409"/>
                        <a:pt x="15888" y="5461"/>
                      </a:cubicBezTo>
                      <a:close/>
                    </a:path>
                  </a:pathLst>
                </a:custGeom>
                <a:solidFill>
                  <a:srgbClr val="769F4F"/>
                </a:solidFill>
                <a:ln w="14633" cap="flat">
                  <a:noFill/>
                  <a:prstDash val="solid"/>
                  <a:miter/>
                </a:ln>
              </p:spPr>
              <p:txBody>
                <a:bodyPr rtlCol="0" anchor="ctr"/>
                <a:lstStyle/>
                <a:p>
                  <a:endParaRPr lang="zh-CN" altLang="en-US"/>
                </a:p>
              </p:txBody>
            </p:sp>
            <p:sp>
              <p:nvSpPr>
                <p:cNvPr id="751" name="任意多边形: 形状 750">
                  <a:extLst>
                    <a:ext uri="{FF2B5EF4-FFF2-40B4-BE49-F238E27FC236}">
                      <a16:creationId xmlns:a16="http://schemas.microsoft.com/office/drawing/2014/main" id="{6CF16573-236B-4C8C-9AFB-A436D5484BCD}"/>
                    </a:ext>
                  </a:extLst>
                </p:cNvPr>
                <p:cNvSpPr/>
                <p:nvPr/>
              </p:nvSpPr>
              <p:spPr>
                <a:xfrm>
                  <a:off x="5412265" y="5588737"/>
                  <a:ext cx="161401" cy="24518"/>
                </a:xfrm>
                <a:custGeom>
                  <a:avLst/>
                  <a:gdLst>
                    <a:gd name="connsiteX0" fmla="*/ 24775 w 161401"/>
                    <a:gd name="connsiteY0" fmla="*/ 11325 h 24518"/>
                    <a:gd name="connsiteX1" fmla="*/ 60837 w 161401"/>
                    <a:gd name="connsiteY1" fmla="*/ 12938 h 24518"/>
                    <a:gd name="connsiteX2" fmla="*/ 99391 w 161401"/>
                    <a:gd name="connsiteY2" fmla="*/ 15577 h 24518"/>
                    <a:gd name="connsiteX3" fmla="*/ 138532 w 161401"/>
                    <a:gd name="connsiteY3" fmla="*/ 20268 h 24518"/>
                    <a:gd name="connsiteX4" fmla="*/ 161401 w 161401"/>
                    <a:gd name="connsiteY4" fmla="*/ 24519 h 24518"/>
                    <a:gd name="connsiteX5" fmla="*/ 155831 w 161401"/>
                    <a:gd name="connsiteY5" fmla="*/ 22760 h 24518"/>
                    <a:gd name="connsiteX6" fmla="*/ 78721 w 161401"/>
                    <a:gd name="connsiteY6" fmla="*/ 2237 h 24518"/>
                    <a:gd name="connsiteX7" fmla="*/ 28293 w 161401"/>
                    <a:gd name="connsiteY7" fmla="*/ 1650 h 24518"/>
                    <a:gd name="connsiteX8" fmla="*/ 13193 w 161401"/>
                    <a:gd name="connsiteY8" fmla="*/ 5462 h 24518"/>
                    <a:gd name="connsiteX9" fmla="*/ 0 w 161401"/>
                    <a:gd name="connsiteY9" fmla="*/ 12352 h 24518"/>
                    <a:gd name="connsiteX10" fmla="*/ 24775 w 161401"/>
                    <a:gd name="connsiteY10" fmla="*/ 11325 h 24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401" h="24518">
                      <a:moveTo>
                        <a:pt x="24775" y="11325"/>
                      </a:moveTo>
                      <a:cubicBezTo>
                        <a:pt x="36795" y="11325"/>
                        <a:pt x="48816" y="12205"/>
                        <a:pt x="60837" y="12938"/>
                      </a:cubicBezTo>
                      <a:cubicBezTo>
                        <a:pt x="73737" y="13817"/>
                        <a:pt x="86491" y="14404"/>
                        <a:pt x="99391" y="15577"/>
                      </a:cubicBezTo>
                      <a:cubicBezTo>
                        <a:pt x="112438" y="16749"/>
                        <a:pt x="125632" y="17922"/>
                        <a:pt x="138532" y="20268"/>
                      </a:cubicBezTo>
                      <a:cubicBezTo>
                        <a:pt x="146009" y="21587"/>
                        <a:pt x="153632" y="23786"/>
                        <a:pt x="161401" y="24519"/>
                      </a:cubicBezTo>
                      <a:cubicBezTo>
                        <a:pt x="159495" y="23932"/>
                        <a:pt x="157736" y="23346"/>
                        <a:pt x="155831" y="22760"/>
                      </a:cubicBezTo>
                      <a:cubicBezTo>
                        <a:pt x="130616" y="14697"/>
                        <a:pt x="104962" y="6341"/>
                        <a:pt x="78721" y="2237"/>
                      </a:cubicBezTo>
                      <a:cubicBezTo>
                        <a:pt x="62156" y="-402"/>
                        <a:pt x="45005" y="-842"/>
                        <a:pt x="28293" y="1650"/>
                      </a:cubicBezTo>
                      <a:cubicBezTo>
                        <a:pt x="25361" y="2090"/>
                        <a:pt x="19204" y="3409"/>
                        <a:pt x="13193" y="5462"/>
                      </a:cubicBezTo>
                      <a:cubicBezTo>
                        <a:pt x="9382" y="6781"/>
                        <a:pt x="3518" y="8980"/>
                        <a:pt x="0" y="12352"/>
                      </a:cubicBezTo>
                      <a:cubicBezTo>
                        <a:pt x="8209" y="11619"/>
                        <a:pt x="16565" y="11325"/>
                        <a:pt x="24775" y="11325"/>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752" name="图形 2">
                  <a:extLst>
                    <a:ext uri="{FF2B5EF4-FFF2-40B4-BE49-F238E27FC236}">
                      <a16:creationId xmlns:a16="http://schemas.microsoft.com/office/drawing/2014/main" id="{BC3E7899-1AD6-42E1-8B4B-D2BE0B1C774D}"/>
                    </a:ext>
                  </a:extLst>
                </p:cNvPr>
                <p:cNvGrpSpPr/>
                <p:nvPr/>
              </p:nvGrpSpPr>
              <p:grpSpPr>
                <a:xfrm>
                  <a:off x="5337943" y="5490117"/>
                  <a:ext cx="151432" cy="124605"/>
                  <a:chOff x="5337957" y="5490127"/>
                  <a:chExt cx="151432" cy="124605"/>
                </a:xfrm>
              </p:grpSpPr>
              <p:sp>
                <p:nvSpPr>
                  <p:cNvPr id="753" name="任意多边形: 形状 752">
                    <a:extLst>
                      <a:ext uri="{FF2B5EF4-FFF2-40B4-BE49-F238E27FC236}">
                        <a16:creationId xmlns:a16="http://schemas.microsoft.com/office/drawing/2014/main" id="{6C806C21-2628-4F43-8DE9-F16523A2996E}"/>
                      </a:ext>
                    </a:extLst>
                  </p:cNvPr>
                  <p:cNvSpPr/>
                  <p:nvPr/>
                </p:nvSpPr>
                <p:spPr>
                  <a:xfrm>
                    <a:off x="5337957" y="5552430"/>
                    <a:ext cx="70219" cy="62302"/>
                  </a:xfrm>
                  <a:custGeom>
                    <a:avLst/>
                    <a:gdLst>
                      <a:gd name="connsiteX0" fmla="*/ 0 w 70219"/>
                      <a:gd name="connsiteY0" fmla="*/ 60397 h 62302"/>
                      <a:gd name="connsiteX1" fmla="*/ 68606 w 70219"/>
                      <a:gd name="connsiteY1" fmla="*/ 0 h 62302"/>
                      <a:gd name="connsiteX2" fmla="*/ 70219 w 70219"/>
                      <a:gd name="connsiteY2" fmla="*/ 2199 h 62302"/>
                      <a:gd name="connsiteX3" fmla="*/ 1906 w 70219"/>
                      <a:gd name="connsiteY3" fmla="*/ 62303 h 62302"/>
                      <a:gd name="connsiteX4" fmla="*/ 0 w 70219"/>
                      <a:gd name="connsiteY4" fmla="*/ 60397 h 62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19" h="62302">
                        <a:moveTo>
                          <a:pt x="0" y="60397"/>
                        </a:moveTo>
                        <a:cubicBezTo>
                          <a:pt x="32397" y="27413"/>
                          <a:pt x="68167" y="293"/>
                          <a:pt x="68606" y="0"/>
                        </a:cubicBezTo>
                        <a:lnTo>
                          <a:pt x="70219" y="2199"/>
                        </a:lnTo>
                        <a:cubicBezTo>
                          <a:pt x="69926" y="2492"/>
                          <a:pt x="34157" y="29612"/>
                          <a:pt x="1906" y="62303"/>
                        </a:cubicBezTo>
                        <a:lnTo>
                          <a:pt x="0" y="60397"/>
                        </a:lnTo>
                        <a:close/>
                      </a:path>
                    </a:pathLst>
                  </a:custGeom>
                  <a:solidFill>
                    <a:srgbClr val="697746"/>
                  </a:solidFill>
                  <a:ln w="14633" cap="flat">
                    <a:noFill/>
                    <a:prstDash val="solid"/>
                    <a:miter/>
                  </a:ln>
                </p:spPr>
                <p:txBody>
                  <a:bodyPr rtlCol="0" anchor="ctr"/>
                  <a:lstStyle/>
                  <a:p>
                    <a:endParaRPr lang="zh-CN" altLang="en-US"/>
                  </a:p>
                </p:txBody>
              </p:sp>
              <p:sp>
                <p:nvSpPr>
                  <p:cNvPr id="754" name="任意多边形: 形状 753">
                    <a:extLst>
                      <a:ext uri="{FF2B5EF4-FFF2-40B4-BE49-F238E27FC236}">
                        <a16:creationId xmlns:a16="http://schemas.microsoft.com/office/drawing/2014/main" id="{767B96F4-3195-40E3-A720-A8669935E072}"/>
                      </a:ext>
                    </a:extLst>
                  </p:cNvPr>
                  <p:cNvSpPr/>
                  <p:nvPr/>
                </p:nvSpPr>
                <p:spPr>
                  <a:xfrm>
                    <a:off x="5345793" y="5490127"/>
                    <a:ext cx="143595" cy="116445"/>
                  </a:xfrm>
                  <a:custGeom>
                    <a:avLst/>
                    <a:gdLst>
                      <a:gd name="connsiteX0" fmla="*/ 7556 w 143595"/>
                      <a:gd name="connsiteY0" fmla="*/ 116397 h 116445"/>
                      <a:gd name="connsiteX1" fmla="*/ 21629 w 143595"/>
                      <a:gd name="connsiteY1" fmla="*/ 113757 h 116445"/>
                      <a:gd name="connsiteX2" fmla="*/ 31597 w 143595"/>
                      <a:gd name="connsiteY2" fmla="*/ 106574 h 116445"/>
                      <a:gd name="connsiteX3" fmla="*/ 83492 w 143595"/>
                      <a:gd name="connsiteY3" fmla="*/ 61570 h 116445"/>
                      <a:gd name="connsiteX4" fmla="*/ 130549 w 143595"/>
                      <a:gd name="connsiteY4" fmla="*/ 18031 h 116445"/>
                      <a:gd name="connsiteX5" fmla="*/ 143449 w 143595"/>
                      <a:gd name="connsiteY5" fmla="*/ 880 h 116445"/>
                      <a:gd name="connsiteX6" fmla="*/ 143596 w 143595"/>
                      <a:gd name="connsiteY6" fmla="*/ 587 h 116445"/>
                      <a:gd name="connsiteX7" fmla="*/ 143596 w 143595"/>
                      <a:gd name="connsiteY7" fmla="*/ 0 h 116445"/>
                      <a:gd name="connsiteX8" fmla="*/ 16205 w 143595"/>
                      <a:gd name="connsiteY8" fmla="*/ 80334 h 116445"/>
                      <a:gd name="connsiteX9" fmla="*/ 373 w 143595"/>
                      <a:gd name="connsiteY9" fmla="*/ 103496 h 116445"/>
                      <a:gd name="connsiteX10" fmla="*/ 1985 w 143595"/>
                      <a:gd name="connsiteY10" fmla="*/ 114198 h 116445"/>
                      <a:gd name="connsiteX11" fmla="*/ 7556 w 143595"/>
                      <a:gd name="connsiteY11" fmla="*/ 116397 h 116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95" h="116445">
                        <a:moveTo>
                          <a:pt x="7556" y="116397"/>
                        </a:moveTo>
                        <a:cubicBezTo>
                          <a:pt x="12247" y="116690"/>
                          <a:pt x="17085" y="115663"/>
                          <a:pt x="21629" y="113757"/>
                        </a:cubicBezTo>
                        <a:cubicBezTo>
                          <a:pt x="25587" y="111266"/>
                          <a:pt x="29252" y="108334"/>
                          <a:pt x="31597" y="106574"/>
                        </a:cubicBezTo>
                        <a:cubicBezTo>
                          <a:pt x="50215" y="93234"/>
                          <a:pt x="66341" y="76669"/>
                          <a:pt x="83492" y="61570"/>
                        </a:cubicBezTo>
                        <a:cubicBezTo>
                          <a:pt x="99471" y="47497"/>
                          <a:pt x="115597" y="33277"/>
                          <a:pt x="130549" y="18031"/>
                        </a:cubicBezTo>
                        <a:cubicBezTo>
                          <a:pt x="136999" y="11434"/>
                          <a:pt x="139931" y="4984"/>
                          <a:pt x="143449" y="880"/>
                        </a:cubicBezTo>
                        <a:cubicBezTo>
                          <a:pt x="143449" y="733"/>
                          <a:pt x="143449" y="733"/>
                          <a:pt x="143596" y="587"/>
                        </a:cubicBezTo>
                        <a:cubicBezTo>
                          <a:pt x="143596" y="440"/>
                          <a:pt x="143596" y="293"/>
                          <a:pt x="143596" y="0"/>
                        </a:cubicBezTo>
                        <a:cubicBezTo>
                          <a:pt x="107534" y="10848"/>
                          <a:pt x="23242" y="73591"/>
                          <a:pt x="16205" y="80334"/>
                        </a:cubicBezTo>
                        <a:cubicBezTo>
                          <a:pt x="9755" y="86491"/>
                          <a:pt x="2279" y="94261"/>
                          <a:pt x="373" y="103496"/>
                        </a:cubicBezTo>
                        <a:cubicBezTo>
                          <a:pt x="-507" y="107601"/>
                          <a:pt x="226" y="111412"/>
                          <a:pt x="1985" y="114198"/>
                        </a:cubicBezTo>
                        <a:cubicBezTo>
                          <a:pt x="3744" y="115370"/>
                          <a:pt x="5650" y="115957"/>
                          <a:pt x="7556" y="116397"/>
                        </a:cubicBezTo>
                        <a:close/>
                      </a:path>
                    </a:pathLst>
                  </a:custGeom>
                  <a:solidFill>
                    <a:srgbClr val="769F4F"/>
                  </a:solidFill>
                  <a:ln w="14633" cap="flat">
                    <a:noFill/>
                    <a:prstDash val="solid"/>
                    <a:miter/>
                  </a:ln>
                </p:spPr>
                <p:txBody>
                  <a:bodyPr rtlCol="0" anchor="ctr"/>
                  <a:lstStyle/>
                  <a:p>
                    <a:endParaRPr lang="zh-CN" altLang="en-US"/>
                  </a:p>
                </p:txBody>
              </p:sp>
              <p:sp>
                <p:nvSpPr>
                  <p:cNvPr id="755" name="任意多边形: 形状 754">
                    <a:extLst>
                      <a:ext uri="{FF2B5EF4-FFF2-40B4-BE49-F238E27FC236}">
                        <a16:creationId xmlns:a16="http://schemas.microsoft.com/office/drawing/2014/main" id="{560B3571-62EC-4C3C-BECF-99F991DBCBE4}"/>
                      </a:ext>
                    </a:extLst>
                  </p:cNvPr>
                  <p:cNvSpPr/>
                  <p:nvPr/>
                </p:nvSpPr>
                <p:spPr>
                  <a:xfrm>
                    <a:off x="5345802" y="5495697"/>
                    <a:ext cx="129514" cy="106721"/>
                  </a:xfrm>
                  <a:custGeom>
                    <a:avLst/>
                    <a:gdLst>
                      <a:gd name="connsiteX0" fmla="*/ 27777 w 129514"/>
                      <a:gd name="connsiteY0" fmla="*/ 82679 h 106721"/>
                      <a:gd name="connsiteX1" fmla="*/ 86709 w 129514"/>
                      <a:gd name="connsiteY1" fmla="*/ 33717 h 106721"/>
                      <a:gd name="connsiteX2" fmla="*/ 129514 w 129514"/>
                      <a:gd name="connsiteY2" fmla="*/ 0 h 106721"/>
                      <a:gd name="connsiteX3" fmla="*/ 16196 w 129514"/>
                      <a:gd name="connsiteY3" fmla="*/ 74763 h 106721"/>
                      <a:gd name="connsiteX4" fmla="*/ 364 w 129514"/>
                      <a:gd name="connsiteY4" fmla="*/ 97925 h 106721"/>
                      <a:gd name="connsiteX5" fmla="*/ 1097 w 129514"/>
                      <a:gd name="connsiteY5" fmla="*/ 106721 h 106721"/>
                      <a:gd name="connsiteX6" fmla="*/ 27777 w 129514"/>
                      <a:gd name="connsiteY6" fmla="*/ 82679 h 10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14" h="106721">
                        <a:moveTo>
                          <a:pt x="27777" y="82679"/>
                        </a:moveTo>
                        <a:cubicBezTo>
                          <a:pt x="47128" y="65968"/>
                          <a:pt x="67211" y="50135"/>
                          <a:pt x="86709" y="33717"/>
                        </a:cubicBezTo>
                        <a:cubicBezTo>
                          <a:pt x="100635" y="21989"/>
                          <a:pt x="114561" y="10408"/>
                          <a:pt x="129514" y="0"/>
                        </a:cubicBezTo>
                        <a:cubicBezTo>
                          <a:pt x="89347" y="18910"/>
                          <a:pt x="22500" y="68753"/>
                          <a:pt x="16196" y="74763"/>
                        </a:cubicBezTo>
                        <a:cubicBezTo>
                          <a:pt x="9746" y="80920"/>
                          <a:pt x="2270" y="88690"/>
                          <a:pt x="364" y="97925"/>
                        </a:cubicBezTo>
                        <a:cubicBezTo>
                          <a:pt x="-369" y="101151"/>
                          <a:pt x="71" y="104229"/>
                          <a:pt x="1097" y="106721"/>
                        </a:cubicBezTo>
                        <a:cubicBezTo>
                          <a:pt x="9746" y="98512"/>
                          <a:pt x="18688" y="90449"/>
                          <a:pt x="27777" y="82679"/>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56" name="图形 2">
                  <a:extLst>
                    <a:ext uri="{FF2B5EF4-FFF2-40B4-BE49-F238E27FC236}">
                      <a16:creationId xmlns:a16="http://schemas.microsoft.com/office/drawing/2014/main" id="{E08C6F82-060D-463E-A4C2-5AF63D045E2E}"/>
                    </a:ext>
                  </a:extLst>
                </p:cNvPr>
                <p:cNvGrpSpPr/>
                <p:nvPr/>
              </p:nvGrpSpPr>
              <p:grpSpPr>
                <a:xfrm>
                  <a:off x="5369754" y="5609298"/>
                  <a:ext cx="167704" cy="75496"/>
                  <a:chOff x="5369768" y="5609308"/>
                  <a:chExt cx="167704" cy="75496"/>
                </a:xfrm>
              </p:grpSpPr>
              <p:sp>
                <p:nvSpPr>
                  <p:cNvPr id="757" name="任意多边形: 形状 756">
                    <a:extLst>
                      <a:ext uri="{FF2B5EF4-FFF2-40B4-BE49-F238E27FC236}">
                        <a16:creationId xmlns:a16="http://schemas.microsoft.com/office/drawing/2014/main" id="{04440D70-728E-4400-958C-88050BBC3AB2}"/>
                      </a:ext>
                    </a:extLst>
                  </p:cNvPr>
                  <p:cNvSpPr/>
                  <p:nvPr/>
                </p:nvSpPr>
                <p:spPr>
                  <a:xfrm>
                    <a:off x="5369768" y="5609308"/>
                    <a:ext cx="78134" cy="39727"/>
                  </a:xfrm>
                  <a:custGeom>
                    <a:avLst/>
                    <a:gdLst>
                      <a:gd name="connsiteX0" fmla="*/ 0 w 78134"/>
                      <a:gd name="connsiteY0" fmla="*/ 2346 h 39727"/>
                      <a:gd name="connsiteX1" fmla="*/ 1319 w 78134"/>
                      <a:gd name="connsiteY1" fmla="*/ 0 h 39727"/>
                      <a:gd name="connsiteX2" fmla="*/ 78135 w 78134"/>
                      <a:gd name="connsiteY2" fmla="*/ 37235 h 39727"/>
                      <a:gd name="connsiteX3" fmla="*/ 77109 w 78134"/>
                      <a:gd name="connsiteY3" fmla="*/ 39727 h 39727"/>
                      <a:gd name="connsiteX4" fmla="*/ 0 w 78134"/>
                      <a:gd name="connsiteY4" fmla="*/ 2346 h 39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34" h="39727">
                        <a:moveTo>
                          <a:pt x="0" y="2346"/>
                        </a:moveTo>
                        <a:lnTo>
                          <a:pt x="1319" y="0"/>
                        </a:lnTo>
                        <a:cubicBezTo>
                          <a:pt x="38701" y="21549"/>
                          <a:pt x="77695" y="37089"/>
                          <a:pt x="78135" y="37235"/>
                        </a:cubicBezTo>
                        <a:lnTo>
                          <a:pt x="77109" y="39727"/>
                        </a:lnTo>
                        <a:cubicBezTo>
                          <a:pt x="76669" y="39727"/>
                          <a:pt x="37528" y="24041"/>
                          <a:pt x="0" y="2346"/>
                        </a:cubicBezTo>
                        <a:close/>
                      </a:path>
                    </a:pathLst>
                  </a:custGeom>
                  <a:solidFill>
                    <a:srgbClr val="697746"/>
                  </a:solidFill>
                  <a:ln w="14633" cap="flat">
                    <a:noFill/>
                    <a:prstDash val="solid"/>
                    <a:miter/>
                  </a:ln>
                </p:spPr>
                <p:txBody>
                  <a:bodyPr rtlCol="0" anchor="ctr"/>
                  <a:lstStyle/>
                  <a:p>
                    <a:endParaRPr lang="zh-CN" altLang="en-US"/>
                  </a:p>
                </p:txBody>
              </p:sp>
              <p:sp>
                <p:nvSpPr>
                  <p:cNvPr id="758" name="任意多边形: 形状 757">
                    <a:extLst>
                      <a:ext uri="{FF2B5EF4-FFF2-40B4-BE49-F238E27FC236}">
                        <a16:creationId xmlns:a16="http://schemas.microsoft.com/office/drawing/2014/main" id="{49D12D6E-E49A-43FD-B919-3E56D8BAC82D}"/>
                      </a:ext>
                    </a:extLst>
                  </p:cNvPr>
                  <p:cNvSpPr/>
                  <p:nvPr/>
                </p:nvSpPr>
                <p:spPr>
                  <a:xfrm>
                    <a:off x="5380364" y="5612169"/>
                    <a:ext cx="157108" cy="72636"/>
                  </a:xfrm>
                  <a:custGeom>
                    <a:avLst/>
                    <a:gdLst>
                      <a:gd name="connsiteX0" fmla="*/ 4943 w 157108"/>
                      <a:gd name="connsiteY0" fmla="*/ 1391 h 72636"/>
                      <a:gd name="connsiteX1" fmla="*/ 18283 w 157108"/>
                      <a:gd name="connsiteY1" fmla="*/ 218 h 72636"/>
                      <a:gd name="connsiteX2" fmla="*/ 29131 w 157108"/>
                      <a:gd name="connsiteY2" fmla="*/ 4323 h 72636"/>
                      <a:gd name="connsiteX3" fmla="*/ 87330 w 157108"/>
                      <a:gd name="connsiteY3" fmla="*/ 32029 h 72636"/>
                      <a:gd name="connsiteX4" fmla="*/ 140837 w 157108"/>
                      <a:gd name="connsiteY4" fmla="*/ 59589 h 72636"/>
                      <a:gd name="connsiteX5" fmla="*/ 156816 w 157108"/>
                      <a:gd name="connsiteY5" fmla="*/ 71903 h 72636"/>
                      <a:gd name="connsiteX6" fmla="*/ 156962 w 157108"/>
                      <a:gd name="connsiteY6" fmla="*/ 72196 h 72636"/>
                      <a:gd name="connsiteX7" fmla="*/ 157109 w 157108"/>
                      <a:gd name="connsiteY7" fmla="*/ 72636 h 72636"/>
                      <a:gd name="connsiteX8" fmla="*/ 21802 w 157108"/>
                      <a:gd name="connsiteY8" fmla="*/ 31883 h 72636"/>
                      <a:gd name="connsiteX9" fmla="*/ 1718 w 157108"/>
                      <a:gd name="connsiteY9" fmla="*/ 14878 h 72636"/>
                      <a:gd name="connsiteX10" fmla="*/ 545 w 157108"/>
                      <a:gd name="connsiteY10" fmla="*/ 4763 h 72636"/>
                      <a:gd name="connsiteX11" fmla="*/ 4943 w 157108"/>
                      <a:gd name="connsiteY11" fmla="*/ 1391 h 7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108" h="72636">
                        <a:moveTo>
                          <a:pt x="4943" y="1391"/>
                        </a:moveTo>
                        <a:cubicBezTo>
                          <a:pt x="9048" y="-75"/>
                          <a:pt x="13739" y="-222"/>
                          <a:pt x="18283" y="218"/>
                        </a:cubicBezTo>
                        <a:cubicBezTo>
                          <a:pt x="22535" y="1537"/>
                          <a:pt x="26493" y="3296"/>
                          <a:pt x="29131" y="4323"/>
                        </a:cubicBezTo>
                        <a:cubicBezTo>
                          <a:pt x="49215" y="11799"/>
                          <a:pt x="67979" y="22647"/>
                          <a:pt x="87330" y="32029"/>
                        </a:cubicBezTo>
                        <a:cubicBezTo>
                          <a:pt x="105361" y="40825"/>
                          <a:pt x="123392" y="49621"/>
                          <a:pt x="140837" y="59589"/>
                        </a:cubicBezTo>
                        <a:cubicBezTo>
                          <a:pt x="148313" y="63840"/>
                          <a:pt x="152564" y="68971"/>
                          <a:pt x="156816" y="71903"/>
                        </a:cubicBezTo>
                        <a:cubicBezTo>
                          <a:pt x="156816" y="72050"/>
                          <a:pt x="156962" y="72050"/>
                          <a:pt x="156962" y="72196"/>
                        </a:cubicBezTo>
                        <a:cubicBezTo>
                          <a:pt x="157109" y="72343"/>
                          <a:pt x="157109" y="72489"/>
                          <a:pt x="157109" y="72636"/>
                        </a:cubicBezTo>
                        <a:cubicBezTo>
                          <a:pt x="121779" y="71903"/>
                          <a:pt x="29864" y="36280"/>
                          <a:pt x="21802" y="31883"/>
                        </a:cubicBezTo>
                        <a:cubicBezTo>
                          <a:pt x="14325" y="27924"/>
                          <a:pt x="5676" y="22647"/>
                          <a:pt x="1718" y="14878"/>
                        </a:cubicBezTo>
                        <a:cubicBezTo>
                          <a:pt x="-41" y="11359"/>
                          <a:pt x="-481" y="7695"/>
                          <a:pt x="545" y="4763"/>
                        </a:cubicBezTo>
                        <a:cubicBezTo>
                          <a:pt x="1865" y="3296"/>
                          <a:pt x="3331" y="2124"/>
                          <a:pt x="4943" y="1391"/>
                        </a:cubicBezTo>
                        <a:close/>
                      </a:path>
                    </a:pathLst>
                  </a:custGeom>
                  <a:solidFill>
                    <a:srgbClr val="769F4F"/>
                  </a:solidFill>
                  <a:ln w="14633" cap="flat">
                    <a:noFill/>
                    <a:prstDash val="solid"/>
                    <a:miter/>
                  </a:ln>
                </p:spPr>
                <p:txBody>
                  <a:bodyPr rtlCol="0" anchor="ctr"/>
                  <a:lstStyle/>
                  <a:p>
                    <a:endParaRPr lang="zh-CN" altLang="en-US"/>
                  </a:p>
                </p:txBody>
              </p:sp>
              <p:sp>
                <p:nvSpPr>
                  <p:cNvPr id="759" name="任意多边形: 形状 758">
                    <a:extLst>
                      <a:ext uri="{FF2B5EF4-FFF2-40B4-BE49-F238E27FC236}">
                        <a16:creationId xmlns:a16="http://schemas.microsoft.com/office/drawing/2014/main" id="{9F74C6A6-AF52-471B-88CB-7F245639E567}"/>
                      </a:ext>
                    </a:extLst>
                  </p:cNvPr>
                  <p:cNvSpPr/>
                  <p:nvPr/>
                </p:nvSpPr>
                <p:spPr>
                  <a:xfrm>
                    <a:off x="5380429" y="5616785"/>
                    <a:ext cx="157043" cy="68020"/>
                  </a:xfrm>
                  <a:custGeom>
                    <a:avLst/>
                    <a:gdLst>
                      <a:gd name="connsiteX0" fmla="*/ 156897 w 157043"/>
                      <a:gd name="connsiteY0" fmla="*/ 67141 h 68020"/>
                      <a:gd name="connsiteX1" fmla="*/ 154552 w 157043"/>
                      <a:gd name="connsiteY1" fmla="*/ 65382 h 68020"/>
                      <a:gd name="connsiteX2" fmla="*/ 127138 w 157043"/>
                      <a:gd name="connsiteY2" fmla="*/ 54973 h 68020"/>
                      <a:gd name="connsiteX3" fmla="*/ 93568 w 157043"/>
                      <a:gd name="connsiteY3" fmla="*/ 41487 h 68020"/>
                      <a:gd name="connsiteX4" fmla="*/ 60438 w 157043"/>
                      <a:gd name="connsiteY4" fmla="*/ 26241 h 68020"/>
                      <a:gd name="connsiteX5" fmla="*/ 27454 w 157043"/>
                      <a:gd name="connsiteY5" fmla="*/ 11141 h 68020"/>
                      <a:gd name="connsiteX6" fmla="*/ 10888 w 157043"/>
                      <a:gd name="connsiteY6" fmla="*/ 3812 h 68020"/>
                      <a:gd name="connsiteX7" fmla="*/ 2972 w 157043"/>
                      <a:gd name="connsiteY7" fmla="*/ 880 h 68020"/>
                      <a:gd name="connsiteX8" fmla="*/ 627 w 157043"/>
                      <a:gd name="connsiteY8" fmla="*/ 0 h 68020"/>
                      <a:gd name="connsiteX9" fmla="*/ 480 w 157043"/>
                      <a:gd name="connsiteY9" fmla="*/ 147 h 68020"/>
                      <a:gd name="connsiteX10" fmla="*/ 1653 w 157043"/>
                      <a:gd name="connsiteY10" fmla="*/ 10262 h 68020"/>
                      <a:gd name="connsiteX11" fmla="*/ 21737 w 157043"/>
                      <a:gd name="connsiteY11" fmla="*/ 27267 h 68020"/>
                      <a:gd name="connsiteX12" fmla="*/ 157044 w 157043"/>
                      <a:gd name="connsiteY12" fmla="*/ 68020 h 68020"/>
                      <a:gd name="connsiteX13" fmla="*/ 156897 w 157043"/>
                      <a:gd name="connsiteY13" fmla="*/ 67581 h 68020"/>
                      <a:gd name="connsiteX14" fmla="*/ 156897 w 157043"/>
                      <a:gd name="connsiteY14" fmla="*/ 67141 h 6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7043" h="68020">
                        <a:moveTo>
                          <a:pt x="156897" y="67141"/>
                        </a:moveTo>
                        <a:cubicBezTo>
                          <a:pt x="156164" y="66554"/>
                          <a:pt x="155285" y="65968"/>
                          <a:pt x="154552" y="65382"/>
                        </a:cubicBezTo>
                        <a:cubicBezTo>
                          <a:pt x="145463" y="61863"/>
                          <a:pt x="136374" y="58345"/>
                          <a:pt x="127138" y="54973"/>
                        </a:cubicBezTo>
                        <a:cubicBezTo>
                          <a:pt x="115851" y="50575"/>
                          <a:pt x="104709" y="46324"/>
                          <a:pt x="93568" y="41487"/>
                        </a:cubicBezTo>
                        <a:cubicBezTo>
                          <a:pt x="82427" y="36649"/>
                          <a:pt x="71432" y="31372"/>
                          <a:pt x="60438" y="26241"/>
                        </a:cubicBezTo>
                        <a:cubicBezTo>
                          <a:pt x="49443" y="21110"/>
                          <a:pt x="38448" y="16272"/>
                          <a:pt x="27454" y="11141"/>
                        </a:cubicBezTo>
                        <a:cubicBezTo>
                          <a:pt x="22030" y="8649"/>
                          <a:pt x="16459" y="6157"/>
                          <a:pt x="10888" y="3812"/>
                        </a:cubicBezTo>
                        <a:cubicBezTo>
                          <a:pt x="8250" y="2785"/>
                          <a:pt x="5611" y="1759"/>
                          <a:pt x="2972" y="880"/>
                        </a:cubicBezTo>
                        <a:cubicBezTo>
                          <a:pt x="2093" y="587"/>
                          <a:pt x="1360" y="293"/>
                          <a:pt x="627" y="0"/>
                        </a:cubicBezTo>
                        <a:cubicBezTo>
                          <a:pt x="627" y="0"/>
                          <a:pt x="480" y="147"/>
                          <a:pt x="480" y="147"/>
                        </a:cubicBezTo>
                        <a:cubicBezTo>
                          <a:pt x="-399" y="3079"/>
                          <a:pt x="-106" y="6744"/>
                          <a:pt x="1653" y="10262"/>
                        </a:cubicBezTo>
                        <a:cubicBezTo>
                          <a:pt x="5611" y="18031"/>
                          <a:pt x="14260" y="23162"/>
                          <a:pt x="21737" y="27267"/>
                        </a:cubicBezTo>
                        <a:cubicBezTo>
                          <a:pt x="29799" y="31665"/>
                          <a:pt x="121714" y="67141"/>
                          <a:pt x="157044" y="68020"/>
                        </a:cubicBezTo>
                        <a:cubicBezTo>
                          <a:pt x="157044" y="67874"/>
                          <a:pt x="157044" y="67727"/>
                          <a:pt x="156897" y="67581"/>
                        </a:cubicBezTo>
                        <a:cubicBezTo>
                          <a:pt x="156897" y="67287"/>
                          <a:pt x="156897" y="67141"/>
                          <a:pt x="156897" y="6714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60" name="图形 2">
                  <a:extLst>
                    <a:ext uri="{FF2B5EF4-FFF2-40B4-BE49-F238E27FC236}">
                      <a16:creationId xmlns:a16="http://schemas.microsoft.com/office/drawing/2014/main" id="{8F1B8591-E25A-4C80-B920-AC0FC868AAA2}"/>
                    </a:ext>
                  </a:extLst>
                </p:cNvPr>
                <p:cNvGrpSpPr/>
                <p:nvPr/>
              </p:nvGrpSpPr>
              <p:grpSpPr>
                <a:xfrm>
                  <a:off x="5270521" y="5476052"/>
                  <a:ext cx="126658" cy="149673"/>
                  <a:chOff x="5270523" y="5476054"/>
                  <a:chExt cx="126658" cy="149673"/>
                </a:xfrm>
              </p:grpSpPr>
              <p:sp>
                <p:nvSpPr>
                  <p:cNvPr id="761" name="任意多边形: 形状 760">
                    <a:extLst>
                      <a:ext uri="{FF2B5EF4-FFF2-40B4-BE49-F238E27FC236}">
                        <a16:creationId xmlns:a16="http://schemas.microsoft.com/office/drawing/2014/main" id="{37C736B8-6237-4952-B4D2-2046ED360F28}"/>
                      </a:ext>
                    </a:extLst>
                  </p:cNvPr>
                  <p:cNvSpPr/>
                  <p:nvPr/>
                </p:nvSpPr>
                <p:spPr>
                  <a:xfrm>
                    <a:off x="5270523" y="5552430"/>
                    <a:ext cx="58491" cy="73297"/>
                  </a:xfrm>
                  <a:custGeom>
                    <a:avLst/>
                    <a:gdLst>
                      <a:gd name="connsiteX0" fmla="*/ 0 w 58491"/>
                      <a:gd name="connsiteY0" fmla="*/ 71832 h 73297"/>
                      <a:gd name="connsiteX1" fmla="*/ 56439 w 58491"/>
                      <a:gd name="connsiteY1" fmla="*/ 0 h 73297"/>
                      <a:gd name="connsiteX2" fmla="*/ 58491 w 58491"/>
                      <a:gd name="connsiteY2" fmla="*/ 1759 h 73297"/>
                      <a:gd name="connsiteX3" fmla="*/ 2345 w 58491"/>
                      <a:gd name="connsiteY3" fmla="*/ 73298 h 73297"/>
                      <a:gd name="connsiteX4" fmla="*/ 0 w 58491"/>
                      <a:gd name="connsiteY4" fmla="*/ 71832 h 73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91" h="73297">
                        <a:moveTo>
                          <a:pt x="0" y="71832"/>
                        </a:moveTo>
                        <a:cubicBezTo>
                          <a:pt x="25947" y="33570"/>
                          <a:pt x="56146" y="293"/>
                          <a:pt x="56439" y="0"/>
                        </a:cubicBezTo>
                        <a:lnTo>
                          <a:pt x="58491" y="1759"/>
                        </a:lnTo>
                        <a:cubicBezTo>
                          <a:pt x="58198" y="2052"/>
                          <a:pt x="28000" y="35183"/>
                          <a:pt x="2345" y="73298"/>
                        </a:cubicBezTo>
                        <a:lnTo>
                          <a:pt x="0" y="71832"/>
                        </a:lnTo>
                        <a:close/>
                      </a:path>
                    </a:pathLst>
                  </a:custGeom>
                  <a:solidFill>
                    <a:srgbClr val="697746"/>
                  </a:solidFill>
                  <a:ln w="14633" cap="flat">
                    <a:noFill/>
                    <a:prstDash val="solid"/>
                    <a:miter/>
                  </a:ln>
                </p:spPr>
                <p:txBody>
                  <a:bodyPr rtlCol="0" anchor="ctr"/>
                  <a:lstStyle/>
                  <a:p>
                    <a:endParaRPr lang="zh-CN" altLang="en-US"/>
                  </a:p>
                </p:txBody>
              </p:sp>
              <p:sp>
                <p:nvSpPr>
                  <p:cNvPr id="762" name="任意多边形: 形状 761">
                    <a:extLst>
                      <a:ext uri="{FF2B5EF4-FFF2-40B4-BE49-F238E27FC236}">
                        <a16:creationId xmlns:a16="http://schemas.microsoft.com/office/drawing/2014/main" id="{F8726F7F-0B9A-4DEB-98E2-910203EFF05A}"/>
                      </a:ext>
                    </a:extLst>
                  </p:cNvPr>
                  <p:cNvSpPr/>
                  <p:nvPr/>
                </p:nvSpPr>
                <p:spPr>
                  <a:xfrm>
                    <a:off x="5275057" y="5476054"/>
                    <a:ext cx="122123" cy="139146"/>
                  </a:xfrm>
                  <a:custGeom>
                    <a:avLst/>
                    <a:gdLst>
                      <a:gd name="connsiteX0" fmla="*/ 9539 w 122123"/>
                      <a:gd name="connsiteY0" fmla="*/ 139119 h 139146"/>
                      <a:gd name="connsiteX1" fmla="*/ 22879 w 122123"/>
                      <a:gd name="connsiteY1" fmla="*/ 133988 h 139146"/>
                      <a:gd name="connsiteX2" fmla="*/ 31381 w 122123"/>
                      <a:gd name="connsiteY2" fmla="*/ 125046 h 139146"/>
                      <a:gd name="connsiteX3" fmla="*/ 74187 w 122123"/>
                      <a:gd name="connsiteY3" fmla="*/ 71392 h 139146"/>
                      <a:gd name="connsiteX4" fmla="*/ 112595 w 122123"/>
                      <a:gd name="connsiteY4" fmla="*/ 20083 h 139146"/>
                      <a:gd name="connsiteX5" fmla="*/ 122124 w 122123"/>
                      <a:gd name="connsiteY5" fmla="*/ 880 h 139146"/>
                      <a:gd name="connsiteX6" fmla="*/ 122124 w 122123"/>
                      <a:gd name="connsiteY6" fmla="*/ 586 h 139146"/>
                      <a:gd name="connsiteX7" fmla="*/ 121977 w 122123"/>
                      <a:gd name="connsiteY7" fmla="*/ 0 h 139146"/>
                      <a:gd name="connsiteX8" fmla="*/ 11298 w 122123"/>
                      <a:gd name="connsiteY8" fmla="*/ 102030 h 139146"/>
                      <a:gd name="connsiteX9" fmla="*/ 10 w 122123"/>
                      <a:gd name="connsiteY9" fmla="*/ 127684 h 139146"/>
                      <a:gd name="connsiteX10" fmla="*/ 3528 w 122123"/>
                      <a:gd name="connsiteY10" fmla="*/ 137946 h 139146"/>
                      <a:gd name="connsiteX11" fmla="*/ 9539 w 122123"/>
                      <a:gd name="connsiteY11" fmla="*/ 139119 h 13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23" h="139146">
                        <a:moveTo>
                          <a:pt x="9539" y="139119"/>
                        </a:moveTo>
                        <a:cubicBezTo>
                          <a:pt x="14230" y="138679"/>
                          <a:pt x="18774" y="136626"/>
                          <a:pt x="22879" y="133988"/>
                        </a:cubicBezTo>
                        <a:cubicBezTo>
                          <a:pt x="26251" y="130763"/>
                          <a:pt x="29329" y="127244"/>
                          <a:pt x="31381" y="125046"/>
                        </a:cubicBezTo>
                        <a:cubicBezTo>
                          <a:pt x="47214" y="108627"/>
                          <a:pt x="60114" y="89423"/>
                          <a:pt x="74187" y="71392"/>
                        </a:cubicBezTo>
                        <a:cubicBezTo>
                          <a:pt x="87381" y="54533"/>
                          <a:pt x="100574" y="37675"/>
                          <a:pt x="112595" y="20083"/>
                        </a:cubicBezTo>
                        <a:cubicBezTo>
                          <a:pt x="117872" y="12460"/>
                          <a:pt x="119485" y="5570"/>
                          <a:pt x="122124" y="880"/>
                        </a:cubicBezTo>
                        <a:cubicBezTo>
                          <a:pt x="122124" y="733"/>
                          <a:pt x="122124" y="586"/>
                          <a:pt x="122124" y="586"/>
                        </a:cubicBezTo>
                        <a:cubicBezTo>
                          <a:pt x="122124" y="440"/>
                          <a:pt x="122124" y="293"/>
                          <a:pt x="121977" y="0"/>
                        </a:cubicBezTo>
                        <a:cubicBezTo>
                          <a:pt x="88553" y="17298"/>
                          <a:pt x="17015" y="94114"/>
                          <a:pt x="11298" y="102030"/>
                        </a:cubicBezTo>
                        <a:cubicBezTo>
                          <a:pt x="6021" y="109360"/>
                          <a:pt x="157" y="118302"/>
                          <a:pt x="10" y="127684"/>
                        </a:cubicBezTo>
                        <a:cubicBezTo>
                          <a:pt x="-137" y="131936"/>
                          <a:pt x="1329" y="135600"/>
                          <a:pt x="3528" y="137946"/>
                        </a:cubicBezTo>
                        <a:cubicBezTo>
                          <a:pt x="5727" y="138825"/>
                          <a:pt x="7633" y="139265"/>
                          <a:pt x="9539" y="139119"/>
                        </a:cubicBezTo>
                        <a:close/>
                      </a:path>
                    </a:pathLst>
                  </a:custGeom>
                  <a:solidFill>
                    <a:srgbClr val="769F4F"/>
                  </a:solidFill>
                  <a:ln w="14633" cap="flat">
                    <a:noFill/>
                    <a:prstDash val="solid"/>
                    <a:miter/>
                  </a:ln>
                </p:spPr>
                <p:txBody>
                  <a:bodyPr rtlCol="0" anchor="ctr"/>
                  <a:lstStyle/>
                  <a:p>
                    <a:endParaRPr lang="zh-CN" altLang="en-US"/>
                  </a:p>
                </p:txBody>
              </p:sp>
              <p:sp>
                <p:nvSpPr>
                  <p:cNvPr id="763" name="任意多边形: 形状 762">
                    <a:extLst>
                      <a:ext uri="{FF2B5EF4-FFF2-40B4-BE49-F238E27FC236}">
                        <a16:creationId xmlns:a16="http://schemas.microsoft.com/office/drawing/2014/main" id="{6B2F66E4-E13B-4A2A-B684-6438C8BB16DA}"/>
                      </a:ext>
                    </a:extLst>
                  </p:cNvPr>
                  <p:cNvSpPr/>
                  <p:nvPr/>
                </p:nvSpPr>
                <p:spPr>
                  <a:xfrm>
                    <a:off x="5275507" y="5478985"/>
                    <a:ext cx="116982" cy="133254"/>
                  </a:xfrm>
                  <a:custGeom>
                    <a:avLst/>
                    <a:gdLst>
                      <a:gd name="connsiteX0" fmla="*/ 20670 w 116982"/>
                      <a:gd name="connsiteY0" fmla="*/ 109360 h 133254"/>
                      <a:gd name="connsiteX1" fmla="*/ 69633 w 116982"/>
                      <a:gd name="connsiteY1" fmla="*/ 51308 h 133254"/>
                      <a:gd name="connsiteX2" fmla="*/ 116983 w 116982"/>
                      <a:gd name="connsiteY2" fmla="*/ 0 h 133254"/>
                      <a:gd name="connsiteX3" fmla="*/ 11288 w 116982"/>
                      <a:gd name="connsiteY3" fmla="*/ 99245 h 133254"/>
                      <a:gd name="connsiteX4" fmla="*/ 0 w 116982"/>
                      <a:gd name="connsiteY4" fmla="*/ 124899 h 133254"/>
                      <a:gd name="connsiteX5" fmla="*/ 2199 w 116982"/>
                      <a:gd name="connsiteY5" fmla="*/ 133255 h 133254"/>
                      <a:gd name="connsiteX6" fmla="*/ 20670 w 116982"/>
                      <a:gd name="connsiteY6" fmla="*/ 109360 h 13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982" h="133254">
                        <a:moveTo>
                          <a:pt x="20670" y="109360"/>
                        </a:moveTo>
                        <a:cubicBezTo>
                          <a:pt x="36356" y="89570"/>
                          <a:pt x="52628" y="70072"/>
                          <a:pt x="69633" y="51308"/>
                        </a:cubicBezTo>
                        <a:cubicBezTo>
                          <a:pt x="85172" y="34010"/>
                          <a:pt x="101297" y="17298"/>
                          <a:pt x="116983" y="0"/>
                        </a:cubicBezTo>
                        <a:cubicBezTo>
                          <a:pt x="81947" y="21549"/>
                          <a:pt x="16712" y="91622"/>
                          <a:pt x="11288" y="99245"/>
                        </a:cubicBezTo>
                        <a:cubicBezTo>
                          <a:pt x="6010" y="106574"/>
                          <a:pt x="147" y="115517"/>
                          <a:pt x="0" y="124899"/>
                        </a:cubicBezTo>
                        <a:cubicBezTo>
                          <a:pt x="0" y="128124"/>
                          <a:pt x="733" y="131056"/>
                          <a:pt x="2199" y="133255"/>
                        </a:cubicBezTo>
                        <a:cubicBezTo>
                          <a:pt x="8209" y="125339"/>
                          <a:pt x="14366" y="117276"/>
                          <a:pt x="20670" y="10936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64" name="图形 2">
                  <a:extLst>
                    <a:ext uri="{FF2B5EF4-FFF2-40B4-BE49-F238E27FC236}">
                      <a16:creationId xmlns:a16="http://schemas.microsoft.com/office/drawing/2014/main" id="{209C17B8-27D9-4C04-B65A-385105EAB665}"/>
                    </a:ext>
                  </a:extLst>
                </p:cNvPr>
                <p:cNvGrpSpPr/>
                <p:nvPr/>
              </p:nvGrpSpPr>
              <p:grpSpPr>
                <a:xfrm>
                  <a:off x="5292512" y="5619717"/>
                  <a:ext cx="152751" cy="73602"/>
                  <a:chOff x="5292512" y="5619717"/>
                  <a:chExt cx="152751" cy="73602"/>
                </a:xfrm>
              </p:grpSpPr>
              <p:sp>
                <p:nvSpPr>
                  <p:cNvPr id="765" name="任意多边形: 形状 764">
                    <a:extLst>
                      <a:ext uri="{FF2B5EF4-FFF2-40B4-BE49-F238E27FC236}">
                        <a16:creationId xmlns:a16="http://schemas.microsoft.com/office/drawing/2014/main" id="{8250D902-D3BA-4983-8C96-E2F04EC21CD8}"/>
                      </a:ext>
                    </a:extLst>
                  </p:cNvPr>
                  <p:cNvSpPr/>
                  <p:nvPr/>
                </p:nvSpPr>
                <p:spPr>
                  <a:xfrm>
                    <a:off x="5292512" y="5619717"/>
                    <a:ext cx="78135" cy="39727"/>
                  </a:xfrm>
                  <a:custGeom>
                    <a:avLst/>
                    <a:gdLst>
                      <a:gd name="connsiteX0" fmla="*/ 0 w 78135"/>
                      <a:gd name="connsiteY0" fmla="*/ 2346 h 39727"/>
                      <a:gd name="connsiteX1" fmla="*/ 1319 w 78135"/>
                      <a:gd name="connsiteY1" fmla="*/ 0 h 39727"/>
                      <a:gd name="connsiteX2" fmla="*/ 78135 w 78135"/>
                      <a:gd name="connsiteY2" fmla="*/ 37235 h 39727"/>
                      <a:gd name="connsiteX3" fmla="*/ 77109 w 78135"/>
                      <a:gd name="connsiteY3" fmla="*/ 39727 h 39727"/>
                      <a:gd name="connsiteX4" fmla="*/ 0 w 78135"/>
                      <a:gd name="connsiteY4" fmla="*/ 2346 h 39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35" h="39727">
                        <a:moveTo>
                          <a:pt x="0" y="2346"/>
                        </a:moveTo>
                        <a:lnTo>
                          <a:pt x="1319" y="0"/>
                        </a:lnTo>
                        <a:cubicBezTo>
                          <a:pt x="38701" y="21549"/>
                          <a:pt x="77695" y="37089"/>
                          <a:pt x="78135" y="37235"/>
                        </a:cubicBezTo>
                        <a:lnTo>
                          <a:pt x="77109" y="39727"/>
                        </a:lnTo>
                        <a:cubicBezTo>
                          <a:pt x="76816" y="39727"/>
                          <a:pt x="37675" y="24041"/>
                          <a:pt x="0" y="2346"/>
                        </a:cubicBezTo>
                        <a:close/>
                      </a:path>
                    </a:pathLst>
                  </a:custGeom>
                  <a:solidFill>
                    <a:srgbClr val="697746"/>
                  </a:solidFill>
                  <a:ln w="14633" cap="flat">
                    <a:noFill/>
                    <a:prstDash val="solid"/>
                    <a:miter/>
                  </a:ln>
                </p:spPr>
                <p:txBody>
                  <a:bodyPr rtlCol="0" anchor="ctr"/>
                  <a:lstStyle/>
                  <a:p>
                    <a:endParaRPr lang="zh-CN" altLang="en-US"/>
                  </a:p>
                </p:txBody>
              </p:sp>
              <p:sp>
                <p:nvSpPr>
                  <p:cNvPr id="766" name="任意多边形: 形状 765">
                    <a:extLst>
                      <a:ext uri="{FF2B5EF4-FFF2-40B4-BE49-F238E27FC236}">
                        <a16:creationId xmlns:a16="http://schemas.microsoft.com/office/drawing/2014/main" id="{F45B23CD-AC18-4BA8-9A04-04D911072908}"/>
                      </a:ext>
                    </a:extLst>
                  </p:cNvPr>
                  <p:cNvSpPr/>
                  <p:nvPr/>
                </p:nvSpPr>
                <p:spPr>
                  <a:xfrm>
                    <a:off x="5303138" y="5622272"/>
                    <a:ext cx="142125" cy="71047"/>
                  </a:xfrm>
                  <a:custGeom>
                    <a:avLst/>
                    <a:gdLst>
                      <a:gd name="connsiteX0" fmla="*/ 4620 w 142125"/>
                      <a:gd name="connsiteY0" fmla="*/ 1989 h 71047"/>
                      <a:gd name="connsiteX1" fmla="*/ 17080 w 142125"/>
                      <a:gd name="connsiteY1" fmla="*/ 84 h 71047"/>
                      <a:gd name="connsiteX2" fmla="*/ 26902 w 142125"/>
                      <a:gd name="connsiteY2" fmla="*/ 3895 h 71047"/>
                      <a:gd name="connsiteX3" fmla="*/ 79383 w 142125"/>
                      <a:gd name="connsiteY3" fmla="*/ 30869 h 71047"/>
                      <a:gd name="connsiteX4" fmla="*/ 127613 w 142125"/>
                      <a:gd name="connsiteY4" fmla="*/ 57842 h 71047"/>
                      <a:gd name="connsiteX5" fmla="*/ 141833 w 142125"/>
                      <a:gd name="connsiteY5" fmla="*/ 70303 h 71047"/>
                      <a:gd name="connsiteX6" fmla="*/ 141979 w 142125"/>
                      <a:gd name="connsiteY6" fmla="*/ 70596 h 71047"/>
                      <a:gd name="connsiteX7" fmla="*/ 142126 w 142125"/>
                      <a:gd name="connsiteY7" fmla="*/ 71036 h 71047"/>
                      <a:gd name="connsiteX8" fmla="*/ 18986 w 142125"/>
                      <a:gd name="connsiteY8" fmla="*/ 33654 h 71047"/>
                      <a:gd name="connsiteX9" fmla="*/ 1248 w 142125"/>
                      <a:gd name="connsiteY9" fmla="*/ 16356 h 71047"/>
                      <a:gd name="connsiteX10" fmla="*/ 662 w 142125"/>
                      <a:gd name="connsiteY10" fmla="*/ 5654 h 71047"/>
                      <a:gd name="connsiteX11" fmla="*/ 4620 w 142125"/>
                      <a:gd name="connsiteY11" fmla="*/ 1989 h 71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125" h="71047">
                        <a:moveTo>
                          <a:pt x="4620" y="1989"/>
                        </a:moveTo>
                        <a:cubicBezTo>
                          <a:pt x="8431" y="230"/>
                          <a:pt x="12829" y="-209"/>
                          <a:pt x="17080" y="84"/>
                        </a:cubicBezTo>
                        <a:cubicBezTo>
                          <a:pt x="20892" y="1257"/>
                          <a:pt x="24557" y="3016"/>
                          <a:pt x="26902" y="3895"/>
                        </a:cubicBezTo>
                        <a:cubicBezTo>
                          <a:pt x="45080" y="10932"/>
                          <a:pt x="61938" y="21780"/>
                          <a:pt x="79383" y="30869"/>
                        </a:cubicBezTo>
                        <a:cubicBezTo>
                          <a:pt x="95655" y="39371"/>
                          <a:pt x="111927" y="48021"/>
                          <a:pt x="127613" y="57842"/>
                        </a:cubicBezTo>
                        <a:cubicBezTo>
                          <a:pt x="134356" y="62094"/>
                          <a:pt x="138021" y="67371"/>
                          <a:pt x="141833" y="70303"/>
                        </a:cubicBezTo>
                        <a:cubicBezTo>
                          <a:pt x="141833" y="70450"/>
                          <a:pt x="141979" y="70450"/>
                          <a:pt x="141979" y="70596"/>
                        </a:cubicBezTo>
                        <a:cubicBezTo>
                          <a:pt x="141979" y="70743"/>
                          <a:pt x="142126" y="70889"/>
                          <a:pt x="142126" y="71036"/>
                        </a:cubicBezTo>
                        <a:cubicBezTo>
                          <a:pt x="109582" y="71769"/>
                          <a:pt x="26316" y="37905"/>
                          <a:pt x="18986" y="33654"/>
                        </a:cubicBezTo>
                        <a:cubicBezTo>
                          <a:pt x="12243" y="29696"/>
                          <a:pt x="4473" y="24565"/>
                          <a:pt x="1248" y="16356"/>
                        </a:cubicBezTo>
                        <a:cubicBezTo>
                          <a:pt x="-218" y="12691"/>
                          <a:pt x="-365" y="8733"/>
                          <a:pt x="662" y="5654"/>
                        </a:cubicBezTo>
                        <a:cubicBezTo>
                          <a:pt x="1688" y="4042"/>
                          <a:pt x="3154" y="2869"/>
                          <a:pt x="4620" y="1989"/>
                        </a:cubicBezTo>
                        <a:close/>
                      </a:path>
                    </a:pathLst>
                  </a:custGeom>
                  <a:solidFill>
                    <a:srgbClr val="769F4F"/>
                  </a:solidFill>
                  <a:ln w="14633" cap="flat">
                    <a:noFill/>
                    <a:prstDash val="solid"/>
                    <a:miter/>
                  </a:ln>
                </p:spPr>
                <p:txBody>
                  <a:bodyPr rtlCol="0" anchor="ctr"/>
                  <a:lstStyle/>
                  <a:p>
                    <a:endParaRPr lang="zh-CN" altLang="en-US"/>
                  </a:p>
                </p:txBody>
              </p:sp>
              <p:sp>
                <p:nvSpPr>
                  <p:cNvPr id="767" name="任意多边形: 形状 766">
                    <a:extLst>
                      <a:ext uri="{FF2B5EF4-FFF2-40B4-BE49-F238E27FC236}">
                        <a16:creationId xmlns:a16="http://schemas.microsoft.com/office/drawing/2014/main" id="{348C03CF-C200-450E-AF4A-64488FF6DD08}"/>
                      </a:ext>
                    </a:extLst>
                  </p:cNvPr>
                  <p:cNvSpPr/>
                  <p:nvPr/>
                </p:nvSpPr>
                <p:spPr>
                  <a:xfrm>
                    <a:off x="5302992" y="5626460"/>
                    <a:ext cx="142125" cy="66859"/>
                  </a:xfrm>
                  <a:custGeom>
                    <a:avLst/>
                    <a:gdLst>
                      <a:gd name="connsiteX0" fmla="*/ 116618 w 142125"/>
                      <a:gd name="connsiteY0" fmla="*/ 54240 h 66859"/>
                      <a:gd name="connsiteX1" fmla="*/ 1981 w 142125"/>
                      <a:gd name="connsiteY1" fmla="*/ 0 h 66859"/>
                      <a:gd name="connsiteX2" fmla="*/ 662 w 142125"/>
                      <a:gd name="connsiteY2" fmla="*/ 1466 h 66859"/>
                      <a:gd name="connsiteX3" fmla="*/ 1248 w 142125"/>
                      <a:gd name="connsiteY3" fmla="*/ 12168 h 66859"/>
                      <a:gd name="connsiteX4" fmla="*/ 18986 w 142125"/>
                      <a:gd name="connsiteY4" fmla="*/ 29466 h 66859"/>
                      <a:gd name="connsiteX5" fmla="*/ 142126 w 142125"/>
                      <a:gd name="connsiteY5" fmla="*/ 66847 h 66859"/>
                      <a:gd name="connsiteX6" fmla="*/ 141979 w 142125"/>
                      <a:gd name="connsiteY6" fmla="*/ 66408 h 66859"/>
                      <a:gd name="connsiteX7" fmla="*/ 116618 w 142125"/>
                      <a:gd name="connsiteY7" fmla="*/ 54240 h 6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125" h="66859">
                        <a:moveTo>
                          <a:pt x="116618" y="54240"/>
                        </a:moveTo>
                        <a:cubicBezTo>
                          <a:pt x="95655" y="44272"/>
                          <a:pt x="8285" y="3958"/>
                          <a:pt x="1981" y="0"/>
                        </a:cubicBezTo>
                        <a:cubicBezTo>
                          <a:pt x="1541" y="440"/>
                          <a:pt x="1101" y="880"/>
                          <a:pt x="662" y="1466"/>
                        </a:cubicBezTo>
                        <a:cubicBezTo>
                          <a:pt x="-365" y="4691"/>
                          <a:pt x="-218" y="8503"/>
                          <a:pt x="1248" y="12168"/>
                        </a:cubicBezTo>
                        <a:cubicBezTo>
                          <a:pt x="4620" y="20377"/>
                          <a:pt x="12389" y="25508"/>
                          <a:pt x="18986" y="29466"/>
                        </a:cubicBezTo>
                        <a:cubicBezTo>
                          <a:pt x="26316" y="33717"/>
                          <a:pt x="109582" y="67581"/>
                          <a:pt x="142126" y="66847"/>
                        </a:cubicBezTo>
                        <a:cubicBezTo>
                          <a:pt x="142126" y="66701"/>
                          <a:pt x="142126" y="66554"/>
                          <a:pt x="141979" y="66408"/>
                        </a:cubicBezTo>
                        <a:cubicBezTo>
                          <a:pt x="133623" y="62303"/>
                          <a:pt x="125121" y="58345"/>
                          <a:pt x="116618" y="5424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68" name="图形 2">
                <a:extLst>
                  <a:ext uri="{FF2B5EF4-FFF2-40B4-BE49-F238E27FC236}">
                    <a16:creationId xmlns:a16="http://schemas.microsoft.com/office/drawing/2014/main" id="{038ABA35-2310-43AD-B7F3-DB34B8424CE3}"/>
                  </a:ext>
                </a:extLst>
              </p:cNvPr>
              <p:cNvGrpSpPr/>
              <p:nvPr/>
            </p:nvGrpSpPr>
            <p:grpSpPr>
              <a:xfrm>
                <a:off x="5211298" y="5211596"/>
                <a:ext cx="227661" cy="394927"/>
                <a:chOff x="5211292" y="5211599"/>
                <a:chExt cx="227668" cy="394936"/>
              </a:xfrm>
            </p:grpSpPr>
            <p:sp>
              <p:nvSpPr>
                <p:cNvPr id="769" name="任意多边形: 形状 768">
                  <a:extLst>
                    <a:ext uri="{FF2B5EF4-FFF2-40B4-BE49-F238E27FC236}">
                      <a16:creationId xmlns:a16="http://schemas.microsoft.com/office/drawing/2014/main" id="{7A70D94B-31B9-4F62-B21E-8E3607645501}"/>
                    </a:ext>
                  </a:extLst>
                </p:cNvPr>
                <p:cNvSpPr/>
                <p:nvPr/>
              </p:nvSpPr>
              <p:spPr>
                <a:xfrm>
                  <a:off x="5211292" y="5328150"/>
                  <a:ext cx="136479" cy="278385"/>
                </a:xfrm>
                <a:custGeom>
                  <a:avLst/>
                  <a:gdLst>
                    <a:gd name="connsiteX0" fmla="*/ 2639 w 136479"/>
                    <a:gd name="connsiteY0" fmla="*/ 278384 h 278384"/>
                    <a:gd name="connsiteX1" fmla="*/ 0 w 136479"/>
                    <a:gd name="connsiteY1" fmla="*/ 278091 h 278384"/>
                    <a:gd name="connsiteX2" fmla="*/ 75790 w 136479"/>
                    <a:gd name="connsiteY2" fmla="*/ 61863 h 278384"/>
                    <a:gd name="connsiteX3" fmla="*/ 135014 w 136479"/>
                    <a:gd name="connsiteY3" fmla="*/ 0 h 278384"/>
                    <a:gd name="connsiteX4" fmla="*/ 136480 w 136479"/>
                    <a:gd name="connsiteY4" fmla="*/ 2346 h 278384"/>
                    <a:gd name="connsiteX5" fmla="*/ 2639 w 136479"/>
                    <a:gd name="connsiteY5" fmla="*/ 278384 h 278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79" h="278384">
                      <a:moveTo>
                        <a:pt x="2639" y="278384"/>
                      </a:moveTo>
                      <a:lnTo>
                        <a:pt x="0" y="278091"/>
                      </a:lnTo>
                      <a:cubicBezTo>
                        <a:pt x="11434" y="171663"/>
                        <a:pt x="47497" y="101884"/>
                        <a:pt x="75790" y="61863"/>
                      </a:cubicBezTo>
                      <a:cubicBezTo>
                        <a:pt x="106428" y="18618"/>
                        <a:pt x="134721" y="147"/>
                        <a:pt x="135014" y="0"/>
                      </a:cubicBezTo>
                      <a:lnTo>
                        <a:pt x="136480" y="2346"/>
                      </a:lnTo>
                      <a:cubicBezTo>
                        <a:pt x="135161" y="3079"/>
                        <a:pt x="24481" y="76083"/>
                        <a:pt x="2639" y="278384"/>
                      </a:cubicBezTo>
                      <a:close/>
                    </a:path>
                  </a:pathLst>
                </a:custGeom>
                <a:solidFill>
                  <a:srgbClr val="697746"/>
                </a:solidFill>
                <a:ln w="14633" cap="flat">
                  <a:noFill/>
                  <a:prstDash val="solid"/>
                  <a:miter/>
                </a:ln>
              </p:spPr>
              <p:txBody>
                <a:bodyPr rtlCol="0" anchor="ctr"/>
                <a:lstStyle/>
                <a:p>
                  <a:endParaRPr lang="zh-CN" altLang="en-US"/>
                </a:p>
              </p:txBody>
            </p:sp>
            <p:sp>
              <p:nvSpPr>
                <p:cNvPr id="770" name="任意多边形: 形状 769">
                  <a:extLst>
                    <a:ext uri="{FF2B5EF4-FFF2-40B4-BE49-F238E27FC236}">
                      <a16:creationId xmlns:a16="http://schemas.microsoft.com/office/drawing/2014/main" id="{6730CBE8-353A-4DCF-B5DB-4D80D7B3910B}"/>
                    </a:ext>
                  </a:extLst>
                </p:cNvPr>
                <p:cNvSpPr/>
                <p:nvPr/>
              </p:nvSpPr>
              <p:spPr>
                <a:xfrm>
                  <a:off x="5296007" y="5253387"/>
                  <a:ext cx="123889" cy="124465"/>
                </a:xfrm>
                <a:custGeom>
                  <a:avLst/>
                  <a:gdLst>
                    <a:gd name="connsiteX0" fmla="*/ 3682 w 123889"/>
                    <a:gd name="connsiteY0" fmla="*/ 101883 h 124465"/>
                    <a:gd name="connsiteX1" fmla="*/ 1922 w 123889"/>
                    <a:gd name="connsiteY1" fmla="*/ 121527 h 124465"/>
                    <a:gd name="connsiteX2" fmla="*/ 8226 w 123889"/>
                    <a:gd name="connsiteY2" fmla="*/ 124459 h 124465"/>
                    <a:gd name="connsiteX3" fmla="*/ 121691 w 123889"/>
                    <a:gd name="connsiteY3" fmla="*/ 4251 h 124465"/>
                    <a:gd name="connsiteX4" fmla="*/ 123890 w 123889"/>
                    <a:gd name="connsiteY4" fmla="*/ 0 h 124465"/>
                    <a:gd name="connsiteX5" fmla="*/ 111575 w 123889"/>
                    <a:gd name="connsiteY5" fmla="*/ 7036 h 124465"/>
                    <a:gd name="connsiteX6" fmla="*/ 44875 w 123889"/>
                    <a:gd name="connsiteY6" fmla="*/ 50869 h 124465"/>
                    <a:gd name="connsiteX7" fmla="*/ 10865 w 123889"/>
                    <a:gd name="connsiteY7" fmla="*/ 88103 h 124465"/>
                    <a:gd name="connsiteX8" fmla="*/ 3682 w 123889"/>
                    <a:gd name="connsiteY8" fmla="*/ 101883 h 12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889" h="124465">
                      <a:moveTo>
                        <a:pt x="3682" y="101883"/>
                      </a:moveTo>
                      <a:cubicBezTo>
                        <a:pt x="1483" y="107161"/>
                        <a:pt x="-2329" y="116397"/>
                        <a:pt x="1922" y="121527"/>
                      </a:cubicBezTo>
                      <a:cubicBezTo>
                        <a:pt x="3388" y="123286"/>
                        <a:pt x="5881" y="124312"/>
                        <a:pt x="8226" y="124459"/>
                      </a:cubicBezTo>
                      <a:cubicBezTo>
                        <a:pt x="22592" y="125485"/>
                        <a:pt x="115827" y="11141"/>
                        <a:pt x="121691" y="4251"/>
                      </a:cubicBezTo>
                      <a:cubicBezTo>
                        <a:pt x="122570" y="2932"/>
                        <a:pt x="123303" y="1466"/>
                        <a:pt x="123890" y="0"/>
                      </a:cubicBezTo>
                      <a:cubicBezTo>
                        <a:pt x="119785" y="2199"/>
                        <a:pt x="115680" y="4691"/>
                        <a:pt x="111575" y="7036"/>
                      </a:cubicBezTo>
                      <a:cubicBezTo>
                        <a:pt x="88707" y="20523"/>
                        <a:pt x="65398" y="34010"/>
                        <a:pt x="44875" y="50869"/>
                      </a:cubicBezTo>
                      <a:cubicBezTo>
                        <a:pt x="31828" y="61570"/>
                        <a:pt x="19954" y="73884"/>
                        <a:pt x="10865" y="88103"/>
                      </a:cubicBezTo>
                      <a:cubicBezTo>
                        <a:pt x="9399" y="90596"/>
                        <a:pt x="6174" y="96020"/>
                        <a:pt x="3682" y="101883"/>
                      </a:cubicBezTo>
                      <a:close/>
                    </a:path>
                  </a:pathLst>
                </a:custGeom>
                <a:solidFill>
                  <a:srgbClr val="769F4F"/>
                </a:solidFill>
                <a:ln w="14633" cap="flat">
                  <a:noFill/>
                  <a:prstDash val="solid"/>
                  <a:miter/>
                </a:ln>
              </p:spPr>
              <p:txBody>
                <a:bodyPr rtlCol="0" anchor="ctr"/>
                <a:lstStyle/>
                <a:p>
                  <a:endParaRPr lang="zh-CN" altLang="en-US"/>
                </a:p>
              </p:txBody>
            </p:sp>
            <p:sp>
              <p:nvSpPr>
                <p:cNvPr id="771" name="任意多边形: 形状 770">
                  <a:extLst>
                    <a:ext uri="{FF2B5EF4-FFF2-40B4-BE49-F238E27FC236}">
                      <a16:creationId xmlns:a16="http://schemas.microsoft.com/office/drawing/2014/main" id="{DB2AAF67-7E94-49BE-AD5F-7E1E4950DAB1}"/>
                    </a:ext>
                  </a:extLst>
                </p:cNvPr>
                <p:cNvSpPr/>
                <p:nvPr/>
              </p:nvSpPr>
              <p:spPr>
                <a:xfrm>
                  <a:off x="5298662" y="5256904"/>
                  <a:ext cx="119474" cy="120948"/>
                </a:xfrm>
                <a:custGeom>
                  <a:avLst/>
                  <a:gdLst>
                    <a:gd name="connsiteX0" fmla="*/ 16712 w 119474"/>
                    <a:gd name="connsiteY0" fmla="*/ 94407 h 120947"/>
                    <a:gd name="connsiteX1" fmla="*/ 0 w 119474"/>
                    <a:gd name="connsiteY1" fmla="*/ 118595 h 120947"/>
                    <a:gd name="connsiteX2" fmla="*/ 5571 w 119474"/>
                    <a:gd name="connsiteY2" fmla="*/ 120941 h 120947"/>
                    <a:gd name="connsiteX3" fmla="*/ 119035 w 119474"/>
                    <a:gd name="connsiteY3" fmla="*/ 733 h 120947"/>
                    <a:gd name="connsiteX4" fmla="*/ 119475 w 119474"/>
                    <a:gd name="connsiteY4" fmla="*/ 0 h 120947"/>
                    <a:gd name="connsiteX5" fmla="*/ 16712 w 119474"/>
                    <a:gd name="connsiteY5" fmla="*/ 94407 h 120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74" h="120947">
                      <a:moveTo>
                        <a:pt x="16712" y="94407"/>
                      </a:moveTo>
                      <a:cubicBezTo>
                        <a:pt x="10555" y="101884"/>
                        <a:pt x="4251" y="109800"/>
                        <a:pt x="0" y="118595"/>
                      </a:cubicBezTo>
                      <a:cubicBezTo>
                        <a:pt x="1466" y="120061"/>
                        <a:pt x="3518" y="120794"/>
                        <a:pt x="5571" y="120941"/>
                      </a:cubicBezTo>
                      <a:cubicBezTo>
                        <a:pt x="19937" y="121967"/>
                        <a:pt x="113171" y="7623"/>
                        <a:pt x="119035" y="733"/>
                      </a:cubicBezTo>
                      <a:cubicBezTo>
                        <a:pt x="119182" y="440"/>
                        <a:pt x="119328" y="147"/>
                        <a:pt x="119475" y="0"/>
                      </a:cubicBezTo>
                      <a:cubicBezTo>
                        <a:pt x="112438" y="4837"/>
                        <a:pt x="24335" y="84879"/>
                        <a:pt x="16712" y="94407"/>
                      </a:cubicBezTo>
                      <a:close/>
                    </a:path>
                  </a:pathLst>
                </a:custGeom>
                <a:solidFill>
                  <a:srgbClr val="769F4F">
                    <a:alpha val="49000"/>
                  </a:srgbClr>
                </a:solidFill>
                <a:ln w="14633" cap="flat">
                  <a:noFill/>
                  <a:prstDash val="solid"/>
                  <a:miter/>
                </a:ln>
              </p:spPr>
              <p:txBody>
                <a:bodyPr rtlCol="0" anchor="ctr"/>
                <a:lstStyle/>
                <a:p>
                  <a:endParaRPr lang="zh-CN" altLang="en-US"/>
                </a:p>
              </p:txBody>
            </p:sp>
            <p:grpSp>
              <p:nvGrpSpPr>
                <p:cNvPr id="772" name="图形 2">
                  <a:extLst>
                    <a:ext uri="{FF2B5EF4-FFF2-40B4-BE49-F238E27FC236}">
                      <a16:creationId xmlns:a16="http://schemas.microsoft.com/office/drawing/2014/main" id="{E72E898C-2371-4159-957A-86714D64A4CA}"/>
                    </a:ext>
                  </a:extLst>
                </p:cNvPr>
                <p:cNvGrpSpPr/>
                <p:nvPr/>
              </p:nvGrpSpPr>
              <p:grpSpPr>
                <a:xfrm>
                  <a:off x="5260841" y="5211599"/>
                  <a:ext cx="31317" cy="194531"/>
                  <a:chOff x="5260841" y="5211596"/>
                  <a:chExt cx="31317" cy="194531"/>
                </a:xfrm>
              </p:grpSpPr>
              <p:sp>
                <p:nvSpPr>
                  <p:cNvPr id="773" name="任意多边形: 形状 772">
                    <a:extLst>
                      <a:ext uri="{FF2B5EF4-FFF2-40B4-BE49-F238E27FC236}">
                        <a16:creationId xmlns:a16="http://schemas.microsoft.com/office/drawing/2014/main" id="{BA9FA7A8-2AC0-45F9-8518-0B85CD982B8D}"/>
                      </a:ext>
                    </a:extLst>
                  </p:cNvPr>
                  <p:cNvSpPr/>
                  <p:nvPr/>
                </p:nvSpPr>
                <p:spPr>
                  <a:xfrm>
                    <a:off x="5275367" y="5314799"/>
                    <a:ext cx="4391" cy="91328"/>
                  </a:xfrm>
                  <a:custGeom>
                    <a:avLst/>
                    <a:gdLst>
                      <a:gd name="connsiteX0" fmla="*/ 1167 w 4391"/>
                      <a:gd name="connsiteY0" fmla="*/ 91328 h 91328"/>
                      <a:gd name="connsiteX1" fmla="*/ 1753 w 4391"/>
                      <a:gd name="connsiteY1" fmla="*/ 0 h 91328"/>
                      <a:gd name="connsiteX2" fmla="*/ 4392 w 4391"/>
                      <a:gd name="connsiteY2" fmla="*/ 293 h 91328"/>
                      <a:gd name="connsiteX3" fmla="*/ 3805 w 4391"/>
                      <a:gd name="connsiteY3" fmla="*/ 91328 h 91328"/>
                      <a:gd name="connsiteX4" fmla="*/ 1167 w 4391"/>
                      <a:gd name="connsiteY4" fmla="*/ 91328 h 9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1" h="91328">
                        <a:moveTo>
                          <a:pt x="1167" y="91328"/>
                        </a:moveTo>
                        <a:cubicBezTo>
                          <a:pt x="-1765" y="45151"/>
                          <a:pt x="1753" y="440"/>
                          <a:pt x="1753" y="0"/>
                        </a:cubicBezTo>
                        <a:lnTo>
                          <a:pt x="4392" y="293"/>
                        </a:lnTo>
                        <a:cubicBezTo>
                          <a:pt x="4392" y="733"/>
                          <a:pt x="727" y="45298"/>
                          <a:pt x="3805" y="91328"/>
                        </a:cubicBezTo>
                        <a:lnTo>
                          <a:pt x="1167" y="91328"/>
                        </a:lnTo>
                        <a:close/>
                      </a:path>
                    </a:pathLst>
                  </a:custGeom>
                  <a:solidFill>
                    <a:srgbClr val="697746"/>
                  </a:solidFill>
                  <a:ln w="14633" cap="flat">
                    <a:noFill/>
                    <a:prstDash val="solid"/>
                    <a:miter/>
                  </a:ln>
                </p:spPr>
                <p:txBody>
                  <a:bodyPr rtlCol="0" anchor="ctr"/>
                  <a:lstStyle/>
                  <a:p>
                    <a:endParaRPr lang="zh-CN" altLang="en-US"/>
                  </a:p>
                </p:txBody>
              </p:sp>
              <p:sp>
                <p:nvSpPr>
                  <p:cNvPr id="774" name="任意多边形: 形状 773">
                    <a:extLst>
                      <a:ext uri="{FF2B5EF4-FFF2-40B4-BE49-F238E27FC236}">
                        <a16:creationId xmlns:a16="http://schemas.microsoft.com/office/drawing/2014/main" id="{5A7497C1-496A-4732-B067-127C364A0F91}"/>
                      </a:ext>
                    </a:extLst>
                  </p:cNvPr>
                  <p:cNvSpPr/>
                  <p:nvPr/>
                </p:nvSpPr>
                <p:spPr>
                  <a:xfrm>
                    <a:off x="5260841" y="5211596"/>
                    <a:ext cx="31317" cy="181631"/>
                  </a:xfrm>
                  <a:custGeom>
                    <a:avLst/>
                    <a:gdLst>
                      <a:gd name="connsiteX0" fmla="*/ 21116 w 31317"/>
                      <a:gd name="connsiteY0" fmla="*/ 178846 h 181631"/>
                      <a:gd name="connsiteX1" fmla="*/ 28593 w 31317"/>
                      <a:gd name="connsiteY1" fmla="*/ 166679 h 181631"/>
                      <a:gd name="connsiteX2" fmla="*/ 29912 w 31317"/>
                      <a:gd name="connsiteY2" fmla="*/ 154365 h 181631"/>
                      <a:gd name="connsiteX3" fmla="*/ 30938 w 31317"/>
                      <a:gd name="connsiteY3" fmla="*/ 85758 h 181631"/>
                      <a:gd name="connsiteX4" fmla="*/ 29912 w 31317"/>
                      <a:gd name="connsiteY4" fmla="*/ 21696 h 181631"/>
                      <a:gd name="connsiteX5" fmla="*/ 25661 w 31317"/>
                      <a:gd name="connsiteY5" fmla="*/ 587 h 181631"/>
                      <a:gd name="connsiteX6" fmla="*/ 25514 w 31317"/>
                      <a:gd name="connsiteY6" fmla="*/ 293 h 181631"/>
                      <a:gd name="connsiteX7" fmla="*/ 25074 w 31317"/>
                      <a:gd name="connsiteY7" fmla="*/ 0 h 181631"/>
                      <a:gd name="connsiteX8" fmla="*/ 7 w 31317"/>
                      <a:gd name="connsiteY8" fmla="*/ 148501 h 181631"/>
                      <a:gd name="connsiteX9" fmla="*/ 6750 w 31317"/>
                      <a:gd name="connsiteY9" fmla="*/ 175767 h 181631"/>
                      <a:gd name="connsiteX10" fmla="*/ 15839 w 31317"/>
                      <a:gd name="connsiteY10" fmla="*/ 181631 h 181631"/>
                      <a:gd name="connsiteX11" fmla="*/ 21116 w 31317"/>
                      <a:gd name="connsiteY11" fmla="*/ 178846 h 18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17" h="181631">
                        <a:moveTo>
                          <a:pt x="21116" y="178846"/>
                        </a:moveTo>
                        <a:cubicBezTo>
                          <a:pt x="24488" y="175621"/>
                          <a:pt x="26834" y="171223"/>
                          <a:pt x="28593" y="166679"/>
                        </a:cubicBezTo>
                        <a:cubicBezTo>
                          <a:pt x="29326" y="161987"/>
                          <a:pt x="29472" y="157443"/>
                          <a:pt x="29912" y="154365"/>
                        </a:cubicBezTo>
                        <a:cubicBezTo>
                          <a:pt x="32404" y="131642"/>
                          <a:pt x="30792" y="108627"/>
                          <a:pt x="30938" y="85758"/>
                        </a:cubicBezTo>
                        <a:cubicBezTo>
                          <a:pt x="31085" y="64355"/>
                          <a:pt x="31231" y="42952"/>
                          <a:pt x="29912" y="21696"/>
                        </a:cubicBezTo>
                        <a:cubicBezTo>
                          <a:pt x="29326" y="12461"/>
                          <a:pt x="26394" y="6010"/>
                          <a:pt x="25661" y="587"/>
                        </a:cubicBezTo>
                        <a:cubicBezTo>
                          <a:pt x="25661" y="440"/>
                          <a:pt x="25514" y="440"/>
                          <a:pt x="25514" y="293"/>
                        </a:cubicBezTo>
                        <a:cubicBezTo>
                          <a:pt x="25368" y="146"/>
                          <a:pt x="25221" y="0"/>
                          <a:pt x="25074" y="0"/>
                        </a:cubicBezTo>
                        <a:cubicBezTo>
                          <a:pt x="9096" y="34156"/>
                          <a:pt x="-286" y="138679"/>
                          <a:pt x="7" y="148501"/>
                        </a:cubicBezTo>
                        <a:cubicBezTo>
                          <a:pt x="300" y="157443"/>
                          <a:pt x="1179" y="168291"/>
                          <a:pt x="6750" y="175767"/>
                        </a:cubicBezTo>
                        <a:cubicBezTo>
                          <a:pt x="9242" y="179139"/>
                          <a:pt x="12614" y="181191"/>
                          <a:pt x="15839" y="181631"/>
                        </a:cubicBezTo>
                        <a:cubicBezTo>
                          <a:pt x="17891" y="180898"/>
                          <a:pt x="19650" y="180019"/>
                          <a:pt x="21116" y="178846"/>
                        </a:cubicBezTo>
                        <a:close/>
                      </a:path>
                    </a:pathLst>
                  </a:custGeom>
                  <a:solidFill>
                    <a:srgbClr val="769F4F"/>
                  </a:solidFill>
                  <a:ln w="14633" cap="flat">
                    <a:noFill/>
                    <a:prstDash val="solid"/>
                    <a:miter/>
                  </a:ln>
                </p:spPr>
                <p:txBody>
                  <a:bodyPr rtlCol="0" anchor="ctr"/>
                  <a:lstStyle/>
                  <a:p>
                    <a:endParaRPr lang="zh-CN" altLang="en-US"/>
                  </a:p>
                </p:txBody>
              </p:sp>
              <p:sp>
                <p:nvSpPr>
                  <p:cNvPr id="775" name="任意多边形: 形状 774">
                    <a:extLst>
                      <a:ext uri="{FF2B5EF4-FFF2-40B4-BE49-F238E27FC236}">
                        <a16:creationId xmlns:a16="http://schemas.microsoft.com/office/drawing/2014/main" id="{E3542DB3-4351-4955-B8A5-72E79749242B}"/>
                      </a:ext>
                    </a:extLst>
                  </p:cNvPr>
                  <p:cNvSpPr/>
                  <p:nvPr/>
                </p:nvSpPr>
                <p:spPr>
                  <a:xfrm>
                    <a:off x="5277687" y="5212182"/>
                    <a:ext cx="14471" cy="180165"/>
                  </a:xfrm>
                  <a:custGeom>
                    <a:avLst/>
                    <a:gdLst>
                      <a:gd name="connsiteX0" fmla="*/ 14092 w 14471"/>
                      <a:gd name="connsiteY0" fmla="*/ 85025 h 180165"/>
                      <a:gd name="connsiteX1" fmla="*/ 13066 w 14471"/>
                      <a:gd name="connsiteY1" fmla="*/ 20963 h 180165"/>
                      <a:gd name="connsiteX2" fmla="*/ 8961 w 14471"/>
                      <a:gd name="connsiteY2" fmla="*/ 0 h 180165"/>
                      <a:gd name="connsiteX3" fmla="*/ 4710 w 14471"/>
                      <a:gd name="connsiteY3" fmla="*/ 35329 h 180165"/>
                      <a:gd name="connsiteX4" fmla="*/ 19 w 14471"/>
                      <a:gd name="connsiteY4" fmla="*/ 112878 h 180165"/>
                      <a:gd name="connsiteX5" fmla="*/ 899 w 14471"/>
                      <a:gd name="connsiteY5" fmla="*/ 180165 h 180165"/>
                      <a:gd name="connsiteX6" fmla="*/ 4270 w 14471"/>
                      <a:gd name="connsiteY6" fmla="*/ 178113 h 180165"/>
                      <a:gd name="connsiteX7" fmla="*/ 11747 w 14471"/>
                      <a:gd name="connsiteY7" fmla="*/ 165945 h 180165"/>
                      <a:gd name="connsiteX8" fmla="*/ 13066 w 14471"/>
                      <a:gd name="connsiteY8" fmla="*/ 153631 h 180165"/>
                      <a:gd name="connsiteX9" fmla="*/ 14092 w 14471"/>
                      <a:gd name="connsiteY9" fmla="*/ 85025 h 18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71" h="180165">
                        <a:moveTo>
                          <a:pt x="14092" y="85025"/>
                        </a:moveTo>
                        <a:cubicBezTo>
                          <a:pt x="14239" y="63622"/>
                          <a:pt x="14386" y="42219"/>
                          <a:pt x="13066" y="20963"/>
                        </a:cubicBezTo>
                        <a:cubicBezTo>
                          <a:pt x="12480" y="11874"/>
                          <a:pt x="9694" y="5424"/>
                          <a:pt x="8961" y="0"/>
                        </a:cubicBezTo>
                        <a:cubicBezTo>
                          <a:pt x="8228" y="11874"/>
                          <a:pt x="6030" y="23602"/>
                          <a:pt x="4710" y="35329"/>
                        </a:cubicBezTo>
                        <a:cubicBezTo>
                          <a:pt x="2071" y="61130"/>
                          <a:pt x="312" y="87077"/>
                          <a:pt x="19" y="112878"/>
                        </a:cubicBezTo>
                        <a:cubicBezTo>
                          <a:pt x="-127" y="135307"/>
                          <a:pt x="606" y="157736"/>
                          <a:pt x="899" y="180165"/>
                        </a:cubicBezTo>
                        <a:cubicBezTo>
                          <a:pt x="2071" y="179579"/>
                          <a:pt x="3244" y="178992"/>
                          <a:pt x="4270" y="178113"/>
                        </a:cubicBezTo>
                        <a:cubicBezTo>
                          <a:pt x="7642" y="174888"/>
                          <a:pt x="9988" y="170490"/>
                          <a:pt x="11747" y="165945"/>
                        </a:cubicBezTo>
                        <a:cubicBezTo>
                          <a:pt x="12480" y="161255"/>
                          <a:pt x="12626" y="156710"/>
                          <a:pt x="13066" y="153631"/>
                        </a:cubicBezTo>
                        <a:cubicBezTo>
                          <a:pt x="15558" y="131056"/>
                          <a:pt x="13946" y="107894"/>
                          <a:pt x="14092" y="85025"/>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776" name="图形 2">
                  <a:extLst>
                    <a:ext uri="{FF2B5EF4-FFF2-40B4-BE49-F238E27FC236}">
                      <a16:creationId xmlns:a16="http://schemas.microsoft.com/office/drawing/2014/main" id="{01743804-7946-4FBC-A794-A9CA12A1F19C}"/>
                    </a:ext>
                  </a:extLst>
                </p:cNvPr>
                <p:cNvGrpSpPr/>
                <p:nvPr/>
              </p:nvGrpSpPr>
              <p:grpSpPr>
                <a:xfrm>
                  <a:off x="5271842" y="5338547"/>
                  <a:ext cx="167118" cy="78609"/>
                  <a:chOff x="5271842" y="5338547"/>
                  <a:chExt cx="167118" cy="78609"/>
                </a:xfrm>
              </p:grpSpPr>
              <p:sp>
                <p:nvSpPr>
                  <p:cNvPr id="777" name="任意多边形: 形状 776">
                    <a:extLst>
                      <a:ext uri="{FF2B5EF4-FFF2-40B4-BE49-F238E27FC236}">
                        <a16:creationId xmlns:a16="http://schemas.microsoft.com/office/drawing/2014/main" id="{71228A29-758B-4469-AC8E-3284CB4E126E}"/>
                      </a:ext>
                    </a:extLst>
                  </p:cNvPr>
                  <p:cNvSpPr/>
                  <p:nvPr/>
                </p:nvSpPr>
                <p:spPr>
                  <a:xfrm>
                    <a:off x="5271842" y="5380327"/>
                    <a:ext cx="80187" cy="35036"/>
                  </a:xfrm>
                  <a:custGeom>
                    <a:avLst/>
                    <a:gdLst>
                      <a:gd name="connsiteX0" fmla="*/ 880 w 80187"/>
                      <a:gd name="connsiteY0" fmla="*/ 35036 h 35036"/>
                      <a:gd name="connsiteX1" fmla="*/ 0 w 80187"/>
                      <a:gd name="connsiteY1" fmla="*/ 32398 h 35036"/>
                      <a:gd name="connsiteX2" fmla="*/ 79015 w 80187"/>
                      <a:gd name="connsiteY2" fmla="*/ 0 h 35036"/>
                      <a:gd name="connsiteX3" fmla="*/ 80188 w 80187"/>
                      <a:gd name="connsiteY3" fmla="*/ 2492 h 35036"/>
                      <a:gd name="connsiteX4" fmla="*/ 880 w 80187"/>
                      <a:gd name="connsiteY4" fmla="*/ 35036 h 35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87" h="35036">
                        <a:moveTo>
                          <a:pt x="880" y="35036"/>
                        </a:moveTo>
                        <a:lnTo>
                          <a:pt x="0" y="32398"/>
                        </a:lnTo>
                        <a:cubicBezTo>
                          <a:pt x="41047" y="18911"/>
                          <a:pt x="78575" y="147"/>
                          <a:pt x="79015" y="0"/>
                        </a:cubicBezTo>
                        <a:lnTo>
                          <a:pt x="80188" y="2492"/>
                        </a:lnTo>
                        <a:cubicBezTo>
                          <a:pt x="79894" y="2639"/>
                          <a:pt x="42073" y="21549"/>
                          <a:pt x="880" y="35036"/>
                        </a:cubicBezTo>
                        <a:close/>
                      </a:path>
                    </a:pathLst>
                  </a:custGeom>
                  <a:solidFill>
                    <a:srgbClr val="697746"/>
                  </a:solidFill>
                  <a:ln w="14633" cap="flat">
                    <a:noFill/>
                    <a:prstDash val="solid"/>
                    <a:miter/>
                  </a:ln>
                </p:spPr>
                <p:txBody>
                  <a:bodyPr rtlCol="0" anchor="ctr"/>
                  <a:lstStyle/>
                  <a:p>
                    <a:endParaRPr lang="zh-CN" altLang="en-US"/>
                  </a:p>
                </p:txBody>
              </p:sp>
              <p:sp>
                <p:nvSpPr>
                  <p:cNvPr id="778" name="任意多边形: 形状 777">
                    <a:extLst>
                      <a:ext uri="{FF2B5EF4-FFF2-40B4-BE49-F238E27FC236}">
                        <a16:creationId xmlns:a16="http://schemas.microsoft.com/office/drawing/2014/main" id="{7D01F5ED-C42E-407C-9D16-AAD357B77884}"/>
                      </a:ext>
                    </a:extLst>
                  </p:cNvPr>
                  <p:cNvSpPr/>
                  <p:nvPr/>
                </p:nvSpPr>
                <p:spPr>
                  <a:xfrm>
                    <a:off x="5283863" y="5338547"/>
                    <a:ext cx="154950" cy="78462"/>
                  </a:xfrm>
                  <a:custGeom>
                    <a:avLst/>
                    <a:gdLst>
                      <a:gd name="connsiteX0" fmla="*/ 586 w 154950"/>
                      <a:gd name="connsiteY0" fmla="*/ 66408 h 78462"/>
                      <a:gd name="connsiteX1" fmla="*/ 8649 w 154950"/>
                      <a:gd name="connsiteY1" fmla="*/ 55559 h 78462"/>
                      <a:gd name="connsiteX2" fmla="*/ 18911 w 154950"/>
                      <a:gd name="connsiteY2" fmla="*/ 50135 h 78462"/>
                      <a:gd name="connsiteX3" fmla="*/ 78282 w 154950"/>
                      <a:gd name="connsiteY3" fmla="*/ 25214 h 78462"/>
                      <a:gd name="connsiteX4" fmla="*/ 134428 w 154950"/>
                      <a:gd name="connsiteY4" fmla="*/ 3665 h 78462"/>
                      <a:gd name="connsiteX5" fmla="*/ 154218 w 154950"/>
                      <a:gd name="connsiteY5" fmla="*/ 0 h 78462"/>
                      <a:gd name="connsiteX6" fmla="*/ 154511 w 154950"/>
                      <a:gd name="connsiteY6" fmla="*/ 0 h 78462"/>
                      <a:gd name="connsiteX7" fmla="*/ 154951 w 154950"/>
                      <a:gd name="connsiteY7" fmla="*/ 293 h 78462"/>
                      <a:gd name="connsiteX8" fmla="*/ 34450 w 154950"/>
                      <a:gd name="connsiteY8" fmla="*/ 74030 h 78462"/>
                      <a:gd name="connsiteX9" fmla="*/ 8356 w 154950"/>
                      <a:gd name="connsiteY9" fmla="*/ 77695 h 78462"/>
                      <a:gd name="connsiteX10" fmla="*/ 0 w 154950"/>
                      <a:gd name="connsiteY10" fmla="*/ 71832 h 78462"/>
                      <a:gd name="connsiteX11" fmla="*/ 586 w 154950"/>
                      <a:gd name="connsiteY11" fmla="*/ 66408 h 7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950" h="78462">
                        <a:moveTo>
                          <a:pt x="586" y="66408"/>
                        </a:moveTo>
                        <a:cubicBezTo>
                          <a:pt x="2199" y="62303"/>
                          <a:pt x="5277" y="58784"/>
                          <a:pt x="8649" y="55559"/>
                        </a:cubicBezTo>
                        <a:cubicBezTo>
                          <a:pt x="12461" y="53360"/>
                          <a:pt x="16419" y="51455"/>
                          <a:pt x="18911" y="50135"/>
                        </a:cubicBezTo>
                        <a:cubicBezTo>
                          <a:pt x="37822" y="40020"/>
                          <a:pt x="58491" y="33277"/>
                          <a:pt x="78282" y="25214"/>
                        </a:cubicBezTo>
                        <a:cubicBezTo>
                          <a:pt x="96899" y="17591"/>
                          <a:pt x="115517" y="9968"/>
                          <a:pt x="134428" y="3665"/>
                        </a:cubicBezTo>
                        <a:cubicBezTo>
                          <a:pt x="142637" y="880"/>
                          <a:pt x="149234" y="1173"/>
                          <a:pt x="154218" y="0"/>
                        </a:cubicBezTo>
                        <a:cubicBezTo>
                          <a:pt x="154365" y="0"/>
                          <a:pt x="154365" y="0"/>
                          <a:pt x="154511" y="0"/>
                        </a:cubicBezTo>
                        <a:cubicBezTo>
                          <a:pt x="154658" y="0"/>
                          <a:pt x="154804" y="146"/>
                          <a:pt x="154951" y="293"/>
                        </a:cubicBezTo>
                        <a:cubicBezTo>
                          <a:pt x="130763" y="26094"/>
                          <a:pt x="42952" y="70952"/>
                          <a:pt x="34450" y="74030"/>
                        </a:cubicBezTo>
                        <a:cubicBezTo>
                          <a:pt x="26534" y="76962"/>
                          <a:pt x="16858" y="79894"/>
                          <a:pt x="8356" y="77695"/>
                        </a:cubicBezTo>
                        <a:cubicBezTo>
                          <a:pt x="4545" y="76669"/>
                          <a:pt x="1613" y="74470"/>
                          <a:pt x="0" y="71832"/>
                        </a:cubicBezTo>
                        <a:cubicBezTo>
                          <a:pt x="0" y="69926"/>
                          <a:pt x="147" y="68167"/>
                          <a:pt x="586" y="66408"/>
                        </a:cubicBezTo>
                        <a:close/>
                      </a:path>
                    </a:pathLst>
                  </a:custGeom>
                  <a:solidFill>
                    <a:srgbClr val="769F4F"/>
                  </a:solidFill>
                  <a:ln w="14633" cap="flat">
                    <a:noFill/>
                    <a:prstDash val="solid"/>
                    <a:miter/>
                  </a:ln>
                </p:spPr>
                <p:txBody>
                  <a:bodyPr rtlCol="0" anchor="ctr"/>
                  <a:lstStyle/>
                  <a:p>
                    <a:endParaRPr lang="zh-CN" altLang="en-US"/>
                  </a:p>
                </p:txBody>
              </p:sp>
              <p:sp>
                <p:nvSpPr>
                  <p:cNvPr id="779" name="任意多边形: 形状 778">
                    <a:extLst>
                      <a:ext uri="{FF2B5EF4-FFF2-40B4-BE49-F238E27FC236}">
                        <a16:creationId xmlns:a16="http://schemas.microsoft.com/office/drawing/2014/main" id="{7DAC9CBB-E17F-446C-90F6-EEBA6C23DCB4}"/>
                      </a:ext>
                    </a:extLst>
                  </p:cNvPr>
                  <p:cNvSpPr/>
                  <p:nvPr/>
                </p:nvSpPr>
                <p:spPr>
                  <a:xfrm>
                    <a:off x="5283863" y="5338987"/>
                    <a:ext cx="155097" cy="78169"/>
                  </a:xfrm>
                  <a:custGeom>
                    <a:avLst/>
                    <a:gdLst>
                      <a:gd name="connsiteX0" fmla="*/ 122993 w 155097"/>
                      <a:gd name="connsiteY0" fmla="*/ 14366 h 78169"/>
                      <a:gd name="connsiteX1" fmla="*/ 89570 w 155097"/>
                      <a:gd name="connsiteY1" fmla="*/ 29759 h 78169"/>
                      <a:gd name="connsiteX2" fmla="*/ 0 w 155097"/>
                      <a:gd name="connsiteY2" fmla="*/ 70219 h 78169"/>
                      <a:gd name="connsiteX3" fmla="*/ 147 w 155097"/>
                      <a:gd name="connsiteY3" fmla="*/ 71538 h 78169"/>
                      <a:gd name="connsiteX4" fmla="*/ 8503 w 155097"/>
                      <a:gd name="connsiteY4" fmla="*/ 77402 h 78169"/>
                      <a:gd name="connsiteX5" fmla="*/ 34596 w 155097"/>
                      <a:gd name="connsiteY5" fmla="*/ 73737 h 78169"/>
                      <a:gd name="connsiteX6" fmla="*/ 155097 w 155097"/>
                      <a:gd name="connsiteY6" fmla="*/ 0 h 78169"/>
                      <a:gd name="connsiteX7" fmla="*/ 154951 w 155097"/>
                      <a:gd name="connsiteY7" fmla="*/ 0 h 78169"/>
                      <a:gd name="connsiteX8" fmla="*/ 122993 w 155097"/>
                      <a:gd name="connsiteY8" fmla="*/ 14366 h 7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97" h="78169">
                        <a:moveTo>
                          <a:pt x="122993" y="14366"/>
                        </a:moveTo>
                        <a:cubicBezTo>
                          <a:pt x="111852" y="19644"/>
                          <a:pt x="100857" y="24775"/>
                          <a:pt x="89570" y="29759"/>
                        </a:cubicBezTo>
                        <a:cubicBezTo>
                          <a:pt x="79161" y="34303"/>
                          <a:pt x="18471" y="59078"/>
                          <a:pt x="0" y="70219"/>
                        </a:cubicBezTo>
                        <a:cubicBezTo>
                          <a:pt x="0" y="70658"/>
                          <a:pt x="0" y="71099"/>
                          <a:pt x="147" y="71538"/>
                        </a:cubicBezTo>
                        <a:cubicBezTo>
                          <a:pt x="1759" y="74177"/>
                          <a:pt x="4545" y="76376"/>
                          <a:pt x="8503" y="77402"/>
                        </a:cubicBezTo>
                        <a:cubicBezTo>
                          <a:pt x="17005" y="79601"/>
                          <a:pt x="26534" y="76669"/>
                          <a:pt x="34596" y="73737"/>
                        </a:cubicBezTo>
                        <a:cubicBezTo>
                          <a:pt x="43246" y="70658"/>
                          <a:pt x="131056" y="25800"/>
                          <a:pt x="155097" y="0"/>
                        </a:cubicBezTo>
                        <a:cubicBezTo>
                          <a:pt x="155097" y="0"/>
                          <a:pt x="154951" y="0"/>
                          <a:pt x="154951" y="0"/>
                        </a:cubicBezTo>
                        <a:cubicBezTo>
                          <a:pt x="144250" y="4398"/>
                          <a:pt x="133695" y="9382"/>
                          <a:pt x="122993" y="1436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780" name="图形 2">
                <a:extLst>
                  <a:ext uri="{FF2B5EF4-FFF2-40B4-BE49-F238E27FC236}">
                    <a16:creationId xmlns:a16="http://schemas.microsoft.com/office/drawing/2014/main" id="{12D52BD0-CB0F-4DB6-B07F-F1EA87C0C5E3}"/>
                  </a:ext>
                </a:extLst>
              </p:cNvPr>
              <p:cNvGrpSpPr/>
              <p:nvPr/>
            </p:nvGrpSpPr>
            <p:grpSpPr>
              <a:xfrm>
                <a:off x="3681050" y="3523953"/>
                <a:ext cx="2127330" cy="2266748"/>
                <a:chOff x="3681051" y="3523958"/>
                <a:chExt cx="2127331" cy="2266751"/>
              </a:xfrm>
            </p:grpSpPr>
            <p:grpSp>
              <p:nvGrpSpPr>
                <p:cNvPr id="781" name="图形 2">
                  <a:extLst>
                    <a:ext uri="{FF2B5EF4-FFF2-40B4-BE49-F238E27FC236}">
                      <a16:creationId xmlns:a16="http://schemas.microsoft.com/office/drawing/2014/main" id="{6079A63E-2A6C-4F79-BB74-57AE6D0F4C7C}"/>
                    </a:ext>
                  </a:extLst>
                </p:cNvPr>
                <p:cNvGrpSpPr/>
                <p:nvPr/>
              </p:nvGrpSpPr>
              <p:grpSpPr>
                <a:xfrm>
                  <a:off x="4360773" y="3546972"/>
                  <a:ext cx="1447609" cy="2222174"/>
                  <a:chOff x="4360771" y="3546967"/>
                  <a:chExt cx="1447608" cy="2222171"/>
                </a:xfrm>
              </p:grpSpPr>
              <p:grpSp>
                <p:nvGrpSpPr>
                  <p:cNvPr id="782" name="图形 2">
                    <a:extLst>
                      <a:ext uri="{FF2B5EF4-FFF2-40B4-BE49-F238E27FC236}">
                        <a16:creationId xmlns:a16="http://schemas.microsoft.com/office/drawing/2014/main" id="{9F846A9E-9FED-467A-82A1-8AF50C37707C}"/>
                      </a:ext>
                    </a:extLst>
                  </p:cNvPr>
                  <p:cNvGrpSpPr/>
                  <p:nvPr/>
                </p:nvGrpSpPr>
                <p:grpSpPr>
                  <a:xfrm>
                    <a:off x="4360771" y="3546967"/>
                    <a:ext cx="1447608" cy="1086017"/>
                    <a:chOff x="4360771" y="3546967"/>
                    <a:chExt cx="1447608" cy="1086017"/>
                  </a:xfrm>
                </p:grpSpPr>
                <p:grpSp>
                  <p:nvGrpSpPr>
                    <p:cNvPr id="783" name="图形 2">
                      <a:extLst>
                        <a:ext uri="{FF2B5EF4-FFF2-40B4-BE49-F238E27FC236}">
                          <a16:creationId xmlns:a16="http://schemas.microsoft.com/office/drawing/2014/main" id="{7BB29385-23E5-49A7-8333-13566C4A61A6}"/>
                        </a:ext>
                      </a:extLst>
                    </p:cNvPr>
                    <p:cNvGrpSpPr/>
                    <p:nvPr/>
                  </p:nvGrpSpPr>
                  <p:grpSpPr>
                    <a:xfrm>
                      <a:off x="4360771" y="3546967"/>
                      <a:ext cx="1447608" cy="1086017"/>
                      <a:chOff x="4360771" y="3546967"/>
                      <a:chExt cx="1447608" cy="1086017"/>
                    </a:xfrm>
                  </p:grpSpPr>
                  <p:sp>
                    <p:nvSpPr>
                      <p:cNvPr id="784" name="任意多边形: 形状 783">
                        <a:extLst>
                          <a:ext uri="{FF2B5EF4-FFF2-40B4-BE49-F238E27FC236}">
                            <a16:creationId xmlns:a16="http://schemas.microsoft.com/office/drawing/2014/main" id="{614E4877-CFFF-41C2-83C7-656F2E69E7F8}"/>
                          </a:ext>
                        </a:extLst>
                      </p:cNvPr>
                      <p:cNvSpPr/>
                      <p:nvPr/>
                    </p:nvSpPr>
                    <p:spPr>
                      <a:xfrm>
                        <a:off x="4360771" y="3546967"/>
                        <a:ext cx="1447608" cy="1086017"/>
                      </a:xfrm>
                      <a:custGeom>
                        <a:avLst/>
                        <a:gdLst>
                          <a:gd name="connsiteX0" fmla="*/ 1283716 w 1447608"/>
                          <a:gd name="connsiteY0" fmla="*/ 520454 h 1086017"/>
                          <a:gd name="connsiteX1" fmla="*/ 1243255 w 1447608"/>
                          <a:gd name="connsiteY1" fmla="*/ 458297 h 1086017"/>
                          <a:gd name="connsiteX2" fmla="*/ 1198837 w 1447608"/>
                          <a:gd name="connsiteY2" fmla="*/ 398926 h 1086017"/>
                          <a:gd name="connsiteX3" fmla="*/ 1150754 w 1447608"/>
                          <a:gd name="connsiteY3" fmla="*/ 342634 h 1086017"/>
                          <a:gd name="connsiteX4" fmla="*/ 1124513 w 1447608"/>
                          <a:gd name="connsiteY4" fmla="*/ 315807 h 1086017"/>
                          <a:gd name="connsiteX5" fmla="*/ 1111320 w 1447608"/>
                          <a:gd name="connsiteY5" fmla="*/ 302467 h 1086017"/>
                          <a:gd name="connsiteX6" fmla="*/ 1097833 w 1447608"/>
                          <a:gd name="connsiteY6" fmla="*/ 289420 h 1086017"/>
                          <a:gd name="connsiteX7" fmla="*/ 849941 w 1447608"/>
                          <a:gd name="connsiteY7" fmla="*/ 123767 h 1086017"/>
                          <a:gd name="connsiteX8" fmla="*/ 833229 w 1447608"/>
                          <a:gd name="connsiteY8" fmla="*/ 115705 h 1086017"/>
                          <a:gd name="connsiteX9" fmla="*/ 816078 w 1447608"/>
                          <a:gd name="connsiteY9" fmla="*/ 108521 h 1086017"/>
                          <a:gd name="connsiteX10" fmla="*/ 781774 w 1447608"/>
                          <a:gd name="connsiteY10" fmla="*/ 94302 h 1086017"/>
                          <a:gd name="connsiteX11" fmla="*/ 747031 w 1447608"/>
                          <a:gd name="connsiteY11" fmla="*/ 81548 h 1086017"/>
                          <a:gd name="connsiteX12" fmla="*/ 712142 w 1447608"/>
                          <a:gd name="connsiteY12" fmla="*/ 69381 h 1086017"/>
                          <a:gd name="connsiteX13" fmla="*/ 676812 w 1447608"/>
                          <a:gd name="connsiteY13" fmla="*/ 58972 h 1086017"/>
                          <a:gd name="connsiteX14" fmla="*/ 641336 w 1447608"/>
                          <a:gd name="connsiteY14" fmla="*/ 49150 h 1086017"/>
                          <a:gd name="connsiteX15" fmla="*/ 569798 w 1447608"/>
                          <a:gd name="connsiteY15" fmla="*/ 32732 h 1086017"/>
                          <a:gd name="connsiteX16" fmla="*/ 280419 w 1447608"/>
                          <a:gd name="connsiteY16" fmla="*/ 774 h 1086017"/>
                          <a:gd name="connsiteX17" fmla="*/ 244210 w 1447608"/>
                          <a:gd name="connsiteY17" fmla="*/ 41 h 1086017"/>
                          <a:gd name="connsiteX18" fmla="*/ 208001 w 1447608"/>
                          <a:gd name="connsiteY18" fmla="*/ 188 h 1086017"/>
                          <a:gd name="connsiteX19" fmla="*/ 135730 w 1447608"/>
                          <a:gd name="connsiteY19" fmla="*/ 1947 h 1086017"/>
                          <a:gd name="connsiteX20" fmla="*/ 13176 w 1447608"/>
                          <a:gd name="connsiteY20" fmla="*/ 10596 h 1086017"/>
                          <a:gd name="connsiteX21" fmla="*/ 130 w 1447608"/>
                          <a:gd name="connsiteY21" fmla="*/ 79349 h 1086017"/>
                          <a:gd name="connsiteX22" fmla="*/ 18161 w 1447608"/>
                          <a:gd name="connsiteY22" fmla="*/ 125526 h 1086017"/>
                          <a:gd name="connsiteX23" fmla="*/ 140568 w 1447608"/>
                          <a:gd name="connsiteY23" fmla="*/ 116731 h 1086017"/>
                          <a:gd name="connsiteX24" fmla="*/ 209027 w 1447608"/>
                          <a:gd name="connsiteY24" fmla="*/ 115118 h 1086017"/>
                          <a:gd name="connsiteX25" fmla="*/ 243184 w 1447608"/>
                          <a:gd name="connsiteY25" fmla="*/ 114972 h 1086017"/>
                          <a:gd name="connsiteX26" fmla="*/ 277341 w 1447608"/>
                          <a:gd name="connsiteY26" fmla="*/ 115705 h 1086017"/>
                          <a:gd name="connsiteX27" fmla="*/ 546929 w 1447608"/>
                          <a:gd name="connsiteY27" fmla="*/ 145317 h 1086017"/>
                          <a:gd name="connsiteX28" fmla="*/ 612604 w 1447608"/>
                          <a:gd name="connsiteY28" fmla="*/ 160269 h 1086017"/>
                          <a:gd name="connsiteX29" fmla="*/ 645001 w 1447608"/>
                          <a:gd name="connsiteY29" fmla="*/ 169212 h 1086017"/>
                          <a:gd name="connsiteX30" fmla="*/ 677252 w 1447608"/>
                          <a:gd name="connsiteY30" fmla="*/ 178741 h 1086017"/>
                          <a:gd name="connsiteX31" fmla="*/ 708770 w 1447608"/>
                          <a:gd name="connsiteY31" fmla="*/ 189735 h 1086017"/>
                          <a:gd name="connsiteX32" fmla="*/ 740141 w 1447608"/>
                          <a:gd name="connsiteY32" fmla="*/ 201170 h 1086017"/>
                          <a:gd name="connsiteX33" fmla="*/ 770926 w 1447608"/>
                          <a:gd name="connsiteY33" fmla="*/ 213923 h 1086017"/>
                          <a:gd name="connsiteX34" fmla="*/ 786319 w 1447608"/>
                          <a:gd name="connsiteY34" fmla="*/ 220374 h 1086017"/>
                          <a:gd name="connsiteX35" fmla="*/ 801271 w 1447608"/>
                          <a:gd name="connsiteY35" fmla="*/ 227557 h 1086017"/>
                          <a:gd name="connsiteX36" fmla="*/ 1019845 w 1447608"/>
                          <a:gd name="connsiteY36" fmla="*/ 373419 h 1086017"/>
                          <a:gd name="connsiteX37" fmla="*/ 1031719 w 1447608"/>
                          <a:gd name="connsiteY37" fmla="*/ 384707 h 1086017"/>
                          <a:gd name="connsiteX38" fmla="*/ 1043153 w 1447608"/>
                          <a:gd name="connsiteY38" fmla="*/ 396434 h 1086017"/>
                          <a:gd name="connsiteX39" fmla="*/ 1066169 w 1447608"/>
                          <a:gd name="connsiteY39" fmla="*/ 419889 h 1086017"/>
                          <a:gd name="connsiteX40" fmla="*/ 1109561 w 1447608"/>
                          <a:gd name="connsiteY40" fmla="*/ 470611 h 1086017"/>
                          <a:gd name="connsiteX41" fmla="*/ 1149435 w 1447608"/>
                          <a:gd name="connsiteY41" fmla="*/ 523972 h 1086017"/>
                          <a:gd name="connsiteX42" fmla="*/ 1185790 w 1447608"/>
                          <a:gd name="connsiteY42" fmla="*/ 579825 h 1086017"/>
                          <a:gd name="connsiteX43" fmla="*/ 1332825 w 1447608"/>
                          <a:gd name="connsiteY43" fmla="*/ 1086018 h 1086017"/>
                          <a:gd name="connsiteX44" fmla="*/ 1447609 w 1447608"/>
                          <a:gd name="connsiteY44" fmla="*/ 1083379 h 1086017"/>
                          <a:gd name="connsiteX45" fmla="*/ 1283716 w 1447608"/>
                          <a:gd name="connsiteY45" fmla="*/ 520454 h 1086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447608" h="1086017">
                            <a:moveTo>
                              <a:pt x="1283716" y="520454"/>
                            </a:moveTo>
                            <a:cubicBezTo>
                              <a:pt x="1270815" y="499344"/>
                              <a:pt x="1256742" y="478967"/>
                              <a:pt x="1243255" y="458297"/>
                            </a:cubicBezTo>
                            <a:cubicBezTo>
                              <a:pt x="1228742" y="438360"/>
                              <a:pt x="1213643" y="418717"/>
                              <a:pt x="1198837" y="398926"/>
                            </a:cubicBezTo>
                            <a:lnTo>
                              <a:pt x="1150754" y="342634"/>
                            </a:lnTo>
                            <a:lnTo>
                              <a:pt x="1124513" y="315807"/>
                            </a:lnTo>
                            <a:lnTo>
                              <a:pt x="1111320" y="302467"/>
                            </a:lnTo>
                            <a:cubicBezTo>
                              <a:pt x="1106922" y="297922"/>
                              <a:pt x="1102524" y="293525"/>
                              <a:pt x="1097833" y="289420"/>
                            </a:cubicBezTo>
                            <a:cubicBezTo>
                              <a:pt x="1024242" y="221253"/>
                              <a:pt x="939657" y="165987"/>
                              <a:pt x="849941" y="123767"/>
                            </a:cubicBezTo>
                            <a:lnTo>
                              <a:pt x="833229" y="115705"/>
                            </a:lnTo>
                            <a:cubicBezTo>
                              <a:pt x="827658" y="113213"/>
                              <a:pt x="821795" y="110867"/>
                              <a:pt x="816078" y="108521"/>
                            </a:cubicBezTo>
                            <a:lnTo>
                              <a:pt x="781774" y="94302"/>
                            </a:lnTo>
                            <a:cubicBezTo>
                              <a:pt x="770486" y="89317"/>
                              <a:pt x="758612" y="85799"/>
                              <a:pt x="747031" y="81548"/>
                            </a:cubicBezTo>
                            <a:lnTo>
                              <a:pt x="712142" y="69381"/>
                            </a:lnTo>
                            <a:lnTo>
                              <a:pt x="676812" y="58972"/>
                            </a:lnTo>
                            <a:cubicBezTo>
                              <a:pt x="665085" y="55601"/>
                              <a:pt x="653357" y="51789"/>
                              <a:pt x="641336" y="49150"/>
                            </a:cubicBezTo>
                            <a:cubicBezTo>
                              <a:pt x="617588" y="43433"/>
                              <a:pt x="593839" y="37130"/>
                              <a:pt x="569798" y="32732"/>
                            </a:cubicBezTo>
                            <a:cubicBezTo>
                              <a:pt x="474071" y="13528"/>
                              <a:pt x="377025" y="3119"/>
                              <a:pt x="280419" y="774"/>
                            </a:cubicBezTo>
                            <a:lnTo>
                              <a:pt x="244210" y="41"/>
                            </a:lnTo>
                            <a:cubicBezTo>
                              <a:pt x="232189" y="-106"/>
                              <a:pt x="220022" y="188"/>
                              <a:pt x="208001" y="188"/>
                            </a:cubicBezTo>
                            <a:cubicBezTo>
                              <a:pt x="183813" y="41"/>
                              <a:pt x="159772" y="1214"/>
                              <a:pt x="135730" y="1947"/>
                            </a:cubicBezTo>
                            <a:cubicBezTo>
                              <a:pt x="94830" y="3853"/>
                              <a:pt x="53930" y="6638"/>
                              <a:pt x="13176" y="10596"/>
                            </a:cubicBezTo>
                            <a:cubicBezTo>
                              <a:pt x="2768" y="31266"/>
                              <a:pt x="-750" y="56480"/>
                              <a:pt x="130" y="79349"/>
                            </a:cubicBezTo>
                            <a:cubicBezTo>
                              <a:pt x="862" y="96794"/>
                              <a:pt x="7752" y="112333"/>
                              <a:pt x="18161" y="125526"/>
                            </a:cubicBezTo>
                            <a:cubicBezTo>
                              <a:pt x="58914" y="121422"/>
                              <a:pt x="99814" y="118636"/>
                              <a:pt x="140568" y="116731"/>
                            </a:cubicBezTo>
                            <a:cubicBezTo>
                              <a:pt x="163436" y="116144"/>
                              <a:pt x="186159" y="114972"/>
                              <a:pt x="209027" y="115118"/>
                            </a:cubicBezTo>
                            <a:lnTo>
                              <a:pt x="243184" y="114972"/>
                            </a:lnTo>
                            <a:lnTo>
                              <a:pt x="277341" y="115705"/>
                            </a:lnTo>
                            <a:cubicBezTo>
                              <a:pt x="368376" y="117757"/>
                              <a:pt x="458679" y="127725"/>
                              <a:pt x="546929" y="145317"/>
                            </a:cubicBezTo>
                            <a:cubicBezTo>
                              <a:pt x="569065" y="149275"/>
                              <a:pt x="590761" y="155139"/>
                              <a:pt x="612604" y="160269"/>
                            </a:cubicBezTo>
                            <a:cubicBezTo>
                              <a:pt x="623598" y="162615"/>
                              <a:pt x="634153" y="166133"/>
                              <a:pt x="645001" y="169212"/>
                            </a:cubicBezTo>
                            <a:lnTo>
                              <a:pt x="677252" y="178741"/>
                            </a:lnTo>
                            <a:lnTo>
                              <a:pt x="708770" y="189735"/>
                            </a:lnTo>
                            <a:cubicBezTo>
                              <a:pt x="719178" y="193547"/>
                              <a:pt x="730026" y="196625"/>
                              <a:pt x="740141" y="201170"/>
                            </a:cubicBezTo>
                            <a:lnTo>
                              <a:pt x="770926" y="213923"/>
                            </a:lnTo>
                            <a:cubicBezTo>
                              <a:pt x="776057" y="216122"/>
                              <a:pt x="781188" y="218028"/>
                              <a:pt x="786319" y="220374"/>
                            </a:cubicBezTo>
                            <a:lnTo>
                              <a:pt x="801271" y="227557"/>
                            </a:lnTo>
                            <a:cubicBezTo>
                              <a:pt x="881312" y="265232"/>
                              <a:pt x="955489" y="313901"/>
                              <a:pt x="1019845" y="373419"/>
                            </a:cubicBezTo>
                            <a:cubicBezTo>
                              <a:pt x="1024096" y="376937"/>
                              <a:pt x="1027907" y="380749"/>
                              <a:pt x="1031719" y="384707"/>
                            </a:cubicBezTo>
                            <a:lnTo>
                              <a:pt x="1043153" y="396434"/>
                            </a:lnTo>
                            <a:lnTo>
                              <a:pt x="1066169" y="419889"/>
                            </a:lnTo>
                            <a:lnTo>
                              <a:pt x="1109561" y="470611"/>
                            </a:lnTo>
                            <a:cubicBezTo>
                              <a:pt x="1122754" y="488496"/>
                              <a:pt x="1136388" y="506087"/>
                              <a:pt x="1149435" y="523972"/>
                            </a:cubicBezTo>
                            <a:cubicBezTo>
                              <a:pt x="1161455" y="542590"/>
                              <a:pt x="1174209" y="560914"/>
                              <a:pt x="1185790" y="579825"/>
                            </a:cubicBezTo>
                            <a:cubicBezTo>
                              <a:pt x="1277998" y="731844"/>
                              <a:pt x="1328574" y="908051"/>
                              <a:pt x="1332825" y="1086018"/>
                            </a:cubicBezTo>
                            <a:lnTo>
                              <a:pt x="1447609" y="1083379"/>
                            </a:lnTo>
                            <a:cubicBezTo>
                              <a:pt x="1442625" y="886062"/>
                              <a:pt x="1386332" y="689624"/>
                              <a:pt x="1283716" y="520454"/>
                            </a:cubicBezTo>
                            <a:close/>
                          </a:path>
                        </a:pathLst>
                      </a:custGeom>
                      <a:solidFill>
                        <a:srgbClr val="769F4F"/>
                      </a:solidFill>
                      <a:ln w="14633" cap="flat">
                        <a:noFill/>
                        <a:prstDash val="solid"/>
                        <a:miter/>
                      </a:ln>
                    </p:spPr>
                    <p:txBody>
                      <a:bodyPr rtlCol="0" anchor="ctr"/>
                      <a:lstStyle/>
                      <a:p>
                        <a:endParaRPr lang="zh-CN" altLang="en-US"/>
                      </a:p>
                    </p:txBody>
                  </p:sp>
                  <p:sp>
                    <p:nvSpPr>
                      <p:cNvPr id="785" name="任意多边形: 形状 784">
                        <a:extLst>
                          <a:ext uri="{FF2B5EF4-FFF2-40B4-BE49-F238E27FC236}">
                            <a16:creationId xmlns:a16="http://schemas.microsoft.com/office/drawing/2014/main" id="{13F35E86-BA95-4F44-850C-A2C11B33A8D3}"/>
                          </a:ext>
                        </a:extLst>
                      </p:cNvPr>
                      <p:cNvSpPr/>
                      <p:nvPr/>
                    </p:nvSpPr>
                    <p:spPr>
                      <a:xfrm>
                        <a:off x="4362074" y="3546967"/>
                        <a:ext cx="1445866" cy="1084258"/>
                      </a:xfrm>
                      <a:custGeom>
                        <a:avLst/>
                        <a:gdLst>
                          <a:gd name="connsiteX0" fmla="*/ 1282413 w 1445866"/>
                          <a:gd name="connsiteY0" fmla="*/ 520454 h 1084258"/>
                          <a:gd name="connsiteX1" fmla="*/ 1241953 w 1445866"/>
                          <a:gd name="connsiteY1" fmla="*/ 458297 h 1084258"/>
                          <a:gd name="connsiteX2" fmla="*/ 1197535 w 1445866"/>
                          <a:gd name="connsiteY2" fmla="*/ 398926 h 1084258"/>
                          <a:gd name="connsiteX3" fmla="*/ 1149452 w 1445866"/>
                          <a:gd name="connsiteY3" fmla="*/ 342634 h 1084258"/>
                          <a:gd name="connsiteX4" fmla="*/ 1123211 w 1445866"/>
                          <a:gd name="connsiteY4" fmla="*/ 315807 h 1084258"/>
                          <a:gd name="connsiteX5" fmla="*/ 1110018 w 1445866"/>
                          <a:gd name="connsiteY5" fmla="*/ 302467 h 1084258"/>
                          <a:gd name="connsiteX6" fmla="*/ 1096531 w 1445866"/>
                          <a:gd name="connsiteY6" fmla="*/ 289420 h 1084258"/>
                          <a:gd name="connsiteX7" fmla="*/ 848639 w 1445866"/>
                          <a:gd name="connsiteY7" fmla="*/ 123767 h 1084258"/>
                          <a:gd name="connsiteX8" fmla="*/ 831927 w 1445866"/>
                          <a:gd name="connsiteY8" fmla="*/ 115705 h 1084258"/>
                          <a:gd name="connsiteX9" fmla="*/ 814775 w 1445866"/>
                          <a:gd name="connsiteY9" fmla="*/ 108521 h 1084258"/>
                          <a:gd name="connsiteX10" fmla="*/ 780472 w 1445866"/>
                          <a:gd name="connsiteY10" fmla="*/ 94302 h 1084258"/>
                          <a:gd name="connsiteX11" fmla="*/ 745729 w 1445866"/>
                          <a:gd name="connsiteY11" fmla="*/ 81548 h 1084258"/>
                          <a:gd name="connsiteX12" fmla="*/ 710839 w 1445866"/>
                          <a:gd name="connsiteY12" fmla="*/ 69381 h 1084258"/>
                          <a:gd name="connsiteX13" fmla="*/ 675510 w 1445866"/>
                          <a:gd name="connsiteY13" fmla="*/ 58972 h 1084258"/>
                          <a:gd name="connsiteX14" fmla="*/ 640034 w 1445866"/>
                          <a:gd name="connsiteY14" fmla="*/ 49150 h 1084258"/>
                          <a:gd name="connsiteX15" fmla="*/ 568496 w 1445866"/>
                          <a:gd name="connsiteY15" fmla="*/ 32732 h 1084258"/>
                          <a:gd name="connsiteX16" fmla="*/ 279117 w 1445866"/>
                          <a:gd name="connsiteY16" fmla="*/ 774 h 1084258"/>
                          <a:gd name="connsiteX17" fmla="*/ 242908 w 1445866"/>
                          <a:gd name="connsiteY17" fmla="*/ 41 h 1084258"/>
                          <a:gd name="connsiteX18" fmla="*/ 206699 w 1445866"/>
                          <a:gd name="connsiteY18" fmla="*/ 188 h 1084258"/>
                          <a:gd name="connsiteX19" fmla="*/ 134428 w 1445866"/>
                          <a:gd name="connsiteY19" fmla="*/ 1947 h 1084258"/>
                          <a:gd name="connsiteX20" fmla="*/ 11874 w 1445866"/>
                          <a:gd name="connsiteY20" fmla="*/ 10596 h 1084258"/>
                          <a:gd name="connsiteX21" fmla="*/ 0 w 1445866"/>
                          <a:gd name="connsiteY21" fmla="*/ 51349 h 1084258"/>
                          <a:gd name="connsiteX22" fmla="*/ 136040 w 1445866"/>
                          <a:gd name="connsiteY22" fmla="*/ 41234 h 1084258"/>
                          <a:gd name="connsiteX23" fmla="*/ 206992 w 1445866"/>
                          <a:gd name="connsiteY23" fmla="*/ 39475 h 1084258"/>
                          <a:gd name="connsiteX24" fmla="*/ 242468 w 1445866"/>
                          <a:gd name="connsiteY24" fmla="*/ 39328 h 1084258"/>
                          <a:gd name="connsiteX25" fmla="*/ 277944 w 1445866"/>
                          <a:gd name="connsiteY25" fmla="*/ 40062 h 1084258"/>
                          <a:gd name="connsiteX26" fmla="*/ 560579 w 1445866"/>
                          <a:gd name="connsiteY26" fmla="*/ 71140 h 1084258"/>
                          <a:gd name="connsiteX27" fmla="*/ 630065 w 1445866"/>
                          <a:gd name="connsiteY27" fmla="*/ 87119 h 1084258"/>
                          <a:gd name="connsiteX28" fmla="*/ 664515 w 1445866"/>
                          <a:gd name="connsiteY28" fmla="*/ 96647 h 1084258"/>
                          <a:gd name="connsiteX29" fmla="*/ 698819 w 1445866"/>
                          <a:gd name="connsiteY29" fmla="*/ 106762 h 1084258"/>
                          <a:gd name="connsiteX30" fmla="*/ 732535 w 1445866"/>
                          <a:gd name="connsiteY30" fmla="*/ 118490 h 1084258"/>
                          <a:gd name="connsiteX31" fmla="*/ 766106 w 1445866"/>
                          <a:gd name="connsiteY31" fmla="*/ 130804 h 1084258"/>
                          <a:gd name="connsiteX32" fmla="*/ 799236 w 1445866"/>
                          <a:gd name="connsiteY32" fmla="*/ 144437 h 1084258"/>
                          <a:gd name="connsiteX33" fmla="*/ 815801 w 1445866"/>
                          <a:gd name="connsiteY33" fmla="*/ 151327 h 1084258"/>
                          <a:gd name="connsiteX34" fmla="*/ 831927 w 1445866"/>
                          <a:gd name="connsiteY34" fmla="*/ 159097 h 1084258"/>
                          <a:gd name="connsiteX35" fmla="*/ 1069704 w 1445866"/>
                          <a:gd name="connsiteY35" fmla="*/ 318006 h 1084258"/>
                          <a:gd name="connsiteX36" fmla="*/ 1082604 w 1445866"/>
                          <a:gd name="connsiteY36" fmla="*/ 330466 h 1084258"/>
                          <a:gd name="connsiteX37" fmla="*/ 1095211 w 1445866"/>
                          <a:gd name="connsiteY37" fmla="*/ 343367 h 1084258"/>
                          <a:gd name="connsiteX38" fmla="*/ 1120426 w 1445866"/>
                          <a:gd name="connsiteY38" fmla="*/ 369021 h 1084258"/>
                          <a:gd name="connsiteX39" fmla="*/ 1166897 w 1445866"/>
                          <a:gd name="connsiteY39" fmla="*/ 423408 h 1084258"/>
                          <a:gd name="connsiteX40" fmla="*/ 1209702 w 1445866"/>
                          <a:gd name="connsiteY40" fmla="*/ 480726 h 1084258"/>
                          <a:gd name="connsiteX41" fmla="*/ 1248696 w 1445866"/>
                          <a:gd name="connsiteY41" fmla="*/ 540684 h 1084258"/>
                          <a:gd name="connsiteX42" fmla="*/ 1406579 w 1445866"/>
                          <a:gd name="connsiteY42" fmla="*/ 1084258 h 1084258"/>
                          <a:gd name="connsiteX43" fmla="*/ 1445867 w 1445866"/>
                          <a:gd name="connsiteY43" fmla="*/ 1083379 h 1084258"/>
                          <a:gd name="connsiteX44" fmla="*/ 1282413 w 1445866"/>
                          <a:gd name="connsiteY44" fmla="*/ 520454 h 108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45866" h="1084258">
                            <a:moveTo>
                              <a:pt x="1282413" y="520454"/>
                            </a:moveTo>
                            <a:cubicBezTo>
                              <a:pt x="1269513" y="499344"/>
                              <a:pt x="1255440" y="478967"/>
                              <a:pt x="1241953" y="458297"/>
                            </a:cubicBezTo>
                            <a:cubicBezTo>
                              <a:pt x="1227440" y="438360"/>
                              <a:pt x="1212341" y="418717"/>
                              <a:pt x="1197535" y="398926"/>
                            </a:cubicBezTo>
                            <a:lnTo>
                              <a:pt x="1149452" y="342634"/>
                            </a:lnTo>
                            <a:lnTo>
                              <a:pt x="1123211" y="315807"/>
                            </a:lnTo>
                            <a:lnTo>
                              <a:pt x="1110018" y="302467"/>
                            </a:lnTo>
                            <a:cubicBezTo>
                              <a:pt x="1105620" y="297922"/>
                              <a:pt x="1101222" y="293525"/>
                              <a:pt x="1096531" y="289420"/>
                            </a:cubicBezTo>
                            <a:cubicBezTo>
                              <a:pt x="1022940" y="221253"/>
                              <a:pt x="938355" y="165987"/>
                              <a:pt x="848639" y="123767"/>
                            </a:cubicBezTo>
                            <a:lnTo>
                              <a:pt x="831927" y="115705"/>
                            </a:lnTo>
                            <a:cubicBezTo>
                              <a:pt x="826356" y="113213"/>
                              <a:pt x="820492" y="110867"/>
                              <a:pt x="814775" y="108521"/>
                            </a:cubicBezTo>
                            <a:lnTo>
                              <a:pt x="780472" y="94302"/>
                            </a:lnTo>
                            <a:cubicBezTo>
                              <a:pt x="769184" y="89317"/>
                              <a:pt x="757310" y="85799"/>
                              <a:pt x="745729" y="81548"/>
                            </a:cubicBezTo>
                            <a:lnTo>
                              <a:pt x="710839" y="69381"/>
                            </a:lnTo>
                            <a:lnTo>
                              <a:pt x="675510" y="58972"/>
                            </a:lnTo>
                            <a:cubicBezTo>
                              <a:pt x="663782" y="55601"/>
                              <a:pt x="652055" y="51789"/>
                              <a:pt x="640034" y="49150"/>
                            </a:cubicBezTo>
                            <a:cubicBezTo>
                              <a:pt x="616286" y="43433"/>
                              <a:pt x="592537" y="37130"/>
                              <a:pt x="568496" y="32732"/>
                            </a:cubicBezTo>
                            <a:cubicBezTo>
                              <a:pt x="472769" y="13528"/>
                              <a:pt x="375723" y="3119"/>
                              <a:pt x="279117" y="774"/>
                            </a:cubicBezTo>
                            <a:lnTo>
                              <a:pt x="242908" y="41"/>
                            </a:lnTo>
                            <a:cubicBezTo>
                              <a:pt x="230887" y="-106"/>
                              <a:pt x="218720" y="188"/>
                              <a:pt x="206699" y="188"/>
                            </a:cubicBezTo>
                            <a:cubicBezTo>
                              <a:pt x="182511" y="41"/>
                              <a:pt x="158469" y="1214"/>
                              <a:pt x="134428" y="1947"/>
                            </a:cubicBezTo>
                            <a:cubicBezTo>
                              <a:pt x="93528" y="3853"/>
                              <a:pt x="52628" y="6638"/>
                              <a:pt x="11874" y="10596"/>
                            </a:cubicBezTo>
                            <a:cubicBezTo>
                              <a:pt x="5571" y="23056"/>
                              <a:pt x="1906" y="37130"/>
                              <a:pt x="0" y="51349"/>
                            </a:cubicBezTo>
                            <a:cubicBezTo>
                              <a:pt x="45298" y="46658"/>
                              <a:pt x="90596" y="43433"/>
                              <a:pt x="136040" y="41234"/>
                            </a:cubicBezTo>
                            <a:cubicBezTo>
                              <a:pt x="159642" y="40648"/>
                              <a:pt x="183390" y="39475"/>
                              <a:pt x="206992" y="39475"/>
                            </a:cubicBezTo>
                            <a:cubicBezTo>
                              <a:pt x="218866" y="39475"/>
                              <a:pt x="230594" y="39182"/>
                              <a:pt x="242468" y="39328"/>
                            </a:cubicBezTo>
                            <a:lnTo>
                              <a:pt x="277944" y="40062"/>
                            </a:lnTo>
                            <a:cubicBezTo>
                              <a:pt x="372645" y="42260"/>
                              <a:pt x="467345" y="52522"/>
                              <a:pt x="560579" y="71140"/>
                            </a:cubicBezTo>
                            <a:cubicBezTo>
                              <a:pt x="584035" y="75244"/>
                              <a:pt x="606903" y="81548"/>
                              <a:pt x="630065" y="87119"/>
                            </a:cubicBezTo>
                            <a:cubicBezTo>
                              <a:pt x="641646" y="89757"/>
                              <a:pt x="653081" y="93422"/>
                              <a:pt x="664515" y="96647"/>
                            </a:cubicBezTo>
                            <a:lnTo>
                              <a:pt x="698819" y="106762"/>
                            </a:lnTo>
                            <a:lnTo>
                              <a:pt x="732535" y="118490"/>
                            </a:lnTo>
                            <a:cubicBezTo>
                              <a:pt x="743677" y="122595"/>
                              <a:pt x="755111" y="125966"/>
                              <a:pt x="766106" y="130804"/>
                            </a:cubicBezTo>
                            <a:lnTo>
                              <a:pt x="799236" y="144437"/>
                            </a:lnTo>
                            <a:cubicBezTo>
                              <a:pt x="804660" y="146783"/>
                              <a:pt x="810231" y="148835"/>
                              <a:pt x="815801" y="151327"/>
                            </a:cubicBezTo>
                            <a:lnTo>
                              <a:pt x="831927" y="159097"/>
                            </a:lnTo>
                            <a:cubicBezTo>
                              <a:pt x="918271" y="199850"/>
                              <a:pt x="999338" y="252771"/>
                              <a:pt x="1069704" y="318006"/>
                            </a:cubicBezTo>
                            <a:cubicBezTo>
                              <a:pt x="1074248" y="321817"/>
                              <a:pt x="1078500" y="326068"/>
                              <a:pt x="1082604" y="330466"/>
                            </a:cubicBezTo>
                            <a:lnTo>
                              <a:pt x="1095211" y="343367"/>
                            </a:lnTo>
                            <a:lnTo>
                              <a:pt x="1120426" y="369021"/>
                            </a:lnTo>
                            <a:lnTo>
                              <a:pt x="1166897" y="423408"/>
                            </a:lnTo>
                            <a:cubicBezTo>
                              <a:pt x="1181116" y="442465"/>
                              <a:pt x="1195629" y="461376"/>
                              <a:pt x="1209702" y="480726"/>
                            </a:cubicBezTo>
                            <a:cubicBezTo>
                              <a:pt x="1222749" y="500810"/>
                              <a:pt x="1236236" y="520307"/>
                              <a:pt x="1248696" y="540684"/>
                            </a:cubicBezTo>
                            <a:cubicBezTo>
                              <a:pt x="1347795" y="703991"/>
                              <a:pt x="1402035" y="893538"/>
                              <a:pt x="1406579" y="1084258"/>
                            </a:cubicBezTo>
                            <a:lnTo>
                              <a:pt x="1445867" y="1083379"/>
                            </a:lnTo>
                            <a:cubicBezTo>
                              <a:pt x="1441322" y="886062"/>
                              <a:pt x="1385030" y="689624"/>
                              <a:pt x="1282413" y="520454"/>
                            </a:cubicBezTo>
                            <a:close/>
                          </a:path>
                        </a:pathLst>
                      </a:custGeom>
                      <a:solidFill>
                        <a:srgbClr val="769F4F"/>
                      </a:solidFill>
                      <a:ln w="14633" cap="flat">
                        <a:noFill/>
                        <a:prstDash val="solid"/>
                        <a:miter/>
                      </a:ln>
                    </p:spPr>
                    <p:txBody>
                      <a:bodyPr rtlCol="0" anchor="ctr"/>
                      <a:lstStyle/>
                      <a:p>
                        <a:endParaRPr lang="zh-CN" altLang="en-US"/>
                      </a:p>
                    </p:txBody>
                  </p:sp>
                  <p:sp>
                    <p:nvSpPr>
                      <p:cNvPr id="786" name="任意多边形: 形状 785">
                        <a:extLst>
                          <a:ext uri="{FF2B5EF4-FFF2-40B4-BE49-F238E27FC236}">
                            <a16:creationId xmlns:a16="http://schemas.microsoft.com/office/drawing/2014/main" id="{87E3A765-3CD1-477A-951A-6D77DFDF522E}"/>
                          </a:ext>
                        </a:extLst>
                      </p:cNvPr>
                      <p:cNvSpPr/>
                      <p:nvPr/>
                    </p:nvSpPr>
                    <p:spPr>
                      <a:xfrm>
                        <a:off x="4361634" y="3623050"/>
                        <a:ext cx="1370077" cy="1009348"/>
                      </a:xfrm>
                      <a:custGeom>
                        <a:avLst/>
                        <a:gdLst>
                          <a:gd name="connsiteX0" fmla="*/ 1217618 w 1370077"/>
                          <a:gd name="connsiteY0" fmla="*/ 483805 h 1009348"/>
                          <a:gd name="connsiteX1" fmla="*/ 1179943 w 1370077"/>
                          <a:gd name="connsiteY1" fmla="*/ 425900 h 1009348"/>
                          <a:gd name="connsiteX2" fmla="*/ 1138604 w 1370077"/>
                          <a:gd name="connsiteY2" fmla="*/ 370487 h 1009348"/>
                          <a:gd name="connsiteX3" fmla="*/ 1093599 w 1370077"/>
                          <a:gd name="connsiteY3" fmla="*/ 317859 h 1009348"/>
                          <a:gd name="connsiteX4" fmla="*/ 1069557 w 1370077"/>
                          <a:gd name="connsiteY4" fmla="*/ 293231 h 1009348"/>
                          <a:gd name="connsiteX5" fmla="*/ 1057537 w 1370077"/>
                          <a:gd name="connsiteY5" fmla="*/ 280917 h 1009348"/>
                          <a:gd name="connsiteX6" fmla="*/ 1045076 w 1370077"/>
                          <a:gd name="connsiteY6" fmla="*/ 269043 h 1009348"/>
                          <a:gd name="connsiteX7" fmla="*/ 816681 w 1370077"/>
                          <a:gd name="connsiteY7" fmla="*/ 116584 h 1009348"/>
                          <a:gd name="connsiteX8" fmla="*/ 801142 w 1370077"/>
                          <a:gd name="connsiteY8" fmla="*/ 109108 h 1009348"/>
                          <a:gd name="connsiteX9" fmla="*/ 785163 w 1370077"/>
                          <a:gd name="connsiteY9" fmla="*/ 102364 h 1009348"/>
                          <a:gd name="connsiteX10" fmla="*/ 753205 w 1370077"/>
                          <a:gd name="connsiteY10" fmla="*/ 89171 h 1009348"/>
                          <a:gd name="connsiteX11" fmla="*/ 720661 w 1370077"/>
                          <a:gd name="connsiteY11" fmla="*/ 77297 h 1009348"/>
                          <a:gd name="connsiteX12" fmla="*/ 687971 w 1370077"/>
                          <a:gd name="connsiteY12" fmla="*/ 65862 h 1009348"/>
                          <a:gd name="connsiteX13" fmla="*/ 654693 w 1370077"/>
                          <a:gd name="connsiteY13" fmla="*/ 56040 h 1009348"/>
                          <a:gd name="connsiteX14" fmla="*/ 621270 w 1370077"/>
                          <a:gd name="connsiteY14" fmla="*/ 46805 h 1009348"/>
                          <a:gd name="connsiteX15" fmla="*/ 553689 w 1370077"/>
                          <a:gd name="connsiteY15" fmla="*/ 31266 h 1009348"/>
                          <a:gd name="connsiteX16" fmla="*/ 277504 w 1370077"/>
                          <a:gd name="connsiteY16" fmla="*/ 774 h 1009348"/>
                          <a:gd name="connsiteX17" fmla="*/ 242615 w 1370077"/>
                          <a:gd name="connsiteY17" fmla="*/ 41 h 1009348"/>
                          <a:gd name="connsiteX18" fmla="*/ 207725 w 1370077"/>
                          <a:gd name="connsiteY18" fmla="*/ 188 h 1009348"/>
                          <a:gd name="connsiteX19" fmla="*/ 137946 w 1370077"/>
                          <a:gd name="connsiteY19" fmla="*/ 1800 h 1009348"/>
                          <a:gd name="connsiteX20" fmla="*/ 0 w 1370077"/>
                          <a:gd name="connsiteY20" fmla="*/ 12062 h 1009348"/>
                          <a:gd name="connsiteX21" fmla="*/ 5864 w 1370077"/>
                          <a:gd name="connsiteY21" fmla="*/ 31266 h 1009348"/>
                          <a:gd name="connsiteX22" fmla="*/ 138679 w 1370077"/>
                          <a:gd name="connsiteY22" fmla="*/ 21444 h 1009348"/>
                          <a:gd name="connsiteX23" fmla="*/ 207725 w 1370077"/>
                          <a:gd name="connsiteY23" fmla="*/ 19831 h 1009348"/>
                          <a:gd name="connsiteX24" fmla="*/ 242175 w 1370077"/>
                          <a:gd name="connsiteY24" fmla="*/ 19685 h 1009348"/>
                          <a:gd name="connsiteX25" fmla="*/ 276625 w 1370077"/>
                          <a:gd name="connsiteY25" fmla="*/ 20418 h 1009348"/>
                          <a:gd name="connsiteX26" fmla="*/ 549438 w 1370077"/>
                          <a:gd name="connsiteY26" fmla="*/ 50470 h 1009348"/>
                          <a:gd name="connsiteX27" fmla="*/ 616139 w 1370077"/>
                          <a:gd name="connsiteY27" fmla="*/ 65716 h 1009348"/>
                          <a:gd name="connsiteX28" fmla="*/ 648976 w 1370077"/>
                          <a:gd name="connsiteY28" fmla="*/ 74804 h 1009348"/>
                          <a:gd name="connsiteX29" fmla="*/ 681667 w 1370077"/>
                          <a:gd name="connsiteY29" fmla="*/ 84480 h 1009348"/>
                          <a:gd name="connsiteX30" fmla="*/ 713771 w 1370077"/>
                          <a:gd name="connsiteY30" fmla="*/ 95621 h 1009348"/>
                          <a:gd name="connsiteX31" fmla="*/ 745729 w 1370077"/>
                          <a:gd name="connsiteY31" fmla="*/ 107349 h 1009348"/>
                          <a:gd name="connsiteX32" fmla="*/ 777100 w 1370077"/>
                          <a:gd name="connsiteY32" fmla="*/ 120249 h 1009348"/>
                          <a:gd name="connsiteX33" fmla="*/ 792786 w 1370077"/>
                          <a:gd name="connsiteY33" fmla="*/ 126846 h 1009348"/>
                          <a:gd name="connsiteX34" fmla="*/ 808032 w 1370077"/>
                          <a:gd name="connsiteY34" fmla="*/ 134176 h 1009348"/>
                          <a:gd name="connsiteX35" fmla="*/ 1031443 w 1370077"/>
                          <a:gd name="connsiteY35" fmla="*/ 283263 h 1009348"/>
                          <a:gd name="connsiteX36" fmla="*/ 1043610 w 1370077"/>
                          <a:gd name="connsiteY36" fmla="*/ 294844 h 1009348"/>
                          <a:gd name="connsiteX37" fmla="*/ 1055338 w 1370077"/>
                          <a:gd name="connsiteY37" fmla="*/ 306865 h 1009348"/>
                          <a:gd name="connsiteX38" fmla="*/ 1078939 w 1370077"/>
                          <a:gd name="connsiteY38" fmla="*/ 330906 h 1009348"/>
                          <a:gd name="connsiteX39" fmla="*/ 1123065 w 1370077"/>
                          <a:gd name="connsiteY39" fmla="*/ 382508 h 1009348"/>
                          <a:gd name="connsiteX40" fmla="*/ 1163672 w 1370077"/>
                          <a:gd name="connsiteY40" fmla="*/ 436894 h 1009348"/>
                          <a:gd name="connsiteX41" fmla="*/ 1200613 w 1370077"/>
                          <a:gd name="connsiteY41" fmla="*/ 493773 h 1009348"/>
                          <a:gd name="connsiteX42" fmla="*/ 1350433 w 1370077"/>
                          <a:gd name="connsiteY42" fmla="*/ 1009348 h 1009348"/>
                          <a:gd name="connsiteX43" fmla="*/ 1370077 w 1370077"/>
                          <a:gd name="connsiteY43" fmla="*/ 1008908 h 1009348"/>
                          <a:gd name="connsiteX44" fmla="*/ 1217618 w 1370077"/>
                          <a:gd name="connsiteY44" fmla="*/ 483805 h 100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370077" h="1009348">
                            <a:moveTo>
                              <a:pt x="1217618" y="483805"/>
                            </a:moveTo>
                            <a:cubicBezTo>
                              <a:pt x="1205597" y="464161"/>
                              <a:pt x="1192404" y="445250"/>
                              <a:pt x="1179943" y="425900"/>
                            </a:cubicBezTo>
                            <a:cubicBezTo>
                              <a:pt x="1166310" y="407282"/>
                              <a:pt x="1152384" y="388958"/>
                              <a:pt x="1138604" y="370487"/>
                            </a:cubicBezTo>
                            <a:lnTo>
                              <a:pt x="1093599" y="317859"/>
                            </a:lnTo>
                            <a:lnTo>
                              <a:pt x="1069557" y="293231"/>
                            </a:lnTo>
                            <a:lnTo>
                              <a:pt x="1057537" y="280917"/>
                            </a:lnTo>
                            <a:cubicBezTo>
                              <a:pt x="1053579" y="276813"/>
                              <a:pt x="1049620" y="272708"/>
                              <a:pt x="1045076" y="269043"/>
                            </a:cubicBezTo>
                            <a:cubicBezTo>
                              <a:pt x="977642" y="206594"/>
                              <a:pt x="899947" y="155725"/>
                              <a:pt x="816681" y="116584"/>
                            </a:cubicBezTo>
                            <a:lnTo>
                              <a:pt x="801142" y="109108"/>
                            </a:lnTo>
                            <a:cubicBezTo>
                              <a:pt x="795865" y="106762"/>
                              <a:pt x="790440" y="104710"/>
                              <a:pt x="785163" y="102364"/>
                            </a:cubicBezTo>
                            <a:lnTo>
                              <a:pt x="753205" y="89171"/>
                            </a:lnTo>
                            <a:cubicBezTo>
                              <a:pt x="742650" y="84480"/>
                              <a:pt x="731509" y="81255"/>
                              <a:pt x="720661" y="77297"/>
                            </a:cubicBezTo>
                            <a:lnTo>
                              <a:pt x="687971" y="65862"/>
                            </a:lnTo>
                            <a:lnTo>
                              <a:pt x="654693" y="56040"/>
                            </a:lnTo>
                            <a:cubicBezTo>
                              <a:pt x="643552" y="52815"/>
                              <a:pt x="632558" y="49297"/>
                              <a:pt x="621270" y="46805"/>
                            </a:cubicBezTo>
                            <a:cubicBezTo>
                              <a:pt x="598694" y="41528"/>
                              <a:pt x="576412" y="35370"/>
                              <a:pt x="553689" y="31266"/>
                            </a:cubicBezTo>
                            <a:cubicBezTo>
                              <a:pt x="462947" y="13088"/>
                              <a:pt x="370299" y="2973"/>
                              <a:pt x="277504" y="774"/>
                            </a:cubicBezTo>
                            <a:lnTo>
                              <a:pt x="242615" y="41"/>
                            </a:lnTo>
                            <a:cubicBezTo>
                              <a:pt x="231034" y="-106"/>
                              <a:pt x="219306" y="188"/>
                              <a:pt x="207725" y="188"/>
                            </a:cubicBezTo>
                            <a:cubicBezTo>
                              <a:pt x="184417" y="41"/>
                              <a:pt x="161255" y="1214"/>
                              <a:pt x="137946" y="1800"/>
                            </a:cubicBezTo>
                            <a:cubicBezTo>
                              <a:pt x="91915" y="3999"/>
                              <a:pt x="45884" y="7078"/>
                              <a:pt x="0" y="12062"/>
                            </a:cubicBezTo>
                            <a:cubicBezTo>
                              <a:pt x="1173" y="18805"/>
                              <a:pt x="3079" y="25255"/>
                              <a:pt x="5864" y="31266"/>
                            </a:cubicBezTo>
                            <a:cubicBezTo>
                              <a:pt x="49989" y="26575"/>
                              <a:pt x="94407" y="23643"/>
                              <a:pt x="138679" y="21444"/>
                            </a:cubicBezTo>
                            <a:cubicBezTo>
                              <a:pt x="161694" y="20858"/>
                              <a:pt x="184710" y="19685"/>
                              <a:pt x="207725" y="19831"/>
                            </a:cubicBezTo>
                            <a:lnTo>
                              <a:pt x="242175" y="19685"/>
                            </a:lnTo>
                            <a:lnTo>
                              <a:pt x="276625" y="20418"/>
                            </a:lnTo>
                            <a:cubicBezTo>
                              <a:pt x="368540" y="22617"/>
                              <a:pt x="460015" y="32439"/>
                              <a:pt x="549438" y="50470"/>
                            </a:cubicBezTo>
                            <a:cubicBezTo>
                              <a:pt x="572014" y="54428"/>
                              <a:pt x="593856" y="60438"/>
                              <a:pt x="616139" y="65716"/>
                            </a:cubicBezTo>
                            <a:cubicBezTo>
                              <a:pt x="627280" y="68208"/>
                              <a:pt x="638128" y="71726"/>
                              <a:pt x="648976" y="74804"/>
                            </a:cubicBezTo>
                            <a:lnTo>
                              <a:pt x="681667" y="84480"/>
                            </a:lnTo>
                            <a:lnTo>
                              <a:pt x="713771" y="95621"/>
                            </a:lnTo>
                            <a:cubicBezTo>
                              <a:pt x="724326" y="99579"/>
                              <a:pt x="735321" y="102658"/>
                              <a:pt x="745729" y="107349"/>
                            </a:cubicBezTo>
                            <a:lnTo>
                              <a:pt x="777100" y="120249"/>
                            </a:lnTo>
                            <a:cubicBezTo>
                              <a:pt x="782378" y="122448"/>
                              <a:pt x="787655" y="124500"/>
                              <a:pt x="792786" y="126846"/>
                            </a:cubicBezTo>
                            <a:lnTo>
                              <a:pt x="808032" y="134176"/>
                            </a:lnTo>
                            <a:cubicBezTo>
                              <a:pt x="889685" y="172583"/>
                              <a:pt x="965621" y="222426"/>
                              <a:pt x="1031443" y="283263"/>
                            </a:cubicBezTo>
                            <a:cubicBezTo>
                              <a:pt x="1035841" y="286781"/>
                              <a:pt x="1039652" y="290886"/>
                              <a:pt x="1043610" y="294844"/>
                            </a:cubicBezTo>
                            <a:lnTo>
                              <a:pt x="1055338" y="306865"/>
                            </a:lnTo>
                            <a:lnTo>
                              <a:pt x="1078939" y="330906"/>
                            </a:lnTo>
                            <a:lnTo>
                              <a:pt x="1123065" y="382508"/>
                            </a:lnTo>
                            <a:cubicBezTo>
                              <a:pt x="1136551" y="400686"/>
                              <a:pt x="1150331" y="418570"/>
                              <a:pt x="1163672" y="436894"/>
                            </a:cubicBezTo>
                            <a:cubicBezTo>
                              <a:pt x="1175985" y="455952"/>
                              <a:pt x="1188886" y="474569"/>
                              <a:pt x="1200613" y="493773"/>
                            </a:cubicBezTo>
                            <a:cubicBezTo>
                              <a:pt x="1294581" y="648578"/>
                              <a:pt x="1346036" y="828303"/>
                              <a:pt x="1350433" y="1009348"/>
                            </a:cubicBezTo>
                            <a:lnTo>
                              <a:pt x="1370077" y="1008908"/>
                            </a:lnTo>
                            <a:cubicBezTo>
                              <a:pt x="1365826" y="824785"/>
                              <a:pt x="1313345" y="641541"/>
                              <a:pt x="1217618" y="483805"/>
                            </a:cubicBezTo>
                            <a:close/>
                          </a:path>
                        </a:pathLst>
                      </a:custGeom>
                      <a:solidFill>
                        <a:srgbClr val="769F4F"/>
                      </a:solidFill>
                      <a:ln w="14633" cap="flat">
                        <a:noFill/>
                        <a:prstDash val="solid"/>
                        <a:miter/>
                      </a:ln>
                    </p:spPr>
                    <p:txBody>
                      <a:bodyPr rtlCol="0" anchor="ctr"/>
                      <a:lstStyle/>
                      <a:p>
                        <a:endParaRPr lang="zh-CN" altLang="en-US"/>
                      </a:p>
                    </p:txBody>
                  </p:sp>
                  <p:grpSp>
                    <p:nvGrpSpPr>
                      <p:cNvPr id="787" name="图形 2">
                        <a:extLst>
                          <a:ext uri="{FF2B5EF4-FFF2-40B4-BE49-F238E27FC236}">
                            <a16:creationId xmlns:a16="http://schemas.microsoft.com/office/drawing/2014/main" id="{97331E6A-D510-4400-91F7-43C40CF98D91}"/>
                          </a:ext>
                        </a:extLst>
                      </p:cNvPr>
                      <p:cNvGrpSpPr/>
                      <p:nvPr/>
                    </p:nvGrpSpPr>
                    <p:grpSpPr>
                      <a:xfrm>
                        <a:off x="4717860" y="3551993"/>
                        <a:ext cx="1068091" cy="886607"/>
                        <a:chOff x="4717860" y="3551993"/>
                        <a:chExt cx="1068091" cy="886607"/>
                      </a:xfrm>
                      <a:solidFill>
                        <a:srgbClr val="769F4F"/>
                      </a:solidFill>
                    </p:grpSpPr>
                    <p:sp>
                      <p:nvSpPr>
                        <p:cNvPr id="788" name="任意多边形: 形状 787">
                          <a:extLst>
                            <a:ext uri="{FF2B5EF4-FFF2-40B4-BE49-F238E27FC236}">
                              <a16:creationId xmlns:a16="http://schemas.microsoft.com/office/drawing/2014/main" id="{83DC1DC6-5F9D-4E53-A7F8-4A4FDCFBC4E0}"/>
                            </a:ext>
                          </a:extLst>
                        </p:cNvPr>
                        <p:cNvSpPr/>
                        <p:nvPr/>
                      </p:nvSpPr>
                      <p:spPr>
                        <a:xfrm>
                          <a:off x="4717860" y="3551993"/>
                          <a:ext cx="59517" cy="118595"/>
                        </a:xfrm>
                        <a:custGeom>
                          <a:avLst/>
                          <a:gdLst>
                            <a:gd name="connsiteX0" fmla="*/ 46177 w 59517"/>
                            <a:gd name="connsiteY0" fmla="*/ 104962 h 118595"/>
                            <a:gd name="connsiteX1" fmla="*/ 54094 w 59517"/>
                            <a:gd name="connsiteY1" fmla="*/ 57612 h 118595"/>
                            <a:gd name="connsiteX2" fmla="*/ 51015 w 59517"/>
                            <a:gd name="connsiteY2" fmla="*/ 29612 h 118595"/>
                            <a:gd name="connsiteX3" fmla="*/ 55560 w 59517"/>
                            <a:gd name="connsiteY3" fmla="*/ 7623 h 118595"/>
                            <a:gd name="connsiteX4" fmla="*/ 59518 w 59517"/>
                            <a:gd name="connsiteY4" fmla="*/ 4544 h 118595"/>
                            <a:gd name="connsiteX5" fmla="*/ 6743 w 59517"/>
                            <a:gd name="connsiteY5" fmla="*/ 0 h 118595"/>
                            <a:gd name="connsiteX6" fmla="*/ 16565 w 59517"/>
                            <a:gd name="connsiteY6" fmla="*/ 17591 h 118595"/>
                            <a:gd name="connsiteX7" fmla="*/ 19351 w 59517"/>
                            <a:gd name="connsiteY7" fmla="*/ 51455 h 118595"/>
                            <a:gd name="connsiteX8" fmla="*/ 19937 w 59517"/>
                            <a:gd name="connsiteY8" fmla="*/ 80188 h 118595"/>
                            <a:gd name="connsiteX9" fmla="*/ 12167 w 59517"/>
                            <a:gd name="connsiteY9" fmla="*/ 105842 h 118595"/>
                            <a:gd name="connsiteX10" fmla="*/ 0 w 59517"/>
                            <a:gd name="connsiteY10" fmla="*/ 114637 h 118595"/>
                            <a:gd name="connsiteX11" fmla="*/ 47204 w 59517"/>
                            <a:gd name="connsiteY11" fmla="*/ 118595 h 118595"/>
                            <a:gd name="connsiteX12" fmla="*/ 46177 w 59517"/>
                            <a:gd name="connsiteY12" fmla="*/ 104962 h 11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17" h="118595">
                              <a:moveTo>
                                <a:pt x="46177" y="104962"/>
                              </a:moveTo>
                              <a:cubicBezTo>
                                <a:pt x="48816" y="89130"/>
                                <a:pt x="53507" y="73737"/>
                                <a:pt x="54094" y="57612"/>
                              </a:cubicBezTo>
                              <a:cubicBezTo>
                                <a:pt x="54533" y="48230"/>
                                <a:pt x="52188" y="38848"/>
                                <a:pt x="51015" y="29612"/>
                              </a:cubicBezTo>
                              <a:cubicBezTo>
                                <a:pt x="50136" y="22136"/>
                                <a:pt x="49696" y="13780"/>
                                <a:pt x="55560" y="7623"/>
                              </a:cubicBezTo>
                              <a:cubicBezTo>
                                <a:pt x="56732" y="6450"/>
                                <a:pt x="58052" y="5424"/>
                                <a:pt x="59518" y="4544"/>
                              </a:cubicBezTo>
                              <a:lnTo>
                                <a:pt x="6743" y="0"/>
                              </a:lnTo>
                              <a:cubicBezTo>
                                <a:pt x="11288" y="5277"/>
                                <a:pt x="14660" y="11288"/>
                                <a:pt x="16565" y="17591"/>
                              </a:cubicBezTo>
                              <a:cubicBezTo>
                                <a:pt x="20084" y="28879"/>
                                <a:pt x="19057" y="40020"/>
                                <a:pt x="19351" y="51455"/>
                              </a:cubicBezTo>
                              <a:cubicBezTo>
                                <a:pt x="19644" y="60984"/>
                                <a:pt x="20523" y="70659"/>
                                <a:pt x="19937" y="80188"/>
                              </a:cubicBezTo>
                              <a:cubicBezTo>
                                <a:pt x="19497" y="88983"/>
                                <a:pt x="17885" y="98365"/>
                                <a:pt x="12167" y="105842"/>
                              </a:cubicBezTo>
                              <a:cubicBezTo>
                                <a:pt x="9089" y="109800"/>
                                <a:pt x="4838" y="112732"/>
                                <a:pt x="0" y="114637"/>
                              </a:cubicBezTo>
                              <a:lnTo>
                                <a:pt x="47204" y="118595"/>
                              </a:lnTo>
                              <a:cubicBezTo>
                                <a:pt x="44858" y="114344"/>
                                <a:pt x="45444" y="109360"/>
                                <a:pt x="46177" y="104962"/>
                              </a:cubicBezTo>
                              <a:close/>
                            </a:path>
                          </a:pathLst>
                        </a:custGeom>
                        <a:solidFill>
                          <a:srgbClr val="769F4F"/>
                        </a:solidFill>
                        <a:ln w="14633" cap="flat">
                          <a:noFill/>
                          <a:prstDash val="solid"/>
                          <a:miter/>
                        </a:ln>
                      </p:spPr>
                      <p:txBody>
                        <a:bodyPr rtlCol="0" anchor="ctr"/>
                        <a:lstStyle/>
                        <a:p>
                          <a:endParaRPr lang="zh-CN" altLang="en-US"/>
                        </a:p>
                      </p:txBody>
                    </p:sp>
                    <p:sp>
                      <p:nvSpPr>
                        <p:cNvPr id="789" name="任意多边形: 形状 788">
                          <a:extLst>
                            <a:ext uri="{FF2B5EF4-FFF2-40B4-BE49-F238E27FC236}">
                              <a16:creationId xmlns:a16="http://schemas.microsoft.com/office/drawing/2014/main" id="{92444870-3572-46B5-B09F-DC2AEF066E5C}"/>
                            </a:ext>
                          </a:extLst>
                        </p:cNvPr>
                        <p:cNvSpPr/>
                        <p:nvPr/>
                      </p:nvSpPr>
                      <p:spPr>
                        <a:xfrm>
                          <a:off x="5124074" y="3657834"/>
                          <a:ext cx="102763" cy="120940"/>
                        </a:xfrm>
                        <a:custGeom>
                          <a:avLst/>
                          <a:gdLst>
                            <a:gd name="connsiteX0" fmla="*/ 47350 w 102763"/>
                            <a:gd name="connsiteY0" fmla="*/ 115077 h 120940"/>
                            <a:gd name="connsiteX1" fmla="*/ 81947 w 102763"/>
                            <a:gd name="connsiteY1" fmla="*/ 68753 h 120940"/>
                            <a:gd name="connsiteX2" fmla="*/ 91769 w 102763"/>
                            <a:gd name="connsiteY2" fmla="*/ 42659 h 120940"/>
                            <a:gd name="connsiteX3" fmla="*/ 98072 w 102763"/>
                            <a:gd name="connsiteY3" fmla="*/ 24335 h 120940"/>
                            <a:gd name="connsiteX4" fmla="*/ 102763 w 102763"/>
                            <a:gd name="connsiteY4" fmla="*/ 20523 h 120940"/>
                            <a:gd name="connsiteX5" fmla="*/ 80774 w 102763"/>
                            <a:gd name="connsiteY5" fmla="*/ 9968 h 120940"/>
                            <a:gd name="connsiteX6" fmla="*/ 58638 w 102763"/>
                            <a:gd name="connsiteY6" fmla="*/ 0 h 120940"/>
                            <a:gd name="connsiteX7" fmla="*/ 58638 w 102763"/>
                            <a:gd name="connsiteY7" fmla="*/ 2492 h 120940"/>
                            <a:gd name="connsiteX8" fmla="*/ 58638 w 102763"/>
                            <a:gd name="connsiteY8" fmla="*/ 23895 h 120940"/>
                            <a:gd name="connsiteX9" fmla="*/ 33717 w 102763"/>
                            <a:gd name="connsiteY9" fmla="*/ 81653 h 120940"/>
                            <a:gd name="connsiteX10" fmla="*/ 12461 w 102763"/>
                            <a:gd name="connsiteY10" fmla="*/ 97046 h 120940"/>
                            <a:gd name="connsiteX11" fmla="*/ 0 w 102763"/>
                            <a:gd name="connsiteY11" fmla="*/ 99978 h 120940"/>
                            <a:gd name="connsiteX12" fmla="*/ 23602 w 102763"/>
                            <a:gd name="connsiteY12" fmla="*/ 109800 h 120940"/>
                            <a:gd name="connsiteX13" fmla="*/ 46617 w 102763"/>
                            <a:gd name="connsiteY13" fmla="*/ 120941 h 120940"/>
                            <a:gd name="connsiteX14" fmla="*/ 47350 w 102763"/>
                            <a:gd name="connsiteY14" fmla="*/ 115077 h 12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763" h="120940">
                              <a:moveTo>
                                <a:pt x="47350" y="115077"/>
                              </a:moveTo>
                              <a:cubicBezTo>
                                <a:pt x="52481" y="96020"/>
                                <a:pt x="73591" y="86051"/>
                                <a:pt x="81947" y="68753"/>
                              </a:cubicBezTo>
                              <a:cubicBezTo>
                                <a:pt x="85905" y="60397"/>
                                <a:pt x="89130" y="51602"/>
                                <a:pt x="91769" y="42659"/>
                              </a:cubicBezTo>
                              <a:cubicBezTo>
                                <a:pt x="93528" y="36502"/>
                                <a:pt x="94261" y="29612"/>
                                <a:pt x="98072" y="24335"/>
                              </a:cubicBezTo>
                              <a:cubicBezTo>
                                <a:pt x="99392" y="22576"/>
                                <a:pt x="100857" y="21256"/>
                                <a:pt x="102763" y="20523"/>
                              </a:cubicBezTo>
                              <a:lnTo>
                                <a:pt x="80774" y="9968"/>
                              </a:lnTo>
                              <a:cubicBezTo>
                                <a:pt x="73444" y="6303"/>
                                <a:pt x="66114" y="2932"/>
                                <a:pt x="58638" y="0"/>
                              </a:cubicBezTo>
                              <a:lnTo>
                                <a:pt x="58638" y="2492"/>
                              </a:lnTo>
                              <a:cubicBezTo>
                                <a:pt x="58931" y="9675"/>
                                <a:pt x="59224" y="16858"/>
                                <a:pt x="58638" y="23895"/>
                              </a:cubicBezTo>
                              <a:cubicBezTo>
                                <a:pt x="56879" y="45591"/>
                                <a:pt x="48083" y="65821"/>
                                <a:pt x="33717" y="81653"/>
                              </a:cubicBezTo>
                              <a:cubicBezTo>
                                <a:pt x="28000" y="87957"/>
                                <a:pt x="21110" y="93674"/>
                                <a:pt x="12461" y="97046"/>
                              </a:cubicBezTo>
                              <a:cubicBezTo>
                                <a:pt x="8503" y="98658"/>
                                <a:pt x="4398" y="99538"/>
                                <a:pt x="0" y="99978"/>
                              </a:cubicBezTo>
                              <a:cubicBezTo>
                                <a:pt x="7916" y="103350"/>
                                <a:pt x="15832" y="106281"/>
                                <a:pt x="23602" y="109800"/>
                              </a:cubicBezTo>
                              <a:lnTo>
                                <a:pt x="46617" y="120941"/>
                              </a:lnTo>
                              <a:cubicBezTo>
                                <a:pt x="46471" y="119035"/>
                                <a:pt x="46764" y="116983"/>
                                <a:pt x="47350" y="115077"/>
                              </a:cubicBezTo>
                              <a:close/>
                            </a:path>
                          </a:pathLst>
                        </a:custGeom>
                        <a:solidFill>
                          <a:srgbClr val="769F4F"/>
                        </a:solidFill>
                        <a:ln w="14633" cap="flat">
                          <a:noFill/>
                          <a:prstDash val="solid"/>
                          <a:miter/>
                        </a:ln>
                      </p:spPr>
                      <p:txBody>
                        <a:bodyPr rtlCol="0" anchor="ctr"/>
                        <a:lstStyle/>
                        <a:p>
                          <a:endParaRPr lang="zh-CN" altLang="en-US"/>
                        </a:p>
                      </p:txBody>
                    </p:sp>
                    <p:sp>
                      <p:nvSpPr>
                        <p:cNvPr id="790" name="任意多边形: 形状 789">
                          <a:extLst>
                            <a:ext uri="{FF2B5EF4-FFF2-40B4-BE49-F238E27FC236}">
                              <a16:creationId xmlns:a16="http://schemas.microsoft.com/office/drawing/2014/main" id="{40B03BDD-C248-45E8-847B-F9F222410237}"/>
                            </a:ext>
                          </a:extLst>
                        </p:cNvPr>
                        <p:cNvSpPr/>
                        <p:nvPr/>
                      </p:nvSpPr>
                      <p:spPr>
                        <a:xfrm>
                          <a:off x="5463442" y="3937684"/>
                          <a:ext cx="127830" cy="118302"/>
                        </a:xfrm>
                        <a:custGeom>
                          <a:avLst/>
                          <a:gdLst>
                            <a:gd name="connsiteX0" fmla="*/ 40900 w 127830"/>
                            <a:gd name="connsiteY0" fmla="*/ 107454 h 118302"/>
                            <a:gd name="connsiteX1" fmla="*/ 67580 w 127830"/>
                            <a:gd name="connsiteY1" fmla="*/ 90009 h 118302"/>
                            <a:gd name="connsiteX2" fmla="*/ 91475 w 127830"/>
                            <a:gd name="connsiteY2" fmla="*/ 65968 h 118302"/>
                            <a:gd name="connsiteX3" fmla="*/ 113171 w 127830"/>
                            <a:gd name="connsiteY3" fmla="*/ 48376 h 118302"/>
                            <a:gd name="connsiteX4" fmla="*/ 127831 w 127830"/>
                            <a:gd name="connsiteY4" fmla="*/ 50282 h 118302"/>
                            <a:gd name="connsiteX5" fmla="*/ 108773 w 127830"/>
                            <a:gd name="connsiteY5" fmla="*/ 24921 h 118302"/>
                            <a:gd name="connsiteX6" fmla="*/ 89276 w 127830"/>
                            <a:gd name="connsiteY6" fmla="*/ 0 h 118302"/>
                            <a:gd name="connsiteX7" fmla="*/ 85025 w 127830"/>
                            <a:gd name="connsiteY7" fmla="*/ 12021 h 118302"/>
                            <a:gd name="connsiteX8" fmla="*/ 59664 w 127830"/>
                            <a:gd name="connsiteY8" fmla="*/ 46471 h 118302"/>
                            <a:gd name="connsiteX9" fmla="*/ 37675 w 127830"/>
                            <a:gd name="connsiteY9" fmla="*/ 65382 h 118302"/>
                            <a:gd name="connsiteX10" fmla="*/ 12167 w 127830"/>
                            <a:gd name="connsiteY10" fmla="*/ 74177 h 118302"/>
                            <a:gd name="connsiteX11" fmla="*/ 0 w 127830"/>
                            <a:gd name="connsiteY11" fmla="*/ 72418 h 118302"/>
                            <a:gd name="connsiteX12" fmla="*/ 17885 w 127830"/>
                            <a:gd name="connsiteY12" fmla="*/ 95140 h 118302"/>
                            <a:gd name="connsiteX13" fmla="*/ 35183 w 127830"/>
                            <a:gd name="connsiteY13" fmla="*/ 118302 h 118302"/>
                            <a:gd name="connsiteX14" fmla="*/ 40900 w 127830"/>
                            <a:gd name="connsiteY14" fmla="*/ 107454 h 11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830" h="118302">
                              <a:moveTo>
                                <a:pt x="40900" y="107454"/>
                              </a:moveTo>
                              <a:cubicBezTo>
                                <a:pt x="48230" y="99685"/>
                                <a:pt x="58491" y="95434"/>
                                <a:pt x="67580" y="90009"/>
                              </a:cubicBezTo>
                              <a:cubicBezTo>
                                <a:pt x="77549" y="83999"/>
                                <a:pt x="84439" y="75203"/>
                                <a:pt x="91475" y="65968"/>
                              </a:cubicBezTo>
                              <a:cubicBezTo>
                                <a:pt x="97192" y="58638"/>
                                <a:pt x="103349" y="50135"/>
                                <a:pt x="113171" y="48376"/>
                              </a:cubicBezTo>
                              <a:cubicBezTo>
                                <a:pt x="117862" y="47497"/>
                                <a:pt x="122846" y="48376"/>
                                <a:pt x="127831" y="50282"/>
                              </a:cubicBezTo>
                              <a:lnTo>
                                <a:pt x="108773" y="24921"/>
                              </a:lnTo>
                              <a:cubicBezTo>
                                <a:pt x="102323" y="16565"/>
                                <a:pt x="96313" y="7770"/>
                                <a:pt x="89276" y="0"/>
                              </a:cubicBezTo>
                              <a:cubicBezTo>
                                <a:pt x="88837" y="4398"/>
                                <a:pt x="87224" y="8356"/>
                                <a:pt x="85025" y="12021"/>
                              </a:cubicBezTo>
                              <a:cubicBezTo>
                                <a:pt x="77695" y="24042"/>
                                <a:pt x="69633" y="36502"/>
                                <a:pt x="59664" y="46471"/>
                              </a:cubicBezTo>
                              <a:cubicBezTo>
                                <a:pt x="52774" y="53361"/>
                                <a:pt x="45738" y="60104"/>
                                <a:pt x="37675" y="65382"/>
                              </a:cubicBezTo>
                              <a:cubicBezTo>
                                <a:pt x="30199" y="70219"/>
                                <a:pt x="21696" y="74031"/>
                                <a:pt x="12167" y="74177"/>
                              </a:cubicBezTo>
                              <a:cubicBezTo>
                                <a:pt x="8063" y="74324"/>
                                <a:pt x="3958" y="73737"/>
                                <a:pt x="0" y="72418"/>
                              </a:cubicBezTo>
                              <a:cubicBezTo>
                                <a:pt x="6450" y="79601"/>
                                <a:pt x="12021" y="87517"/>
                                <a:pt x="17885" y="95140"/>
                              </a:cubicBezTo>
                              <a:lnTo>
                                <a:pt x="35183" y="118302"/>
                              </a:lnTo>
                              <a:cubicBezTo>
                                <a:pt x="36062" y="114051"/>
                                <a:pt x="38115" y="110386"/>
                                <a:pt x="40900" y="107454"/>
                              </a:cubicBezTo>
                              <a:close/>
                            </a:path>
                          </a:pathLst>
                        </a:custGeom>
                        <a:solidFill>
                          <a:srgbClr val="769F4F"/>
                        </a:solidFill>
                        <a:ln w="14633" cap="flat">
                          <a:noFill/>
                          <a:prstDash val="solid"/>
                          <a:miter/>
                        </a:ln>
                      </p:spPr>
                      <p:txBody>
                        <a:bodyPr rtlCol="0" anchor="ctr"/>
                        <a:lstStyle/>
                        <a:p>
                          <a:endParaRPr lang="zh-CN" altLang="en-US"/>
                        </a:p>
                      </p:txBody>
                    </p:sp>
                    <p:sp>
                      <p:nvSpPr>
                        <p:cNvPr id="791" name="任意多边形: 形状 790">
                          <a:extLst>
                            <a:ext uri="{FF2B5EF4-FFF2-40B4-BE49-F238E27FC236}">
                              <a16:creationId xmlns:a16="http://schemas.microsoft.com/office/drawing/2014/main" id="{65B38826-7D5E-494D-A1F4-5E9FAD73DB29}"/>
                            </a:ext>
                          </a:extLst>
                        </p:cNvPr>
                        <p:cNvSpPr/>
                        <p:nvPr/>
                      </p:nvSpPr>
                      <p:spPr>
                        <a:xfrm>
                          <a:off x="5659293" y="4375417"/>
                          <a:ext cx="126658" cy="63182"/>
                        </a:xfrm>
                        <a:custGeom>
                          <a:avLst/>
                          <a:gdLst>
                            <a:gd name="connsiteX0" fmla="*/ 17005 w 126658"/>
                            <a:gd name="connsiteY0" fmla="*/ 58492 h 63182"/>
                            <a:gd name="connsiteX1" fmla="*/ 37235 w 126658"/>
                            <a:gd name="connsiteY1" fmla="*/ 59664 h 63182"/>
                            <a:gd name="connsiteX2" fmla="*/ 59957 w 126658"/>
                            <a:gd name="connsiteY2" fmla="*/ 60104 h 63182"/>
                            <a:gd name="connsiteX3" fmla="*/ 81947 w 126658"/>
                            <a:gd name="connsiteY3" fmla="*/ 55560 h 63182"/>
                            <a:gd name="connsiteX4" fmla="*/ 99978 w 126658"/>
                            <a:gd name="connsiteY4" fmla="*/ 47204 h 63182"/>
                            <a:gd name="connsiteX5" fmla="*/ 115663 w 126658"/>
                            <a:gd name="connsiteY5" fmla="*/ 46471 h 63182"/>
                            <a:gd name="connsiteX6" fmla="*/ 126658 w 126658"/>
                            <a:gd name="connsiteY6" fmla="*/ 55999 h 63182"/>
                            <a:gd name="connsiteX7" fmla="*/ 114197 w 126658"/>
                            <a:gd name="connsiteY7" fmla="*/ 0 h 63182"/>
                            <a:gd name="connsiteX8" fmla="*/ 100857 w 126658"/>
                            <a:gd name="connsiteY8" fmla="*/ 12021 h 63182"/>
                            <a:gd name="connsiteX9" fmla="*/ 40020 w 126658"/>
                            <a:gd name="connsiteY9" fmla="*/ 27706 h 63182"/>
                            <a:gd name="connsiteX10" fmla="*/ 12900 w 126658"/>
                            <a:gd name="connsiteY10" fmla="*/ 26241 h 63182"/>
                            <a:gd name="connsiteX11" fmla="*/ 0 w 126658"/>
                            <a:gd name="connsiteY11" fmla="*/ 17885 h 63182"/>
                            <a:gd name="connsiteX12" fmla="*/ 5570 w 126658"/>
                            <a:gd name="connsiteY12" fmla="*/ 40460 h 63182"/>
                            <a:gd name="connsiteX13" fmla="*/ 10701 w 126658"/>
                            <a:gd name="connsiteY13" fmla="*/ 63182 h 63182"/>
                            <a:gd name="connsiteX14" fmla="*/ 17005 w 126658"/>
                            <a:gd name="connsiteY14" fmla="*/ 58492 h 63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6658" h="63182">
                              <a:moveTo>
                                <a:pt x="17005" y="58492"/>
                              </a:moveTo>
                              <a:cubicBezTo>
                                <a:pt x="23455" y="57025"/>
                                <a:pt x="30638" y="58931"/>
                                <a:pt x="37235" y="59664"/>
                              </a:cubicBezTo>
                              <a:cubicBezTo>
                                <a:pt x="44858" y="60397"/>
                                <a:pt x="52481" y="60690"/>
                                <a:pt x="59957" y="60104"/>
                              </a:cubicBezTo>
                              <a:cubicBezTo>
                                <a:pt x="67434" y="59518"/>
                                <a:pt x="74910" y="58198"/>
                                <a:pt x="81947" y="55560"/>
                              </a:cubicBezTo>
                              <a:cubicBezTo>
                                <a:pt x="88104" y="53067"/>
                                <a:pt x="93821" y="49549"/>
                                <a:pt x="99978" y="47204"/>
                              </a:cubicBezTo>
                              <a:cubicBezTo>
                                <a:pt x="104962" y="45298"/>
                                <a:pt x="110239" y="43832"/>
                                <a:pt x="115663" y="46471"/>
                              </a:cubicBezTo>
                              <a:cubicBezTo>
                                <a:pt x="119768" y="48523"/>
                                <a:pt x="123433" y="52041"/>
                                <a:pt x="126658" y="55999"/>
                              </a:cubicBezTo>
                              <a:lnTo>
                                <a:pt x="114197" y="0"/>
                              </a:lnTo>
                              <a:cubicBezTo>
                                <a:pt x="110239" y="4691"/>
                                <a:pt x="105695" y="8796"/>
                                <a:pt x="100857" y="12021"/>
                              </a:cubicBezTo>
                              <a:cubicBezTo>
                                <a:pt x="82386" y="24188"/>
                                <a:pt x="60837" y="25361"/>
                                <a:pt x="40020" y="27706"/>
                              </a:cubicBezTo>
                              <a:cubicBezTo>
                                <a:pt x="31078" y="28733"/>
                                <a:pt x="21843" y="29319"/>
                                <a:pt x="12900" y="26241"/>
                              </a:cubicBezTo>
                              <a:cubicBezTo>
                                <a:pt x="8209" y="24628"/>
                                <a:pt x="3665" y="21696"/>
                                <a:pt x="0" y="17885"/>
                              </a:cubicBezTo>
                              <a:cubicBezTo>
                                <a:pt x="2345" y="25361"/>
                                <a:pt x="3958" y="32984"/>
                                <a:pt x="5570" y="40460"/>
                              </a:cubicBezTo>
                              <a:lnTo>
                                <a:pt x="10701" y="63182"/>
                              </a:lnTo>
                              <a:cubicBezTo>
                                <a:pt x="12021" y="60837"/>
                                <a:pt x="14073" y="59225"/>
                                <a:pt x="17005" y="58492"/>
                              </a:cubicBezTo>
                              <a:close/>
                            </a:path>
                          </a:pathLst>
                        </a:custGeom>
                        <a:solidFill>
                          <a:srgbClr val="769F4F"/>
                        </a:solidFill>
                        <a:ln w="14633" cap="flat">
                          <a:noFill/>
                          <a:prstDash val="solid"/>
                          <a:miter/>
                        </a:ln>
                      </p:spPr>
                      <p:txBody>
                        <a:bodyPr rtlCol="0" anchor="ctr"/>
                        <a:lstStyle/>
                        <a:p>
                          <a:endParaRPr lang="zh-CN" altLang="en-US"/>
                        </a:p>
                      </p:txBody>
                    </p:sp>
                  </p:grpSp>
                  <p:grpSp>
                    <p:nvGrpSpPr>
                      <p:cNvPr id="792" name="图形 2">
                        <a:extLst>
                          <a:ext uri="{FF2B5EF4-FFF2-40B4-BE49-F238E27FC236}">
                            <a16:creationId xmlns:a16="http://schemas.microsoft.com/office/drawing/2014/main" id="{EF3AE53A-95E4-4E85-8580-4138F64D9563}"/>
                          </a:ext>
                        </a:extLst>
                      </p:cNvPr>
                      <p:cNvGrpSpPr/>
                      <p:nvPr/>
                    </p:nvGrpSpPr>
                    <p:grpSpPr>
                      <a:xfrm>
                        <a:off x="4738818" y="3548404"/>
                        <a:ext cx="1043486" cy="878823"/>
                        <a:chOff x="4738818" y="3548404"/>
                        <a:chExt cx="1043486" cy="878823"/>
                      </a:xfrm>
                      <a:solidFill>
                        <a:srgbClr val="C0AC96"/>
                      </a:solidFill>
                    </p:grpSpPr>
                    <p:sp>
                      <p:nvSpPr>
                        <p:cNvPr id="793" name="任意多边形: 形状 792">
                          <a:extLst>
                            <a:ext uri="{FF2B5EF4-FFF2-40B4-BE49-F238E27FC236}">
                              <a16:creationId xmlns:a16="http://schemas.microsoft.com/office/drawing/2014/main" id="{67E21906-017D-4F3E-AFF5-053E25D4E8B7}"/>
                            </a:ext>
                          </a:extLst>
                        </p:cNvPr>
                        <p:cNvSpPr/>
                        <p:nvPr/>
                      </p:nvSpPr>
                      <p:spPr>
                        <a:xfrm>
                          <a:off x="4738818" y="3548404"/>
                          <a:ext cx="23316" cy="124462"/>
                        </a:xfrm>
                        <a:custGeom>
                          <a:avLst/>
                          <a:gdLst>
                            <a:gd name="connsiteX0" fmla="*/ 14958 w 23316"/>
                            <a:gd name="connsiteY0" fmla="*/ 120425 h 124462"/>
                            <a:gd name="connsiteX1" fmla="*/ 15984 w 23316"/>
                            <a:gd name="connsiteY1" fmla="*/ 115734 h 124462"/>
                            <a:gd name="connsiteX2" fmla="*/ 15837 w 23316"/>
                            <a:gd name="connsiteY2" fmla="*/ 113389 h 124462"/>
                            <a:gd name="connsiteX3" fmla="*/ 19942 w 23316"/>
                            <a:gd name="connsiteY3" fmla="*/ 95504 h 124462"/>
                            <a:gd name="connsiteX4" fmla="*/ 22141 w 23316"/>
                            <a:gd name="connsiteY4" fmla="*/ 77033 h 124462"/>
                            <a:gd name="connsiteX5" fmla="*/ 23167 w 23316"/>
                            <a:gd name="connsiteY5" fmla="*/ 54897 h 124462"/>
                            <a:gd name="connsiteX6" fmla="*/ 21701 w 23316"/>
                            <a:gd name="connsiteY6" fmla="*/ 37746 h 124462"/>
                            <a:gd name="connsiteX7" fmla="*/ 21408 w 23316"/>
                            <a:gd name="connsiteY7" fmla="*/ 30270 h 124462"/>
                            <a:gd name="connsiteX8" fmla="*/ 21994 w 23316"/>
                            <a:gd name="connsiteY8" fmla="*/ 19861 h 124462"/>
                            <a:gd name="connsiteX9" fmla="*/ 11439 w 23316"/>
                            <a:gd name="connsiteY9" fmla="*/ 364 h 124462"/>
                            <a:gd name="connsiteX10" fmla="*/ 7188 w 23316"/>
                            <a:gd name="connsiteY10" fmla="*/ 1097 h 124462"/>
                            <a:gd name="connsiteX11" fmla="*/ 3670 w 23316"/>
                            <a:gd name="connsiteY11" fmla="*/ 6521 h 124462"/>
                            <a:gd name="connsiteX12" fmla="*/ 9827 w 23316"/>
                            <a:gd name="connsiteY12" fmla="*/ 37306 h 124462"/>
                            <a:gd name="connsiteX13" fmla="*/ 10707 w 23316"/>
                            <a:gd name="connsiteY13" fmla="*/ 65892 h 124462"/>
                            <a:gd name="connsiteX14" fmla="*/ 8214 w 23316"/>
                            <a:gd name="connsiteY14" fmla="*/ 94625 h 124462"/>
                            <a:gd name="connsiteX15" fmla="*/ 4403 w 23316"/>
                            <a:gd name="connsiteY15" fmla="*/ 107965 h 124462"/>
                            <a:gd name="connsiteX16" fmla="*/ 5 w 23316"/>
                            <a:gd name="connsiteY16" fmla="*/ 118959 h 124462"/>
                            <a:gd name="connsiteX17" fmla="*/ 3084 w 23316"/>
                            <a:gd name="connsiteY17" fmla="*/ 122478 h 124462"/>
                            <a:gd name="connsiteX18" fmla="*/ 4256 w 23316"/>
                            <a:gd name="connsiteY18" fmla="*/ 122331 h 124462"/>
                            <a:gd name="connsiteX19" fmla="*/ 4550 w 23316"/>
                            <a:gd name="connsiteY19" fmla="*/ 122478 h 124462"/>
                            <a:gd name="connsiteX20" fmla="*/ 7188 w 23316"/>
                            <a:gd name="connsiteY20" fmla="*/ 123504 h 124462"/>
                            <a:gd name="connsiteX21" fmla="*/ 12759 w 23316"/>
                            <a:gd name="connsiteY21" fmla="*/ 124090 h 124462"/>
                            <a:gd name="connsiteX22" fmla="*/ 14958 w 23316"/>
                            <a:gd name="connsiteY22" fmla="*/ 120425 h 12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316" h="124462">
                              <a:moveTo>
                                <a:pt x="14958" y="120425"/>
                              </a:moveTo>
                              <a:cubicBezTo>
                                <a:pt x="15398" y="118959"/>
                                <a:pt x="15837" y="117347"/>
                                <a:pt x="15984" y="115734"/>
                              </a:cubicBezTo>
                              <a:cubicBezTo>
                                <a:pt x="16130" y="115001"/>
                                <a:pt x="15984" y="114268"/>
                                <a:pt x="15837" y="113389"/>
                              </a:cubicBezTo>
                              <a:cubicBezTo>
                                <a:pt x="18329" y="107818"/>
                                <a:pt x="19209" y="101515"/>
                                <a:pt x="19942" y="95504"/>
                              </a:cubicBezTo>
                              <a:cubicBezTo>
                                <a:pt x="21261" y="89347"/>
                                <a:pt x="21848" y="83190"/>
                                <a:pt x="22141" y="77033"/>
                              </a:cubicBezTo>
                              <a:cubicBezTo>
                                <a:pt x="23020" y="69703"/>
                                <a:pt x="23607" y="62374"/>
                                <a:pt x="23167" y="54897"/>
                              </a:cubicBezTo>
                              <a:cubicBezTo>
                                <a:pt x="22874" y="49180"/>
                                <a:pt x="22141" y="43463"/>
                                <a:pt x="21701" y="37746"/>
                              </a:cubicBezTo>
                              <a:cubicBezTo>
                                <a:pt x="21555" y="35254"/>
                                <a:pt x="21408" y="32762"/>
                                <a:pt x="21408" y="30270"/>
                              </a:cubicBezTo>
                              <a:cubicBezTo>
                                <a:pt x="21408" y="26751"/>
                                <a:pt x="21408" y="23380"/>
                                <a:pt x="21994" y="19861"/>
                              </a:cubicBezTo>
                              <a:cubicBezTo>
                                <a:pt x="23167" y="11505"/>
                                <a:pt x="21994" y="5055"/>
                                <a:pt x="11439" y="364"/>
                              </a:cubicBezTo>
                              <a:cubicBezTo>
                                <a:pt x="9680" y="-369"/>
                                <a:pt x="8068" y="71"/>
                                <a:pt x="7188" y="1097"/>
                              </a:cubicBezTo>
                              <a:cubicBezTo>
                                <a:pt x="4256" y="1244"/>
                                <a:pt x="2057" y="3003"/>
                                <a:pt x="3670" y="6521"/>
                              </a:cubicBezTo>
                              <a:cubicBezTo>
                                <a:pt x="8361" y="16636"/>
                                <a:pt x="9534" y="26751"/>
                                <a:pt x="9827" y="37306"/>
                              </a:cubicBezTo>
                              <a:cubicBezTo>
                                <a:pt x="9974" y="46835"/>
                                <a:pt x="10560" y="56363"/>
                                <a:pt x="10707" y="65892"/>
                              </a:cubicBezTo>
                              <a:cubicBezTo>
                                <a:pt x="10707" y="75567"/>
                                <a:pt x="9974" y="85096"/>
                                <a:pt x="8214" y="94625"/>
                              </a:cubicBezTo>
                              <a:cubicBezTo>
                                <a:pt x="7335" y="99169"/>
                                <a:pt x="6162" y="103567"/>
                                <a:pt x="4403" y="107965"/>
                              </a:cubicBezTo>
                              <a:cubicBezTo>
                                <a:pt x="2937" y="111483"/>
                                <a:pt x="-141" y="115148"/>
                                <a:pt x="5" y="118959"/>
                              </a:cubicBezTo>
                              <a:cubicBezTo>
                                <a:pt x="5" y="120279"/>
                                <a:pt x="1031" y="122331"/>
                                <a:pt x="3084" y="122478"/>
                              </a:cubicBezTo>
                              <a:cubicBezTo>
                                <a:pt x="3523" y="122478"/>
                                <a:pt x="3963" y="122478"/>
                                <a:pt x="4256" y="122331"/>
                              </a:cubicBezTo>
                              <a:lnTo>
                                <a:pt x="4550" y="122478"/>
                              </a:lnTo>
                              <a:cubicBezTo>
                                <a:pt x="5429" y="122918"/>
                                <a:pt x="6309" y="123211"/>
                                <a:pt x="7188" y="123504"/>
                              </a:cubicBezTo>
                              <a:cubicBezTo>
                                <a:pt x="8947" y="124090"/>
                                <a:pt x="10853" y="124970"/>
                                <a:pt x="12759" y="124090"/>
                              </a:cubicBezTo>
                              <a:cubicBezTo>
                                <a:pt x="13932" y="123211"/>
                                <a:pt x="14518" y="121891"/>
                                <a:pt x="14958" y="120425"/>
                              </a:cubicBezTo>
                              <a:close/>
                            </a:path>
                          </a:pathLst>
                        </a:custGeom>
                        <a:solidFill>
                          <a:srgbClr val="C0AC96"/>
                        </a:solidFill>
                        <a:ln w="14633" cap="flat">
                          <a:noFill/>
                          <a:prstDash val="solid"/>
                          <a:miter/>
                        </a:ln>
                      </p:spPr>
                      <p:txBody>
                        <a:bodyPr rtlCol="0" anchor="ctr"/>
                        <a:lstStyle/>
                        <a:p>
                          <a:endParaRPr lang="zh-CN" altLang="en-US"/>
                        </a:p>
                      </p:txBody>
                    </p:sp>
                    <p:sp>
                      <p:nvSpPr>
                        <p:cNvPr id="794" name="任意多边形: 形状 793">
                          <a:extLst>
                            <a:ext uri="{FF2B5EF4-FFF2-40B4-BE49-F238E27FC236}">
                              <a16:creationId xmlns:a16="http://schemas.microsoft.com/office/drawing/2014/main" id="{02E9334E-0243-4D14-AC5A-F6B83D7594FB}"/>
                            </a:ext>
                          </a:extLst>
                        </p:cNvPr>
                        <p:cNvSpPr/>
                        <p:nvPr/>
                      </p:nvSpPr>
                      <p:spPr>
                        <a:xfrm>
                          <a:off x="5478541" y="3955276"/>
                          <a:ext cx="99977" cy="87664"/>
                        </a:xfrm>
                        <a:custGeom>
                          <a:avLst/>
                          <a:gdLst>
                            <a:gd name="connsiteX0" fmla="*/ 70659 w 99977"/>
                            <a:gd name="connsiteY0" fmla="*/ 23895 h 87664"/>
                            <a:gd name="connsiteX1" fmla="*/ 49549 w 99977"/>
                            <a:gd name="connsiteY1" fmla="*/ 45005 h 87664"/>
                            <a:gd name="connsiteX2" fmla="*/ 34743 w 99977"/>
                            <a:gd name="connsiteY2" fmla="*/ 58198 h 87664"/>
                            <a:gd name="connsiteX3" fmla="*/ 32691 w 99977"/>
                            <a:gd name="connsiteY3" fmla="*/ 59518 h 87664"/>
                            <a:gd name="connsiteX4" fmla="*/ 16565 w 99977"/>
                            <a:gd name="connsiteY4" fmla="*/ 66554 h 87664"/>
                            <a:gd name="connsiteX5" fmla="*/ 4838 w 99977"/>
                            <a:gd name="connsiteY5" fmla="*/ 69926 h 87664"/>
                            <a:gd name="connsiteX6" fmla="*/ 0 w 99977"/>
                            <a:gd name="connsiteY6" fmla="*/ 73737 h 87664"/>
                            <a:gd name="connsiteX7" fmla="*/ 733 w 99977"/>
                            <a:gd name="connsiteY7" fmla="*/ 79015 h 87664"/>
                            <a:gd name="connsiteX8" fmla="*/ 733 w 99977"/>
                            <a:gd name="connsiteY8" fmla="*/ 82680 h 87664"/>
                            <a:gd name="connsiteX9" fmla="*/ 2345 w 99977"/>
                            <a:gd name="connsiteY9" fmla="*/ 83559 h 87664"/>
                            <a:gd name="connsiteX10" fmla="*/ 8649 w 99977"/>
                            <a:gd name="connsiteY10" fmla="*/ 86931 h 87664"/>
                            <a:gd name="connsiteX11" fmla="*/ 9675 w 99977"/>
                            <a:gd name="connsiteY11" fmla="*/ 87664 h 87664"/>
                            <a:gd name="connsiteX12" fmla="*/ 11434 w 99977"/>
                            <a:gd name="connsiteY12" fmla="*/ 87517 h 87664"/>
                            <a:gd name="connsiteX13" fmla="*/ 26973 w 99977"/>
                            <a:gd name="connsiteY13" fmla="*/ 80188 h 87664"/>
                            <a:gd name="connsiteX14" fmla="*/ 29612 w 99977"/>
                            <a:gd name="connsiteY14" fmla="*/ 78868 h 87664"/>
                            <a:gd name="connsiteX15" fmla="*/ 29905 w 99977"/>
                            <a:gd name="connsiteY15" fmla="*/ 78575 h 87664"/>
                            <a:gd name="connsiteX16" fmla="*/ 58345 w 99977"/>
                            <a:gd name="connsiteY16" fmla="*/ 54094 h 87664"/>
                            <a:gd name="connsiteX17" fmla="*/ 69633 w 99977"/>
                            <a:gd name="connsiteY17" fmla="*/ 42219 h 87664"/>
                            <a:gd name="connsiteX18" fmla="*/ 81214 w 99977"/>
                            <a:gd name="connsiteY18" fmla="*/ 28000 h 87664"/>
                            <a:gd name="connsiteX19" fmla="*/ 99978 w 99977"/>
                            <a:gd name="connsiteY19" fmla="*/ 12167 h 87664"/>
                            <a:gd name="connsiteX20" fmla="*/ 97779 w 99977"/>
                            <a:gd name="connsiteY20" fmla="*/ 5717 h 87664"/>
                            <a:gd name="connsiteX21" fmla="*/ 93527 w 99977"/>
                            <a:gd name="connsiteY21" fmla="*/ 1320 h 87664"/>
                            <a:gd name="connsiteX22" fmla="*/ 89423 w 99977"/>
                            <a:gd name="connsiteY22" fmla="*/ 0 h 87664"/>
                            <a:gd name="connsiteX23" fmla="*/ 70659 w 99977"/>
                            <a:gd name="connsiteY23" fmla="*/ 23895 h 8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977" h="87664">
                              <a:moveTo>
                                <a:pt x="70659" y="23895"/>
                              </a:moveTo>
                              <a:cubicBezTo>
                                <a:pt x="64355" y="31665"/>
                                <a:pt x="56732" y="38115"/>
                                <a:pt x="49549" y="45005"/>
                              </a:cubicBezTo>
                              <a:cubicBezTo>
                                <a:pt x="44711" y="49549"/>
                                <a:pt x="39874" y="54094"/>
                                <a:pt x="34743" y="58198"/>
                              </a:cubicBezTo>
                              <a:lnTo>
                                <a:pt x="32691" y="59518"/>
                              </a:lnTo>
                              <a:cubicBezTo>
                                <a:pt x="27706" y="62596"/>
                                <a:pt x="22429" y="65088"/>
                                <a:pt x="16565" y="66554"/>
                              </a:cubicBezTo>
                              <a:cubicBezTo>
                                <a:pt x="12607" y="67580"/>
                                <a:pt x="8503" y="68313"/>
                                <a:pt x="4838" y="69926"/>
                              </a:cubicBezTo>
                              <a:cubicBezTo>
                                <a:pt x="3372" y="70512"/>
                                <a:pt x="880" y="71832"/>
                                <a:pt x="0" y="73737"/>
                              </a:cubicBezTo>
                              <a:cubicBezTo>
                                <a:pt x="440" y="75497"/>
                                <a:pt x="733" y="77256"/>
                                <a:pt x="733" y="79015"/>
                              </a:cubicBezTo>
                              <a:cubicBezTo>
                                <a:pt x="880" y="80188"/>
                                <a:pt x="733" y="81507"/>
                                <a:pt x="733" y="82680"/>
                              </a:cubicBezTo>
                              <a:cubicBezTo>
                                <a:pt x="1173" y="82973"/>
                                <a:pt x="1759" y="83266"/>
                                <a:pt x="2345" y="83559"/>
                              </a:cubicBezTo>
                              <a:cubicBezTo>
                                <a:pt x="4398" y="84732"/>
                                <a:pt x="6597" y="85758"/>
                                <a:pt x="8649" y="86931"/>
                              </a:cubicBezTo>
                              <a:lnTo>
                                <a:pt x="9675" y="87664"/>
                              </a:lnTo>
                              <a:cubicBezTo>
                                <a:pt x="10262" y="87664"/>
                                <a:pt x="10848" y="87664"/>
                                <a:pt x="11434" y="87517"/>
                              </a:cubicBezTo>
                              <a:cubicBezTo>
                                <a:pt x="15979" y="84146"/>
                                <a:pt x="21843" y="82387"/>
                                <a:pt x="26973" y="80188"/>
                              </a:cubicBezTo>
                              <a:cubicBezTo>
                                <a:pt x="27853" y="79748"/>
                                <a:pt x="28733" y="79308"/>
                                <a:pt x="29612" y="78868"/>
                              </a:cubicBezTo>
                              <a:lnTo>
                                <a:pt x="29905" y="78575"/>
                              </a:lnTo>
                              <a:cubicBezTo>
                                <a:pt x="39434" y="70512"/>
                                <a:pt x="49402" y="62889"/>
                                <a:pt x="58345" y="54094"/>
                              </a:cubicBezTo>
                              <a:cubicBezTo>
                                <a:pt x="62156" y="50282"/>
                                <a:pt x="65968" y="46324"/>
                                <a:pt x="69633" y="42219"/>
                              </a:cubicBezTo>
                              <a:cubicBezTo>
                                <a:pt x="73444" y="37382"/>
                                <a:pt x="76962" y="32398"/>
                                <a:pt x="81214" y="28000"/>
                              </a:cubicBezTo>
                              <a:cubicBezTo>
                                <a:pt x="87077" y="22283"/>
                                <a:pt x="93527" y="17152"/>
                                <a:pt x="99978" y="12167"/>
                              </a:cubicBezTo>
                              <a:cubicBezTo>
                                <a:pt x="99391" y="9969"/>
                                <a:pt x="98805" y="7770"/>
                                <a:pt x="97779" y="5717"/>
                              </a:cubicBezTo>
                              <a:cubicBezTo>
                                <a:pt x="96753" y="3665"/>
                                <a:pt x="95580" y="2199"/>
                                <a:pt x="93527" y="1320"/>
                              </a:cubicBezTo>
                              <a:cubicBezTo>
                                <a:pt x="92208" y="733"/>
                                <a:pt x="90742" y="293"/>
                                <a:pt x="89423" y="0"/>
                              </a:cubicBezTo>
                              <a:cubicBezTo>
                                <a:pt x="82386" y="6304"/>
                                <a:pt x="76962" y="16272"/>
                                <a:pt x="70659" y="23895"/>
                              </a:cubicBezTo>
                              <a:close/>
                            </a:path>
                          </a:pathLst>
                        </a:custGeom>
                        <a:solidFill>
                          <a:srgbClr val="C0AC96"/>
                        </a:solidFill>
                        <a:ln w="14633" cap="flat">
                          <a:noFill/>
                          <a:prstDash val="solid"/>
                          <a:miter/>
                        </a:ln>
                      </p:spPr>
                      <p:txBody>
                        <a:bodyPr rtlCol="0" anchor="ctr"/>
                        <a:lstStyle/>
                        <a:p>
                          <a:endParaRPr lang="zh-CN" altLang="en-US"/>
                        </a:p>
                      </p:txBody>
                    </p:sp>
                    <p:sp>
                      <p:nvSpPr>
                        <p:cNvPr id="795" name="任意多边形: 形状 794">
                          <a:extLst>
                            <a:ext uri="{FF2B5EF4-FFF2-40B4-BE49-F238E27FC236}">
                              <a16:creationId xmlns:a16="http://schemas.microsoft.com/office/drawing/2014/main" id="{B3CA73BC-42C2-482B-ABDE-023CFA80B215}"/>
                            </a:ext>
                          </a:extLst>
                        </p:cNvPr>
                        <p:cNvSpPr/>
                        <p:nvPr/>
                      </p:nvSpPr>
                      <p:spPr>
                        <a:xfrm>
                          <a:off x="5659969" y="4384410"/>
                          <a:ext cx="122335" cy="42816"/>
                        </a:xfrm>
                        <a:custGeom>
                          <a:avLst/>
                          <a:gdLst>
                            <a:gd name="connsiteX0" fmla="*/ 118653 w 122335"/>
                            <a:gd name="connsiteY0" fmla="*/ 96 h 42816"/>
                            <a:gd name="connsiteX1" fmla="*/ 118506 w 122335"/>
                            <a:gd name="connsiteY1" fmla="*/ 96 h 42816"/>
                            <a:gd name="connsiteX2" fmla="*/ 114401 w 122335"/>
                            <a:gd name="connsiteY2" fmla="*/ 243 h 42816"/>
                            <a:gd name="connsiteX3" fmla="*/ 105606 w 122335"/>
                            <a:gd name="connsiteY3" fmla="*/ 6986 h 42816"/>
                            <a:gd name="connsiteX4" fmla="*/ 100035 w 122335"/>
                            <a:gd name="connsiteY4" fmla="*/ 11971 h 42816"/>
                            <a:gd name="connsiteX5" fmla="*/ 62214 w 122335"/>
                            <a:gd name="connsiteY5" fmla="*/ 24724 h 42816"/>
                            <a:gd name="connsiteX6" fmla="*/ 30989 w 122335"/>
                            <a:gd name="connsiteY6" fmla="*/ 27070 h 42816"/>
                            <a:gd name="connsiteX7" fmla="*/ 29230 w 122335"/>
                            <a:gd name="connsiteY7" fmla="*/ 27070 h 42816"/>
                            <a:gd name="connsiteX8" fmla="*/ 19408 w 122335"/>
                            <a:gd name="connsiteY8" fmla="*/ 25604 h 42816"/>
                            <a:gd name="connsiteX9" fmla="*/ 9733 w 122335"/>
                            <a:gd name="connsiteY9" fmla="*/ 22672 h 42816"/>
                            <a:gd name="connsiteX10" fmla="*/ 7387 w 122335"/>
                            <a:gd name="connsiteY10" fmla="*/ 22232 h 42816"/>
                            <a:gd name="connsiteX11" fmla="*/ 2403 w 122335"/>
                            <a:gd name="connsiteY11" fmla="*/ 23552 h 42816"/>
                            <a:gd name="connsiteX12" fmla="*/ 3429 w 122335"/>
                            <a:gd name="connsiteY12" fmla="*/ 39677 h 42816"/>
                            <a:gd name="connsiteX13" fmla="*/ 8999 w 122335"/>
                            <a:gd name="connsiteY13" fmla="*/ 40850 h 42816"/>
                            <a:gd name="connsiteX14" fmla="*/ 17649 w 122335"/>
                            <a:gd name="connsiteY14" fmla="*/ 40410 h 42816"/>
                            <a:gd name="connsiteX15" fmla="*/ 61041 w 122335"/>
                            <a:gd name="connsiteY15" fmla="*/ 41583 h 42816"/>
                            <a:gd name="connsiteX16" fmla="*/ 101941 w 122335"/>
                            <a:gd name="connsiteY16" fmla="*/ 28243 h 42816"/>
                            <a:gd name="connsiteX17" fmla="*/ 117626 w 122335"/>
                            <a:gd name="connsiteY17" fmla="*/ 20620 h 42816"/>
                            <a:gd name="connsiteX18" fmla="*/ 121438 w 122335"/>
                            <a:gd name="connsiteY18" fmla="*/ 11091 h 42816"/>
                            <a:gd name="connsiteX19" fmla="*/ 122318 w 122335"/>
                            <a:gd name="connsiteY19" fmla="*/ 7279 h 42816"/>
                            <a:gd name="connsiteX20" fmla="*/ 120119 w 122335"/>
                            <a:gd name="connsiteY20" fmla="*/ 1269 h 42816"/>
                            <a:gd name="connsiteX21" fmla="*/ 118653 w 122335"/>
                            <a:gd name="connsiteY21" fmla="*/ 96 h 4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335" h="42816">
                              <a:moveTo>
                                <a:pt x="118653" y="96"/>
                              </a:moveTo>
                              <a:lnTo>
                                <a:pt x="118506" y="96"/>
                              </a:lnTo>
                              <a:cubicBezTo>
                                <a:pt x="117187" y="-50"/>
                                <a:pt x="115721" y="-50"/>
                                <a:pt x="114401" y="243"/>
                              </a:cubicBezTo>
                              <a:cubicBezTo>
                                <a:pt x="110883" y="976"/>
                                <a:pt x="108244" y="4348"/>
                                <a:pt x="105606" y="6986"/>
                              </a:cubicBezTo>
                              <a:cubicBezTo>
                                <a:pt x="103846" y="8746"/>
                                <a:pt x="101941" y="10358"/>
                                <a:pt x="100035" y="11971"/>
                              </a:cubicBezTo>
                              <a:cubicBezTo>
                                <a:pt x="88014" y="18128"/>
                                <a:pt x="75847" y="22672"/>
                                <a:pt x="62214" y="24724"/>
                              </a:cubicBezTo>
                              <a:cubicBezTo>
                                <a:pt x="51952" y="26337"/>
                                <a:pt x="41397" y="26923"/>
                                <a:pt x="30989" y="27070"/>
                              </a:cubicBezTo>
                              <a:lnTo>
                                <a:pt x="29230" y="27070"/>
                              </a:lnTo>
                              <a:cubicBezTo>
                                <a:pt x="25858" y="26777"/>
                                <a:pt x="22633" y="26337"/>
                                <a:pt x="19408" y="25604"/>
                              </a:cubicBezTo>
                              <a:cubicBezTo>
                                <a:pt x="16036" y="25018"/>
                                <a:pt x="12958" y="23552"/>
                                <a:pt x="9733" y="22672"/>
                              </a:cubicBezTo>
                              <a:cubicBezTo>
                                <a:pt x="8999" y="22525"/>
                                <a:pt x="8120" y="22379"/>
                                <a:pt x="7387" y="22232"/>
                              </a:cubicBezTo>
                              <a:cubicBezTo>
                                <a:pt x="6507" y="19887"/>
                                <a:pt x="3136" y="22232"/>
                                <a:pt x="2403" y="23552"/>
                              </a:cubicBezTo>
                              <a:cubicBezTo>
                                <a:pt x="-236" y="28096"/>
                                <a:pt x="-1702" y="35719"/>
                                <a:pt x="3429" y="39677"/>
                              </a:cubicBezTo>
                              <a:cubicBezTo>
                                <a:pt x="5188" y="40996"/>
                                <a:pt x="7094" y="41143"/>
                                <a:pt x="8999" y="40850"/>
                              </a:cubicBezTo>
                              <a:cubicBezTo>
                                <a:pt x="12078" y="40263"/>
                                <a:pt x="14424" y="39824"/>
                                <a:pt x="17649" y="40410"/>
                              </a:cubicBezTo>
                              <a:cubicBezTo>
                                <a:pt x="32308" y="43049"/>
                                <a:pt x="46528" y="43635"/>
                                <a:pt x="61041" y="41583"/>
                              </a:cubicBezTo>
                              <a:cubicBezTo>
                                <a:pt x="75261" y="39677"/>
                                <a:pt x="89040" y="34839"/>
                                <a:pt x="101941" y="28243"/>
                              </a:cubicBezTo>
                              <a:cubicBezTo>
                                <a:pt x="106925" y="25750"/>
                                <a:pt x="113375" y="24578"/>
                                <a:pt x="117626" y="20620"/>
                              </a:cubicBezTo>
                              <a:cubicBezTo>
                                <a:pt x="120119" y="18274"/>
                                <a:pt x="121145" y="14902"/>
                                <a:pt x="121438" y="11091"/>
                              </a:cubicBezTo>
                              <a:cubicBezTo>
                                <a:pt x="121878" y="9918"/>
                                <a:pt x="122171" y="8599"/>
                                <a:pt x="122318" y="7279"/>
                              </a:cubicBezTo>
                              <a:cubicBezTo>
                                <a:pt x="122464" y="4934"/>
                                <a:pt x="121731" y="3028"/>
                                <a:pt x="120119" y="1269"/>
                              </a:cubicBezTo>
                              <a:cubicBezTo>
                                <a:pt x="119532" y="829"/>
                                <a:pt x="119092" y="536"/>
                                <a:pt x="118653" y="96"/>
                              </a:cubicBezTo>
                              <a:close/>
                            </a:path>
                          </a:pathLst>
                        </a:custGeom>
                        <a:solidFill>
                          <a:srgbClr val="C0AC96"/>
                        </a:solidFill>
                        <a:ln w="14633" cap="flat">
                          <a:noFill/>
                          <a:prstDash val="solid"/>
                          <a:miter/>
                        </a:ln>
                      </p:spPr>
                      <p:txBody>
                        <a:bodyPr rtlCol="0" anchor="ctr"/>
                        <a:lstStyle/>
                        <a:p>
                          <a:endParaRPr lang="zh-CN" altLang="en-US"/>
                        </a:p>
                      </p:txBody>
                    </p:sp>
                    <p:sp>
                      <p:nvSpPr>
                        <p:cNvPr id="796" name="任意多边形: 形状 795">
                          <a:extLst>
                            <a:ext uri="{FF2B5EF4-FFF2-40B4-BE49-F238E27FC236}">
                              <a16:creationId xmlns:a16="http://schemas.microsoft.com/office/drawing/2014/main" id="{968FA6D6-291E-4EBB-BE1C-39581144EB4E}"/>
                            </a:ext>
                          </a:extLst>
                        </p:cNvPr>
                        <p:cNvSpPr/>
                        <p:nvPr/>
                      </p:nvSpPr>
                      <p:spPr>
                        <a:xfrm>
                          <a:off x="5144086" y="3661625"/>
                          <a:ext cx="68053" cy="114856"/>
                        </a:xfrm>
                        <a:custGeom>
                          <a:avLst/>
                          <a:gdLst>
                            <a:gd name="connsiteX0" fmla="*/ 29245 w 68053"/>
                            <a:gd name="connsiteY0" fmla="*/ 93256 h 114856"/>
                            <a:gd name="connsiteX1" fmla="*/ 29684 w 68053"/>
                            <a:gd name="connsiteY1" fmla="*/ 92669 h 114856"/>
                            <a:gd name="connsiteX2" fmla="*/ 33936 w 68053"/>
                            <a:gd name="connsiteY2" fmla="*/ 88711 h 114856"/>
                            <a:gd name="connsiteX3" fmla="*/ 53286 w 68053"/>
                            <a:gd name="connsiteY3" fmla="*/ 59979 h 114856"/>
                            <a:gd name="connsiteX4" fmla="*/ 64574 w 68053"/>
                            <a:gd name="connsiteY4" fmla="*/ 34911 h 114856"/>
                            <a:gd name="connsiteX5" fmla="*/ 66187 w 68053"/>
                            <a:gd name="connsiteY5" fmla="*/ 6325 h 114856"/>
                            <a:gd name="connsiteX6" fmla="*/ 64134 w 68053"/>
                            <a:gd name="connsiteY6" fmla="*/ 3539 h 114856"/>
                            <a:gd name="connsiteX7" fmla="*/ 63108 w 68053"/>
                            <a:gd name="connsiteY7" fmla="*/ 2073 h 114856"/>
                            <a:gd name="connsiteX8" fmla="*/ 58270 w 68053"/>
                            <a:gd name="connsiteY8" fmla="*/ 168 h 114856"/>
                            <a:gd name="connsiteX9" fmla="*/ 51967 w 68053"/>
                            <a:gd name="connsiteY9" fmla="*/ 7498 h 114856"/>
                            <a:gd name="connsiteX10" fmla="*/ 52700 w 68053"/>
                            <a:gd name="connsiteY10" fmla="*/ 22157 h 114856"/>
                            <a:gd name="connsiteX11" fmla="*/ 48449 w 68053"/>
                            <a:gd name="connsiteY11" fmla="*/ 44146 h 114856"/>
                            <a:gd name="connsiteX12" fmla="*/ 42585 w 68053"/>
                            <a:gd name="connsiteY12" fmla="*/ 55581 h 114856"/>
                            <a:gd name="connsiteX13" fmla="*/ 24260 w 68053"/>
                            <a:gd name="connsiteY13" fmla="*/ 82408 h 114856"/>
                            <a:gd name="connsiteX14" fmla="*/ 15318 w 68053"/>
                            <a:gd name="connsiteY14" fmla="*/ 90763 h 114856"/>
                            <a:gd name="connsiteX15" fmla="*/ 13559 w 68053"/>
                            <a:gd name="connsiteY15" fmla="*/ 91643 h 114856"/>
                            <a:gd name="connsiteX16" fmla="*/ 11946 w 68053"/>
                            <a:gd name="connsiteY16" fmla="*/ 93109 h 114856"/>
                            <a:gd name="connsiteX17" fmla="*/ 8428 w 68053"/>
                            <a:gd name="connsiteY17" fmla="*/ 96187 h 114856"/>
                            <a:gd name="connsiteX18" fmla="*/ 805 w 68053"/>
                            <a:gd name="connsiteY18" fmla="*/ 102198 h 114856"/>
                            <a:gd name="connsiteX19" fmla="*/ 1978 w 68053"/>
                            <a:gd name="connsiteY19" fmla="*/ 108648 h 114856"/>
                            <a:gd name="connsiteX20" fmla="*/ 3590 w 68053"/>
                            <a:gd name="connsiteY20" fmla="*/ 110114 h 114856"/>
                            <a:gd name="connsiteX21" fmla="*/ 4030 w 68053"/>
                            <a:gd name="connsiteY21" fmla="*/ 110554 h 114856"/>
                            <a:gd name="connsiteX22" fmla="*/ 4323 w 68053"/>
                            <a:gd name="connsiteY22" fmla="*/ 110847 h 114856"/>
                            <a:gd name="connsiteX23" fmla="*/ 5203 w 68053"/>
                            <a:gd name="connsiteY23" fmla="*/ 112899 h 114856"/>
                            <a:gd name="connsiteX24" fmla="*/ 8575 w 68053"/>
                            <a:gd name="connsiteY24" fmla="*/ 114659 h 114856"/>
                            <a:gd name="connsiteX25" fmla="*/ 29245 w 68053"/>
                            <a:gd name="connsiteY25" fmla="*/ 93256 h 11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053" h="114856">
                              <a:moveTo>
                                <a:pt x="29245" y="93256"/>
                              </a:moveTo>
                              <a:lnTo>
                                <a:pt x="29684" y="92669"/>
                              </a:lnTo>
                              <a:cubicBezTo>
                                <a:pt x="31150" y="91350"/>
                                <a:pt x="32616" y="90030"/>
                                <a:pt x="33936" y="88711"/>
                              </a:cubicBezTo>
                              <a:cubicBezTo>
                                <a:pt x="42291" y="80355"/>
                                <a:pt x="47716" y="70094"/>
                                <a:pt x="53286" y="59979"/>
                              </a:cubicBezTo>
                              <a:cubicBezTo>
                                <a:pt x="57684" y="51916"/>
                                <a:pt x="61789" y="43707"/>
                                <a:pt x="64574" y="34911"/>
                              </a:cubicBezTo>
                              <a:cubicBezTo>
                                <a:pt x="67213" y="26555"/>
                                <a:pt x="69998" y="16000"/>
                                <a:pt x="66187" y="6325"/>
                              </a:cubicBezTo>
                              <a:cubicBezTo>
                                <a:pt x="65747" y="5152"/>
                                <a:pt x="65014" y="4272"/>
                                <a:pt x="64134" y="3539"/>
                              </a:cubicBezTo>
                              <a:cubicBezTo>
                                <a:pt x="63841" y="3100"/>
                                <a:pt x="63548" y="2513"/>
                                <a:pt x="63108" y="2073"/>
                              </a:cubicBezTo>
                              <a:cubicBezTo>
                                <a:pt x="61935" y="608"/>
                                <a:pt x="59883" y="-419"/>
                                <a:pt x="58270" y="168"/>
                              </a:cubicBezTo>
                              <a:cubicBezTo>
                                <a:pt x="54312" y="1487"/>
                                <a:pt x="51820" y="3393"/>
                                <a:pt x="51967" y="7498"/>
                              </a:cubicBezTo>
                              <a:cubicBezTo>
                                <a:pt x="52113" y="12482"/>
                                <a:pt x="53286" y="17319"/>
                                <a:pt x="52700" y="22157"/>
                              </a:cubicBezTo>
                              <a:cubicBezTo>
                                <a:pt x="51820" y="29633"/>
                                <a:pt x="50501" y="36963"/>
                                <a:pt x="48449" y="44146"/>
                              </a:cubicBezTo>
                              <a:cubicBezTo>
                                <a:pt x="46543" y="47958"/>
                                <a:pt x="44637" y="51769"/>
                                <a:pt x="42585" y="55581"/>
                              </a:cubicBezTo>
                              <a:cubicBezTo>
                                <a:pt x="37454" y="65109"/>
                                <a:pt x="32030" y="74491"/>
                                <a:pt x="24260" y="82408"/>
                              </a:cubicBezTo>
                              <a:cubicBezTo>
                                <a:pt x="21475" y="85193"/>
                                <a:pt x="18397" y="87832"/>
                                <a:pt x="15318" y="90763"/>
                              </a:cubicBezTo>
                              <a:cubicBezTo>
                                <a:pt x="14732" y="90910"/>
                                <a:pt x="14145" y="91203"/>
                                <a:pt x="13559" y="91643"/>
                              </a:cubicBezTo>
                              <a:cubicBezTo>
                                <a:pt x="12972" y="92083"/>
                                <a:pt x="12533" y="92669"/>
                                <a:pt x="11946" y="93109"/>
                              </a:cubicBezTo>
                              <a:cubicBezTo>
                                <a:pt x="10920" y="94135"/>
                                <a:pt x="9601" y="95161"/>
                                <a:pt x="8428" y="96187"/>
                              </a:cubicBezTo>
                              <a:cubicBezTo>
                                <a:pt x="5936" y="98093"/>
                                <a:pt x="3151" y="99852"/>
                                <a:pt x="805" y="102198"/>
                              </a:cubicBezTo>
                              <a:cubicBezTo>
                                <a:pt x="-807" y="103810"/>
                                <a:pt x="219" y="107036"/>
                                <a:pt x="1978" y="108648"/>
                              </a:cubicBezTo>
                              <a:cubicBezTo>
                                <a:pt x="2564" y="109088"/>
                                <a:pt x="3151" y="109528"/>
                                <a:pt x="3590" y="110114"/>
                              </a:cubicBezTo>
                              <a:cubicBezTo>
                                <a:pt x="3737" y="110261"/>
                                <a:pt x="4030" y="110554"/>
                                <a:pt x="4030" y="110554"/>
                              </a:cubicBezTo>
                              <a:lnTo>
                                <a:pt x="4323" y="110847"/>
                              </a:lnTo>
                              <a:cubicBezTo>
                                <a:pt x="4470" y="111580"/>
                                <a:pt x="4763" y="112166"/>
                                <a:pt x="5203" y="112899"/>
                              </a:cubicBezTo>
                              <a:cubicBezTo>
                                <a:pt x="5789" y="113926"/>
                                <a:pt x="7109" y="115392"/>
                                <a:pt x="8575" y="114659"/>
                              </a:cubicBezTo>
                              <a:cubicBezTo>
                                <a:pt x="18103" y="109528"/>
                                <a:pt x="22061" y="100585"/>
                                <a:pt x="29245" y="93256"/>
                              </a:cubicBezTo>
                              <a:close/>
                            </a:path>
                          </a:pathLst>
                        </a:custGeom>
                        <a:solidFill>
                          <a:srgbClr val="C0AC96"/>
                        </a:solidFill>
                        <a:ln w="14633" cap="flat">
                          <a:noFill/>
                          <a:prstDash val="solid"/>
                          <a:miter/>
                        </a:ln>
                      </p:spPr>
                      <p:txBody>
                        <a:bodyPr rtlCol="0" anchor="ctr"/>
                        <a:lstStyle/>
                        <a:p>
                          <a:endParaRPr lang="zh-CN" altLang="en-US"/>
                        </a:p>
                      </p:txBody>
                    </p:sp>
                  </p:grpSp>
                </p:grpSp>
                <p:grpSp>
                  <p:nvGrpSpPr>
                    <p:cNvPr id="797" name="图形 2">
                      <a:extLst>
                        <a:ext uri="{FF2B5EF4-FFF2-40B4-BE49-F238E27FC236}">
                          <a16:creationId xmlns:a16="http://schemas.microsoft.com/office/drawing/2014/main" id="{F48DEA94-4C5C-438F-87D3-0234C8EE90E9}"/>
                        </a:ext>
                      </a:extLst>
                    </p:cNvPr>
                    <p:cNvGrpSpPr/>
                    <p:nvPr/>
                  </p:nvGrpSpPr>
                  <p:grpSpPr>
                    <a:xfrm>
                      <a:off x="4394898" y="3565186"/>
                      <a:ext cx="1386361" cy="1014291"/>
                      <a:chOff x="4394898" y="3565186"/>
                      <a:chExt cx="1386361" cy="1014291"/>
                    </a:xfrm>
                  </p:grpSpPr>
                  <p:sp>
                    <p:nvSpPr>
                      <p:cNvPr id="798" name="任意多边形: 形状 797">
                        <a:extLst>
                          <a:ext uri="{FF2B5EF4-FFF2-40B4-BE49-F238E27FC236}">
                            <a16:creationId xmlns:a16="http://schemas.microsoft.com/office/drawing/2014/main" id="{55F6B1EB-8BE3-4AC2-A506-40303550276D}"/>
                          </a:ext>
                        </a:extLst>
                      </p:cNvPr>
                      <p:cNvSpPr/>
                      <p:nvPr/>
                    </p:nvSpPr>
                    <p:spPr>
                      <a:xfrm>
                        <a:off x="4415579" y="3571687"/>
                        <a:ext cx="22769" cy="12066"/>
                      </a:xfrm>
                      <a:custGeom>
                        <a:avLst/>
                        <a:gdLst>
                          <a:gd name="connsiteX0" fmla="*/ 10263 w 22769"/>
                          <a:gd name="connsiteY0" fmla="*/ 96 h 12066"/>
                          <a:gd name="connsiteX1" fmla="*/ 14954 w 22769"/>
                          <a:gd name="connsiteY1" fmla="*/ 243 h 12066"/>
                          <a:gd name="connsiteX2" fmla="*/ 20085 w 22769"/>
                          <a:gd name="connsiteY2" fmla="*/ 2002 h 12066"/>
                          <a:gd name="connsiteX3" fmla="*/ 22577 w 22769"/>
                          <a:gd name="connsiteY3" fmla="*/ 4934 h 12066"/>
                          <a:gd name="connsiteX4" fmla="*/ 22284 w 22769"/>
                          <a:gd name="connsiteY4" fmla="*/ 7866 h 12066"/>
                          <a:gd name="connsiteX5" fmla="*/ 12169 w 22769"/>
                          <a:gd name="connsiteY5" fmla="*/ 11971 h 12066"/>
                          <a:gd name="connsiteX6" fmla="*/ 6598 w 22769"/>
                          <a:gd name="connsiteY6" fmla="*/ 11824 h 12066"/>
                          <a:gd name="connsiteX7" fmla="*/ 1027 w 22769"/>
                          <a:gd name="connsiteY7" fmla="*/ 9332 h 12066"/>
                          <a:gd name="connsiteX8" fmla="*/ 881 w 22769"/>
                          <a:gd name="connsiteY8" fmla="*/ 5667 h 12066"/>
                          <a:gd name="connsiteX9" fmla="*/ 1760 w 22769"/>
                          <a:gd name="connsiteY9" fmla="*/ 5227 h 12066"/>
                          <a:gd name="connsiteX10" fmla="*/ 2200 w 22769"/>
                          <a:gd name="connsiteY10" fmla="*/ 4054 h 12066"/>
                          <a:gd name="connsiteX11" fmla="*/ 10263 w 22769"/>
                          <a:gd name="connsiteY11" fmla="*/ 96 h 1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769" h="12066">
                            <a:moveTo>
                              <a:pt x="10263" y="96"/>
                            </a:moveTo>
                            <a:cubicBezTo>
                              <a:pt x="11875" y="-50"/>
                              <a:pt x="13341" y="-50"/>
                              <a:pt x="14954" y="243"/>
                            </a:cubicBezTo>
                            <a:cubicBezTo>
                              <a:pt x="16860" y="536"/>
                              <a:pt x="18472" y="1269"/>
                              <a:pt x="20085" y="2002"/>
                            </a:cubicBezTo>
                            <a:cubicBezTo>
                              <a:pt x="21258" y="2588"/>
                              <a:pt x="22137" y="3761"/>
                              <a:pt x="22577" y="4934"/>
                            </a:cubicBezTo>
                            <a:cubicBezTo>
                              <a:pt x="22870" y="5814"/>
                              <a:pt x="22870" y="6986"/>
                              <a:pt x="22284" y="7866"/>
                            </a:cubicBezTo>
                            <a:cubicBezTo>
                              <a:pt x="20085" y="10505"/>
                              <a:pt x="15980" y="11531"/>
                              <a:pt x="12169" y="11971"/>
                            </a:cubicBezTo>
                            <a:cubicBezTo>
                              <a:pt x="10410" y="12117"/>
                              <a:pt x="8357" y="12117"/>
                              <a:pt x="6598" y="11824"/>
                            </a:cubicBezTo>
                            <a:cubicBezTo>
                              <a:pt x="4399" y="11384"/>
                              <a:pt x="2493" y="10651"/>
                              <a:pt x="1027" y="9332"/>
                            </a:cubicBezTo>
                            <a:cubicBezTo>
                              <a:pt x="1" y="8599"/>
                              <a:pt x="-585" y="6546"/>
                              <a:pt x="881" y="5667"/>
                            </a:cubicBezTo>
                            <a:lnTo>
                              <a:pt x="1760" y="5227"/>
                            </a:lnTo>
                            <a:cubicBezTo>
                              <a:pt x="1907" y="4787"/>
                              <a:pt x="1907" y="4494"/>
                              <a:pt x="2200" y="4054"/>
                            </a:cubicBezTo>
                            <a:cubicBezTo>
                              <a:pt x="3666" y="1562"/>
                              <a:pt x="7038" y="389"/>
                              <a:pt x="10263" y="9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799" name="任意多边形: 形状 798">
                        <a:extLst>
                          <a:ext uri="{FF2B5EF4-FFF2-40B4-BE49-F238E27FC236}">
                            <a16:creationId xmlns:a16="http://schemas.microsoft.com/office/drawing/2014/main" id="{87C21142-9C57-4F63-9218-459452987C6A}"/>
                          </a:ext>
                        </a:extLst>
                      </p:cNvPr>
                      <p:cNvSpPr/>
                      <p:nvPr/>
                    </p:nvSpPr>
                    <p:spPr>
                      <a:xfrm>
                        <a:off x="4394898" y="3575866"/>
                        <a:ext cx="4862" cy="3854"/>
                      </a:xfrm>
                      <a:custGeom>
                        <a:avLst/>
                        <a:gdLst>
                          <a:gd name="connsiteX0" fmla="*/ 12 w 4862"/>
                          <a:gd name="connsiteY0" fmla="*/ 1487 h 3854"/>
                          <a:gd name="connsiteX1" fmla="*/ 4850 w 4862"/>
                          <a:gd name="connsiteY1" fmla="*/ 2367 h 3854"/>
                          <a:gd name="connsiteX2" fmla="*/ 12 w 4862"/>
                          <a:gd name="connsiteY2" fmla="*/ 1487 h 3854"/>
                        </a:gdLst>
                        <a:ahLst/>
                        <a:cxnLst>
                          <a:cxn ang="0">
                            <a:pos x="connsiteX0" y="connsiteY0"/>
                          </a:cxn>
                          <a:cxn ang="0">
                            <a:pos x="connsiteX1" y="connsiteY1"/>
                          </a:cxn>
                          <a:cxn ang="0">
                            <a:pos x="connsiteX2" y="connsiteY2"/>
                          </a:cxn>
                        </a:cxnLst>
                        <a:rect l="l" t="t" r="r" b="b"/>
                        <a:pathLst>
                          <a:path w="4862" h="3854">
                            <a:moveTo>
                              <a:pt x="12" y="1487"/>
                            </a:moveTo>
                            <a:cubicBezTo>
                              <a:pt x="159" y="3540"/>
                              <a:pt x="5143" y="5152"/>
                              <a:pt x="4850" y="2367"/>
                            </a:cubicBezTo>
                            <a:cubicBezTo>
                              <a:pt x="4703" y="315"/>
                              <a:pt x="-281" y="-1298"/>
                              <a:pt x="12" y="148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00" name="任意多边形: 形状 799">
                        <a:extLst>
                          <a:ext uri="{FF2B5EF4-FFF2-40B4-BE49-F238E27FC236}">
                            <a16:creationId xmlns:a16="http://schemas.microsoft.com/office/drawing/2014/main" id="{EE828398-2C59-4BA0-91DA-0B79F261A1E0}"/>
                          </a:ext>
                        </a:extLst>
                      </p:cNvPr>
                      <p:cNvSpPr/>
                      <p:nvPr/>
                    </p:nvSpPr>
                    <p:spPr>
                      <a:xfrm>
                        <a:off x="4657850" y="3595617"/>
                        <a:ext cx="9880" cy="6217"/>
                      </a:xfrm>
                      <a:custGeom>
                        <a:avLst/>
                        <a:gdLst>
                          <a:gd name="connsiteX0" fmla="*/ 5183 w 9880"/>
                          <a:gd name="connsiteY0" fmla="*/ 61 h 6217"/>
                          <a:gd name="connsiteX1" fmla="*/ 7529 w 9880"/>
                          <a:gd name="connsiteY1" fmla="*/ 647 h 6217"/>
                          <a:gd name="connsiteX2" fmla="*/ 9435 w 9880"/>
                          <a:gd name="connsiteY2" fmla="*/ 2113 h 6217"/>
                          <a:gd name="connsiteX3" fmla="*/ 9728 w 9880"/>
                          <a:gd name="connsiteY3" fmla="*/ 4019 h 6217"/>
                          <a:gd name="connsiteX4" fmla="*/ 6063 w 9880"/>
                          <a:gd name="connsiteY4" fmla="*/ 6218 h 6217"/>
                          <a:gd name="connsiteX5" fmla="*/ 3278 w 9880"/>
                          <a:gd name="connsiteY5" fmla="*/ 5778 h 6217"/>
                          <a:gd name="connsiteX6" fmla="*/ 1958 w 9880"/>
                          <a:gd name="connsiteY6" fmla="*/ 5192 h 6217"/>
                          <a:gd name="connsiteX7" fmla="*/ 492 w 9880"/>
                          <a:gd name="connsiteY7" fmla="*/ 4019 h 6217"/>
                          <a:gd name="connsiteX8" fmla="*/ 1079 w 9880"/>
                          <a:gd name="connsiteY8" fmla="*/ 1820 h 6217"/>
                          <a:gd name="connsiteX9" fmla="*/ 1519 w 9880"/>
                          <a:gd name="connsiteY9" fmla="*/ 1673 h 6217"/>
                          <a:gd name="connsiteX10" fmla="*/ 1812 w 9880"/>
                          <a:gd name="connsiteY10" fmla="*/ 940 h 6217"/>
                          <a:gd name="connsiteX11" fmla="*/ 2398 w 9880"/>
                          <a:gd name="connsiteY11" fmla="*/ 354 h 6217"/>
                          <a:gd name="connsiteX12" fmla="*/ 2984 w 9880"/>
                          <a:gd name="connsiteY12" fmla="*/ 207 h 6217"/>
                          <a:gd name="connsiteX13" fmla="*/ 5183 w 9880"/>
                          <a:gd name="connsiteY13" fmla="*/ 61 h 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880" h="6217">
                            <a:moveTo>
                              <a:pt x="5183" y="61"/>
                            </a:moveTo>
                            <a:cubicBezTo>
                              <a:pt x="6063" y="207"/>
                              <a:pt x="6796" y="500"/>
                              <a:pt x="7529" y="647"/>
                            </a:cubicBezTo>
                            <a:cubicBezTo>
                              <a:pt x="8409" y="794"/>
                              <a:pt x="8995" y="1527"/>
                              <a:pt x="9435" y="2113"/>
                            </a:cubicBezTo>
                            <a:cubicBezTo>
                              <a:pt x="9874" y="2700"/>
                              <a:pt x="10021" y="3433"/>
                              <a:pt x="9728" y="4019"/>
                            </a:cubicBezTo>
                            <a:cubicBezTo>
                              <a:pt x="9141" y="5192"/>
                              <a:pt x="7822" y="6218"/>
                              <a:pt x="6063" y="6218"/>
                            </a:cubicBezTo>
                            <a:cubicBezTo>
                              <a:pt x="5183" y="6218"/>
                              <a:pt x="4157" y="6071"/>
                              <a:pt x="3278" y="5778"/>
                            </a:cubicBezTo>
                            <a:cubicBezTo>
                              <a:pt x="2838" y="5631"/>
                              <a:pt x="2398" y="5338"/>
                              <a:pt x="1958" y="5192"/>
                            </a:cubicBezTo>
                            <a:cubicBezTo>
                              <a:pt x="1372" y="4898"/>
                              <a:pt x="932" y="4459"/>
                              <a:pt x="492" y="4019"/>
                            </a:cubicBezTo>
                            <a:cubicBezTo>
                              <a:pt x="-241" y="3286"/>
                              <a:pt x="-241" y="2113"/>
                              <a:pt x="1079" y="1820"/>
                            </a:cubicBezTo>
                            <a:lnTo>
                              <a:pt x="1519" y="1673"/>
                            </a:lnTo>
                            <a:cubicBezTo>
                              <a:pt x="1519" y="1380"/>
                              <a:pt x="1665" y="1233"/>
                              <a:pt x="1812" y="940"/>
                            </a:cubicBezTo>
                            <a:cubicBezTo>
                              <a:pt x="1958" y="647"/>
                              <a:pt x="2105" y="500"/>
                              <a:pt x="2398" y="354"/>
                            </a:cubicBezTo>
                            <a:lnTo>
                              <a:pt x="2984" y="207"/>
                            </a:lnTo>
                            <a:cubicBezTo>
                              <a:pt x="3718" y="61"/>
                              <a:pt x="4450" y="-86"/>
                              <a:pt x="5183" y="6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01" name="任意多边形: 形状 800">
                        <a:extLst>
                          <a:ext uri="{FF2B5EF4-FFF2-40B4-BE49-F238E27FC236}">
                            <a16:creationId xmlns:a16="http://schemas.microsoft.com/office/drawing/2014/main" id="{3AEAF3E5-1FE8-4DD8-8407-D5D4220D1A4E}"/>
                          </a:ext>
                        </a:extLst>
                      </p:cNvPr>
                      <p:cNvSpPr/>
                      <p:nvPr/>
                    </p:nvSpPr>
                    <p:spPr>
                      <a:xfrm>
                        <a:off x="4662886" y="3579634"/>
                        <a:ext cx="4104" cy="3501"/>
                      </a:xfrm>
                      <a:custGeom>
                        <a:avLst/>
                        <a:gdLst>
                          <a:gd name="connsiteX0" fmla="*/ 0 w 4104"/>
                          <a:gd name="connsiteY0" fmla="*/ 1091 h 3501"/>
                          <a:gd name="connsiteX1" fmla="*/ 4105 w 4104"/>
                          <a:gd name="connsiteY1" fmla="*/ 2411 h 3501"/>
                          <a:gd name="connsiteX2" fmla="*/ 0 w 4104"/>
                          <a:gd name="connsiteY2" fmla="*/ 1091 h 3501"/>
                        </a:gdLst>
                        <a:ahLst/>
                        <a:cxnLst>
                          <a:cxn ang="0">
                            <a:pos x="connsiteX0" y="connsiteY0"/>
                          </a:cxn>
                          <a:cxn ang="0">
                            <a:pos x="connsiteX1" y="connsiteY1"/>
                          </a:cxn>
                          <a:cxn ang="0">
                            <a:pos x="connsiteX2" y="connsiteY2"/>
                          </a:cxn>
                        </a:cxnLst>
                        <a:rect l="l" t="t" r="r" b="b"/>
                        <a:pathLst>
                          <a:path w="4104" h="3501">
                            <a:moveTo>
                              <a:pt x="0" y="1091"/>
                            </a:moveTo>
                            <a:cubicBezTo>
                              <a:pt x="0" y="2850"/>
                              <a:pt x="3958" y="4756"/>
                              <a:pt x="4105" y="2411"/>
                            </a:cubicBezTo>
                            <a:cubicBezTo>
                              <a:pt x="4105" y="652"/>
                              <a:pt x="147" y="-1254"/>
                              <a:pt x="0" y="109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02" name="任意多边形: 形状 801">
                        <a:extLst>
                          <a:ext uri="{FF2B5EF4-FFF2-40B4-BE49-F238E27FC236}">
                            <a16:creationId xmlns:a16="http://schemas.microsoft.com/office/drawing/2014/main" id="{F2DC801D-9EC1-47DE-A9B8-4AEF4E30402C}"/>
                          </a:ext>
                        </a:extLst>
                      </p:cNvPr>
                      <p:cNvSpPr/>
                      <p:nvPr/>
                    </p:nvSpPr>
                    <p:spPr>
                      <a:xfrm>
                        <a:off x="4557978" y="3565186"/>
                        <a:ext cx="7716" cy="5570"/>
                      </a:xfrm>
                      <a:custGeom>
                        <a:avLst/>
                        <a:gdLst>
                          <a:gd name="connsiteX0" fmla="*/ 2732 w 7716"/>
                          <a:gd name="connsiteY0" fmla="*/ 440 h 5570"/>
                          <a:gd name="connsiteX1" fmla="*/ 2732 w 7716"/>
                          <a:gd name="connsiteY1" fmla="*/ 440 h 5570"/>
                          <a:gd name="connsiteX2" fmla="*/ 2879 w 7716"/>
                          <a:gd name="connsiteY2" fmla="*/ 440 h 5570"/>
                          <a:gd name="connsiteX3" fmla="*/ 2732 w 7716"/>
                          <a:gd name="connsiteY3" fmla="*/ 440 h 5570"/>
                          <a:gd name="connsiteX4" fmla="*/ 2732 w 7716"/>
                          <a:gd name="connsiteY4" fmla="*/ 440 h 5570"/>
                          <a:gd name="connsiteX5" fmla="*/ 3172 w 7716"/>
                          <a:gd name="connsiteY5" fmla="*/ 440 h 5570"/>
                          <a:gd name="connsiteX6" fmla="*/ 3612 w 7716"/>
                          <a:gd name="connsiteY6" fmla="*/ 440 h 5570"/>
                          <a:gd name="connsiteX7" fmla="*/ 4931 w 7716"/>
                          <a:gd name="connsiteY7" fmla="*/ 587 h 5570"/>
                          <a:gd name="connsiteX8" fmla="*/ 6250 w 7716"/>
                          <a:gd name="connsiteY8" fmla="*/ 1173 h 5570"/>
                          <a:gd name="connsiteX9" fmla="*/ 6837 w 7716"/>
                          <a:gd name="connsiteY9" fmla="*/ 1613 h 5570"/>
                          <a:gd name="connsiteX10" fmla="*/ 7423 w 7716"/>
                          <a:gd name="connsiteY10" fmla="*/ 2492 h 5570"/>
                          <a:gd name="connsiteX11" fmla="*/ 7570 w 7716"/>
                          <a:gd name="connsiteY11" fmla="*/ 3079 h 5570"/>
                          <a:gd name="connsiteX12" fmla="*/ 7570 w 7716"/>
                          <a:gd name="connsiteY12" fmla="*/ 3518 h 5570"/>
                          <a:gd name="connsiteX13" fmla="*/ 7570 w 7716"/>
                          <a:gd name="connsiteY13" fmla="*/ 3518 h 5570"/>
                          <a:gd name="connsiteX14" fmla="*/ 7716 w 7716"/>
                          <a:gd name="connsiteY14" fmla="*/ 4105 h 5570"/>
                          <a:gd name="connsiteX15" fmla="*/ 7716 w 7716"/>
                          <a:gd name="connsiteY15" fmla="*/ 4545 h 5570"/>
                          <a:gd name="connsiteX16" fmla="*/ 7423 w 7716"/>
                          <a:gd name="connsiteY16" fmla="*/ 5131 h 5570"/>
                          <a:gd name="connsiteX17" fmla="*/ 6983 w 7716"/>
                          <a:gd name="connsiteY17" fmla="*/ 5424 h 5570"/>
                          <a:gd name="connsiteX18" fmla="*/ 6397 w 7716"/>
                          <a:gd name="connsiteY18" fmla="*/ 5571 h 5570"/>
                          <a:gd name="connsiteX19" fmla="*/ 5811 w 7716"/>
                          <a:gd name="connsiteY19" fmla="*/ 5571 h 5570"/>
                          <a:gd name="connsiteX20" fmla="*/ 5371 w 7716"/>
                          <a:gd name="connsiteY20" fmla="*/ 5571 h 5570"/>
                          <a:gd name="connsiteX21" fmla="*/ 5224 w 7716"/>
                          <a:gd name="connsiteY21" fmla="*/ 5571 h 5570"/>
                          <a:gd name="connsiteX22" fmla="*/ 4491 w 7716"/>
                          <a:gd name="connsiteY22" fmla="*/ 5424 h 5570"/>
                          <a:gd name="connsiteX23" fmla="*/ 3758 w 7716"/>
                          <a:gd name="connsiteY23" fmla="*/ 5131 h 5570"/>
                          <a:gd name="connsiteX24" fmla="*/ 3465 w 7716"/>
                          <a:gd name="connsiteY24" fmla="*/ 4984 h 5570"/>
                          <a:gd name="connsiteX25" fmla="*/ 2879 w 7716"/>
                          <a:gd name="connsiteY25" fmla="*/ 4838 h 5570"/>
                          <a:gd name="connsiteX26" fmla="*/ 2146 w 7716"/>
                          <a:gd name="connsiteY26" fmla="*/ 4545 h 5570"/>
                          <a:gd name="connsiteX27" fmla="*/ 826 w 7716"/>
                          <a:gd name="connsiteY27" fmla="*/ 3665 h 5570"/>
                          <a:gd name="connsiteX28" fmla="*/ 93 w 7716"/>
                          <a:gd name="connsiteY28" fmla="*/ 1173 h 5570"/>
                          <a:gd name="connsiteX29" fmla="*/ 973 w 7716"/>
                          <a:gd name="connsiteY29" fmla="*/ 293 h 5570"/>
                          <a:gd name="connsiteX30" fmla="*/ 1999 w 7716"/>
                          <a:gd name="connsiteY30" fmla="*/ 0 h 5570"/>
                          <a:gd name="connsiteX31" fmla="*/ 2732 w 7716"/>
                          <a:gd name="connsiteY31" fmla="*/ 440 h 5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716" h="5570">
                            <a:moveTo>
                              <a:pt x="2732" y="440"/>
                            </a:moveTo>
                            <a:lnTo>
                              <a:pt x="2732" y="440"/>
                            </a:lnTo>
                            <a:lnTo>
                              <a:pt x="2879" y="440"/>
                            </a:lnTo>
                            <a:lnTo>
                              <a:pt x="2732" y="440"/>
                            </a:lnTo>
                            <a:lnTo>
                              <a:pt x="2732" y="440"/>
                            </a:lnTo>
                            <a:lnTo>
                              <a:pt x="3172" y="440"/>
                            </a:lnTo>
                            <a:lnTo>
                              <a:pt x="3612" y="440"/>
                            </a:lnTo>
                            <a:cubicBezTo>
                              <a:pt x="4051" y="440"/>
                              <a:pt x="4491" y="587"/>
                              <a:pt x="4931" y="587"/>
                            </a:cubicBezTo>
                            <a:cubicBezTo>
                              <a:pt x="5371" y="733"/>
                              <a:pt x="5811" y="880"/>
                              <a:pt x="6250" y="1173"/>
                            </a:cubicBezTo>
                            <a:lnTo>
                              <a:pt x="6837" y="1613"/>
                            </a:lnTo>
                            <a:cubicBezTo>
                              <a:pt x="7130" y="1906"/>
                              <a:pt x="7277" y="2199"/>
                              <a:pt x="7423" y="2492"/>
                            </a:cubicBezTo>
                            <a:cubicBezTo>
                              <a:pt x="7570" y="2639"/>
                              <a:pt x="7570" y="2932"/>
                              <a:pt x="7570" y="3079"/>
                            </a:cubicBezTo>
                            <a:cubicBezTo>
                              <a:pt x="7570" y="3225"/>
                              <a:pt x="7570" y="3372"/>
                              <a:pt x="7570" y="3518"/>
                            </a:cubicBezTo>
                            <a:lnTo>
                              <a:pt x="7570" y="3518"/>
                            </a:lnTo>
                            <a:cubicBezTo>
                              <a:pt x="7716" y="3665"/>
                              <a:pt x="7716" y="3812"/>
                              <a:pt x="7716" y="4105"/>
                            </a:cubicBezTo>
                            <a:cubicBezTo>
                              <a:pt x="7716" y="4251"/>
                              <a:pt x="7716" y="4398"/>
                              <a:pt x="7716" y="4545"/>
                            </a:cubicBezTo>
                            <a:cubicBezTo>
                              <a:pt x="7716" y="4838"/>
                              <a:pt x="7570" y="4984"/>
                              <a:pt x="7423" y="5131"/>
                            </a:cubicBezTo>
                            <a:lnTo>
                              <a:pt x="6983" y="5424"/>
                            </a:lnTo>
                            <a:lnTo>
                              <a:pt x="6397" y="5571"/>
                            </a:lnTo>
                            <a:lnTo>
                              <a:pt x="5811" y="5571"/>
                            </a:lnTo>
                            <a:lnTo>
                              <a:pt x="5371" y="5571"/>
                            </a:lnTo>
                            <a:lnTo>
                              <a:pt x="5224" y="5571"/>
                            </a:lnTo>
                            <a:lnTo>
                              <a:pt x="4491" y="5424"/>
                            </a:lnTo>
                            <a:cubicBezTo>
                              <a:pt x="4198" y="5424"/>
                              <a:pt x="4051" y="5277"/>
                              <a:pt x="3758" y="5131"/>
                            </a:cubicBezTo>
                            <a:lnTo>
                              <a:pt x="3465" y="4984"/>
                            </a:lnTo>
                            <a:cubicBezTo>
                              <a:pt x="3318" y="4984"/>
                              <a:pt x="3025" y="4984"/>
                              <a:pt x="2879" y="4838"/>
                            </a:cubicBezTo>
                            <a:cubicBezTo>
                              <a:pt x="2732" y="4838"/>
                              <a:pt x="2292" y="4545"/>
                              <a:pt x="2146" y="4545"/>
                            </a:cubicBezTo>
                            <a:cubicBezTo>
                              <a:pt x="1706" y="4398"/>
                              <a:pt x="1120" y="3958"/>
                              <a:pt x="826" y="3665"/>
                            </a:cubicBezTo>
                            <a:cubicBezTo>
                              <a:pt x="240" y="2932"/>
                              <a:pt x="-200" y="2052"/>
                              <a:pt x="93" y="1173"/>
                            </a:cubicBezTo>
                            <a:cubicBezTo>
                              <a:pt x="240" y="880"/>
                              <a:pt x="533" y="440"/>
                              <a:pt x="973" y="293"/>
                            </a:cubicBezTo>
                            <a:cubicBezTo>
                              <a:pt x="1266" y="147"/>
                              <a:pt x="1559" y="0"/>
                              <a:pt x="1999" y="0"/>
                            </a:cubicBezTo>
                            <a:cubicBezTo>
                              <a:pt x="2292" y="440"/>
                              <a:pt x="2585" y="440"/>
                              <a:pt x="2732" y="44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03" name="任意多边形: 形状 802">
                        <a:extLst>
                          <a:ext uri="{FF2B5EF4-FFF2-40B4-BE49-F238E27FC236}">
                            <a16:creationId xmlns:a16="http://schemas.microsoft.com/office/drawing/2014/main" id="{03983DA7-2B71-474D-8775-5DF47801F66C}"/>
                          </a:ext>
                        </a:extLst>
                      </p:cNvPr>
                      <p:cNvSpPr/>
                      <p:nvPr/>
                    </p:nvSpPr>
                    <p:spPr>
                      <a:xfrm>
                        <a:off x="4725625" y="3570779"/>
                        <a:ext cx="4112" cy="3671"/>
                      </a:xfrm>
                      <a:custGeom>
                        <a:avLst/>
                        <a:gdLst>
                          <a:gd name="connsiteX0" fmla="*/ 4 w 4112"/>
                          <a:gd name="connsiteY0" fmla="*/ 1151 h 3671"/>
                          <a:gd name="connsiteX1" fmla="*/ 4109 w 4112"/>
                          <a:gd name="connsiteY1" fmla="*/ 2617 h 3671"/>
                          <a:gd name="connsiteX2" fmla="*/ 4 w 4112"/>
                          <a:gd name="connsiteY2" fmla="*/ 1151 h 3671"/>
                        </a:gdLst>
                        <a:ahLst/>
                        <a:cxnLst>
                          <a:cxn ang="0">
                            <a:pos x="connsiteX0" y="connsiteY0"/>
                          </a:cxn>
                          <a:cxn ang="0">
                            <a:pos x="connsiteX1" y="connsiteY1"/>
                          </a:cxn>
                          <a:cxn ang="0">
                            <a:pos x="connsiteX2" y="connsiteY2"/>
                          </a:cxn>
                        </a:cxnLst>
                        <a:rect l="l" t="t" r="r" b="b"/>
                        <a:pathLst>
                          <a:path w="4112" h="3671">
                            <a:moveTo>
                              <a:pt x="4" y="1151"/>
                            </a:moveTo>
                            <a:cubicBezTo>
                              <a:pt x="-143" y="2910"/>
                              <a:pt x="3962" y="4962"/>
                              <a:pt x="4109" y="2617"/>
                            </a:cubicBezTo>
                            <a:cubicBezTo>
                              <a:pt x="4255" y="711"/>
                              <a:pt x="150" y="-1341"/>
                              <a:pt x="4" y="115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04" name="任意多边形: 形状 803">
                        <a:extLst>
                          <a:ext uri="{FF2B5EF4-FFF2-40B4-BE49-F238E27FC236}">
                            <a16:creationId xmlns:a16="http://schemas.microsoft.com/office/drawing/2014/main" id="{85ED741A-5F4D-480D-9E65-FAFE7C6A6B6B}"/>
                          </a:ext>
                        </a:extLst>
                      </p:cNvPr>
                      <p:cNvSpPr/>
                      <p:nvPr/>
                    </p:nvSpPr>
                    <p:spPr>
                      <a:xfrm>
                        <a:off x="4810647" y="3613333"/>
                        <a:ext cx="18274" cy="8711"/>
                      </a:xfrm>
                      <a:custGeom>
                        <a:avLst/>
                        <a:gdLst>
                          <a:gd name="connsiteX0" fmla="*/ 10122 w 18274"/>
                          <a:gd name="connsiteY0" fmla="*/ 377 h 8711"/>
                          <a:gd name="connsiteX1" fmla="*/ 593 w 18274"/>
                          <a:gd name="connsiteY1" fmla="*/ 1989 h 8711"/>
                          <a:gd name="connsiteX2" fmla="*/ 300 w 18274"/>
                          <a:gd name="connsiteY2" fmla="*/ 4335 h 8711"/>
                          <a:gd name="connsiteX3" fmla="*/ 2646 w 18274"/>
                          <a:gd name="connsiteY3" fmla="*/ 6534 h 8711"/>
                          <a:gd name="connsiteX4" fmla="*/ 4991 w 18274"/>
                          <a:gd name="connsiteY4" fmla="*/ 7120 h 8711"/>
                          <a:gd name="connsiteX5" fmla="*/ 6750 w 18274"/>
                          <a:gd name="connsiteY5" fmla="*/ 7853 h 8711"/>
                          <a:gd name="connsiteX6" fmla="*/ 14666 w 18274"/>
                          <a:gd name="connsiteY6" fmla="*/ 8439 h 8711"/>
                          <a:gd name="connsiteX7" fmla="*/ 18038 w 18274"/>
                          <a:gd name="connsiteY7" fmla="*/ 6387 h 8711"/>
                          <a:gd name="connsiteX8" fmla="*/ 17159 w 18274"/>
                          <a:gd name="connsiteY8" fmla="*/ 3455 h 8711"/>
                          <a:gd name="connsiteX9" fmla="*/ 14227 w 18274"/>
                          <a:gd name="connsiteY9" fmla="*/ 1696 h 8711"/>
                          <a:gd name="connsiteX10" fmla="*/ 13640 w 18274"/>
                          <a:gd name="connsiteY10" fmla="*/ 816 h 8711"/>
                          <a:gd name="connsiteX11" fmla="*/ 10122 w 18274"/>
                          <a:gd name="connsiteY11" fmla="*/ 377 h 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274" h="8711">
                            <a:moveTo>
                              <a:pt x="10122" y="377"/>
                            </a:moveTo>
                            <a:cubicBezTo>
                              <a:pt x="6750" y="-210"/>
                              <a:pt x="3232" y="83"/>
                              <a:pt x="593" y="1989"/>
                            </a:cubicBezTo>
                            <a:cubicBezTo>
                              <a:pt x="-140" y="2576"/>
                              <a:pt x="-140" y="3602"/>
                              <a:pt x="300" y="4335"/>
                            </a:cubicBezTo>
                            <a:cubicBezTo>
                              <a:pt x="593" y="5214"/>
                              <a:pt x="1473" y="6240"/>
                              <a:pt x="2646" y="6534"/>
                            </a:cubicBezTo>
                            <a:cubicBezTo>
                              <a:pt x="3379" y="6827"/>
                              <a:pt x="4112" y="6973"/>
                              <a:pt x="4991" y="7120"/>
                            </a:cubicBezTo>
                            <a:cubicBezTo>
                              <a:pt x="5578" y="7413"/>
                              <a:pt x="6164" y="7560"/>
                              <a:pt x="6750" y="7853"/>
                            </a:cubicBezTo>
                            <a:cubicBezTo>
                              <a:pt x="9242" y="8586"/>
                              <a:pt x="12174" y="9026"/>
                              <a:pt x="14666" y="8439"/>
                            </a:cubicBezTo>
                            <a:cubicBezTo>
                              <a:pt x="16132" y="8146"/>
                              <a:pt x="17305" y="7560"/>
                              <a:pt x="18038" y="6387"/>
                            </a:cubicBezTo>
                            <a:cubicBezTo>
                              <a:pt x="18624" y="5507"/>
                              <a:pt x="18038" y="4042"/>
                              <a:pt x="17159" y="3455"/>
                            </a:cubicBezTo>
                            <a:cubicBezTo>
                              <a:pt x="16279" y="2722"/>
                              <a:pt x="15399" y="2136"/>
                              <a:pt x="14227" y="1696"/>
                            </a:cubicBezTo>
                            <a:cubicBezTo>
                              <a:pt x="14080" y="1403"/>
                              <a:pt x="13787" y="1110"/>
                              <a:pt x="13640" y="816"/>
                            </a:cubicBezTo>
                            <a:cubicBezTo>
                              <a:pt x="12761" y="83"/>
                              <a:pt x="11002" y="-356"/>
                              <a:pt x="10122" y="37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05" name="任意多边形: 形状 804">
                        <a:extLst>
                          <a:ext uri="{FF2B5EF4-FFF2-40B4-BE49-F238E27FC236}">
                            <a16:creationId xmlns:a16="http://schemas.microsoft.com/office/drawing/2014/main" id="{D6D9D190-D769-4A44-9EAE-6592A0AF3D54}"/>
                          </a:ext>
                        </a:extLst>
                      </p:cNvPr>
                      <p:cNvSpPr/>
                      <p:nvPr/>
                    </p:nvSpPr>
                    <p:spPr>
                      <a:xfrm>
                        <a:off x="4834385" y="3590912"/>
                        <a:ext cx="3552" cy="3428"/>
                      </a:xfrm>
                      <a:custGeom>
                        <a:avLst/>
                        <a:gdLst>
                          <a:gd name="connsiteX0" fmla="*/ 17 w 3552"/>
                          <a:gd name="connsiteY0" fmla="*/ 955 h 3428"/>
                          <a:gd name="connsiteX1" fmla="*/ 3536 w 3552"/>
                          <a:gd name="connsiteY1" fmla="*/ 2567 h 3428"/>
                          <a:gd name="connsiteX2" fmla="*/ 17 w 3552"/>
                          <a:gd name="connsiteY2" fmla="*/ 955 h 3428"/>
                        </a:gdLst>
                        <a:ahLst/>
                        <a:cxnLst>
                          <a:cxn ang="0">
                            <a:pos x="connsiteX0" y="connsiteY0"/>
                          </a:cxn>
                          <a:cxn ang="0">
                            <a:pos x="connsiteX1" y="connsiteY1"/>
                          </a:cxn>
                          <a:cxn ang="0">
                            <a:pos x="connsiteX2" y="connsiteY2"/>
                          </a:cxn>
                        </a:cxnLst>
                        <a:rect l="l" t="t" r="r" b="b"/>
                        <a:pathLst>
                          <a:path w="3552" h="3428">
                            <a:moveTo>
                              <a:pt x="17" y="955"/>
                            </a:moveTo>
                            <a:cubicBezTo>
                              <a:pt x="-276" y="2567"/>
                              <a:pt x="3242" y="4620"/>
                              <a:pt x="3536" y="2567"/>
                            </a:cubicBezTo>
                            <a:cubicBezTo>
                              <a:pt x="3829" y="808"/>
                              <a:pt x="310" y="-1244"/>
                              <a:pt x="17" y="955"/>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06" name="图形 2">
                        <a:extLst>
                          <a:ext uri="{FF2B5EF4-FFF2-40B4-BE49-F238E27FC236}">
                            <a16:creationId xmlns:a16="http://schemas.microsoft.com/office/drawing/2014/main" id="{5D212D7D-D3B2-4AC6-AD39-00AC8E7D1558}"/>
                          </a:ext>
                        </a:extLst>
                      </p:cNvPr>
                      <p:cNvGrpSpPr/>
                      <p:nvPr/>
                    </p:nvGrpSpPr>
                    <p:grpSpPr>
                      <a:xfrm>
                        <a:off x="4956370" y="3607699"/>
                        <a:ext cx="8598" cy="6303"/>
                        <a:chOff x="4956370" y="3607699"/>
                        <a:chExt cx="8598" cy="6303"/>
                      </a:xfrm>
                      <a:solidFill>
                        <a:srgbClr val="769F4F"/>
                      </a:solidFill>
                    </p:grpSpPr>
                    <p:sp>
                      <p:nvSpPr>
                        <p:cNvPr id="807" name="任意多边形: 形状 806">
                          <a:extLst>
                            <a:ext uri="{FF2B5EF4-FFF2-40B4-BE49-F238E27FC236}">
                              <a16:creationId xmlns:a16="http://schemas.microsoft.com/office/drawing/2014/main" id="{4B5214A6-60EC-426C-88DE-CD3C95E0D346}"/>
                            </a:ext>
                          </a:extLst>
                        </p:cNvPr>
                        <p:cNvSpPr/>
                        <p:nvPr/>
                      </p:nvSpPr>
                      <p:spPr>
                        <a:xfrm>
                          <a:off x="4958422" y="3607699"/>
                          <a:ext cx="293" cy="14659"/>
                        </a:xfrm>
                        <a:custGeom>
                          <a:avLst/>
                          <a:gdLst>
                            <a:gd name="connsiteX0" fmla="*/ 0 w 293"/>
                            <a:gd name="connsiteY0" fmla="*/ 0 h 14659"/>
                            <a:gd name="connsiteX1" fmla="*/ 0 w 293"/>
                            <a:gd name="connsiteY1" fmla="*/ 0 h 14659"/>
                            <a:gd name="connsiteX2" fmla="*/ 293 w 293"/>
                            <a:gd name="connsiteY2" fmla="*/ 0 h 14659"/>
                          </a:gdLst>
                          <a:ahLst/>
                          <a:cxnLst>
                            <a:cxn ang="0">
                              <a:pos x="connsiteX0" y="connsiteY0"/>
                            </a:cxn>
                            <a:cxn ang="0">
                              <a:pos x="connsiteX1" y="connsiteY1"/>
                            </a:cxn>
                            <a:cxn ang="0">
                              <a:pos x="connsiteX2" y="connsiteY2"/>
                            </a:cxn>
                          </a:cxnLst>
                          <a:rect l="l" t="t" r="r" b="b"/>
                          <a:pathLst>
                            <a:path w="293" h="14659">
                              <a:moveTo>
                                <a:pt x="0" y="0"/>
                              </a:moveTo>
                              <a:lnTo>
                                <a:pt x="0" y="0"/>
                              </a:lnTo>
                              <a:lnTo>
                                <a:pt x="293" y="0"/>
                              </a:lnTo>
                              <a:close/>
                            </a:path>
                          </a:pathLst>
                        </a:custGeom>
                        <a:solidFill>
                          <a:srgbClr val="769F4F"/>
                        </a:solidFill>
                        <a:ln w="14633" cap="flat">
                          <a:noFill/>
                          <a:prstDash val="solid"/>
                          <a:miter/>
                        </a:ln>
                      </p:spPr>
                      <p:txBody>
                        <a:bodyPr rtlCol="0" anchor="ctr"/>
                        <a:lstStyle/>
                        <a:p>
                          <a:endParaRPr lang="zh-CN" altLang="en-US"/>
                        </a:p>
                      </p:txBody>
                    </p:sp>
                    <p:sp>
                      <p:nvSpPr>
                        <p:cNvPr id="808" name="任意多边形: 形状 807">
                          <a:extLst>
                            <a:ext uri="{FF2B5EF4-FFF2-40B4-BE49-F238E27FC236}">
                              <a16:creationId xmlns:a16="http://schemas.microsoft.com/office/drawing/2014/main" id="{89CCFD77-1B3B-4109-8590-89DC16BD7A3A}"/>
                            </a:ext>
                          </a:extLst>
                        </p:cNvPr>
                        <p:cNvSpPr/>
                        <p:nvPr/>
                      </p:nvSpPr>
                      <p:spPr>
                        <a:xfrm>
                          <a:off x="4956370" y="3607699"/>
                          <a:ext cx="8598" cy="6303"/>
                        </a:xfrm>
                        <a:custGeom>
                          <a:avLst/>
                          <a:gdLst>
                            <a:gd name="connsiteX0" fmla="*/ 3225 w 8598"/>
                            <a:gd name="connsiteY0" fmla="*/ 0 h 6303"/>
                            <a:gd name="connsiteX1" fmla="*/ 3078 w 8598"/>
                            <a:gd name="connsiteY1" fmla="*/ 0 h 6303"/>
                            <a:gd name="connsiteX2" fmla="*/ 2639 w 8598"/>
                            <a:gd name="connsiteY2" fmla="*/ 0 h 6303"/>
                            <a:gd name="connsiteX3" fmla="*/ 2052 w 8598"/>
                            <a:gd name="connsiteY3" fmla="*/ 0 h 6303"/>
                            <a:gd name="connsiteX4" fmla="*/ 2052 w 8598"/>
                            <a:gd name="connsiteY4" fmla="*/ 0 h 6303"/>
                            <a:gd name="connsiteX5" fmla="*/ 1906 w 8598"/>
                            <a:gd name="connsiteY5" fmla="*/ 0 h 6303"/>
                            <a:gd name="connsiteX6" fmla="*/ 1613 w 8598"/>
                            <a:gd name="connsiteY6" fmla="*/ 0 h 6303"/>
                            <a:gd name="connsiteX7" fmla="*/ 1759 w 8598"/>
                            <a:gd name="connsiteY7" fmla="*/ 0 h 6303"/>
                            <a:gd name="connsiteX8" fmla="*/ 1613 w 8598"/>
                            <a:gd name="connsiteY8" fmla="*/ 0 h 6303"/>
                            <a:gd name="connsiteX9" fmla="*/ 733 w 8598"/>
                            <a:gd name="connsiteY9" fmla="*/ 293 h 6303"/>
                            <a:gd name="connsiteX10" fmla="*/ 0 w 8598"/>
                            <a:gd name="connsiteY10" fmla="*/ 1906 h 6303"/>
                            <a:gd name="connsiteX11" fmla="*/ 0 w 8598"/>
                            <a:gd name="connsiteY11" fmla="*/ 2052 h 6303"/>
                            <a:gd name="connsiteX12" fmla="*/ 0 w 8598"/>
                            <a:gd name="connsiteY12" fmla="*/ 2199 h 6303"/>
                            <a:gd name="connsiteX13" fmla="*/ 147 w 8598"/>
                            <a:gd name="connsiteY13" fmla="*/ 2932 h 6303"/>
                            <a:gd name="connsiteX14" fmla="*/ 147 w 8598"/>
                            <a:gd name="connsiteY14" fmla="*/ 3078 h 6303"/>
                            <a:gd name="connsiteX15" fmla="*/ 147 w 8598"/>
                            <a:gd name="connsiteY15" fmla="*/ 3372 h 6303"/>
                            <a:gd name="connsiteX16" fmla="*/ 440 w 8598"/>
                            <a:gd name="connsiteY16" fmla="*/ 3665 h 6303"/>
                            <a:gd name="connsiteX17" fmla="*/ 733 w 8598"/>
                            <a:gd name="connsiteY17" fmla="*/ 4105 h 6303"/>
                            <a:gd name="connsiteX18" fmla="*/ 2639 w 8598"/>
                            <a:gd name="connsiteY18" fmla="*/ 5424 h 6303"/>
                            <a:gd name="connsiteX19" fmla="*/ 2932 w 8598"/>
                            <a:gd name="connsiteY19" fmla="*/ 5424 h 6303"/>
                            <a:gd name="connsiteX20" fmla="*/ 4105 w 8598"/>
                            <a:gd name="connsiteY20" fmla="*/ 5864 h 6303"/>
                            <a:gd name="connsiteX21" fmla="*/ 5571 w 8598"/>
                            <a:gd name="connsiteY21" fmla="*/ 6157 h 6303"/>
                            <a:gd name="connsiteX22" fmla="*/ 6890 w 8598"/>
                            <a:gd name="connsiteY22" fmla="*/ 6303 h 6303"/>
                            <a:gd name="connsiteX23" fmla="*/ 8356 w 8598"/>
                            <a:gd name="connsiteY23" fmla="*/ 5571 h 6303"/>
                            <a:gd name="connsiteX24" fmla="*/ 8502 w 8598"/>
                            <a:gd name="connsiteY24" fmla="*/ 4251 h 6303"/>
                            <a:gd name="connsiteX25" fmla="*/ 7770 w 8598"/>
                            <a:gd name="connsiteY25" fmla="*/ 2639 h 6303"/>
                            <a:gd name="connsiteX26" fmla="*/ 7183 w 8598"/>
                            <a:gd name="connsiteY26" fmla="*/ 2052 h 6303"/>
                            <a:gd name="connsiteX27" fmla="*/ 6597 w 8598"/>
                            <a:gd name="connsiteY27" fmla="*/ 1759 h 6303"/>
                            <a:gd name="connsiteX28" fmla="*/ 6157 w 8598"/>
                            <a:gd name="connsiteY28" fmla="*/ 1173 h 6303"/>
                            <a:gd name="connsiteX29" fmla="*/ 5717 w 8598"/>
                            <a:gd name="connsiteY29" fmla="*/ 880 h 6303"/>
                            <a:gd name="connsiteX30" fmla="*/ 4838 w 8598"/>
                            <a:gd name="connsiteY30" fmla="*/ 586 h 6303"/>
                            <a:gd name="connsiteX31" fmla="*/ 4691 w 8598"/>
                            <a:gd name="connsiteY31" fmla="*/ 586 h 6303"/>
                            <a:gd name="connsiteX32" fmla="*/ 4105 w 8598"/>
                            <a:gd name="connsiteY32" fmla="*/ 147 h 6303"/>
                            <a:gd name="connsiteX33" fmla="*/ 3225 w 8598"/>
                            <a:gd name="connsiteY33" fmla="*/ 0 h 6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598" h="6303">
                              <a:moveTo>
                                <a:pt x="3225" y="0"/>
                              </a:moveTo>
                              <a:lnTo>
                                <a:pt x="3078" y="0"/>
                              </a:lnTo>
                              <a:lnTo>
                                <a:pt x="2639" y="0"/>
                              </a:lnTo>
                              <a:cubicBezTo>
                                <a:pt x="2492" y="0"/>
                                <a:pt x="2199" y="0"/>
                                <a:pt x="2052" y="0"/>
                              </a:cubicBezTo>
                              <a:lnTo>
                                <a:pt x="2052" y="0"/>
                              </a:lnTo>
                              <a:lnTo>
                                <a:pt x="1906" y="0"/>
                              </a:lnTo>
                              <a:lnTo>
                                <a:pt x="1613" y="0"/>
                              </a:lnTo>
                              <a:lnTo>
                                <a:pt x="1759" y="0"/>
                              </a:lnTo>
                              <a:lnTo>
                                <a:pt x="1613" y="0"/>
                              </a:lnTo>
                              <a:cubicBezTo>
                                <a:pt x="1319" y="0"/>
                                <a:pt x="1026" y="147"/>
                                <a:pt x="733" y="293"/>
                              </a:cubicBezTo>
                              <a:cubicBezTo>
                                <a:pt x="293" y="586"/>
                                <a:pt x="0" y="1319"/>
                                <a:pt x="0" y="1906"/>
                              </a:cubicBezTo>
                              <a:lnTo>
                                <a:pt x="0" y="2052"/>
                              </a:lnTo>
                              <a:lnTo>
                                <a:pt x="0" y="2199"/>
                              </a:lnTo>
                              <a:cubicBezTo>
                                <a:pt x="0" y="2492"/>
                                <a:pt x="147" y="2639"/>
                                <a:pt x="147" y="2932"/>
                              </a:cubicBezTo>
                              <a:lnTo>
                                <a:pt x="147" y="3078"/>
                              </a:lnTo>
                              <a:cubicBezTo>
                                <a:pt x="147" y="3225"/>
                                <a:pt x="147" y="3225"/>
                                <a:pt x="147" y="3372"/>
                              </a:cubicBezTo>
                              <a:cubicBezTo>
                                <a:pt x="147" y="3518"/>
                                <a:pt x="293" y="3665"/>
                                <a:pt x="440" y="3665"/>
                              </a:cubicBezTo>
                              <a:cubicBezTo>
                                <a:pt x="586" y="3811"/>
                                <a:pt x="586" y="3958"/>
                                <a:pt x="733" y="4105"/>
                              </a:cubicBezTo>
                              <a:cubicBezTo>
                                <a:pt x="1173" y="4691"/>
                                <a:pt x="1906" y="5277"/>
                                <a:pt x="2639" y="5424"/>
                              </a:cubicBezTo>
                              <a:lnTo>
                                <a:pt x="2932" y="5424"/>
                              </a:lnTo>
                              <a:cubicBezTo>
                                <a:pt x="3372" y="5571"/>
                                <a:pt x="3665" y="5864"/>
                                <a:pt x="4105" y="5864"/>
                              </a:cubicBezTo>
                              <a:cubicBezTo>
                                <a:pt x="4544" y="6010"/>
                                <a:pt x="5131" y="6157"/>
                                <a:pt x="5571" y="6157"/>
                              </a:cubicBezTo>
                              <a:cubicBezTo>
                                <a:pt x="6010" y="6157"/>
                                <a:pt x="6450" y="6303"/>
                                <a:pt x="6890" y="6303"/>
                              </a:cubicBezTo>
                              <a:cubicBezTo>
                                <a:pt x="7476" y="6303"/>
                                <a:pt x="8063" y="6010"/>
                                <a:pt x="8356" y="5571"/>
                              </a:cubicBezTo>
                              <a:cubicBezTo>
                                <a:pt x="8649" y="5131"/>
                                <a:pt x="8649" y="4691"/>
                                <a:pt x="8502" y="4251"/>
                              </a:cubicBezTo>
                              <a:cubicBezTo>
                                <a:pt x="8356" y="3665"/>
                                <a:pt x="8209" y="3078"/>
                                <a:pt x="7770" y="2639"/>
                              </a:cubicBezTo>
                              <a:lnTo>
                                <a:pt x="7183" y="2052"/>
                              </a:lnTo>
                              <a:cubicBezTo>
                                <a:pt x="7036" y="1906"/>
                                <a:pt x="6743" y="1759"/>
                                <a:pt x="6597" y="1759"/>
                              </a:cubicBezTo>
                              <a:cubicBezTo>
                                <a:pt x="6450" y="1613"/>
                                <a:pt x="6304" y="1466"/>
                                <a:pt x="6157" y="1173"/>
                              </a:cubicBezTo>
                              <a:lnTo>
                                <a:pt x="5717" y="880"/>
                              </a:lnTo>
                              <a:cubicBezTo>
                                <a:pt x="5424" y="733"/>
                                <a:pt x="5131" y="586"/>
                                <a:pt x="4838" y="586"/>
                              </a:cubicBezTo>
                              <a:lnTo>
                                <a:pt x="4691" y="586"/>
                              </a:lnTo>
                              <a:cubicBezTo>
                                <a:pt x="4544" y="440"/>
                                <a:pt x="4251" y="293"/>
                                <a:pt x="4105" y="147"/>
                              </a:cubicBezTo>
                              <a:cubicBezTo>
                                <a:pt x="4105" y="147"/>
                                <a:pt x="3811" y="0"/>
                                <a:pt x="3225" y="0"/>
                              </a:cubicBezTo>
                              <a:close/>
                            </a:path>
                          </a:pathLst>
                        </a:custGeom>
                        <a:solidFill>
                          <a:srgbClr val="769F4F"/>
                        </a:solidFill>
                        <a:ln w="14633" cap="flat">
                          <a:noFill/>
                          <a:prstDash val="solid"/>
                          <a:miter/>
                        </a:ln>
                      </p:spPr>
                      <p:txBody>
                        <a:bodyPr rtlCol="0" anchor="ctr"/>
                        <a:lstStyle/>
                        <a:p>
                          <a:endParaRPr lang="zh-CN" altLang="en-US"/>
                        </a:p>
                      </p:txBody>
                    </p:sp>
                  </p:grpSp>
                  <p:sp>
                    <p:nvSpPr>
                      <p:cNvPr id="809" name="任意多边形: 形状 808">
                        <a:extLst>
                          <a:ext uri="{FF2B5EF4-FFF2-40B4-BE49-F238E27FC236}">
                            <a16:creationId xmlns:a16="http://schemas.microsoft.com/office/drawing/2014/main" id="{83B48416-50FF-48B3-9591-E45D373292A1}"/>
                          </a:ext>
                        </a:extLst>
                      </p:cNvPr>
                      <p:cNvSpPr/>
                      <p:nvPr/>
                    </p:nvSpPr>
                    <p:spPr>
                      <a:xfrm>
                        <a:off x="4986422" y="3649478"/>
                        <a:ext cx="10371" cy="7650"/>
                      </a:xfrm>
                      <a:custGeom>
                        <a:avLst/>
                        <a:gdLst>
                          <a:gd name="connsiteX0" fmla="*/ 3518 w 10371"/>
                          <a:gd name="connsiteY0" fmla="*/ 0 h 7650"/>
                          <a:gd name="connsiteX1" fmla="*/ 2932 w 10371"/>
                          <a:gd name="connsiteY1" fmla="*/ 0 h 7650"/>
                          <a:gd name="connsiteX2" fmla="*/ 2199 w 10371"/>
                          <a:gd name="connsiteY2" fmla="*/ 440 h 7650"/>
                          <a:gd name="connsiteX3" fmla="*/ 1613 w 10371"/>
                          <a:gd name="connsiteY3" fmla="*/ 1759 h 7650"/>
                          <a:gd name="connsiteX4" fmla="*/ 1759 w 10371"/>
                          <a:gd name="connsiteY4" fmla="*/ 2199 h 7650"/>
                          <a:gd name="connsiteX5" fmla="*/ 880 w 10371"/>
                          <a:gd name="connsiteY5" fmla="*/ 2346 h 7650"/>
                          <a:gd name="connsiteX6" fmla="*/ 0 w 10371"/>
                          <a:gd name="connsiteY6" fmla="*/ 3372 h 7650"/>
                          <a:gd name="connsiteX7" fmla="*/ 586 w 10371"/>
                          <a:gd name="connsiteY7" fmla="*/ 4984 h 7650"/>
                          <a:gd name="connsiteX8" fmla="*/ 2932 w 10371"/>
                          <a:gd name="connsiteY8" fmla="*/ 6743 h 7650"/>
                          <a:gd name="connsiteX9" fmla="*/ 5571 w 10371"/>
                          <a:gd name="connsiteY9" fmla="*/ 7623 h 7650"/>
                          <a:gd name="connsiteX10" fmla="*/ 9675 w 10371"/>
                          <a:gd name="connsiteY10" fmla="*/ 6450 h 7650"/>
                          <a:gd name="connsiteX11" fmla="*/ 10262 w 10371"/>
                          <a:gd name="connsiteY11" fmla="*/ 5571 h 7650"/>
                          <a:gd name="connsiteX12" fmla="*/ 10262 w 10371"/>
                          <a:gd name="connsiteY12" fmla="*/ 4691 h 7650"/>
                          <a:gd name="connsiteX13" fmla="*/ 9089 w 10371"/>
                          <a:gd name="connsiteY13" fmla="*/ 2639 h 7650"/>
                          <a:gd name="connsiteX14" fmla="*/ 6597 w 10371"/>
                          <a:gd name="connsiteY14" fmla="*/ 1026 h 7650"/>
                          <a:gd name="connsiteX15" fmla="*/ 5571 w 10371"/>
                          <a:gd name="connsiteY15" fmla="*/ 587 h 7650"/>
                          <a:gd name="connsiteX16" fmla="*/ 3518 w 10371"/>
                          <a:gd name="connsiteY16" fmla="*/ 0 h 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71" h="7650">
                            <a:moveTo>
                              <a:pt x="3518" y="0"/>
                            </a:moveTo>
                            <a:lnTo>
                              <a:pt x="2932" y="0"/>
                            </a:lnTo>
                            <a:cubicBezTo>
                              <a:pt x="2639" y="147"/>
                              <a:pt x="2346" y="293"/>
                              <a:pt x="2199" y="440"/>
                            </a:cubicBezTo>
                            <a:cubicBezTo>
                              <a:pt x="1906" y="733"/>
                              <a:pt x="1613" y="1320"/>
                              <a:pt x="1613" y="1759"/>
                            </a:cubicBezTo>
                            <a:cubicBezTo>
                              <a:pt x="1613" y="1906"/>
                              <a:pt x="1759" y="2052"/>
                              <a:pt x="1759" y="2199"/>
                            </a:cubicBezTo>
                            <a:cubicBezTo>
                              <a:pt x="1466" y="2199"/>
                              <a:pt x="1173" y="2199"/>
                              <a:pt x="880" y="2346"/>
                            </a:cubicBezTo>
                            <a:cubicBezTo>
                              <a:pt x="293" y="2492"/>
                              <a:pt x="147" y="2932"/>
                              <a:pt x="0" y="3372"/>
                            </a:cubicBezTo>
                            <a:cubicBezTo>
                              <a:pt x="0" y="3958"/>
                              <a:pt x="147" y="4545"/>
                              <a:pt x="586" y="4984"/>
                            </a:cubicBezTo>
                            <a:cubicBezTo>
                              <a:pt x="1173" y="5717"/>
                              <a:pt x="1906" y="6304"/>
                              <a:pt x="2932" y="6743"/>
                            </a:cubicBezTo>
                            <a:cubicBezTo>
                              <a:pt x="3812" y="7183"/>
                              <a:pt x="4691" y="7476"/>
                              <a:pt x="5571" y="7623"/>
                            </a:cubicBezTo>
                            <a:cubicBezTo>
                              <a:pt x="7183" y="7770"/>
                              <a:pt x="8796" y="7330"/>
                              <a:pt x="9675" y="6450"/>
                            </a:cubicBezTo>
                            <a:cubicBezTo>
                              <a:pt x="9968" y="6157"/>
                              <a:pt x="10262" y="5864"/>
                              <a:pt x="10262" y="5571"/>
                            </a:cubicBezTo>
                            <a:cubicBezTo>
                              <a:pt x="10408" y="5277"/>
                              <a:pt x="10408" y="4984"/>
                              <a:pt x="10262" y="4691"/>
                            </a:cubicBezTo>
                            <a:cubicBezTo>
                              <a:pt x="10115" y="3958"/>
                              <a:pt x="9822" y="3079"/>
                              <a:pt x="9089" y="2639"/>
                            </a:cubicBezTo>
                            <a:cubicBezTo>
                              <a:pt x="8356" y="2052"/>
                              <a:pt x="7476" y="1466"/>
                              <a:pt x="6597" y="1026"/>
                            </a:cubicBezTo>
                            <a:lnTo>
                              <a:pt x="5571" y="587"/>
                            </a:lnTo>
                            <a:cubicBezTo>
                              <a:pt x="4984" y="293"/>
                              <a:pt x="4251" y="0"/>
                              <a:pt x="3518" y="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0" name="任意多边形: 形状 809">
                        <a:extLst>
                          <a:ext uri="{FF2B5EF4-FFF2-40B4-BE49-F238E27FC236}">
                            <a16:creationId xmlns:a16="http://schemas.microsoft.com/office/drawing/2014/main" id="{D6A6CA8C-180C-4DE2-9A32-6D7AD5E084D6}"/>
                          </a:ext>
                        </a:extLst>
                      </p:cNvPr>
                      <p:cNvSpPr/>
                      <p:nvPr/>
                    </p:nvSpPr>
                    <p:spPr>
                      <a:xfrm>
                        <a:off x="4901379" y="3593317"/>
                        <a:ext cx="3686" cy="3549"/>
                      </a:xfrm>
                      <a:custGeom>
                        <a:avLst/>
                        <a:gdLst>
                          <a:gd name="connsiteX0" fmla="*/ 17 w 3686"/>
                          <a:gd name="connsiteY0" fmla="*/ 895 h 3549"/>
                          <a:gd name="connsiteX1" fmla="*/ 3682 w 3686"/>
                          <a:gd name="connsiteY1" fmla="*/ 2654 h 3549"/>
                          <a:gd name="connsiteX2" fmla="*/ 17 w 3686"/>
                          <a:gd name="connsiteY2" fmla="*/ 895 h 3549"/>
                        </a:gdLst>
                        <a:ahLst/>
                        <a:cxnLst>
                          <a:cxn ang="0">
                            <a:pos x="connsiteX0" y="connsiteY0"/>
                          </a:cxn>
                          <a:cxn ang="0">
                            <a:pos x="connsiteX1" y="connsiteY1"/>
                          </a:cxn>
                          <a:cxn ang="0">
                            <a:pos x="connsiteX2" y="connsiteY2"/>
                          </a:cxn>
                        </a:cxnLst>
                        <a:rect l="l" t="t" r="r" b="b"/>
                        <a:pathLst>
                          <a:path w="3686" h="3549">
                            <a:moveTo>
                              <a:pt x="17" y="895"/>
                            </a:moveTo>
                            <a:cubicBezTo>
                              <a:pt x="-276" y="2508"/>
                              <a:pt x="3242" y="4853"/>
                              <a:pt x="3682" y="2654"/>
                            </a:cubicBezTo>
                            <a:cubicBezTo>
                              <a:pt x="3829" y="1042"/>
                              <a:pt x="310" y="-1304"/>
                              <a:pt x="17" y="89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1" name="任意多边形: 形状 810">
                        <a:extLst>
                          <a:ext uri="{FF2B5EF4-FFF2-40B4-BE49-F238E27FC236}">
                            <a16:creationId xmlns:a16="http://schemas.microsoft.com/office/drawing/2014/main" id="{B4D5C81C-E012-43EB-86D1-56BDD1C058DE}"/>
                          </a:ext>
                        </a:extLst>
                      </p:cNvPr>
                      <p:cNvSpPr/>
                      <p:nvPr/>
                    </p:nvSpPr>
                    <p:spPr>
                      <a:xfrm>
                        <a:off x="5113520" y="3651348"/>
                        <a:ext cx="20563" cy="10412"/>
                      </a:xfrm>
                      <a:custGeom>
                        <a:avLst/>
                        <a:gdLst>
                          <a:gd name="connsiteX0" fmla="*/ 15539 w 20563"/>
                          <a:gd name="connsiteY0" fmla="*/ 2236 h 10412"/>
                          <a:gd name="connsiteX1" fmla="*/ 19937 w 20563"/>
                          <a:gd name="connsiteY1" fmla="*/ 5901 h 10412"/>
                          <a:gd name="connsiteX2" fmla="*/ 19644 w 20563"/>
                          <a:gd name="connsiteY2" fmla="*/ 9565 h 10412"/>
                          <a:gd name="connsiteX3" fmla="*/ 10408 w 20563"/>
                          <a:gd name="connsiteY3" fmla="*/ 9712 h 10412"/>
                          <a:gd name="connsiteX4" fmla="*/ 5277 w 20563"/>
                          <a:gd name="connsiteY4" fmla="*/ 7953 h 10412"/>
                          <a:gd name="connsiteX5" fmla="*/ 1026 w 20563"/>
                          <a:gd name="connsiteY5" fmla="*/ 5168 h 10412"/>
                          <a:gd name="connsiteX6" fmla="*/ 293 w 20563"/>
                          <a:gd name="connsiteY6" fmla="*/ 3115 h 10412"/>
                          <a:gd name="connsiteX7" fmla="*/ 0 w 20563"/>
                          <a:gd name="connsiteY7" fmla="*/ 1796 h 10412"/>
                          <a:gd name="connsiteX8" fmla="*/ 1612 w 20563"/>
                          <a:gd name="connsiteY8" fmla="*/ 37 h 10412"/>
                          <a:gd name="connsiteX9" fmla="*/ 10701 w 20563"/>
                          <a:gd name="connsiteY9" fmla="*/ 916 h 10412"/>
                          <a:gd name="connsiteX10" fmla="*/ 15539 w 20563"/>
                          <a:gd name="connsiteY10" fmla="*/ 2236 h 10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63" h="10412">
                            <a:moveTo>
                              <a:pt x="15539" y="2236"/>
                            </a:moveTo>
                            <a:cubicBezTo>
                              <a:pt x="17445" y="3262"/>
                              <a:pt x="18764" y="4435"/>
                              <a:pt x="19937" y="5901"/>
                            </a:cubicBezTo>
                            <a:cubicBezTo>
                              <a:pt x="20816" y="7073"/>
                              <a:pt x="20816" y="8832"/>
                              <a:pt x="19644" y="9565"/>
                            </a:cubicBezTo>
                            <a:cubicBezTo>
                              <a:pt x="17152" y="10885"/>
                              <a:pt x="13487" y="10445"/>
                              <a:pt x="10408" y="9712"/>
                            </a:cubicBezTo>
                            <a:cubicBezTo>
                              <a:pt x="8649" y="9272"/>
                              <a:pt x="6890" y="8686"/>
                              <a:pt x="5277" y="7953"/>
                            </a:cubicBezTo>
                            <a:cubicBezTo>
                              <a:pt x="3811" y="7220"/>
                              <a:pt x="2052" y="6340"/>
                              <a:pt x="1026" y="5168"/>
                            </a:cubicBezTo>
                            <a:cubicBezTo>
                              <a:pt x="440" y="4581"/>
                              <a:pt x="147" y="3702"/>
                              <a:pt x="293" y="3115"/>
                            </a:cubicBezTo>
                            <a:cubicBezTo>
                              <a:pt x="147" y="2675"/>
                              <a:pt x="0" y="2236"/>
                              <a:pt x="0" y="1796"/>
                            </a:cubicBezTo>
                            <a:cubicBezTo>
                              <a:pt x="0" y="1063"/>
                              <a:pt x="586" y="37"/>
                              <a:pt x="1612" y="37"/>
                            </a:cubicBezTo>
                            <a:cubicBezTo>
                              <a:pt x="4544" y="-110"/>
                              <a:pt x="7770" y="183"/>
                              <a:pt x="10701" y="916"/>
                            </a:cubicBezTo>
                            <a:cubicBezTo>
                              <a:pt x="12314" y="916"/>
                              <a:pt x="14073" y="1356"/>
                              <a:pt x="15539" y="223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2" name="任意多边形: 形状 811">
                        <a:extLst>
                          <a:ext uri="{FF2B5EF4-FFF2-40B4-BE49-F238E27FC236}">
                            <a16:creationId xmlns:a16="http://schemas.microsoft.com/office/drawing/2014/main" id="{C99B2D93-A61A-43F6-8680-0CEAAE031A1D}"/>
                          </a:ext>
                        </a:extLst>
                      </p:cNvPr>
                      <p:cNvSpPr/>
                      <p:nvPr/>
                    </p:nvSpPr>
                    <p:spPr>
                      <a:xfrm>
                        <a:off x="5130964" y="3693604"/>
                        <a:ext cx="3555" cy="4251"/>
                      </a:xfrm>
                      <a:custGeom>
                        <a:avLst/>
                        <a:gdLst>
                          <a:gd name="connsiteX0" fmla="*/ 1173 w 3555"/>
                          <a:gd name="connsiteY0" fmla="*/ 293 h 4251"/>
                          <a:gd name="connsiteX1" fmla="*/ 586 w 3555"/>
                          <a:gd name="connsiteY1" fmla="*/ 440 h 4251"/>
                          <a:gd name="connsiteX2" fmla="*/ 293 w 3555"/>
                          <a:gd name="connsiteY2" fmla="*/ 586 h 4251"/>
                          <a:gd name="connsiteX3" fmla="*/ 147 w 3555"/>
                          <a:gd name="connsiteY3" fmla="*/ 880 h 4251"/>
                          <a:gd name="connsiteX4" fmla="*/ 0 w 3555"/>
                          <a:gd name="connsiteY4" fmla="*/ 1466 h 4251"/>
                          <a:gd name="connsiteX5" fmla="*/ 147 w 3555"/>
                          <a:gd name="connsiteY5" fmla="*/ 2052 h 4251"/>
                          <a:gd name="connsiteX6" fmla="*/ 293 w 3555"/>
                          <a:gd name="connsiteY6" fmla="*/ 2639 h 4251"/>
                          <a:gd name="connsiteX7" fmla="*/ 880 w 3555"/>
                          <a:gd name="connsiteY7" fmla="*/ 3518 h 4251"/>
                          <a:gd name="connsiteX8" fmla="*/ 1613 w 3555"/>
                          <a:gd name="connsiteY8" fmla="*/ 4105 h 4251"/>
                          <a:gd name="connsiteX9" fmla="*/ 2052 w 3555"/>
                          <a:gd name="connsiteY9" fmla="*/ 4251 h 4251"/>
                          <a:gd name="connsiteX10" fmla="*/ 2932 w 3555"/>
                          <a:gd name="connsiteY10" fmla="*/ 4105 h 4251"/>
                          <a:gd name="connsiteX11" fmla="*/ 3372 w 3555"/>
                          <a:gd name="connsiteY11" fmla="*/ 3665 h 4251"/>
                          <a:gd name="connsiteX12" fmla="*/ 3518 w 3555"/>
                          <a:gd name="connsiteY12" fmla="*/ 3078 h 4251"/>
                          <a:gd name="connsiteX13" fmla="*/ 2785 w 3555"/>
                          <a:gd name="connsiteY13" fmla="*/ 1173 h 4251"/>
                          <a:gd name="connsiteX14" fmla="*/ 2346 w 3555"/>
                          <a:gd name="connsiteY14" fmla="*/ 586 h 4251"/>
                          <a:gd name="connsiteX15" fmla="*/ 2052 w 3555"/>
                          <a:gd name="connsiteY15" fmla="*/ 293 h 4251"/>
                          <a:gd name="connsiteX16" fmla="*/ 1466 w 3555"/>
                          <a:gd name="connsiteY16" fmla="*/ 0 h 4251"/>
                          <a:gd name="connsiteX17" fmla="*/ 1173 w 3555"/>
                          <a:gd name="connsiteY17" fmla="*/ 293 h 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55" h="4251">
                            <a:moveTo>
                              <a:pt x="1173" y="293"/>
                            </a:moveTo>
                            <a:cubicBezTo>
                              <a:pt x="1026" y="293"/>
                              <a:pt x="733" y="293"/>
                              <a:pt x="586" y="440"/>
                            </a:cubicBezTo>
                            <a:lnTo>
                              <a:pt x="293" y="586"/>
                            </a:lnTo>
                            <a:lnTo>
                              <a:pt x="147" y="880"/>
                            </a:lnTo>
                            <a:cubicBezTo>
                              <a:pt x="0" y="1026"/>
                              <a:pt x="0" y="1319"/>
                              <a:pt x="0" y="1466"/>
                            </a:cubicBezTo>
                            <a:cubicBezTo>
                              <a:pt x="0" y="1613"/>
                              <a:pt x="0" y="1906"/>
                              <a:pt x="147" y="2052"/>
                            </a:cubicBezTo>
                            <a:lnTo>
                              <a:pt x="293" y="2639"/>
                            </a:lnTo>
                            <a:cubicBezTo>
                              <a:pt x="440" y="2932"/>
                              <a:pt x="586" y="3225"/>
                              <a:pt x="880" y="3518"/>
                            </a:cubicBezTo>
                            <a:cubicBezTo>
                              <a:pt x="1026" y="3811"/>
                              <a:pt x="1319" y="3958"/>
                              <a:pt x="1613" y="4105"/>
                            </a:cubicBezTo>
                            <a:lnTo>
                              <a:pt x="2052" y="4251"/>
                            </a:lnTo>
                            <a:cubicBezTo>
                              <a:pt x="2346" y="4251"/>
                              <a:pt x="2639" y="4251"/>
                              <a:pt x="2932" y="4105"/>
                            </a:cubicBezTo>
                            <a:cubicBezTo>
                              <a:pt x="3078" y="3958"/>
                              <a:pt x="3225" y="3811"/>
                              <a:pt x="3372" y="3665"/>
                            </a:cubicBezTo>
                            <a:cubicBezTo>
                              <a:pt x="3518" y="3518"/>
                              <a:pt x="3518" y="3372"/>
                              <a:pt x="3518" y="3078"/>
                            </a:cubicBezTo>
                            <a:cubicBezTo>
                              <a:pt x="3665" y="2492"/>
                              <a:pt x="3372" y="1759"/>
                              <a:pt x="2785" y="1173"/>
                            </a:cubicBezTo>
                            <a:lnTo>
                              <a:pt x="2346" y="586"/>
                            </a:lnTo>
                            <a:lnTo>
                              <a:pt x="2052" y="293"/>
                            </a:lnTo>
                            <a:cubicBezTo>
                              <a:pt x="1906" y="147"/>
                              <a:pt x="1759" y="0"/>
                              <a:pt x="1466" y="0"/>
                            </a:cubicBezTo>
                            <a:cubicBezTo>
                              <a:pt x="1466" y="293"/>
                              <a:pt x="1319" y="293"/>
                              <a:pt x="1173" y="29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3" name="任意多边形: 形状 812">
                        <a:extLst>
                          <a:ext uri="{FF2B5EF4-FFF2-40B4-BE49-F238E27FC236}">
                            <a16:creationId xmlns:a16="http://schemas.microsoft.com/office/drawing/2014/main" id="{DF2EC45C-6853-4812-94CD-C2FA5390B950}"/>
                          </a:ext>
                        </a:extLst>
                      </p:cNvPr>
                      <p:cNvSpPr/>
                      <p:nvPr/>
                    </p:nvSpPr>
                    <p:spPr>
                      <a:xfrm>
                        <a:off x="5238199" y="3751069"/>
                        <a:ext cx="11593" cy="9382"/>
                      </a:xfrm>
                      <a:custGeom>
                        <a:avLst/>
                        <a:gdLst>
                          <a:gd name="connsiteX0" fmla="*/ 7110 w 11593"/>
                          <a:gd name="connsiteY0" fmla="*/ 733 h 9382"/>
                          <a:gd name="connsiteX1" fmla="*/ 6523 w 11593"/>
                          <a:gd name="connsiteY1" fmla="*/ 880 h 9382"/>
                          <a:gd name="connsiteX2" fmla="*/ 6230 w 11593"/>
                          <a:gd name="connsiteY2" fmla="*/ 1026 h 9382"/>
                          <a:gd name="connsiteX3" fmla="*/ 3738 w 11593"/>
                          <a:gd name="connsiteY3" fmla="*/ 293 h 9382"/>
                          <a:gd name="connsiteX4" fmla="*/ 3005 w 11593"/>
                          <a:gd name="connsiteY4" fmla="*/ 0 h 9382"/>
                          <a:gd name="connsiteX5" fmla="*/ 1686 w 11593"/>
                          <a:gd name="connsiteY5" fmla="*/ 0 h 9382"/>
                          <a:gd name="connsiteX6" fmla="*/ 513 w 11593"/>
                          <a:gd name="connsiteY6" fmla="*/ 440 h 9382"/>
                          <a:gd name="connsiteX7" fmla="*/ 366 w 11593"/>
                          <a:gd name="connsiteY7" fmla="*/ 3225 h 9382"/>
                          <a:gd name="connsiteX8" fmla="*/ 806 w 11593"/>
                          <a:gd name="connsiteY8" fmla="*/ 4691 h 9382"/>
                          <a:gd name="connsiteX9" fmla="*/ 2126 w 11593"/>
                          <a:gd name="connsiteY9" fmla="*/ 6157 h 9382"/>
                          <a:gd name="connsiteX10" fmla="*/ 4471 w 11593"/>
                          <a:gd name="connsiteY10" fmla="*/ 7476 h 9382"/>
                          <a:gd name="connsiteX11" fmla="*/ 5058 w 11593"/>
                          <a:gd name="connsiteY11" fmla="*/ 7623 h 9382"/>
                          <a:gd name="connsiteX12" fmla="*/ 6084 w 11593"/>
                          <a:gd name="connsiteY12" fmla="*/ 8209 h 9382"/>
                          <a:gd name="connsiteX13" fmla="*/ 9895 w 11593"/>
                          <a:gd name="connsiteY13" fmla="*/ 9382 h 9382"/>
                          <a:gd name="connsiteX14" fmla="*/ 11508 w 11593"/>
                          <a:gd name="connsiteY14" fmla="*/ 6743 h 9382"/>
                          <a:gd name="connsiteX15" fmla="*/ 10628 w 11593"/>
                          <a:gd name="connsiteY15" fmla="*/ 4544 h 9382"/>
                          <a:gd name="connsiteX16" fmla="*/ 10335 w 11593"/>
                          <a:gd name="connsiteY16" fmla="*/ 4251 h 9382"/>
                          <a:gd name="connsiteX17" fmla="*/ 10335 w 11593"/>
                          <a:gd name="connsiteY17" fmla="*/ 3811 h 9382"/>
                          <a:gd name="connsiteX18" fmla="*/ 9309 w 11593"/>
                          <a:gd name="connsiteY18" fmla="*/ 1319 h 9382"/>
                          <a:gd name="connsiteX19" fmla="*/ 7110 w 11593"/>
                          <a:gd name="connsiteY19" fmla="*/ 733 h 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93" h="9382">
                            <a:moveTo>
                              <a:pt x="7110" y="733"/>
                            </a:moveTo>
                            <a:lnTo>
                              <a:pt x="6523" y="880"/>
                            </a:lnTo>
                            <a:lnTo>
                              <a:pt x="6230" y="1026"/>
                            </a:lnTo>
                            <a:cubicBezTo>
                              <a:pt x="5351" y="733"/>
                              <a:pt x="4618" y="440"/>
                              <a:pt x="3738" y="293"/>
                            </a:cubicBezTo>
                            <a:cubicBezTo>
                              <a:pt x="3592" y="147"/>
                              <a:pt x="3298" y="0"/>
                              <a:pt x="3005" y="0"/>
                            </a:cubicBezTo>
                            <a:cubicBezTo>
                              <a:pt x="2565" y="0"/>
                              <a:pt x="2126" y="0"/>
                              <a:pt x="1686" y="0"/>
                            </a:cubicBezTo>
                            <a:cubicBezTo>
                              <a:pt x="1246" y="0"/>
                              <a:pt x="806" y="147"/>
                              <a:pt x="513" y="440"/>
                            </a:cubicBezTo>
                            <a:cubicBezTo>
                              <a:pt x="-220" y="1026"/>
                              <a:pt x="-73" y="2199"/>
                              <a:pt x="366" y="3225"/>
                            </a:cubicBezTo>
                            <a:cubicBezTo>
                              <a:pt x="513" y="3665"/>
                              <a:pt x="513" y="4251"/>
                              <a:pt x="806" y="4691"/>
                            </a:cubicBezTo>
                            <a:cubicBezTo>
                              <a:pt x="1099" y="5277"/>
                              <a:pt x="1539" y="5717"/>
                              <a:pt x="2126" y="6157"/>
                            </a:cubicBezTo>
                            <a:cubicBezTo>
                              <a:pt x="2859" y="6743"/>
                              <a:pt x="3738" y="7183"/>
                              <a:pt x="4471" y="7476"/>
                            </a:cubicBezTo>
                            <a:cubicBezTo>
                              <a:pt x="4618" y="7476"/>
                              <a:pt x="4764" y="7623"/>
                              <a:pt x="5058" y="7623"/>
                            </a:cubicBezTo>
                            <a:cubicBezTo>
                              <a:pt x="5351" y="7770"/>
                              <a:pt x="5644" y="8063"/>
                              <a:pt x="6084" y="8209"/>
                            </a:cubicBezTo>
                            <a:cubicBezTo>
                              <a:pt x="7256" y="8796"/>
                              <a:pt x="8576" y="9382"/>
                              <a:pt x="9895" y="9382"/>
                            </a:cubicBezTo>
                            <a:cubicBezTo>
                              <a:pt x="11361" y="9382"/>
                              <a:pt x="11801" y="7770"/>
                              <a:pt x="11508" y="6743"/>
                            </a:cubicBezTo>
                            <a:cubicBezTo>
                              <a:pt x="11361" y="6010"/>
                              <a:pt x="11068" y="5277"/>
                              <a:pt x="10628" y="4544"/>
                            </a:cubicBezTo>
                            <a:lnTo>
                              <a:pt x="10335" y="4251"/>
                            </a:lnTo>
                            <a:lnTo>
                              <a:pt x="10335" y="3811"/>
                            </a:lnTo>
                            <a:cubicBezTo>
                              <a:pt x="10335" y="2932"/>
                              <a:pt x="10042" y="2052"/>
                              <a:pt x="9309" y="1319"/>
                            </a:cubicBezTo>
                            <a:cubicBezTo>
                              <a:pt x="8576" y="733"/>
                              <a:pt x="7696" y="293"/>
                              <a:pt x="7110" y="73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4" name="任意多边形: 形状 813">
                        <a:extLst>
                          <a:ext uri="{FF2B5EF4-FFF2-40B4-BE49-F238E27FC236}">
                            <a16:creationId xmlns:a16="http://schemas.microsoft.com/office/drawing/2014/main" id="{0674A946-C8EE-424B-BAE6-3A51573E03FF}"/>
                          </a:ext>
                        </a:extLst>
                      </p:cNvPr>
                      <p:cNvSpPr/>
                      <p:nvPr/>
                    </p:nvSpPr>
                    <p:spPr>
                      <a:xfrm>
                        <a:off x="5245733" y="3728249"/>
                        <a:ext cx="3600" cy="4446"/>
                      </a:xfrm>
                      <a:custGeom>
                        <a:avLst/>
                        <a:gdLst>
                          <a:gd name="connsiteX0" fmla="*/ 162 w 3600"/>
                          <a:gd name="connsiteY0" fmla="*/ 684 h 4446"/>
                          <a:gd name="connsiteX1" fmla="*/ 3387 w 3600"/>
                          <a:gd name="connsiteY1" fmla="*/ 3763 h 4446"/>
                          <a:gd name="connsiteX2" fmla="*/ 162 w 3600"/>
                          <a:gd name="connsiteY2" fmla="*/ 684 h 4446"/>
                        </a:gdLst>
                        <a:ahLst/>
                        <a:cxnLst>
                          <a:cxn ang="0">
                            <a:pos x="connsiteX0" y="connsiteY0"/>
                          </a:cxn>
                          <a:cxn ang="0">
                            <a:pos x="connsiteX1" y="connsiteY1"/>
                          </a:cxn>
                          <a:cxn ang="0">
                            <a:pos x="connsiteX2" y="connsiteY2"/>
                          </a:cxn>
                        </a:cxnLst>
                        <a:rect l="l" t="t" r="r" b="b"/>
                        <a:pathLst>
                          <a:path w="3600" h="4446">
                            <a:moveTo>
                              <a:pt x="162" y="684"/>
                            </a:moveTo>
                            <a:cubicBezTo>
                              <a:pt x="-718" y="2297"/>
                              <a:pt x="2214" y="5962"/>
                              <a:pt x="3387" y="3763"/>
                            </a:cubicBezTo>
                            <a:cubicBezTo>
                              <a:pt x="4413" y="2150"/>
                              <a:pt x="1481" y="-1515"/>
                              <a:pt x="162" y="68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5" name="任意多边形: 形状 814">
                        <a:extLst>
                          <a:ext uri="{FF2B5EF4-FFF2-40B4-BE49-F238E27FC236}">
                            <a16:creationId xmlns:a16="http://schemas.microsoft.com/office/drawing/2014/main" id="{4168BE06-F34D-4532-B25F-A09F2D89F7F6}"/>
                          </a:ext>
                        </a:extLst>
                      </p:cNvPr>
                      <p:cNvSpPr/>
                      <p:nvPr/>
                    </p:nvSpPr>
                    <p:spPr>
                      <a:xfrm>
                        <a:off x="5240471" y="3708116"/>
                        <a:ext cx="3958" cy="4104"/>
                      </a:xfrm>
                      <a:custGeom>
                        <a:avLst/>
                        <a:gdLst>
                          <a:gd name="connsiteX0" fmla="*/ 1906 w 3958"/>
                          <a:gd name="connsiteY0" fmla="*/ 440 h 4104"/>
                          <a:gd name="connsiteX1" fmla="*/ 2492 w 3958"/>
                          <a:gd name="connsiteY1" fmla="*/ 733 h 4104"/>
                          <a:gd name="connsiteX2" fmla="*/ 2932 w 3958"/>
                          <a:gd name="connsiteY2" fmla="*/ 1026 h 4104"/>
                          <a:gd name="connsiteX3" fmla="*/ 2932 w 3958"/>
                          <a:gd name="connsiteY3" fmla="*/ 1026 h 4104"/>
                          <a:gd name="connsiteX4" fmla="*/ 3372 w 3958"/>
                          <a:gd name="connsiteY4" fmla="*/ 1320 h 4104"/>
                          <a:gd name="connsiteX5" fmla="*/ 3665 w 3958"/>
                          <a:gd name="connsiteY5" fmla="*/ 1759 h 4104"/>
                          <a:gd name="connsiteX6" fmla="*/ 3812 w 3958"/>
                          <a:gd name="connsiteY6" fmla="*/ 2199 h 4104"/>
                          <a:gd name="connsiteX7" fmla="*/ 3958 w 3958"/>
                          <a:gd name="connsiteY7" fmla="*/ 2639 h 4104"/>
                          <a:gd name="connsiteX8" fmla="*/ 3958 w 3958"/>
                          <a:gd name="connsiteY8" fmla="*/ 3225 h 4104"/>
                          <a:gd name="connsiteX9" fmla="*/ 3812 w 3958"/>
                          <a:gd name="connsiteY9" fmla="*/ 3518 h 4104"/>
                          <a:gd name="connsiteX10" fmla="*/ 3665 w 3958"/>
                          <a:gd name="connsiteY10" fmla="*/ 3812 h 4104"/>
                          <a:gd name="connsiteX11" fmla="*/ 3372 w 3958"/>
                          <a:gd name="connsiteY11" fmla="*/ 3958 h 4104"/>
                          <a:gd name="connsiteX12" fmla="*/ 2639 w 3958"/>
                          <a:gd name="connsiteY12" fmla="*/ 4105 h 4104"/>
                          <a:gd name="connsiteX13" fmla="*/ 2639 w 3958"/>
                          <a:gd name="connsiteY13" fmla="*/ 4105 h 4104"/>
                          <a:gd name="connsiteX14" fmla="*/ 2639 w 3958"/>
                          <a:gd name="connsiteY14" fmla="*/ 4105 h 4104"/>
                          <a:gd name="connsiteX15" fmla="*/ 2346 w 3958"/>
                          <a:gd name="connsiteY15" fmla="*/ 4105 h 4104"/>
                          <a:gd name="connsiteX16" fmla="*/ 2785 w 3958"/>
                          <a:gd name="connsiteY16" fmla="*/ 4105 h 4104"/>
                          <a:gd name="connsiteX17" fmla="*/ 2785 w 3958"/>
                          <a:gd name="connsiteY17" fmla="*/ 4105 h 4104"/>
                          <a:gd name="connsiteX18" fmla="*/ 2346 w 3958"/>
                          <a:gd name="connsiteY18" fmla="*/ 4105 h 4104"/>
                          <a:gd name="connsiteX19" fmla="*/ 1906 w 3958"/>
                          <a:gd name="connsiteY19" fmla="*/ 3958 h 4104"/>
                          <a:gd name="connsiteX20" fmla="*/ 1466 w 3958"/>
                          <a:gd name="connsiteY20" fmla="*/ 3665 h 4104"/>
                          <a:gd name="connsiteX21" fmla="*/ 1026 w 3958"/>
                          <a:gd name="connsiteY21" fmla="*/ 3372 h 4104"/>
                          <a:gd name="connsiteX22" fmla="*/ 293 w 3958"/>
                          <a:gd name="connsiteY22" fmla="*/ 2492 h 4104"/>
                          <a:gd name="connsiteX23" fmla="*/ 147 w 3958"/>
                          <a:gd name="connsiteY23" fmla="*/ 1906 h 4104"/>
                          <a:gd name="connsiteX24" fmla="*/ 0 w 3958"/>
                          <a:gd name="connsiteY24" fmla="*/ 1320 h 4104"/>
                          <a:gd name="connsiteX25" fmla="*/ 0 w 3958"/>
                          <a:gd name="connsiteY25" fmla="*/ 880 h 4104"/>
                          <a:gd name="connsiteX26" fmla="*/ 147 w 3958"/>
                          <a:gd name="connsiteY26" fmla="*/ 733 h 4104"/>
                          <a:gd name="connsiteX27" fmla="*/ 440 w 3958"/>
                          <a:gd name="connsiteY27" fmla="*/ 147 h 4104"/>
                          <a:gd name="connsiteX28" fmla="*/ 733 w 3958"/>
                          <a:gd name="connsiteY28" fmla="*/ 0 h 4104"/>
                          <a:gd name="connsiteX29" fmla="*/ 1026 w 3958"/>
                          <a:gd name="connsiteY29" fmla="*/ 0 h 4104"/>
                          <a:gd name="connsiteX30" fmla="*/ 1319 w 3958"/>
                          <a:gd name="connsiteY30" fmla="*/ 0 h 4104"/>
                          <a:gd name="connsiteX31" fmla="*/ 1906 w 3958"/>
                          <a:gd name="connsiteY31" fmla="*/ 147 h 4104"/>
                          <a:gd name="connsiteX32" fmla="*/ 1906 w 3958"/>
                          <a:gd name="connsiteY32" fmla="*/ 440 h 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58" h="4104">
                            <a:moveTo>
                              <a:pt x="1906" y="440"/>
                            </a:moveTo>
                            <a:cubicBezTo>
                              <a:pt x="2199" y="587"/>
                              <a:pt x="2346" y="587"/>
                              <a:pt x="2492" y="733"/>
                            </a:cubicBezTo>
                            <a:cubicBezTo>
                              <a:pt x="2639" y="880"/>
                              <a:pt x="2785" y="880"/>
                              <a:pt x="2932" y="1026"/>
                            </a:cubicBezTo>
                            <a:lnTo>
                              <a:pt x="2932" y="1026"/>
                            </a:lnTo>
                            <a:cubicBezTo>
                              <a:pt x="3078" y="1173"/>
                              <a:pt x="3225" y="1173"/>
                              <a:pt x="3372" y="1320"/>
                            </a:cubicBezTo>
                            <a:cubicBezTo>
                              <a:pt x="3518" y="1466"/>
                              <a:pt x="3518" y="1613"/>
                              <a:pt x="3665" y="1759"/>
                            </a:cubicBezTo>
                            <a:cubicBezTo>
                              <a:pt x="3812" y="1906"/>
                              <a:pt x="3812" y="2052"/>
                              <a:pt x="3812" y="2199"/>
                            </a:cubicBezTo>
                            <a:cubicBezTo>
                              <a:pt x="3812" y="2346"/>
                              <a:pt x="3958" y="2492"/>
                              <a:pt x="3958" y="2639"/>
                            </a:cubicBezTo>
                            <a:cubicBezTo>
                              <a:pt x="3958" y="2932"/>
                              <a:pt x="3958" y="3079"/>
                              <a:pt x="3958" y="3225"/>
                            </a:cubicBezTo>
                            <a:lnTo>
                              <a:pt x="3812" y="3518"/>
                            </a:lnTo>
                            <a:lnTo>
                              <a:pt x="3665" y="3812"/>
                            </a:lnTo>
                            <a:lnTo>
                              <a:pt x="3372" y="3958"/>
                            </a:lnTo>
                            <a:lnTo>
                              <a:pt x="2639" y="4105"/>
                            </a:lnTo>
                            <a:lnTo>
                              <a:pt x="2639" y="4105"/>
                            </a:lnTo>
                            <a:lnTo>
                              <a:pt x="2639" y="4105"/>
                            </a:lnTo>
                            <a:lnTo>
                              <a:pt x="2346" y="4105"/>
                            </a:lnTo>
                            <a:lnTo>
                              <a:pt x="2785" y="4105"/>
                            </a:lnTo>
                            <a:lnTo>
                              <a:pt x="2785" y="4105"/>
                            </a:lnTo>
                            <a:cubicBezTo>
                              <a:pt x="2639" y="4105"/>
                              <a:pt x="2492" y="4105"/>
                              <a:pt x="2346" y="4105"/>
                            </a:cubicBezTo>
                            <a:cubicBezTo>
                              <a:pt x="2199" y="4105"/>
                              <a:pt x="2052" y="4105"/>
                              <a:pt x="1906" y="3958"/>
                            </a:cubicBezTo>
                            <a:lnTo>
                              <a:pt x="1466" y="3665"/>
                            </a:lnTo>
                            <a:lnTo>
                              <a:pt x="1026" y="3372"/>
                            </a:lnTo>
                            <a:cubicBezTo>
                              <a:pt x="733" y="3079"/>
                              <a:pt x="440" y="2785"/>
                              <a:pt x="293" y="2492"/>
                            </a:cubicBezTo>
                            <a:lnTo>
                              <a:pt x="147" y="1906"/>
                            </a:lnTo>
                            <a:cubicBezTo>
                              <a:pt x="147" y="1759"/>
                              <a:pt x="0" y="1466"/>
                              <a:pt x="0" y="1320"/>
                            </a:cubicBezTo>
                            <a:lnTo>
                              <a:pt x="0" y="880"/>
                            </a:lnTo>
                            <a:cubicBezTo>
                              <a:pt x="0" y="733"/>
                              <a:pt x="0" y="733"/>
                              <a:pt x="147" y="733"/>
                            </a:cubicBezTo>
                            <a:cubicBezTo>
                              <a:pt x="147" y="587"/>
                              <a:pt x="293" y="293"/>
                              <a:pt x="440" y="147"/>
                            </a:cubicBezTo>
                            <a:cubicBezTo>
                              <a:pt x="586" y="0"/>
                              <a:pt x="586" y="0"/>
                              <a:pt x="733" y="0"/>
                            </a:cubicBezTo>
                            <a:cubicBezTo>
                              <a:pt x="880" y="0"/>
                              <a:pt x="880" y="0"/>
                              <a:pt x="1026" y="0"/>
                            </a:cubicBezTo>
                            <a:cubicBezTo>
                              <a:pt x="1319" y="0"/>
                              <a:pt x="1173" y="0"/>
                              <a:pt x="1319" y="0"/>
                            </a:cubicBezTo>
                            <a:cubicBezTo>
                              <a:pt x="1466" y="0"/>
                              <a:pt x="1613" y="0"/>
                              <a:pt x="1906" y="147"/>
                            </a:cubicBezTo>
                            <a:lnTo>
                              <a:pt x="1906" y="440"/>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6" name="任意多边形: 形状 815">
                        <a:extLst>
                          <a:ext uri="{FF2B5EF4-FFF2-40B4-BE49-F238E27FC236}">
                            <a16:creationId xmlns:a16="http://schemas.microsoft.com/office/drawing/2014/main" id="{B8071264-7B65-4F30-A325-AE9A8A2F0C1D}"/>
                          </a:ext>
                        </a:extLst>
                      </p:cNvPr>
                      <p:cNvSpPr/>
                      <p:nvPr/>
                    </p:nvSpPr>
                    <p:spPr>
                      <a:xfrm>
                        <a:off x="5339287" y="3769740"/>
                        <a:ext cx="18067" cy="15192"/>
                      </a:xfrm>
                      <a:custGeom>
                        <a:avLst/>
                        <a:gdLst>
                          <a:gd name="connsiteX0" fmla="*/ 12450 w 18067"/>
                          <a:gd name="connsiteY0" fmla="*/ 3465 h 15192"/>
                          <a:gd name="connsiteX1" fmla="*/ 17874 w 18067"/>
                          <a:gd name="connsiteY1" fmla="*/ 12847 h 15192"/>
                          <a:gd name="connsiteX2" fmla="*/ 14355 w 18067"/>
                          <a:gd name="connsiteY2" fmla="*/ 15193 h 15192"/>
                          <a:gd name="connsiteX3" fmla="*/ 10691 w 18067"/>
                          <a:gd name="connsiteY3" fmla="*/ 13873 h 15192"/>
                          <a:gd name="connsiteX4" fmla="*/ 2774 w 18067"/>
                          <a:gd name="connsiteY4" fmla="*/ 7863 h 15192"/>
                          <a:gd name="connsiteX5" fmla="*/ 1162 w 18067"/>
                          <a:gd name="connsiteY5" fmla="*/ 5224 h 15192"/>
                          <a:gd name="connsiteX6" fmla="*/ 575 w 18067"/>
                          <a:gd name="connsiteY6" fmla="*/ 4345 h 15192"/>
                          <a:gd name="connsiteX7" fmla="*/ 1308 w 18067"/>
                          <a:gd name="connsiteY7" fmla="*/ 93 h 15192"/>
                          <a:gd name="connsiteX8" fmla="*/ 6732 w 18067"/>
                          <a:gd name="connsiteY8" fmla="*/ 826 h 15192"/>
                          <a:gd name="connsiteX9" fmla="*/ 12450 w 18067"/>
                          <a:gd name="connsiteY9" fmla="*/ 3465 h 1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67" h="15192">
                            <a:moveTo>
                              <a:pt x="12450" y="3465"/>
                            </a:moveTo>
                            <a:cubicBezTo>
                              <a:pt x="15675" y="5811"/>
                              <a:pt x="18900" y="9475"/>
                              <a:pt x="17874" y="12847"/>
                            </a:cubicBezTo>
                            <a:cubicBezTo>
                              <a:pt x="17434" y="14167"/>
                              <a:pt x="16114" y="15193"/>
                              <a:pt x="14355" y="15193"/>
                            </a:cubicBezTo>
                            <a:cubicBezTo>
                              <a:pt x="13183" y="15193"/>
                              <a:pt x="11863" y="14606"/>
                              <a:pt x="10691" y="13873"/>
                            </a:cubicBezTo>
                            <a:cubicBezTo>
                              <a:pt x="7905" y="12407"/>
                              <a:pt x="4973" y="10062"/>
                              <a:pt x="2774" y="7863"/>
                            </a:cubicBezTo>
                            <a:cubicBezTo>
                              <a:pt x="2041" y="6983"/>
                              <a:pt x="1455" y="6104"/>
                              <a:pt x="1162" y="5224"/>
                            </a:cubicBezTo>
                            <a:lnTo>
                              <a:pt x="575" y="4345"/>
                            </a:lnTo>
                            <a:cubicBezTo>
                              <a:pt x="-157" y="2879"/>
                              <a:pt x="-451" y="387"/>
                              <a:pt x="1308" y="93"/>
                            </a:cubicBezTo>
                            <a:cubicBezTo>
                              <a:pt x="2921" y="-200"/>
                              <a:pt x="4827" y="240"/>
                              <a:pt x="6732" y="826"/>
                            </a:cubicBezTo>
                            <a:cubicBezTo>
                              <a:pt x="8785" y="1413"/>
                              <a:pt x="10691" y="2292"/>
                              <a:pt x="12450" y="346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17" name="任意多边形: 形状 816">
                        <a:extLst>
                          <a:ext uri="{FF2B5EF4-FFF2-40B4-BE49-F238E27FC236}">
                            <a16:creationId xmlns:a16="http://schemas.microsoft.com/office/drawing/2014/main" id="{AC10AFE8-1C79-4E61-8339-74045C695E30}"/>
                          </a:ext>
                        </a:extLst>
                      </p:cNvPr>
                      <p:cNvSpPr/>
                      <p:nvPr/>
                    </p:nvSpPr>
                    <p:spPr>
                      <a:xfrm>
                        <a:off x="5425364" y="3843424"/>
                        <a:ext cx="6266" cy="7036"/>
                      </a:xfrm>
                      <a:custGeom>
                        <a:avLst/>
                        <a:gdLst>
                          <a:gd name="connsiteX0" fmla="*/ 4215 w 6266"/>
                          <a:gd name="connsiteY0" fmla="*/ 1173 h 7036"/>
                          <a:gd name="connsiteX1" fmla="*/ 3921 w 6266"/>
                          <a:gd name="connsiteY1" fmla="*/ 1026 h 7036"/>
                          <a:gd name="connsiteX2" fmla="*/ 3775 w 6266"/>
                          <a:gd name="connsiteY2" fmla="*/ 880 h 7036"/>
                          <a:gd name="connsiteX3" fmla="*/ 3042 w 6266"/>
                          <a:gd name="connsiteY3" fmla="*/ 293 h 7036"/>
                          <a:gd name="connsiteX4" fmla="*/ 1869 w 6266"/>
                          <a:gd name="connsiteY4" fmla="*/ 0 h 7036"/>
                          <a:gd name="connsiteX5" fmla="*/ 1136 w 6266"/>
                          <a:gd name="connsiteY5" fmla="*/ 293 h 7036"/>
                          <a:gd name="connsiteX6" fmla="*/ 696 w 6266"/>
                          <a:gd name="connsiteY6" fmla="*/ 880 h 7036"/>
                          <a:gd name="connsiteX7" fmla="*/ 696 w 6266"/>
                          <a:gd name="connsiteY7" fmla="*/ 880 h 7036"/>
                          <a:gd name="connsiteX8" fmla="*/ 403 w 6266"/>
                          <a:gd name="connsiteY8" fmla="*/ 1173 h 7036"/>
                          <a:gd name="connsiteX9" fmla="*/ 110 w 6266"/>
                          <a:gd name="connsiteY9" fmla="*/ 1759 h 7036"/>
                          <a:gd name="connsiteX10" fmla="*/ 110 w 6266"/>
                          <a:gd name="connsiteY10" fmla="*/ 3078 h 7036"/>
                          <a:gd name="connsiteX11" fmla="*/ 257 w 6266"/>
                          <a:gd name="connsiteY11" fmla="*/ 3665 h 7036"/>
                          <a:gd name="connsiteX12" fmla="*/ 843 w 6266"/>
                          <a:gd name="connsiteY12" fmla="*/ 4544 h 7036"/>
                          <a:gd name="connsiteX13" fmla="*/ 1136 w 6266"/>
                          <a:gd name="connsiteY13" fmla="*/ 4838 h 7036"/>
                          <a:gd name="connsiteX14" fmla="*/ 1136 w 6266"/>
                          <a:gd name="connsiteY14" fmla="*/ 4838 h 7036"/>
                          <a:gd name="connsiteX15" fmla="*/ 1576 w 6266"/>
                          <a:gd name="connsiteY15" fmla="*/ 5424 h 7036"/>
                          <a:gd name="connsiteX16" fmla="*/ 1722 w 6266"/>
                          <a:gd name="connsiteY16" fmla="*/ 5570 h 7036"/>
                          <a:gd name="connsiteX17" fmla="*/ 1869 w 6266"/>
                          <a:gd name="connsiteY17" fmla="*/ 5717 h 7036"/>
                          <a:gd name="connsiteX18" fmla="*/ 2309 w 6266"/>
                          <a:gd name="connsiteY18" fmla="*/ 6010 h 7036"/>
                          <a:gd name="connsiteX19" fmla="*/ 2895 w 6266"/>
                          <a:gd name="connsiteY19" fmla="*/ 6450 h 7036"/>
                          <a:gd name="connsiteX20" fmla="*/ 3628 w 6266"/>
                          <a:gd name="connsiteY20" fmla="*/ 6890 h 7036"/>
                          <a:gd name="connsiteX21" fmla="*/ 4215 w 6266"/>
                          <a:gd name="connsiteY21" fmla="*/ 7037 h 7036"/>
                          <a:gd name="connsiteX22" fmla="*/ 4801 w 6266"/>
                          <a:gd name="connsiteY22" fmla="*/ 7037 h 7036"/>
                          <a:gd name="connsiteX23" fmla="*/ 5241 w 6266"/>
                          <a:gd name="connsiteY23" fmla="*/ 6890 h 7036"/>
                          <a:gd name="connsiteX24" fmla="*/ 5827 w 6266"/>
                          <a:gd name="connsiteY24" fmla="*/ 6450 h 7036"/>
                          <a:gd name="connsiteX25" fmla="*/ 6120 w 6266"/>
                          <a:gd name="connsiteY25" fmla="*/ 6010 h 7036"/>
                          <a:gd name="connsiteX26" fmla="*/ 6267 w 6266"/>
                          <a:gd name="connsiteY26" fmla="*/ 5424 h 7036"/>
                          <a:gd name="connsiteX27" fmla="*/ 6267 w 6266"/>
                          <a:gd name="connsiteY27" fmla="*/ 4691 h 7036"/>
                          <a:gd name="connsiteX28" fmla="*/ 5974 w 6266"/>
                          <a:gd name="connsiteY28" fmla="*/ 3665 h 7036"/>
                          <a:gd name="connsiteX29" fmla="*/ 5827 w 6266"/>
                          <a:gd name="connsiteY29" fmla="*/ 3225 h 7036"/>
                          <a:gd name="connsiteX30" fmla="*/ 5387 w 6266"/>
                          <a:gd name="connsiteY30" fmla="*/ 2345 h 7036"/>
                          <a:gd name="connsiteX31" fmla="*/ 5241 w 6266"/>
                          <a:gd name="connsiteY31" fmla="*/ 2052 h 7036"/>
                          <a:gd name="connsiteX32" fmla="*/ 4655 w 6266"/>
                          <a:gd name="connsiteY32" fmla="*/ 1319 h 7036"/>
                          <a:gd name="connsiteX33" fmla="*/ 4215 w 6266"/>
                          <a:gd name="connsiteY33" fmla="*/ 1173 h 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266" h="7036">
                            <a:moveTo>
                              <a:pt x="4215" y="1173"/>
                            </a:moveTo>
                            <a:lnTo>
                              <a:pt x="3921" y="1026"/>
                            </a:lnTo>
                            <a:lnTo>
                              <a:pt x="3775" y="880"/>
                            </a:lnTo>
                            <a:cubicBezTo>
                              <a:pt x="3628" y="733"/>
                              <a:pt x="3335" y="586"/>
                              <a:pt x="3042" y="293"/>
                            </a:cubicBezTo>
                            <a:cubicBezTo>
                              <a:pt x="2602" y="147"/>
                              <a:pt x="2309" y="0"/>
                              <a:pt x="1869" y="0"/>
                            </a:cubicBezTo>
                            <a:cubicBezTo>
                              <a:pt x="1576" y="0"/>
                              <a:pt x="1283" y="147"/>
                              <a:pt x="1136" y="293"/>
                            </a:cubicBezTo>
                            <a:cubicBezTo>
                              <a:pt x="990" y="440"/>
                              <a:pt x="843" y="586"/>
                              <a:pt x="696" y="880"/>
                            </a:cubicBezTo>
                            <a:lnTo>
                              <a:pt x="696" y="880"/>
                            </a:lnTo>
                            <a:lnTo>
                              <a:pt x="403" y="1173"/>
                            </a:lnTo>
                            <a:cubicBezTo>
                              <a:pt x="257" y="1319"/>
                              <a:pt x="110" y="1613"/>
                              <a:pt x="110" y="1759"/>
                            </a:cubicBezTo>
                            <a:cubicBezTo>
                              <a:pt x="-37" y="2199"/>
                              <a:pt x="-37" y="2639"/>
                              <a:pt x="110" y="3078"/>
                            </a:cubicBezTo>
                            <a:lnTo>
                              <a:pt x="257" y="3665"/>
                            </a:lnTo>
                            <a:cubicBezTo>
                              <a:pt x="403" y="3958"/>
                              <a:pt x="550" y="4251"/>
                              <a:pt x="843" y="4544"/>
                            </a:cubicBezTo>
                            <a:lnTo>
                              <a:pt x="1136" y="4838"/>
                            </a:lnTo>
                            <a:lnTo>
                              <a:pt x="1136" y="4838"/>
                            </a:lnTo>
                            <a:cubicBezTo>
                              <a:pt x="1283" y="4984"/>
                              <a:pt x="1429" y="5277"/>
                              <a:pt x="1576" y="5424"/>
                            </a:cubicBezTo>
                            <a:lnTo>
                              <a:pt x="1722" y="5570"/>
                            </a:lnTo>
                            <a:lnTo>
                              <a:pt x="1869" y="5717"/>
                            </a:lnTo>
                            <a:cubicBezTo>
                              <a:pt x="2016" y="5864"/>
                              <a:pt x="2162" y="5864"/>
                              <a:pt x="2309" y="6010"/>
                            </a:cubicBezTo>
                            <a:lnTo>
                              <a:pt x="2895" y="6450"/>
                            </a:lnTo>
                            <a:lnTo>
                              <a:pt x="3628" y="6890"/>
                            </a:lnTo>
                            <a:lnTo>
                              <a:pt x="4215" y="7037"/>
                            </a:lnTo>
                            <a:lnTo>
                              <a:pt x="4801" y="7037"/>
                            </a:lnTo>
                            <a:lnTo>
                              <a:pt x="5241" y="6890"/>
                            </a:lnTo>
                            <a:cubicBezTo>
                              <a:pt x="5534" y="6743"/>
                              <a:pt x="5681" y="6597"/>
                              <a:pt x="5827" y="6450"/>
                            </a:cubicBezTo>
                            <a:cubicBezTo>
                              <a:pt x="5974" y="6303"/>
                              <a:pt x="5974" y="6157"/>
                              <a:pt x="6120" y="6010"/>
                            </a:cubicBezTo>
                            <a:cubicBezTo>
                              <a:pt x="6267" y="5864"/>
                              <a:pt x="6267" y="5570"/>
                              <a:pt x="6267" y="5424"/>
                            </a:cubicBezTo>
                            <a:cubicBezTo>
                              <a:pt x="6267" y="5277"/>
                              <a:pt x="6267" y="4984"/>
                              <a:pt x="6267" y="4691"/>
                            </a:cubicBezTo>
                            <a:cubicBezTo>
                              <a:pt x="6267" y="4398"/>
                              <a:pt x="6120" y="4105"/>
                              <a:pt x="5974" y="3665"/>
                            </a:cubicBezTo>
                            <a:lnTo>
                              <a:pt x="5827" y="3225"/>
                            </a:lnTo>
                            <a:lnTo>
                              <a:pt x="5387" y="2345"/>
                            </a:lnTo>
                            <a:lnTo>
                              <a:pt x="5241" y="2052"/>
                            </a:lnTo>
                            <a:cubicBezTo>
                              <a:pt x="5094" y="1759"/>
                              <a:pt x="4801" y="1613"/>
                              <a:pt x="4655" y="1319"/>
                            </a:cubicBezTo>
                            <a:lnTo>
                              <a:pt x="4215" y="1173"/>
                            </a:ln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18" name="图形 2">
                        <a:extLst>
                          <a:ext uri="{FF2B5EF4-FFF2-40B4-BE49-F238E27FC236}">
                            <a16:creationId xmlns:a16="http://schemas.microsoft.com/office/drawing/2014/main" id="{45A3CD54-AFD0-4B54-B640-AA8BE43D1486}"/>
                          </a:ext>
                        </a:extLst>
                      </p:cNvPr>
                      <p:cNvGrpSpPr/>
                      <p:nvPr/>
                    </p:nvGrpSpPr>
                    <p:grpSpPr>
                      <a:xfrm>
                        <a:off x="5438411" y="3897811"/>
                        <a:ext cx="4654" cy="4902"/>
                        <a:chOff x="5438411" y="3897811"/>
                        <a:chExt cx="4654" cy="4902"/>
                      </a:xfrm>
                      <a:solidFill>
                        <a:srgbClr val="769F4F"/>
                      </a:solidFill>
                    </p:grpSpPr>
                    <p:sp>
                      <p:nvSpPr>
                        <p:cNvPr id="819" name="任意多边形: 形状 818">
                          <a:extLst>
                            <a:ext uri="{FF2B5EF4-FFF2-40B4-BE49-F238E27FC236}">
                              <a16:creationId xmlns:a16="http://schemas.microsoft.com/office/drawing/2014/main" id="{E6134AC4-6EAE-40EB-9879-F3226E112BF3}"/>
                            </a:ext>
                          </a:extLst>
                        </p:cNvPr>
                        <p:cNvSpPr/>
                        <p:nvPr/>
                      </p:nvSpPr>
                      <p:spPr>
                        <a:xfrm>
                          <a:off x="5438411" y="3897811"/>
                          <a:ext cx="4654" cy="4902"/>
                        </a:xfrm>
                        <a:custGeom>
                          <a:avLst/>
                          <a:gdLst>
                            <a:gd name="connsiteX0" fmla="*/ 3188 w 4654"/>
                            <a:gd name="connsiteY0" fmla="*/ 147 h 4902"/>
                            <a:gd name="connsiteX1" fmla="*/ 1869 w 4654"/>
                            <a:gd name="connsiteY1" fmla="*/ 147 h 4902"/>
                            <a:gd name="connsiteX2" fmla="*/ 1869 w 4654"/>
                            <a:gd name="connsiteY2" fmla="*/ 147 h 4902"/>
                            <a:gd name="connsiteX3" fmla="*/ 1722 w 4654"/>
                            <a:gd name="connsiteY3" fmla="*/ 147 h 4902"/>
                            <a:gd name="connsiteX4" fmla="*/ 1869 w 4654"/>
                            <a:gd name="connsiteY4" fmla="*/ 147 h 4902"/>
                            <a:gd name="connsiteX5" fmla="*/ 1869 w 4654"/>
                            <a:gd name="connsiteY5" fmla="*/ 147 h 4902"/>
                            <a:gd name="connsiteX6" fmla="*/ 1722 w 4654"/>
                            <a:gd name="connsiteY6" fmla="*/ 147 h 4902"/>
                            <a:gd name="connsiteX7" fmla="*/ 1429 w 4654"/>
                            <a:gd name="connsiteY7" fmla="*/ 147 h 4902"/>
                            <a:gd name="connsiteX8" fmla="*/ 1722 w 4654"/>
                            <a:gd name="connsiteY8" fmla="*/ 147 h 4902"/>
                            <a:gd name="connsiteX9" fmla="*/ 1576 w 4654"/>
                            <a:gd name="connsiteY9" fmla="*/ 0 h 4902"/>
                            <a:gd name="connsiteX10" fmla="*/ 843 w 4654"/>
                            <a:gd name="connsiteY10" fmla="*/ 0 h 4902"/>
                            <a:gd name="connsiteX11" fmla="*/ 403 w 4654"/>
                            <a:gd name="connsiteY11" fmla="*/ 293 h 4902"/>
                            <a:gd name="connsiteX12" fmla="*/ 110 w 4654"/>
                            <a:gd name="connsiteY12" fmla="*/ 880 h 4902"/>
                            <a:gd name="connsiteX13" fmla="*/ 110 w 4654"/>
                            <a:gd name="connsiteY13" fmla="*/ 1906 h 4902"/>
                            <a:gd name="connsiteX14" fmla="*/ 110 w 4654"/>
                            <a:gd name="connsiteY14" fmla="*/ 2052 h 4902"/>
                            <a:gd name="connsiteX15" fmla="*/ 110 w 4654"/>
                            <a:gd name="connsiteY15" fmla="*/ 2346 h 4902"/>
                            <a:gd name="connsiteX16" fmla="*/ 110 w 4654"/>
                            <a:gd name="connsiteY16" fmla="*/ 2639 h 4902"/>
                            <a:gd name="connsiteX17" fmla="*/ 110 w 4654"/>
                            <a:gd name="connsiteY17" fmla="*/ 2785 h 4902"/>
                            <a:gd name="connsiteX18" fmla="*/ 403 w 4654"/>
                            <a:gd name="connsiteY18" fmla="*/ 3518 h 4902"/>
                            <a:gd name="connsiteX19" fmla="*/ 1283 w 4654"/>
                            <a:gd name="connsiteY19" fmla="*/ 4544 h 4902"/>
                            <a:gd name="connsiteX20" fmla="*/ 1869 w 4654"/>
                            <a:gd name="connsiteY20" fmla="*/ 4838 h 4902"/>
                            <a:gd name="connsiteX21" fmla="*/ 2016 w 4654"/>
                            <a:gd name="connsiteY21" fmla="*/ 4838 h 4902"/>
                            <a:gd name="connsiteX22" fmla="*/ 2309 w 4654"/>
                            <a:gd name="connsiteY22" fmla="*/ 4838 h 4902"/>
                            <a:gd name="connsiteX23" fmla="*/ 2602 w 4654"/>
                            <a:gd name="connsiteY23" fmla="*/ 4838 h 4902"/>
                            <a:gd name="connsiteX24" fmla="*/ 3188 w 4654"/>
                            <a:gd name="connsiteY24" fmla="*/ 4838 h 4902"/>
                            <a:gd name="connsiteX25" fmla="*/ 3335 w 4654"/>
                            <a:gd name="connsiteY25" fmla="*/ 4838 h 4902"/>
                            <a:gd name="connsiteX26" fmla="*/ 3921 w 4654"/>
                            <a:gd name="connsiteY26" fmla="*/ 4544 h 4902"/>
                            <a:gd name="connsiteX27" fmla="*/ 4361 w 4654"/>
                            <a:gd name="connsiteY27" fmla="*/ 3958 h 4902"/>
                            <a:gd name="connsiteX28" fmla="*/ 4508 w 4654"/>
                            <a:gd name="connsiteY28" fmla="*/ 3518 h 4902"/>
                            <a:gd name="connsiteX29" fmla="*/ 4655 w 4654"/>
                            <a:gd name="connsiteY29" fmla="*/ 2639 h 4902"/>
                            <a:gd name="connsiteX30" fmla="*/ 4508 w 4654"/>
                            <a:gd name="connsiteY30" fmla="*/ 2052 h 4902"/>
                            <a:gd name="connsiteX31" fmla="*/ 4215 w 4654"/>
                            <a:gd name="connsiteY31" fmla="*/ 1173 h 4902"/>
                            <a:gd name="connsiteX32" fmla="*/ 3921 w 4654"/>
                            <a:gd name="connsiteY32" fmla="*/ 733 h 4902"/>
                            <a:gd name="connsiteX33" fmla="*/ 3188 w 4654"/>
                            <a:gd name="connsiteY33" fmla="*/ 147 h 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54" h="4902">
                              <a:moveTo>
                                <a:pt x="3188" y="147"/>
                              </a:moveTo>
                              <a:cubicBezTo>
                                <a:pt x="2749" y="0"/>
                                <a:pt x="2309" y="0"/>
                                <a:pt x="1869" y="147"/>
                              </a:cubicBezTo>
                              <a:lnTo>
                                <a:pt x="1869" y="147"/>
                              </a:lnTo>
                              <a:lnTo>
                                <a:pt x="1722" y="147"/>
                              </a:lnTo>
                              <a:lnTo>
                                <a:pt x="1869" y="147"/>
                              </a:lnTo>
                              <a:lnTo>
                                <a:pt x="1869" y="147"/>
                              </a:lnTo>
                              <a:lnTo>
                                <a:pt x="1722" y="147"/>
                              </a:lnTo>
                              <a:lnTo>
                                <a:pt x="1429" y="147"/>
                              </a:lnTo>
                              <a:lnTo>
                                <a:pt x="1722" y="147"/>
                              </a:lnTo>
                              <a:lnTo>
                                <a:pt x="1576" y="0"/>
                              </a:lnTo>
                              <a:cubicBezTo>
                                <a:pt x="1283" y="0"/>
                                <a:pt x="1136" y="0"/>
                                <a:pt x="843" y="0"/>
                              </a:cubicBezTo>
                              <a:cubicBezTo>
                                <a:pt x="696" y="147"/>
                                <a:pt x="550" y="147"/>
                                <a:pt x="403" y="293"/>
                              </a:cubicBezTo>
                              <a:cubicBezTo>
                                <a:pt x="257" y="440"/>
                                <a:pt x="110" y="587"/>
                                <a:pt x="110" y="880"/>
                              </a:cubicBezTo>
                              <a:cubicBezTo>
                                <a:pt x="-37" y="1173"/>
                                <a:pt x="-37" y="1466"/>
                                <a:pt x="110" y="1906"/>
                              </a:cubicBezTo>
                              <a:lnTo>
                                <a:pt x="110" y="2052"/>
                              </a:lnTo>
                              <a:lnTo>
                                <a:pt x="110" y="2346"/>
                              </a:lnTo>
                              <a:cubicBezTo>
                                <a:pt x="110" y="2492"/>
                                <a:pt x="110" y="2492"/>
                                <a:pt x="110" y="2639"/>
                              </a:cubicBezTo>
                              <a:lnTo>
                                <a:pt x="110" y="2785"/>
                              </a:lnTo>
                              <a:cubicBezTo>
                                <a:pt x="257" y="2932"/>
                                <a:pt x="257" y="3225"/>
                                <a:pt x="403" y="3518"/>
                              </a:cubicBezTo>
                              <a:cubicBezTo>
                                <a:pt x="696" y="3958"/>
                                <a:pt x="843" y="4251"/>
                                <a:pt x="1283" y="4544"/>
                              </a:cubicBezTo>
                              <a:cubicBezTo>
                                <a:pt x="1429" y="4691"/>
                                <a:pt x="1722" y="4838"/>
                                <a:pt x="1869" y="4838"/>
                              </a:cubicBezTo>
                              <a:lnTo>
                                <a:pt x="2016" y="4838"/>
                              </a:lnTo>
                              <a:lnTo>
                                <a:pt x="2309" y="4838"/>
                              </a:lnTo>
                              <a:lnTo>
                                <a:pt x="2602" y="4838"/>
                              </a:lnTo>
                              <a:cubicBezTo>
                                <a:pt x="2895" y="4984"/>
                                <a:pt x="3042" y="4838"/>
                                <a:pt x="3188" y="4838"/>
                              </a:cubicBezTo>
                              <a:lnTo>
                                <a:pt x="3335" y="4838"/>
                              </a:lnTo>
                              <a:cubicBezTo>
                                <a:pt x="3628" y="4838"/>
                                <a:pt x="3775" y="4691"/>
                                <a:pt x="3921" y="4544"/>
                              </a:cubicBezTo>
                              <a:cubicBezTo>
                                <a:pt x="4068" y="4398"/>
                                <a:pt x="4361" y="4251"/>
                                <a:pt x="4361" y="3958"/>
                              </a:cubicBezTo>
                              <a:lnTo>
                                <a:pt x="4508" y="3518"/>
                              </a:lnTo>
                              <a:cubicBezTo>
                                <a:pt x="4655" y="3225"/>
                                <a:pt x="4655" y="2932"/>
                                <a:pt x="4655" y="2639"/>
                              </a:cubicBezTo>
                              <a:cubicBezTo>
                                <a:pt x="4655" y="2492"/>
                                <a:pt x="4655" y="2199"/>
                                <a:pt x="4508" y="2052"/>
                              </a:cubicBezTo>
                              <a:cubicBezTo>
                                <a:pt x="4508" y="1759"/>
                                <a:pt x="4361" y="1466"/>
                                <a:pt x="4215" y="1173"/>
                              </a:cubicBezTo>
                              <a:lnTo>
                                <a:pt x="3921" y="733"/>
                              </a:lnTo>
                              <a:cubicBezTo>
                                <a:pt x="3921" y="440"/>
                                <a:pt x="3628" y="293"/>
                                <a:pt x="3188" y="147"/>
                              </a:cubicBezTo>
                              <a:close/>
                            </a:path>
                          </a:pathLst>
                        </a:custGeom>
                        <a:solidFill>
                          <a:srgbClr val="769F4F"/>
                        </a:solidFill>
                        <a:ln w="14633" cap="flat">
                          <a:noFill/>
                          <a:prstDash val="solid"/>
                          <a:miter/>
                        </a:ln>
                      </p:spPr>
                      <p:txBody>
                        <a:bodyPr rtlCol="0" anchor="ctr"/>
                        <a:lstStyle/>
                        <a:p>
                          <a:endParaRPr lang="zh-CN" altLang="en-US"/>
                        </a:p>
                      </p:txBody>
                    </p:sp>
                    <p:sp>
                      <p:nvSpPr>
                        <p:cNvPr id="820" name="任意多边形: 形状 819">
                          <a:extLst>
                            <a:ext uri="{FF2B5EF4-FFF2-40B4-BE49-F238E27FC236}">
                              <a16:creationId xmlns:a16="http://schemas.microsoft.com/office/drawing/2014/main" id="{5AF08F2A-15B8-4E4B-B34C-9C530E0DBB7C}"/>
                            </a:ext>
                          </a:extLst>
                        </p:cNvPr>
                        <p:cNvSpPr/>
                        <p:nvPr/>
                      </p:nvSpPr>
                      <p:spPr>
                        <a:xfrm>
                          <a:off x="5440133" y="3897957"/>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821" name="任意多边形: 形状 820">
                        <a:extLst>
                          <a:ext uri="{FF2B5EF4-FFF2-40B4-BE49-F238E27FC236}">
                            <a16:creationId xmlns:a16="http://schemas.microsoft.com/office/drawing/2014/main" id="{2A4AF50B-4AC5-4CF4-8D73-90DA18DB5DA0}"/>
                          </a:ext>
                        </a:extLst>
                      </p:cNvPr>
                      <p:cNvSpPr/>
                      <p:nvPr/>
                    </p:nvSpPr>
                    <p:spPr>
                      <a:xfrm>
                        <a:off x="5514109" y="3979757"/>
                        <a:ext cx="5588" cy="8502"/>
                      </a:xfrm>
                      <a:custGeom>
                        <a:avLst/>
                        <a:gdLst>
                          <a:gd name="connsiteX0" fmla="*/ 4746 w 5588"/>
                          <a:gd name="connsiteY0" fmla="*/ 3078 h 8502"/>
                          <a:gd name="connsiteX1" fmla="*/ 4306 w 5588"/>
                          <a:gd name="connsiteY1" fmla="*/ 1906 h 8502"/>
                          <a:gd name="connsiteX2" fmla="*/ 3720 w 5588"/>
                          <a:gd name="connsiteY2" fmla="*/ 1026 h 8502"/>
                          <a:gd name="connsiteX3" fmla="*/ 3427 w 5588"/>
                          <a:gd name="connsiteY3" fmla="*/ 733 h 8502"/>
                          <a:gd name="connsiteX4" fmla="*/ 2547 w 5588"/>
                          <a:gd name="connsiteY4" fmla="*/ 147 h 8502"/>
                          <a:gd name="connsiteX5" fmla="*/ 1961 w 5588"/>
                          <a:gd name="connsiteY5" fmla="*/ 0 h 8502"/>
                          <a:gd name="connsiteX6" fmla="*/ 1374 w 5588"/>
                          <a:gd name="connsiteY6" fmla="*/ 147 h 8502"/>
                          <a:gd name="connsiteX7" fmla="*/ 1228 w 5588"/>
                          <a:gd name="connsiteY7" fmla="*/ 293 h 8502"/>
                          <a:gd name="connsiteX8" fmla="*/ 55 w 5588"/>
                          <a:gd name="connsiteY8" fmla="*/ 2052 h 8502"/>
                          <a:gd name="connsiteX9" fmla="*/ 495 w 5588"/>
                          <a:gd name="connsiteY9" fmla="*/ 4544 h 8502"/>
                          <a:gd name="connsiteX10" fmla="*/ 641 w 5588"/>
                          <a:gd name="connsiteY10" fmla="*/ 4691 h 8502"/>
                          <a:gd name="connsiteX11" fmla="*/ 1374 w 5588"/>
                          <a:gd name="connsiteY11" fmla="*/ 5277 h 8502"/>
                          <a:gd name="connsiteX12" fmla="*/ 1521 w 5588"/>
                          <a:gd name="connsiteY12" fmla="*/ 5864 h 8502"/>
                          <a:gd name="connsiteX13" fmla="*/ 1961 w 5588"/>
                          <a:gd name="connsiteY13" fmla="*/ 6743 h 8502"/>
                          <a:gd name="connsiteX14" fmla="*/ 2547 w 5588"/>
                          <a:gd name="connsiteY14" fmla="*/ 7623 h 8502"/>
                          <a:gd name="connsiteX15" fmla="*/ 2840 w 5588"/>
                          <a:gd name="connsiteY15" fmla="*/ 8063 h 8502"/>
                          <a:gd name="connsiteX16" fmla="*/ 3280 w 5588"/>
                          <a:gd name="connsiteY16" fmla="*/ 8356 h 8502"/>
                          <a:gd name="connsiteX17" fmla="*/ 3720 w 5588"/>
                          <a:gd name="connsiteY17" fmla="*/ 8502 h 8502"/>
                          <a:gd name="connsiteX18" fmla="*/ 4306 w 5588"/>
                          <a:gd name="connsiteY18" fmla="*/ 8356 h 8502"/>
                          <a:gd name="connsiteX19" fmla="*/ 4893 w 5588"/>
                          <a:gd name="connsiteY19" fmla="*/ 7623 h 8502"/>
                          <a:gd name="connsiteX20" fmla="*/ 5186 w 5588"/>
                          <a:gd name="connsiteY20" fmla="*/ 6157 h 8502"/>
                          <a:gd name="connsiteX21" fmla="*/ 5186 w 5588"/>
                          <a:gd name="connsiteY21" fmla="*/ 5570 h 8502"/>
                          <a:gd name="connsiteX22" fmla="*/ 5479 w 5588"/>
                          <a:gd name="connsiteY22" fmla="*/ 5131 h 8502"/>
                          <a:gd name="connsiteX23" fmla="*/ 5479 w 5588"/>
                          <a:gd name="connsiteY23" fmla="*/ 4251 h 8502"/>
                          <a:gd name="connsiteX24" fmla="*/ 5039 w 5588"/>
                          <a:gd name="connsiteY24" fmla="*/ 3372 h 8502"/>
                          <a:gd name="connsiteX25" fmla="*/ 4746 w 5588"/>
                          <a:gd name="connsiteY25" fmla="*/ 3078 h 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88" h="8502">
                            <a:moveTo>
                              <a:pt x="4746" y="3078"/>
                            </a:moveTo>
                            <a:cubicBezTo>
                              <a:pt x="4599" y="2639"/>
                              <a:pt x="4453" y="2345"/>
                              <a:pt x="4306" y="1906"/>
                            </a:cubicBezTo>
                            <a:cubicBezTo>
                              <a:pt x="4160" y="1612"/>
                              <a:pt x="3867" y="1319"/>
                              <a:pt x="3720" y="1026"/>
                            </a:cubicBezTo>
                            <a:lnTo>
                              <a:pt x="3427" y="733"/>
                            </a:lnTo>
                            <a:cubicBezTo>
                              <a:pt x="3134" y="586"/>
                              <a:pt x="2840" y="293"/>
                              <a:pt x="2547" y="147"/>
                            </a:cubicBezTo>
                            <a:cubicBezTo>
                              <a:pt x="2401" y="0"/>
                              <a:pt x="2254" y="0"/>
                              <a:pt x="1961" y="0"/>
                            </a:cubicBezTo>
                            <a:cubicBezTo>
                              <a:pt x="1814" y="0"/>
                              <a:pt x="1521" y="0"/>
                              <a:pt x="1374" y="147"/>
                            </a:cubicBezTo>
                            <a:lnTo>
                              <a:pt x="1228" y="293"/>
                            </a:lnTo>
                            <a:cubicBezTo>
                              <a:pt x="495" y="586"/>
                              <a:pt x="202" y="1173"/>
                              <a:pt x="55" y="2052"/>
                            </a:cubicBezTo>
                            <a:cubicBezTo>
                              <a:pt x="-92" y="2785"/>
                              <a:pt x="55" y="3811"/>
                              <a:pt x="495" y="4544"/>
                            </a:cubicBezTo>
                            <a:lnTo>
                              <a:pt x="641" y="4691"/>
                            </a:lnTo>
                            <a:cubicBezTo>
                              <a:pt x="788" y="4984"/>
                              <a:pt x="1081" y="5131"/>
                              <a:pt x="1374" y="5277"/>
                            </a:cubicBezTo>
                            <a:lnTo>
                              <a:pt x="1521" y="5864"/>
                            </a:lnTo>
                            <a:cubicBezTo>
                              <a:pt x="1667" y="6157"/>
                              <a:pt x="1814" y="6450"/>
                              <a:pt x="1961" y="6743"/>
                            </a:cubicBezTo>
                            <a:lnTo>
                              <a:pt x="2547" y="7623"/>
                            </a:lnTo>
                            <a:lnTo>
                              <a:pt x="2840" y="8063"/>
                            </a:lnTo>
                            <a:lnTo>
                              <a:pt x="3280" y="8356"/>
                            </a:lnTo>
                            <a:lnTo>
                              <a:pt x="3720" y="8502"/>
                            </a:lnTo>
                            <a:cubicBezTo>
                              <a:pt x="4013" y="8502"/>
                              <a:pt x="4160" y="8502"/>
                              <a:pt x="4306" y="8356"/>
                            </a:cubicBezTo>
                            <a:cubicBezTo>
                              <a:pt x="4599" y="8209"/>
                              <a:pt x="4746" y="7916"/>
                              <a:pt x="4893" y="7623"/>
                            </a:cubicBezTo>
                            <a:cubicBezTo>
                              <a:pt x="5186" y="7183"/>
                              <a:pt x="5186" y="6743"/>
                              <a:pt x="5186" y="6157"/>
                            </a:cubicBezTo>
                            <a:lnTo>
                              <a:pt x="5186" y="5570"/>
                            </a:lnTo>
                            <a:cubicBezTo>
                              <a:pt x="5332" y="5424"/>
                              <a:pt x="5332" y="5277"/>
                              <a:pt x="5479" y="5131"/>
                            </a:cubicBezTo>
                            <a:cubicBezTo>
                              <a:pt x="5626" y="4837"/>
                              <a:pt x="5626" y="4544"/>
                              <a:pt x="5479" y="4251"/>
                            </a:cubicBezTo>
                            <a:cubicBezTo>
                              <a:pt x="5479" y="3958"/>
                              <a:pt x="5332" y="3518"/>
                              <a:pt x="5039" y="3372"/>
                            </a:cubicBezTo>
                            <a:lnTo>
                              <a:pt x="4746" y="3078"/>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2" name="任意多边形: 形状 821">
                        <a:extLst>
                          <a:ext uri="{FF2B5EF4-FFF2-40B4-BE49-F238E27FC236}">
                            <a16:creationId xmlns:a16="http://schemas.microsoft.com/office/drawing/2014/main" id="{68733F8B-AD53-43ED-BB2C-F3D79D2927D8}"/>
                          </a:ext>
                        </a:extLst>
                      </p:cNvPr>
                      <p:cNvSpPr/>
                      <p:nvPr/>
                    </p:nvSpPr>
                    <p:spPr>
                      <a:xfrm>
                        <a:off x="5500921" y="3910408"/>
                        <a:ext cx="15339" cy="16508"/>
                      </a:xfrm>
                      <a:custGeom>
                        <a:avLst/>
                        <a:gdLst>
                          <a:gd name="connsiteX0" fmla="*/ 15149 w 15339"/>
                          <a:gd name="connsiteY0" fmla="*/ 11591 h 16508"/>
                          <a:gd name="connsiteX1" fmla="*/ 13976 w 15339"/>
                          <a:gd name="connsiteY1" fmla="*/ 15989 h 16508"/>
                          <a:gd name="connsiteX2" fmla="*/ 10458 w 15339"/>
                          <a:gd name="connsiteY2" fmla="*/ 16136 h 16508"/>
                          <a:gd name="connsiteX3" fmla="*/ 4007 w 15339"/>
                          <a:gd name="connsiteY3" fmla="*/ 9832 h 16508"/>
                          <a:gd name="connsiteX4" fmla="*/ 50 w 15339"/>
                          <a:gd name="connsiteY4" fmla="*/ 2063 h 16508"/>
                          <a:gd name="connsiteX5" fmla="*/ 929 w 15339"/>
                          <a:gd name="connsiteY5" fmla="*/ 10 h 16508"/>
                          <a:gd name="connsiteX6" fmla="*/ 2981 w 15339"/>
                          <a:gd name="connsiteY6" fmla="*/ 157 h 16508"/>
                          <a:gd name="connsiteX7" fmla="*/ 3421 w 15339"/>
                          <a:gd name="connsiteY7" fmla="*/ 450 h 16508"/>
                          <a:gd name="connsiteX8" fmla="*/ 5034 w 15339"/>
                          <a:gd name="connsiteY8" fmla="*/ 157 h 16508"/>
                          <a:gd name="connsiteX9" fmla="*/ 11337 w 15339"/>
                          <a:gd name="connsiteY9" fmla="*/ 5141 h 16508"/>
                          <a:gd name="connsiteX10" fmla="*/ 15149 w 15339"/>
                          <a:gd name="connsiteY10" fmla="*/ 11591 h 16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39" h="16508">
                            <a:moveTo>
                              <a:pt x="15149" y="11591"/>
                            </a:moveTo>
                            <a:cubicBezTo>
                              <a:pt x="15589" y="13350"/>
                              <a:pt x="15295" y="15109"/>
                              <a:pt x="13976" y="15989"/>
                            </a:cubicBezTo>
                            <a:cubicBezTo>
                              <a:pt x="13097" y="16576"/>
                              <a:pt x="11630" y="16722"/>
                              <a:pt x="10458" y="16136"/>
                            </a:cubicBezTo>
                            <a:cubicBezTo>
                              <a:pt x="7819" y="15109"/>
                              <a:pt x="5620" y="12324"/>
                              <a:pt x="4007" y="9832"/>
                            </a:cubicBezTo>
                            <a:cubicBezTo>
                              <a:pt x="2395" y="7487"/>
                              <a:pt x="636" y="4848"/>
                              <a:pt x="50" y="2063"/>
                            </a:cubicBezTo>
                            <a:cubicBezTo>
                              <a:pt x="-97" y="1330"/>
                              <a:pt x="50" y="-136"/>
                              <a:pt x="929" y="10"/>
                            </a:cubicBezTo>
                            <a:lnTo>
                              <a:pt x="2981" y="157"/>
                            </a:lnTo>
                            <a:cubicBezTo>
                              <a:pt x="3128" y="157"/>
                              <a:pt x="3275" y="303"/>
                              <a:pt x="3421" y="450"/>
                            </a:cubicBezTo>
                            <a:cubicBezTo>
                              <a:pt x="3861" y="157"/>
                              <a:pt x="4301" y="10"/>
                              <a:pt x="5034" y="157"/>
                            </a:cubicBezTo>
                            <a:cubicBezTo>
                              <a:pt x="7233" y="1036"/>
                              <a:pt x="9578" y="3235"/>
                              <a:pt x="11337" y="5141"/>
                            </a:cubicBezTo>
                            <a:cubicBezTo>
                              <a:pt x="12803" y="7047"/>
                              <a:pt x="14709" y="9392"/>
                              <a:pt x="15149" y="1159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3" name="任意多边形: 形状 822">
                        <a:extLst>
                          <a:ext uri="{FF2B5EF4-FFF2-40B4-BE49-F238E27FC236}">
                            <a16:creationId xmlns:a16="http://schemas.microsoft.com/office/drawing/2014/main" id="{B676384E-ED6E-41C6-8F1C-F8004938E846}"/>
                          </a:ext>
                        </a:extLst>
                      </p:cNvPr>
                      <p:cNvSpPr/>
                      <p:nvPr/>
                    </p:nvSpPr>
                    <p:spPr>
                      <a:xfrm>
                        <a:off x="5598603" y="4032238"/>
                        <a:ext cx="3334" cy="4947"/>
                      </a:xfrm>
                      <a:custGeom>
                        <a:avLst/>
                        <a:gdLst>
                          <a:gd name="connsiteX0" fmla="*/ 2052 w 3334"/>
                          <a:gd name="connsiteY0" fmla="*/ 147 h 4947"/>
                          <a:gd name="connsiteX1" fmla="*/ 1319 w 3334"/>
                          <a:gd name="connsiteY1" fmla="*/ 0 h 4947"/>
                          <a:gd name="connsiteX2" fmla="*/ 1173 w 3334"/>
                          <a:gd name="connsiteY2" fmla="*/ 0 h 4947"/>
                          <a:gd name="connsiteX3" fmla="*/ 1173 w 3334"/>
                          <a:gd name="connsiteY3" fmla="*/ 0 h 4947"/>
                          <a:gd name="connsiteX4" fmla="*/ 880 w 3334"/>
                          <a:gd name="connsiteY4" fmla="*/ 0 h 4947"/>
                          <a:gd name="connsiteX5" fmla="*/ 880 w 3334"/>
                          <a:gd name="connsiteY5" fmla="*/ 0 h 4947"/>
                          <a:gd name="connsiteX6" fmla="*/ 586 w 3334"/>
                          <a:gd name="connsiteY6" fmla="*/ 147 h 4947"/>
                          <a:gd name="connsiteX7" fmla="*/ 147 w 3334"/>
                          <a:gd name="connsiteY7" fmla="*/ 733 h 4947"/>
                          <a:gd name="connsiteX8" fmla="*/ 0 w 3334"/>
                          <a:gd name="connsiteY8" fmla="*/ 1466 h 4947"/>
                          <a:gd name="connsiteX9" fmla="*/ 0 w 3334"/>
                          <a:gd name="connsiteY9" fmla="*/ 1906 h 4947"/>
                          <a:gd name="connsiteX10" fmla="*/ 0 w 3334"/>
                          <a:gd name="connsiteY10" fmla="*/ 2199 h 4947"/>
                          <a:gd name="connsiteX11" fmla="*/ 0 w 3334"/>
                          <a:gd name="connsiteY11" fmla="*/ 2199 h 4947"/>
                          <a:gd name="connsiteX12" fmla="*/ 0 w 3334"/>
                          <a:gd name="connsiteY12" fmla="*/ 2785 h 4947"/>
                          <a:gd name="connsiteX13" fmla="*/ 293 w 3334"/>
                          <a:gd name="connsiteY13" fmla="*/ 3665 h 4947"/>
                          <a:gd name="connsiteX14" fmla="*/ 733 w 3334"/>
                          <a:gd name="connsiteY14" fmla="*/ 4398 h 4947"/>
                          <a:gd name="connsiteX15" fmla="*/ 1319 w 3334"/>
                          <a:gd name="connsiteY15" fmla="*/ 4838 h 4947"/>
                          <a:gd name="connsiteX16" fmla="*/ 2052 w 3334"/>
                          <a:gd name="connsiteY16" fmla="*/ 4838 h 4947"/>
                          <a:gd name="connsiteX17" fmla="*/ 2639 w 3334"/>
                          <a:gd name="connsiteY17" fmla="*/ 4545 h 4947"/>
                          <a:gd name="connsiteX18" fmla="*/ 3078 w 3334"/>
                          <a:gd name="connsiteY18" fmla="*/ 3958 h 4947"/>
                          <a:gd name="connsiteX19" fmla="*/ 3225 w 3334"/>
                          <a:gd name="connsiteY19" fmla="*/ 3372 h 4947"/>
                          <a:gd name="connsiteX20" fmla="*/ 3225 w 3334"/>
                          <a:gd name="connsiteY20" fmla="*/ 2052 h 4947"/>
                          <a:gd name="connsiteX21" fmla="*/ 3078 w 3334"/>
                          <a:gd name="connsiteY21" fmla="*/ 1466 h 4947"/>
                          <a:gd name="connsiteX22" fmla="*/ 2492 w 3334"/>
                          <a:gd name="connsiteY22" fmla="*/ 440 h 4947"/>
                          <a:gd name="connsiteX23" fmla="*/ 2052 w 3334"/>
                          <a:gd name="connsiteY23" fmla="*/ 147 h 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34" h="4947">
                            <a:moveTo>
                              <a:pt x="2052" y="147"/>
                            </a:moveTo>
                            <a:cubicBezTo>
                              <a:pt x="1759" y="0"/>
                              <a:pt x="1612" y="0"/>
                              <a:pt x="1319" y="0"/>
                            </a:cubicBezTo>
                            <a:cubicBezTo>
                              <a:pt x="1319" y="0"/>
                              <a:pt x="1173" y="0"/>
                              <a:pt x="1173" y="0"/>
                            </a:cubicBezTo>
                            <a:lnTo>
                              <a:pt x="1173" y="0"/>
                            </a:lnTo>
                            <a:lnTo>
                              <a:pt x="880" y="0"/>
                            </a:lnTo>
                            <a:lnTo>
                              <a:pt x="880" y="0"/>
                            </a:lnTo>
                            <a:cubicBezTo>
                              <a:pt x="733" y="0"/>
                              <a:pt x="586" y="0"/>
                              <a:pt x="586" y="147"/>
                            </a:cubicBezTo>
                            <a:cubicBezTo>
                              <a:pt x="440" y="293"/>
                              <a:pt x="147" y="440"/>
                              <a:pt x="147" y="733"/>
                            </a:cubicBezTo>
                            <a:cubicBezTo>
                              <a:pt x="0" y="1173"/>
                              <a:pt x="0" y="1026"/>
                              <a:pt x="0" y="1466"/>
                            </a:cubicBezTo>
                            <a:cubicBezTo>
                              <a:pt x="0" y="1613"/>
                              <a:pt x="0" y="1759"/>
                              <a:pt x="0" y="1906"/>
                            </a:cubicBezTo>
                            <a:lnTo>
                              <a:pt x="0" y="2199"/>
                            </a:lnTo>
                            <a:lnTo>
                              <a:pt x="0" y="2199"/>
                            </a:lnTo>
                            <a:lnTo>
                              <a:pt x="0" y="2785"/>
                            </a:lnTo>
                            <a:cubicBezTo>
                              <a:pt x="0" y="3079"/>
                              <a:pt x="147" y="3372"/>
                              <a:pt x="293" y="3665"/>
                            </a:cubicBezTo>
                            <a:cubicBezTo>
                              <a:pt x="440" y="3958"/>
                              <a:pt x="586" y="4105"/>
                              <a:pt x="733" y="4398"/>
                            </a:cubicBezTo>
                            <a:cubicBezTo>
                              <a:pt x="880" y="4545"/>
                              <a:pt x="1173" y="4691"/>
                              <a:pt x="1319" y="4838"/>
                            </a:cubicBezTo>
                            <a:cubicBezTo>
                              <a:pt x="1612" y="4984"/>
                              <a:pt x="1759" y="4984"/>
                              <a:pt x="2052" y="4838"/>
                            </a:cubicBezTo>
                            <a:cubicBezTo>
                              <a:pt x="2345" y="4838"/>
                              <a:pt x="2492" y="4691"/>
                              <a:pt x="2639" y="4545"/>
                            </a:cubicBezTo>
                            <a:cubicBezTo>
                              <a:pt x="2785" y="4398"/>
                              <a:pt x="3078" y="4251"/>
                              <a:pt x="3078" y="3958"/>
                            </a:cubicBezTo>
                            <a:lnTo>
                              <a:pt x="3225" y="3372"/>
                            </a:lnTo>
                            <a:cubicBezTo>
                              <a:pt x="3372" y="2932"/>
                              <a:pt x="3372" y="2492"/>
                              <a:pt x="3225" y="2052"/>
                            </a:cubicBezTo>
                            <a:lnTo>
                              <a:pt x="3078" y="1466"/>
                            </a:lnTo>
                            <a:cubicBezTo>
                              <a:pt x="2932" y="1026"/>
                              <a:pt x="2785" y="733"/>
                              <a:pt x="2492" y="440"/>
                            </a:cubicBezTo>
                            <a:lnTo>
                              <a:pt x="2052" y="147"/>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4" name="任意多边形: 形状 823">
                        <a:extLst>
                          <a:ext uri="{FF2B5EF4-FFF2-40B4-BE49-F238E27FC236}">
                            <a16:creationId xmlns:a16="http://schemas.microsoft.com/office/drawing/2014/main" id="{D41BB579-97BD-45C3-8C7C-5CF39B2A2D20}"/>
                          </a:ext>
                        </a:extLst>
                      </p:cNvPr>
                      <p:cNvSpPr/>
                      <p:nvPr/>
                    </p:nvSpPr>
                    <p:spPr>
                      <a:xfrm>
                        <a:off x="5572802" y="4065809"/>
                        <a:ext cx="6303" cy="7736"/>
                      </a:xfrm>
                      <a:custGeom>
                        <a:avLst/>
                        <a:gdLst>
                          <a:gd name="connsiteX0" fmla="*/ 4838 w 6303"/>
                          <a:gd name="connsiteY0" fmla="*/ 1466 h 7736"/>
                          <a:gd name="connsiteX1" fmla="*/ 4398 w 6303"/>
                          <a:gd name="connsiteY1" fmla="*/ 1173 h 7736"/>
                          <a:gd name="connsiteX2" fmla="*/ 3665 w 6303"/>
                          <a:gd name="connsiteY2" fmla="*/ 1173 h 7736"/>
                          <a:gd name="connsiteX3" fmla="*/ 3225 w 6303"/>
                          <a:gd name="connsiteY3" fmla="*/ 1319 h 7736"/>
                          <a:gd name="connsiteX4" fmla="*/ 2346 w 6303"/>
                          <a:gd name="connsiteY4" fmla="*/ 440 h 7736"/>
                          <a:gd name="connsiteX5" fmla="*/ 1613 w 6303"/>
                          <a:gd name="connsiteY5" fmla="*/ 0 h 7736"/>
                          <a:gd name="connsiteX6" fmla="*/ 880 w 6303"/>
                          <a:gd name="connsiteY6" fmla="*/ 147 h 7736"/>
                          <a:gd name="connsiteX7" fmla="*/ 0 w 6303"/>
                          <a:gd name="connsiteY7" fmla="*/ 1906 h 7736"/>
                          <a:gd name="connsiteX8" fmla="*/ 147 w 6303"/>
                          <a:gd name="connsiteY8" fmla="*/ 3518 h 7736"/>
                          <a:gd name="connsiteX9" fmla="*/ 733 w 6303"/>
                          <a:gd name="connsiteY9" fmla="*/ 5277 h 7736"/>
                          <a:gd name="connsiteX10" fmla="*/ 1466 w 6303"/>
                          <a:gd name="connsiteY10" fmla="*/ 6303 h 7736"/>
                          <a:gd name="connsiteX11" fmla="*/ 2492 w 6303"/>
                          <a:gd name="connsiteY11" fmla="*/ 7183 h 7736"/>
                          <a:gd name="connsiteX12" fmla="*/ 5424 w 6303"/>
                          <a:gd name="connsiteY12" fmla="*/ 6303 h 7736"/>
                          <a:gd name="connsiteX13" fmla="*/ 5717 w 6303"/>
                          <a:gd name="connsiteY13" fmla="*/ 5864 h 7736"/>
                          <a:gd name="connsiteX14" fmla="*/ 5717 w 6303"/>
                          <a:gd name="connsiteY14" fmla="*/ 5864 h 7736"/>
                          <a:gd name="connsiteX15" fmla="*/ 6010 w 6303"/>
                          <a:gd name="connsiteY15" fmla="*/ 5131 h 7736"/>
                          <a:gd name="connsiteX16" fmla="*/ 6010 w 6303"/>
                          <a:gd name="connsiteY16" fmla="*/ 5131 h 7736"/>
                          <a:gd name="connsiteX17" fmla="*/ 6157 w 6303"/>
                          <a:gd name="connsiteY17" fmla="*/ 4984 h 7736"/>
                          <a:gd name="connsiteX18" fmla="*/ 6304 w 6303"/>
                          <a:gd name="connsiteY18" fmla="*/ 4251 h 7736"/>
                          <a:gd name="connsiteX19" fmla="*/ 6304 w 6303"/>
                          <a:gd name="connsiteY19" fmla="*/ 3518 h 7736"/>
                          <a:gd name="connsiteX20" fmla="*/ 6010 w 6303"/>
                          <a:gd name="connsiteY20" fmla="*/ 2492 h 7736"/>
                          <a:gd name="connsiteX21" fmla="*/ 5717 w 6303"/>
                          <a:gd name="connsiteY21" fmla="*/ 1906 h 7736"/>
                          <a:gd name="connsiteX22" fmla="*/ 4838 w 6303"/>
                          <a:gd name="connsiteY22" fmla="*/ 1466 h 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03" h="7736">
                            <a:moveTo>
                              <a:pt x="4838" y="1466"/>
                            </a:moveTo>
                            <a:cubicBezTo>
                              <a:pt x="4691" y="1319"/>
                              <a:pt x="4544" y="1173"/>
                              <a:pt x="4398" y="1173"/>
                            </a:cubicBezTo>
                            <a:cubicBezTo>
                              <a:pt x="4105" y="1026"/>
                              <a:pt x="3812" y="1026"/>
                              <a:pt x="3665" y="1173"/>
                            </a:cubicBezTo>
                            <a:cubicBezTo>
                              <a:pt x="3518" y="1173"/>
                              <a:pt x="3372" y="1319"/>
                              <a:pt x="3225" y="1319"/>
                            </a:cubicBezTo>
                            <a:cubicBezTo>
                              <a:pt x="2932" y="1026"/>
                              <a:pt x="2785" y="733"/>
                              <a:pt x="2346" y="440"/>
                            </a:cubicBezTo>
                            <a:cubicBezTo>
                              <a:pt x="2052" y="147"/>
                              <a:pt x="1906" y="0"/>
                              <a:pt x="1613" y="0"/>
                            </a:cubicBezTo>
                            <a:cubicBezTo>
                              <a:pt x="1319" y="0"/>
                              <a:pt x="1026" y="0"/>
                              <a:pt x="880" y="147"/>
                            </a:cubicBezTo>
                            <a:cubicBezTo>
                              <a:pt x="293" y="440"/>
                              <a:pt x="0" y="1173"/>
                              <a:pt x="0" y="1906"/>
                            </a:cubicBezTo>
                            <a:cubicBezTo>
                              <a:pt x="0" y="2492"/>
                              <a:pt x="0" y="3078"/>
                              <a:pt x="147" y="3518"/>
                            </a:cubicBezTo>
                            <a:cubicBezTo>
                              <a:pt x="293" y="4105"/>
                              <a:pt x="440" y="4691"/>
                              <a:pt x="733" y="5277"/>
                            </a:cubicBezTo>
                            <a:cubicBezTo>
                              <a:pt x="880" y="5717"/>
                              <a:pt x="1173" y="6010"/>
                              <a:pt x="1466" y="6303"/>
                            </a:cubicBezTo>
                            <a:lnTo>
                              <a:pt x="2492" y="7183"/>
                            </a:lnTo>
                            <a:cubicBezTo>
                              <a:pt x="3665" y="8356"/>
                              <a:pt x="4984" y="7476"/>
                              <a:pt x="5424" y="6303"/>
                            </a:cubicBezTo>
                            <a:cubicBezTo>
                              <a:pt x="5424" y="6157"/>
                              <a:pt x="5571" y="6010"/>
                              <a:pt x="5717" y="5864"/>
                            </a:cubicBezTo>
                            <a:lnTo>
                              <a:pt x="5717" y="5864"/>
                            </a:lnTo>
                            <a:cubicBezTo>
                              <a:pt x="5864" y="5571"/>
                              <a:pt x="5864" y="5424"/>
                              <a:pt x="6010" y="5131"/>
                            </a:cubicBezTo>
                            <a:lnTo>
                              <a:pt x="6010" y="5131"/>
                            </a:lnTo>
                            <a:lnTo>
                              <a:pt x="6157" y="4984"/>
                            </a:lnTo>
                            <a:lnTo>
                              <a:pt x="6304" y="4251"/>
                            </a:lnTo>
                            <a:lnTo>
                              <a:pt x="6304" y="3518"/>
                            </a:lnTo>
                            <a:cubicBezTo>
                              <a:pt x="6304" y="3225"/>
                              <a:pt x="6157" y="2785"/>
                              <a:pt x="6010" y="2492"/>
                            </a:cubicBezTo>
                            <a:cubicBezTo>
                              <a:pt x="6010" y="2346"/>
                              <a:pt x="5864" y="2052"/>
                              <a:pt x="5717" y="1906"/>
                            </a:cubicBezTo>
                            <a:cubicBezTo>
                              <a:pt x="5131" y="1759"/>
                              <a:pt x="5131" y="1613"/>
                              <a:pt x="4838" y="146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5" name="任意多边形: 形状 824">
                        <a:extLst>
                          <a:ext uri="{FF2B5EF4-FFF2-40B4-BE49-F238E27FC236}">
                            <a16:creationId xmlns:a16="http://schemas.microsoft.com/office/drawing/2014/main" id="{38F4B468-D232-49AB-A4C0-AEBE17154D5D}"/>
                          </a:ext>
                        </a:extLst>
                      </p:cNvPr>
                      <p:cNvSpPr/>
                      <p:nvPr/>
                    </p:nvSpPr>
                    <p:spPr>
                      <a:xfrm>
                        <a:off x="5575804" y="4036290"/>
                        <a:ext cx="2025" cy="3288"/>
                      </a:xfrm>
                      <a:custGeom>
                        <a:avLst/>
                        <a:gdLst>
                          <a:gd name="connsiteX0" fmla="*/ 516 w 2025"/>
                          <a:gd name="connsiteY0" fmla="*/ 200 h 3288"/>
                          <a:gd name="connsiteX1" fmla="*/ 1542 w 2025"/>
                          <a:gd name="connsiteY1" fmla="*/ 3132 h 3288"/>
                          <a:gd name="connsiteX2" fmla="*/ 516 w 2025"/>
                          <a:gd name="connsiteY2" fmla="*/ 200 h 3288"/>
                        </a:gdLst>
                        <a:ahLst/>
                        <a:cxnLst>
                          <a:cxn ang="0">
                            <a:pos x="connsiteX0" y="connsiteY0"/>
                          </a:cxn>
                          <a:cxn ang="0">
                            <a:pos x="connsiteX1" y="connsiteY1"/>
                          </a:cxn>
                          <a:cxn ang="0">
                            <a:pos x="connsiteX2" y="connsiteY2"/>
                          </a:cxn>
                        </a:cxnLst>
                        <a:rect l="l" t="t" r="r" b="b"/>
                        <a:pathLst>
                          <a:path w="2025" h="3288">
                            <a:moveTo>
                              <a:pt x="516" y="200"/>
                            </a:moveTo>
                            <a:cubicBezTo>
                              <a:pt x="-510" y="933"/>
                              <a:pt x="77" y="4011"/>
                              <a:pt x="1542" y="3132"/>
                            </a:cubicBezTo>
                            <a:cubicBezTo>
                              <a:pt x="2569" y="2399"/>
                              <a:pt x="1836" y="-826"/>
                              <a:pt x="516" y="20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6" name="任意多边形: 形状 825">
                        <a:extLst>
                          <a:ext uri="{FF2B5EF4-FFF2-40B4-BE49-F238E27FC236}">
                            <a16:creationId xmlns:a16="http://schemas.microsoft.com/office/drawing/2014/main" id="{0EBF86F3-5925-4943-A3F3-6F06AAA23823}"/>
                          </a:ext>
                        </a:extLst>
                      </p:cNvPr>
                      <p:cNvSpPr/>
                      <p:nvPr/>
                    </p:nvSpPr>
                    <p:spPr>
                      <a:xfrm>
                        <a:off x="5665177" y="4165875"/>
                        <a:ext cx="14613" cy="25789"/>
                      </a:xfrm>
                      <a:custGeom>
                        <a:avLst/>
                        <a:gdLst>
                          <a:gd name="connsiteX0" fmla="*/ 5843 w 14613"/>
                          <a:gd name="connsiteY0" fmla="*/ 2696 h 25789"/>
                          <a:gd name="connsiteX1" fmla="*/ 3351 w 14613"/>
                          <a:gd name="connsiteY1" fmla="*/ 204 h 25789"/>
                          <a:gd name="connsiteX2" fmla="*/ 1885 w 14613"/>
                          <a:gd name="connsiteY2" fmla="*/ 351 h 25789"/>
                          <a:gd name="connsiteX3" fmla="*/ 2178 w 14613"/>
                          <a:gd name="connsiteY3" fmla="*/ 14571 h 25789"/>
                          <a:gd name="connsiteX4" fmla="*/ 11267 w 14613"/>
                          <a:gd name="connsiteY4" fmla="*/ 25712 h 25789"/>
                          <a:gd name="connsiteX5" fmla="*/ 13320 w 14613"/>
                          <a:gd name="connsiteY5" fmla="*/ 24832 h 25789"/>
                          <a:gd name="connsiteX6" fmla="*/ 12733 w 14613"/>
                          <a:gd name="connsiteY6" fmla="*/ 12079 h 25789"/>
                          <a:gd name="connsiteX7" fmla="*/ 5843 w 14613"/>
                          <a:gd name="connsiteY7" fmla="*/ 2696 h 2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13" h="25789">
                            <a:moveTo>
                              <a:pt x="5843" y="2696"/>
                            </a:moveTo>
                            <a:cubicBezTo>
                              <a:pt x="5110" y="1817"/>
                              <a:pt x="4231" y="937"/>
                              <a:pt x="3351" y="204"/>
                            </a:cubicBezTo>
                            <a:cubicBezTo>
                              <a:pt x="2911" y="-89"/>
                              <a:pt x="2325" y="-89"/>
                              <a:pt x="1885" y="351"/>
                            </a:cubicBezTo>
                            <a:cubicBezTo>
                              <a:pt x="-1340" y="3576"/>
                              <a:pt x="126" y="9880"/>
                              <a:pt x="2178" y="14571"/>
                            </a:cubicBezTo>
                            <a:cubicBezTo>
                              <a:pt x="4084" y="18822"/>
                              <a:pt x="7163" y="23953"/>
                              <a:pt x="11267" y="25712"/>
                            </a:cubicBezTo>
                            <a:cubicBezTo>
                              <a:pt x="12147" y="26005"/>
                              <a:pt x="13026" y="25419"/>
                              <a:pt x="13320" y="24832"/>
                            </a:cubicBezTo>
                            <a:cubicBezTo>
                              <a:pt x="15519" y="21461"/>
                              <a:pt x="14639" y="16330"/>
                              <a:pt x="12733" y="12079"/>
                            </a:cubicBezTo>
                            <a:cubicBezTo>
                              <a:pt x="11267" y="8560"/>
                              <a:pt x="8775" y="4602"/>
                              <a:pt x="5843" y="269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7" name="任意多边形: 形状 826">
                        <a:extLst>
                          <a:ext uri="{FF2B5EF4-FFF2-40B4-BE49-F238E27FC236}">
                            <a16:creationId xmlns:a16="http://schemas.microsoft.com/office/drawing/2014/main" id="{337D9131-6B4A-4CD3-8744-3C981447D135}"/>
                          </a:ext>
                        </a:extLst>
                      </p:cNvPr>
                      <p:cNvSpPr/>
                      <p:nvPr/>
                    </p:nvSpPr>
                    <p:spPr>
                      <a:xfrm>
                        <a:off x="5657827" y="4232047"/>
                        <a:ext cx="2785" cy="4104"/>
                      </a:xfrm>
                      <a:custGeom>
                        <a:avLst/>
                        <a:gdLst>
                          <a:gd name="connsiteX0" fmla="*/ 2199 w 2785"/>
                          <a:gd name="connsiteY0" fmla="*/ 733 h 4104"/>
                          <a:gd name="connsiteX1" fmla="*/ 1906 w 2785"/>
                          <a:gd name="connsiteY1" fmla="*/ 293 h 4104"/>
                          <a:gd name="connsiteX2" fmla="*/ 1466 w 2785"/>
                          <a:gd name="connsiteY2" fmla="*/ 0 h 4104"/>
                          <a:gd name="connsiteX3" fmla="*/ 1026 w 2785"/>
                          <a:gd name="connsiteY3" fmla="*/ 0 h 4104"/>
                          <a:gd name="connsiteX4" fmla="*/ 586 w 2785"/>
                          <a:gd name="connsiteY4" fmla="*/ 147 h 4104"/>
                          <a:gd name="connsiteX5" fmla="*/ 293 w 2785"/>
                          <a:gd name="connsiteY5" fmla="*/ 440 h 4104"/>
                          <a:gd name="connsiteX6" fmla="*/ 0 w 2785"/>
                          <a:gd name="connsiteY6" fmla="*/ 1173 h 4104"/>
                          <a:gd name="connsiteX7" fmla="*/ 0 w 2785"/>
                          <a:gd name="connsiteY7" fmla="*/ 1613 h 4104"/>
                          <a:gd name="connsiteX8" fmla="*/ 147 w 2785"/>
                          <a:gd name="connsiteY8" fmla="*/ 2346 h 4104"/>
                          <a:gd name="connsiteX9" fmla="*/ 586 w 2785"/>
                          <a:gd name="connsiteY9" fmla="*/ 3372 h 4104"/>
                          <a:gd name="connsiteX10" fmla="*/ 880 w 2785"/>
                          <a:gd name="connsiteY10" fmla="*/ 3811 h 4104"/>
                          <a:gd name="connsiteX11" fmla="*/ 1319 w 2785"/>
                          <a:gd name="connsiteY11" fmla="*/ 4105 h 4104"/>
                          <a:gd name="connsiteX12" fmla="*/ 1759 w 2785"/>
                          <a:gd name="connsiteY12" fmla="*/ 4105 h 4104"/>
                          <a:gd name="connsiteX13" fmla="*/ 2199 w 2785"/>
                          <a:gd name="connsiteY13" fmla="*/ 3958 h 4104"/>
                          <a:gd name="connsiteX14" fmla="*/ 2492 w 2785"/>
                          <a:gd name="connsiteY14" fmla="*/ 3665 h 4104"/>
                          <a:gd name="connsiteX15" fmla="*/ 2785 w 2785"/>
                          <a:gd name="connsiteY15" fmla="*/ 2932 h 4104"/>
                          <a:gd name="connsiteX16" fmla="*/ 2785 w 2785"/>
                          <a:gd name="connsiteY16" fmla="*/ 2492 h 4104"/>
                          <a:gd name="connsiteX17" fmla="*/ 2639 w 2785"/>
                          <a:gd name="connsiteY17" fmla="*/ 1759 h 4104"/>
                          <a:gd name="connsiteX18" fmla="*/ 2199 w 2785"/>
                          <a:gd name="connsiteY18" fmla="*/ 733 h 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85" h="4104">
                            <a:moveTo>
                              <a:pt x="2199" y="733"/>
                            </a:moveTo>
                            <a:cubicBezTo>
                              <a:pt x="2199" y="587"/>
                              <a:pt x="2052" y="440"/>
                              <a:pt x="1906" y="293"/>
                            </a:cubicBezTo>
                            <a:cubicBezTo>
                              <a:pt x="1759" y="147"/>
                              <a:pt x="1613" y="0"/>
                              <a:pt x="1466" y="0"/>
                            </a:cubicBezTo>
                            <a:cubicBezTo>
                              <a:pt x="1319" y="0"/>
                              <a:pt x="1173" y="0"/>
                              <a:pt x="1026" y="0"/>
                            </a:cubicBezTo>
                            <a:cubicBezTo>
                              <a:pt x="880" y="0"/>
                              <a:pt x="733" y="147"/>
                              <a:pt x="586" y="147"/>
                            </a:cubicBezTo>
                            <a:lnTo>
                              <a:pt x="293" y="440"/>
                            </a:lnTo>
                            <a:cubicBezTo>
                              <a:pt x="147" y="587"/>
                              <a:pt x="0" y="880"/>
                              <a:pt x="0" y="1173"/>
                            </a:cubicBezTo>
                            <a:lnTo>
                              <a:pt x="0" y="1613"/>
                            </a:lnTo>
                            <a:cubicBezTo>
                              <a:pt x="0" y="1906"/>
                              <a:pt x="0" y="2052"/>
                              <a:pt x="147" y="2346"/>
                            </a:cubicBezTo>
                            <a:lnTo>
                              <a:pt x="586" y="3372"/>
                            </a:lnTo>
                            <a:cubicBezTo>
                              <a:pt x="586" y="3518"/>
                              <a:pt x="733" y="3665"/>
                              <a:pt x="880" y="3811"/>
                            </a:cubicBezTo>
                            <a:cubicBezTo>
                              <a:pt x="1026" y="3958"/>
                              <a:pt x="1173" y="4105"/>
                              <a:pt x="1319" y="4105"/>
                            </a:cubicBezTo>
                            <a:cubicBezTo>
                              <a:pt x="1466" y="4105"/>
                              <a:pt x="1613" y="4105"/>
                              <a:pt x="1759" y="4105"/>
                            </a:cubicBezTo>
                            <a:cubicBezTo>
                              <a:pt x="1906" y="4105"/>
                              <a:pt x="2052" y="3958"/>
                              <a:pt x="2199" y="3958"/>
                            </a:cubicBezTo>
                            <a:lnTo>
                              <a:pt x="2492" y="3665"/>
                            </a:lnTo>
                            <a:cubicBezTo>
                              <a:pt x="2639" y="3518"/>
                              <a:pt x="2785" y="3225"/>
                              <a:pt x="2785" y="2932"/>
                            </a:cubicBezTo>
                            <a:lnTo>
                              <a:pt x="2785" y="2492"/>
                            </a:lnTo>
                            <a:cubicBezTo>
                              <a:pt x="2785" y="2199"/>
                              <a:pt x="2785" y="1906"/>
                              <a:pt x="2639" y="1759"/>
                            </a:cubicBezTo>
                            <a:lnTo>
                              <a:pt x="2199" y="733"/>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28" name="任意多边形: 形状 827">
                        <a:extLst>
                          <a:ext uri="{FF2B5EF4-FFF2-40B4-BE49-F238E27FC236}">
                            <a16:creationId xmlns:a16="http://schemas.microsoft.com/office/drawing/2014/main" id="{AA15541C-2E0D-41F3-8F46-3710C89CC647}"/>
                          </a:ext>
                        </a:extLst>
                      </p:cNvPr>
                      <p:cNvSpPr/>
                      <p:nvPr/>
                    </p:nvSpPr>
                    <p:spPr>
                      <a:xfrm>
                        <a:off x="5655005" y="4186604"/>
                        <a:ext cx="2186" cy="3369"/>
                      </a:xfrm>
                      <a:custGeom>
                        <a:avLst/>
                        <a:gdLst>
                          <a:gd name="connsiteX0" fmla="*/ 769 w 2186"/>
                          <a:gd name="connsiteY0" fmla="*/ 145 h 3369"/>
                          <a:gd name="connsiteX1" fmla="*/ 1356 w 2186"/>
                          <a:gd name="connsiteY1" fmla="*/ 3224 h 3369"/>
                          <a:gd name="connsiteX2" fmla="*/ 769 w 2186"/>
                          <a:gd name="connsiteY2" fmla="*/ 145 h 3369"/>
                        </a:gdLst>
                        <a:ahLst/>
                        <a:cxnLst>
                          <a:cxn ang="0">
                            <a:pos x="connsiteX0" y="connsiteY0"/>
                          </a:cxn>
                          <a:cxn ang="0">
                            <a:pos x="connsiteX1" y="connsiteY1"/>
                          </a:cxn>
                          <a:cxn ang="0">
                            <a:pos x="connsiteX2" y="connsiteY2"/>
                          </a:cxn>
                        </a:cxnLst>
                        <a:rect l="l" t="t" r="r" b="b"/>
                        <a:pathLst>
                          <a:path w="2186" h="3369">
                            <a:moveTo>
                              <a:pt x="769" y="145"/>
                            </a:moveTo>
                            <a:cubicBezTo>
                              <a:pt x="-403" y="732"/>
                              <a:pt x="-257" y="4104"/>
                              <a:pt x="1356" y="3224"/>
                            </a:cubicBezTo>
                            <a:cubicBezTo>
                              <a:pt x="2675" y="2638"/>
                              <a:pt x="2382" y="-734"/>
                              <a:pt x="769" y="145"/>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29" name="图形 2">
                        <a:extLst>
                          <a:ext uri="{FF2B5EF4-FFF2-40B4-BE49-F238E27FC236}">
                            <a16:creationId xmlns:a16="http://schemas.microsoft.com/office/drawing/2014/main" id="{FF6FD80C-A698-4DD5-99C8-74DB1DD83A95}"/>
                          </a:ext>
                        </a:extLst>
                      </p:cNvPr>
                      <p:cNvGrpSpPr/>
                      <p:nvPr/>
                    </p:nvGrpSpPr>
                    <p:grpSpPr>
                      <a:xfrm>
                        <a:off x="5714375" y="4260805"/>
                        <a:ext cx="13646" cy="24919"/>
                        <a:chOff x="5714375" y="4260805"/>
                        <a:chExt cx="13646" cy="24919"/>
                      </a:xfrm>
                      <a:solidFill>
                        <a:srgbClr val="769F4F"/>
                      </a:solidFill>
                    </p:grpSpPr>
                    <p:sp>
                      <p:nvSpPr>
                        <p:cNvPr id="830" name="任意多边形: 形状 829">
                          <a:extLst>
                            <a:ext uri="{FF2B5EF4-FFF2-40B4-BE49-F238E27FC236}">
                              <a16:creationId xmlns:a16="http://schemas.microsoft.com/office/drawing/2014/main" id="{20419DCA-421C-4E4F-A310-EC63A02CCD8A}"/>
                            </a:ext>
                          </a:extLst>
                        </p:cNvPr>
                        <p:cNvSpPr/>
                        <p:nvPr/>
                      </p:nvSpPr>
                      <p:spPr>
                        <a:xfrm>
                          <a:off x="5723501" y="4280570"/>
                          <a:ext cx="14659" cy="14659"/>
                        </a:xfrm>
                        <a:custGeom>
                          <a:avLst/>
                          <a:gdLst>
                            <a:gd name="connsiteX0" fmla="*/ 0 w 14659"/>
                            <a:gd name="connsiteY0" fmla="*/ 0 h 14659"/>
                            <a:gd name="connsiteX1" fmla="*/ 0 w 14659"/>
                            <a:gd name="connsiteY1" fmla="*/ 0 h 14659"/>
                            <a:gd name="connsiteX2" fmla="*/ 0 w 14659"/>
                            <a:gd name="connsiteY2" fmla="*/ 0 h 14659"/>
                            <a:gd name="connsiteX3" fmla="*/ 0 w 14659"/>
                            <a:gd name="connsiteY3" fmla="*/ 0 h 14659"/>
                            <a:gd name="connsiteX4" fmla="*/ 0 w 14659"/>
                            <a:gd name="connsiteY4" fmla="*/ 0 h 14659"/>
                            <a:gd name="connsiteX5" fmla="*/ 0 w 14659"/>
                            <a:gd name="connsiteY5" fmla="*/ 0 h 1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59" h="14659">
                              <a:moveTo>
                                <a:pt x="0" y="0"/>
                              </a:moveTo>
                              <a:lnTo>
                                <a:pt x="0" y="0"/>
                              </a:lnTo>
                              <a:lnTo>
                                <a:pt x="0" y="0"/>
                              </a:lnTo>
                              <a:lnTo>
                                <a:pt x="0" y="0"/>
                              </a:lnTo>
                              <a:lnTo>
                                <a:pt x="0" y="0"/>
                              </a:lnTo>
                              <a:cubicBezTo>
                                <a:pt x="0" y="0"/>
                                <a:pt x="0" y="0"/>
                                <a:pt x="0" y="0"/>
                              </a:cubicBezTo>
                              <a:close/>
                            </a:path>
                          </a:pathLst>
                        </a:custGeom>
                        <a:solidFill>
                          <a:srgbClr val="769F4F"/>
                        </a:solidFill>
                        <a:ln w="14633" cap="flat">
                          <a:noFill/>
                          <a:prstDash val="solid"/>
                          <a:miter/>
                        </a:ln>
                      </p:spPr>
                      <p:txBody>
                        <a:bodyPr rtlCol="0" anchor="ctr"/>
                        <a:lstStyle/>
                        <a:p>
                          <a:endParaRPr lang="zh-CN" altLang="en-US"/>
                        </a:p>
                      </p:txBody>
                    </p:sp>
                    <p:sp>
                      <p:nvSpPr>
                        <p:cNvPr id="831" name="任意多边形: 形状 830">
                          <a:extLst>
                            <a:ext uri="{FF2B5EF4-FFF2-40B4-BE49-F238E27FC236}">
                              <a16:creationId xmlns:a16="http://schemas.microsoft.com/office/drawing/2014/main" id="{C1F455F7-4F73-4DAC-BF44-941EF582C4F9}"/>
                            </a:ext>
                          </a:extLst>
                        </p:cNvPr>
                        <p:cNvSpPr/>
                        <p:nvPr/>
                      </p:nvSpPr>
                      <p:spPr>
                        <a:xfrm>
                          <a:off x="5714375" y="4260805"/>
                          <a:ext cx="13646" cy="24919"/>
                        </a:xfrm>
                        <a:custGeom>
                          <a:avLst/>
                          <a:gdLst>
                            <a:gd name="connsiteX0" fmla="*/ 13231 w 13646"/>
                            <a:gd name="connsiteY0" fmla="*/ 14341 h 24919"/>
                            <a:gd name="connsiteX1" fmla="*/ 12058 w 13646"/>
                            <a:gd name="connsiteY1" fmla="*/ 23723 h 24919"/>
                            <a:gd name="connsiteX2" fmla="*/ 8686 w 13646"/>
                            <a:gd name="connsiteY2" fmla="*/ 24749 h 24919"/>
                            <a:gd name="connsiteX3" fmla="*/ 6048 w 13646"/>
                            <a:gd name="connsiteY3" fmla="*/ 22697 h 24919"/>
                            <a:gd name="connsiteX4" fmla="*/ 2823 w 13646"/>
                            <a:gd name="connsiteY4" fmla="*/ 17566 h 24919"/>
                            <a:gd name="connsiteX5" fmla="*/ 770 w 13646"/>
                            <a:gd name="connsiteY5" fmla="*/ 11702 h 24919"/>
                            <a:gd name="connsiteX6" fmla="*/ 37 w 13646"/>
                            <a:gd name="connsiteY6" fmla="*/ 5399 h 24919"/>
                            <a:gd name="connsiteX7" fmla="*/ 1503 w 13646"/>
                            <a:gd name="connsiteY7" fmla="*/ 1881 h 24919"/>
                            <a:gd name="connsiteX8" fmla="*/ 2529 w 13646"/>
                            <a:gd name="connsiteY8" fmla="*/ 415 h 24919"/>
                            <a:gd name="connsiteX9" fmla="*/ 4288 w 13646"/>
                            <a:gd name="connsiteY9" fmla="*/ 121 h 24919"/>
                            <a:gd name="connsiteX10" fmla="*/ 9859 w 13646"/>
                            <a:gd name="connsiteY10" fmla="*/ 5985 h 24919"/>
                            <a:gd name="connsiteX11" fmla="*/ 13231 w 13646"/>
                            <a:gd name="connsiteY11" fmla="*/ 14341 h 2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46" h="24919">
                              <a:moveTo>
                                <a:pt x="13231" y="14341"/>
                              </a:moveTo>
                              <a:cubicBezTo>
                                <a:pt x="13964" y="17713"/>
                                <a:pt x="13817" y="21378"/>
                                <a:pt x="12058" y="23723"/>
                              </a:cubicBezTo>
                              <a:cubicBezTo>
                                <a:pt x="11178" y="24749"/>
                                <a:pt x="10006" y="25189"/>
                                <a:pt x="8686" y="24749"/>
                              </a:cubicBezTo>
                              <a:cubicBezTo>
                                <a:pt x="7660" y="24456"/>
                                <a:pt x="6781" y="23577"/>
                                <a:pt x="6048" y="22697"/>
                              </a:cubicBezTo>
                              <a:cubicBezTo>
                                <a:pt x="4728" y="21084"/>
                                <a:pt x="3702" y="19472"/>
                                <a:pt x="2823" y="17566"/>
                              </a:cubicBezTo>
                              <a:cubicBezTo>
                                <a:pt x="1943" y="15661"/>
                                <a:pt x="1357" y="13755"/>
                                <a:pt x="770" y="11702"/>
                              </a:cubicBezTo>
                              <a:cubicBezTo>
                                <a:pt x="184" y="9650"/>
                                <a:pt x="-109" y="7451"/>
                                <a:pt x="37" y="5399"/>
                              </a:cubicBezTo>
                              <a:cubicBezTo>
                                <a:pt x="184" y="4080"/>
                                <a:pt x="624" y="2760"/>
                                <a:pt x="1503" y="1881"/>
                              </a:cubicBezTo>
                              <a:cubicBezTo>
                                <a:pt x="1796" y="1294"/>
                                <a:pt x="2090" y="854"/>
                                <a:pt x="2529" y="415"/>
                              </a:cubicBezTo>
                              <a:cubicBezTo>
                                <a:pt x="2969" y="121"/>
                                <a:pt x="3702" y="-172"/>
                                <a:pt x="4288" y="121"/>
                              </a:cubicBezTo>
                              <a:cubicBezTo>
                                <a:pt x="6488" y="1294"/>
                                <a:pt x="8393" y="3640"/>
                                <a:pt x="9859" y="5985"/>
                              </a:cubicBezTo>
                              <a:cubicBezTo>
                                <a:pt x="11325" y="8771"/>
                                <a:pt x="12645" y="11556"/>
                                <a:pt x="13231" y="14341"/>
                              </a:cubicBezTo>
                              <a:close/>
                            </a:path>
                          </a:pathLst>
                        </a:custGeom>
                        <a:solidFill>
                          <a:srgbClr val="769F4F"/>
                        </a:solidFill>
                        <a:ln w="14633" cap="flat">
                          <a:noFill/>
                          <a:prstDash val="solid"/>
                          <a:miter/>
                        </a:ln>
                      </p:spPr>
                      <p:txBody>
                        <a:bodyPr rtlCol="0" anchor="ctr"/>
                        <a:lstStyle/>
                        <a:p>
                          <a:endParaRPr lang="zh-CN" altLang="en-US"/>
                        </a:p>
                      </p:txBody>
                    </p:sp>
                    <p:sp>
                      <p:nvSpPr>
                        <p:cNvPr id="832" name="任意多边形: 形状 831">
                          <a:extLst>
                            <a:ext uri="{FF2B5EF4-FFF2-40B4-BE49-F238E27FC236}">
                              <a16:creationId xmlns:a16="http://schemas.microsoft.com/office/drawing/2014/main" id="{C5C6B8C4-4961-42EB-B5D3-23B39EB155C3}"/>
                            </a:ext>
                          </a:extLst>
                        </p:cNvPr>
                        <p:cNvSpPr/>
                        <p:nvPr/>
                      </p:nvSpPr>
                      <p:spPr>
                        <a:xfrm>
                          <a:off x="5723501" y="4280717"/>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833" name="任意多边形: 形状 832">
                        <a:extLst>
                          <a:ext uri="{FF2B5EF4-FFF2-40B4-BE49-F238E27FC236}">
                            <a16:creationId xmlns:a16="http://schemas.microsoft.com/office/drawing/2014/main" id="{F69627D8-1FCC-4382-8412-24CAB7C0BFCA}"/>
                          </a:ext>
                        </a:extLst>
                      </p:cNvPr>
                      <p:cNvSpPr/>
                      <p:nvPr/>
                    </p:nvSpPr>
                    <p:spPr>
                      <a:xfrm>
                        <a:off x="5730538" y="4349067"/>
                        <a:ext cx="3664" cy="4800"/>
                      </a:xfrm>
                      <a:custGeom>
                        <a:avLst/>
                        <a:gdLst>
                          <a:gd name="connsiteX0" fmla="*/ 3225 w 3664"/>
                          <a:gd name="connsiteY0" fmla="*/ 403 h 4800"/>
                          <a:gd name="connsiteX1" fmla="*/ 2932 w 3664"/>
                          <a:gd name="connsiteY1" fmla="*/ 110 h 4800"/>
                          <a:gd name="connsiteX2" fmla="*/ 2052 w 3664"/>
                          <a:gd name="connsiteY2" fmla="*/ 110 h 4800"/>
                          <a:gd name="connsiteX3" fmla="*/ 1612 w 3664"/>
                          <a:gd name="connsiteY3" fmla="*/ 257 h 4800"/>
                          <a:gd name="connsiteX4" fmla="*/ 1026 w 3664"/>
                          <a:gd name="connsiteY4" fmla="*/ 550 h 4800"/>
                          <a:gd name="connsiteX5" fmla="*/ 440 w 3664"/>
                          <a:gd name="connsiteY5" fmla="*/ 1136 h 4800"/>
                          <a:gd name="connsiteX6" fmla="*/ 147 w 3664"/>
                          <a:gd name="connsiteY6" fmla="*/ 2016 h 4800"/>
                          <a:gd name="connsiteX7" fmla="*/ 0 w 3664"/>
                          <a:gd name="connsiteY7" fmla="*/ 2895 h 4800"/>
                          <a:gd name="connsiteX8" fmla="*/ 0 w 3664"/>
                          <a:gd name="connsiteY8" fmla="*/ 3482 h 4800"/>
                          <a:gd name="connsiteX9" fmla="*/ 440 w 3664"/>
                          <a:gd name="connsiteY9" fmla="*/ 4361 h 4800"/>
                          <a:gd name="connsiteX10" fmla="*/ 733 w 3664"/>
                          <a:gd name="connsiteY10" fmla="*/ 4654 h 4800"/>
                          <a:gd name="connsiteX11" fmla="*/ 1612 w 3664"/>
                          <a:gd name="connsiteY11" fmla="*/ 4801 h 4800"/>
                          <a:gd name="connsiteX12" fmla="*/ 2052 w 3664"/>
                          <a:gd name="connsiteY12" fmla="*/ 4654 h 4800"/>
                          <a:gd name="connsiteX13" fmla="*/ 2639 w 3664"/>
                          <a:gd name="connsiteY13" fmla="*/ 4361 h 4800"/>
                          <a:gd name="connsiteX14" fmla="*/ 3225 w 3664"/>
                          <a:gd name="connsiteY14" fmla="*/ 3775 h 4800"/>
                          <a:gd name="connsiteX15" fmla="*/ 3518 w 3664"/>
                          <a:gd name="connsiteY15" fmla="*/ 2895 h 4800"/>
                          <a:gd name="connsiteX16" fmla="*/ 3665 w 3664"/>
                          <a:gd name="connsiteY16" fmla="*/ 2016 h 4800"/>
                          <a:gd name="connsiteX17" fmla="*/ 3665 w 3664"/>
                          <a:gd name="connsiteY17" fmla="*/ 1429 h 4800"/>
                          <a:gd name="connsiteX18" fmla="*/ 3225 w 3664"/>
                          <a:gd name="connsiteY18" fmla="*/ 403 h 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64" h="4800">
                            <a:moveTo>
                              <a:pt x="3225" y="403"/>
                            </a:moveTo>
                            <a:lnTo>
                              <a:pt x="2932" y="110"/>
                            </a:lnTo>
                            <a:cubicBezTo>
                              <a:pt x="2639" y="-37"/>
                              <a:pt x="2345" y="-37"/>
                              <a:pt x="2052" y="110"/>
                            </a:cubicBezTo>
                            <a:lnTo>
                              <a:pt x="1612" y="257"/>
                            </a:lnTo>
                            <a:cubicBezTo>
                              <a:pt x="1319" y="257"/>
                              <a:pt x="1173" y="403"/>
                              <a:pt x="1026" y="550"/>
                            </a:cubicBezTo>
                            <a:cubicBezTo>
                              <a:pt x="880" y="696"/>
                              <a:pt x="586" y="843"/>
                              <a:pt x="440" y="1136"/>
                            </a:cubicBezTo>
                            <a:cubicBezTo>
                              <a:pt x="293" y="1429"/>
                              <a:pt x="147" y="1576"/>
                              <a:pt x="147" y="2016"/>
                            </a:cubicBezTo>
                            <a:cubicBezTo>
                              <a:pt x="0" y="2309"/>
                              <a:pt x="0" y="2602"/>
                              <a:pt x="0" y="2895"/>
                            </a:cubicBezTo>
                            <a:lnTo>
                              <a:pt x="0" y="3482"/>
                            </a:lnTo>
                            <a:cubicBezTo>
                              <a:pt x="147" y="3775"/>
                              <a:pt x="293" y="4068"/>
                              <a:pt x="440" y="4361"/>
                            </a:cubicBezTo>
                            <a:lnTo>
                              <a:pt x="733" y="4654"/>
                            </a:lnTo>
                            <a:cubicBezTo>
                              <a:pt x="1026" y="4801"/>
                              <a:pt x="1319" y="4801"/>
                              <a:pt x="1612" y="4801"/>
                            </a:cubicBezTo>
                            <a:lnTo>
                              <a:pt x="2052" y="4654"/>
                            </a:lnTo>
                            <a:cubicBezTo>
                              <a:pt x="2345" y="4654"/>
                              <a:pt x="2492" y="4508"/>
                              <a:pt x="2639" y="4361"/>
                            </a:cubicBezTo>
                            <a:cubicBezTo>
                              <a:pt x="2785" y="4215"/>
                              <a:pt x="3078" y="4068"/>
                              <a:pt x="3225" y="3775"/>
                            </a:cubicBezTo>
                            <a:cubicBezTo>
                              <a:pt x="3372" y="3482"/>
                              <a:pt x="3518" y="3335"/>
                              <a:pt x="3518" y="2895"/>
                            </a:cubicBezTo>
                            <a:cubicBezTo>
                              <a:pt x="3665" y="2602"/>
                              <a:pt x="3665" y="2309"/>
                              <a:pt x="3665" y="2016"/>
                            </a:cubicBezTo>
                            <a:lnTo>
                              <a:pt x="3665" y="1429"/>
                            </a:lnTo>
                            <a:cubicBezTo>
                              <a:pt x="3665" y="990"/>
                              <a:pt x="3518" y="696"/>
                              <a:pt x="3225" y="40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34" name="任意多边形: 形状 833">
                        <a:extLst>
                          <a:ext uri="{FF2B5EF4-FFF2-40B4-BE49-F238E27FC236}">
                            <a16:creationId xmlns:a16="http://schemas.microsoft.com/office/drawing/2014/main" id="{D5902437-227A-48DF-BEDF-B6E0D4EE4E31}"/>
                          </a:ext>
                        </a:extLst>
                      </p:cNvPr>
                      <p:cNvSpPr/>
                      <p:nvPr/>
                    </p:nvSpPr>
                    <p:spPr>
                      <a:xfrm>
                        <a:off x="5723062" y="4388464"/>
                        <a:ext cx="2997" cy="4104"/>
                      </a:xfrm>
                      <a:custGeom>
                        <a:avLst/>
                        <a:gdLst>
                          <a:gd name="connsiteX0" fmla="*/ 2932 w 2997"/>
                          <a:gd name="connsiteY0" fmla="*/ 1026 h 4104"/>
                          <a:gd name="connsiteX1" fmla="*/ 2785 w 2997"/>
                          <a:gd name="connsiteY1" fmla="*/ 587 h 4104"/>
                          <a:gd name="connsiteX2" fmla="*/ 2639 w 2997"/>
                          <a:gd name="connsiteY2" fmla="*/ 440 h 4104"/>
                          <a:gd name="connsiteX3" fmla="*/ 2639 w 2997"/>
                          <a:gd name="connsiteY3" fmla="*/ 440 h 4104"/>
                          <a:gd name="connsiteX4" fmla="*/ 2639 w 2997"/>
                          <a:gd name="connsiteY4" fmla="*/ 440 h 4104"/>
                          <a:gd name="connsiteX5" fmla="*/ 2492 w 2997"/>
                          <a:gd name="connsiteY5" fmla="*/ 293 h 4104"/>
                          <a:gd name="connsiteX6" fmla="*/ 1906 w 2997"/>
                          <a:gd name="connsiteY6" fmla="*/ 0 h 4104"/>
                          <a:gd name="connsiteX7" fmla="*/ 1173 w 2997"/>
                          <a:gd name="connsiteY7" fmla="*/ 147 h 4104"/>
                          <a:gd name="connsiteX8" fmla="*/ 440 w 2997"/>
                          <a:gd name="connsiteY8" fmla="*/ 733 h 4104"/>
                          <a:gd name="connsiteX9" fmla="*/ 147 w 2997"/>
                          <a:gd name="connsiteY9" fmla="*/ 1466 h 4104"/>
                          <a:gd name="connsiteX10" fmla="*/ 0 w 2997"/>
                          <a:gd name="connsiteY10" fmla="*/ 2199 h 4104"/>
                          <a:gd name="connsiteX11" fmla="*/ 147 w 2997"/>
                          <a:gd name="connsiteY11" fmla="*/ 3079 h 4104"/>
                          <a:gd name="connsiteX12" fmla="*/ 440 w 2997"/>
                          <a:gd name="connsiteY12" fmla="*/ 3372 h 4104"/>
                          <a:gd name="connsiteX13" fmla="*/ 293 w 2997"/>
                          <a:gd name="connsiteY13" fmla="*/ 3372 h 4104"/>
                          <a:gd name="connsiteX14" fmla="*/ 440 w 2997"/>
                          <a:gd name="connsiteY14" fmla="*/ 3518 h 4104"/>
                          <a:gd name="connsiteX15" fmla="*/ 440 w 2997"/>
                          <a:gd name="connsiteY15" fmla="*/ 3518 h 4104"/>
                          <a:gd name="connsiteX16" fmla="*/ 440 w 2997"/>
                          <a:gd name="connsiteY16" fmla="*/ 3518 h 4104"/>
                          <a:gd name="connsiteX17" fmla="*/ 440 w 2997"/>
                          <a:gd name="connsiteY17" fmla="*/ 3518 h 4104"/>
                          <a:gd name="connsiteX18" fmla="*/ 733 w 2997"/>
                          <a:gd name="connsiteY18" fmla="*/ 3812 h 4104"/>
                          <a:gd name="connsiteX19" fmla="*/ 1026 w 2997"/>
                          <a:gd name="connsiteY19" fmla="*/ 3958 h 4104"/>
                          <a:gd name="connsiteX20" fmla="*/ 1026 w 2997"/>
                          <a:gd name="connsiteY20" fmla="*/ 3958 h 4104"/>
                          <a:gd name="connsiteX21" fmla="*/ 1026 w 2997"/>
                          <a:gd name="connsiteY21" fmla="*/ 3958 h 4104"/>
                          <a:gd name="connsiteX22" fmla="*/ 1026 w 2997"/>
                          <a:gd name="connsiteY22" fmla="*/ 3958 h 4104"/>
                          <a:gd name="connsiteX23" fmla="*/ 1026 w 2997"/>
                          <a:gd name="connsiteY23" fmla="*/ 3958 h 4104"/>
                          <a:gd name="connsiteX24" fmla="*/ 1319 w 2997"/>
                          <a:gd name="connsiteY24" fmla="*/ 4105 h 4104"/>
                          <a:gd name="connsiteX25" fmla="*/ 1759 w 2997"/>
                          <a:gd name="connsiteY25" fmla="*/ 4105 h 4104"/>
                          <a:gd name="connsiteX26" fmla="*/ 2052 w 2997"/>
                          <a:gd name="connsiteY26" fmla="*/ 3958 h 4104"/>
                          <a:gd name="connsiteX27" fmla="*/ 2492 w 2997"/>
                          <a:gd name="connsiteY27" fmla="*/ 3665 h 4104"/>
                          <a:gd name="connsiteX28" fmla="*/ 2639 w 2997"/>
                          <a:gd name="connsiteY28" fmla="*/ 3372 h 4104"/>
                          <a:gd name="connsiteX29" fmla="*/ 2785 w 2997"/>
                          <a:gd name="connsiteY29" fmla="*/ 2932 h 4104"/>
                          <a:gd name="connsiteX30" fmla="*/ 2785 w 2997"/>
                          <a:gd name="connsiteY30" fmla="*/ 2639 h 4104"/>
                          <a:gd name="connsiteX31" fmla="*/ 2932 w 2997"/>
                          <a:gd name="connsiteY31" fmla="*/ 2492 h 4104"/>
                          <a:gd name="connsiteX32" fmla="*/ 2932 w 2997"/>
                          <a:gd name="connsiteY32" fmla="*/ 1613 h 4104"/>
                          <a:gd name="connsiteX33" fmla="*/ 2932 w 2997"/>
                          <a:gd name="connsiteY33" fmla="*/ 1319 h 4104"/>
                          <a:gd name="connsiteX34" fmla="*/ 2932 w 2997"/>
                          <a:gd name="connsiteY34" fmla="*/ 1026 h 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97" h="4104">
                            <a:moveTo>
                              <a:pt x="2932" y="1026"/>
                            </a:moveTo>
                            <a:cubicBezTo>
                              <a:pt x="2932" y="880"/>
                              <a:pt x="2785" y="733"/>
                              <a:pt x="2785" y="587"/>
                            </a:cubicBezTo>
                            <a:lnTo>
                              <a:pt x="2639" y="440"/>
                            </a:lnTo>
                            <a:lnTo>
                              <a:pt x="2639" y="440"/>
                            </a:lnTo>
                            <a:lnTo>
                              <a:pt x="2639" y="440"/>
                            </a:lnTo>
                            <a:lnTo>
                              <a:pt x="2492" y="293"/>
                            </a:lnTo>
                            <a:cubicBezTo>
                              <a:pt x="2346" y="147"/>
                              <a:pt x="2052" y="0"/>
                              <a:pt x="1906" y="0"/>
                            </a:cubicBezTo>
                            <a:cubicBezTo>
                              <a:pt x="1613" y="0"/>
                              <a:pt x="1319" y="0"/>
                              <a:pt x="1173" y="147"/>
                            </a:cubicBezTo>
                            <a:cubicBezTo>
                              <a:pt x="880" y="293"/>
                              <a:pt x="733" y="587"/>
                              <a:pt x="440" y="733"/>
                            </a:cubicBezTo>
                            <a:cubicBezTo>
                              <a:pt x="293" y="880"/>
                              <a:pt x="147" y="1173"/>
                              <a:pt x="147" y="1466"/>
                            </a:cubicBezTo>
                            <a:cubicBezTo>
                              <a:pt x="0" y="1759"/>
                              <a:pt x="0" y="1906"/>
                              <a:pt x="0" y="2199"/>
                            </a:cubicBezTo>
                            <a:cubicBezTo>
                              <a:pt x="0" y="2492"/>
                              <a:pt x="0" y="2785"/>
                              <a:pt x="147" y="3079"/>
                            </a:cubicBezTo>
                            <a:cubicBezTo>
                              <a:pt x="293" y="3225"/>
                              <a:pt x="293" y="3372"/>
                              <a:pt x="440" y="3372"/>
                            </a:cubicBezTo>
                            <a:lnTo>
                              <a:pt x="293" y="3372"/>
                            </a:lnTo>
                            <a:lnTo>
                              <a:pt x="440" y="3518"/>
                            </a:lnTo>
                            <a:lnTo>
                              <a:pt x="440" y="3518"/>
                            </a:lnTo>
                            <a:lnTo>
                              <a:pt x="440" y="3518"/>
                            </a:lnTo>
                            <a:lnTo>
                              <a:pt x="440" y="3518"/>
                            </a:lnTo>
                            <a:lnTo>
                              <a:pt x="733" y="3812"/>
                            </a:lnTo>
                            <a:lnTo>
                              <a:pt x="1026" y="3958"/>
                            </a:lnTo>
                            <a:lnTo>
                              <a:pt x="1026" y="3958"/>
                            </a:lnTo>
                            <a:lnTo>
                              <a:pt x="1026" y="3958"/>
                            </a:lnTo>
                            <a:lnTo>
                              <a:pt x="1026" y="3958"/>
                            </a:lnTo>
                            <a:lnTo>
                              <a:pt x="1026" y="3958"/>
                            </a:lnTo>
                            <a:cubicBezTo>
                              <a:pt x="1173" y="4105"/>
                              <a:pt x="1173" y="4105"/>
                              <a:pt x="1319" y="4105"/>
                            </a:cubicBezTo>
                            <a:cubicBezTo>
                              <a:pt x="1466" y="4105"/>
                              <a:pt x="1613" y="4105"/>
                              <a:pt x="1759" y="4105"/>
                            </a:cubicBezTo>
                            <a:lnTo>
                              <a:pt x="2052" y="3958"/>
                            </a:lnTo>
                            <a:cubicBezTo>
                              <a:pt x="2199" y="3812"/>
                              <a:pt x="2346" y="3812"/>
                              <a:pt x="2492" y="3665"/>
                            </a:cubicBezTo>
                            <a:cubicBezTo>
                              <a:pt x="2639" y="3518"/>
                              <a:pt x="2639" y="3518"/>
                              <a:pt x="2639" y="3372"/>
                            </a:cubicBezTo>
                            <a:cubicBezTo>
                              <a:pt x="2785" y="3225"/>
                              <a:pt x="2785" y="3079"/>
                              <a:pt x="2785" y="2932"/>
                            </a:cubicBezTo>
                            <a:lnTo>
                              <a:pt x="2785" y="2639"/>
                            </a:lnTo>
                            <a:lnTo>
                              <a:pt x="2932" y="2492"/>
                            </a:lnTo>
                            <a:cubicBezTo>
                              <a:pt x="2932" y="2199"/>
                              <a:pt x="3079" y="1906"/>
                              <a:pt x="2932" y="1613"/>
                            </a:cubicBezTo>
                            <a:lnTo>
                              <a:pt x="2932" y="1319"/>
                            </a:lnTo>
                            <a:lnTo>
                              <a:pt x="2932" y="1026"/>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35" name="任意多边形: 形状 834">
                        <a:extLst>
                          <a:ext uri="{FF2B5EF4-FFF2-40B4-BE49-F238E27FC236}">
                            <a16:creationId xmlns:a16="http://schemas.microsoft.com/office/drawing/2014/main" id="{FB73AC21-D84C-4280-B0C6-880B6ABCBF11}"/>
                          </a:ext>
                        </a:extLst>
                      </p:cNvPr>
                      <p:cNvSpPr/>
                      <p:nvPr/>
                    </p:nvSpPr>
                    <p:spPr>
                      <a:xfrm>
                        <a:off x="5745642" y="4384472"/>
                        <a:ext cx="2727" cy="4026"/>
                      </a:xfrm>
                      <a:custGeom>
                        <a:avLst/>
                        <a:gdLst>
                          <a:gd name="connsiteX0" fmla="*/ 1461 w 2727"/>
                          <a:gd name="connsiteY0" fmla="*/ 34 h 4026"/>
                          <a:gd name="connsiteX1" fmla="*/ 1315 w 2727"/>
                          <a:gd name="connsiteY1" fmla="*/ 3992 h 4026"/>
                          <a:gd name="connsiteX2" fmla="*/ 1461 w 2727"/>
                          <a:gd name="connsiteY2" fmla="*/ 34 h 4026"/>
                        </a:gdLst>
                        <a:ahLst/>
                        <a:cxnLst>
                          <a:cxn ang="0">
                            <a:pos x="connsiteX0" y="connsiteY0"/>
                          </a:cxn>
                          <a:cxn ang="0">
                            <a:pos x="connsiteX1" y="connsiteY1"/>
                          </a:cxn>
                          <a:cxn ang="0">
                            <a:pos x="connsiteX2" y="connsiteY2"/>
                          </a:cxn>
                        </a:cxnLst>
                        <a:rect l="l" t="t" r="r" b="b"/>
                        <a:pathLst>
                          <a:path w="2727" h="4026">
                            <a:moveTo>
                              <a:pt x="1461" y="34"/>
                            </a:moveTo>
                            <a:cubicBezTo>
                              <a:pt x="-151" y="474"/>
                              <a:pt x="-738" y="4432"/>
                              <a:pt x="1315" y="3992"/>
                            </a:cubicBezTo>
                            <a:cubicBezTo>
                              <a:pt x="2780" y="3552"/>
                              <a:pt x="3513" y="-406"/>
                              <a:pt x="1461" y="3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36" name="任意多边形: 形状 835">
                        <a:extLst>
                          <a:ext uri="{FF2B5EF4-FFF2-40B4-BE49-F238E27FC236}">
                            <a16:creationId xmlns:a16="http://schemas.microsoft.com/office/drawing/2014/main" id="{1D10A83F-9095-45CE-9649-9B6C51E4F9D9}"/>
                          </a:ext>
                        </a:extLst>
                      </p:cNvPr>
                      <p:cNvSpPr/>
                      <p:nvPr/>
                    </p:nvSpPr>
                    <p:spPr>
                      <a:xfrm>
                        <a:off x="5758684" y="4470301"/>
                        <a:ext cx="5130" cy="6999"/>
                      </a:xfrm>
                      <a:custGeom>
                        <a:avLst/>
                        <a:gdLst>
                          <a:gd name="connsiteX0" fmla="*/ 5131 w 5130"/>
                          <a:gd name="connsiteY0" fmla="*/ 3188 h 6999"/>
                          <a:gd name="connsiteX1" fmla="*/ 5131 w 5130"/>
                          <a:gd name="connsiteY1" fmla="*/ 3922 h 6999"/>
                          <a:gd name="connsiteX2" fmla="*/ 4984 w 5130"/>
                          <a:gd name="connsiteY2" fmla="*/ 4655 h 6999"/>
                          <a:gd name="connsiteX3" fmla="*/ 4544 w 5130"/>
                          <a:gd name="connsiteY3" fmla="*/ 5681 h 6999"/>
                          <a:gd name="connsiteX4" fmla="*/ 4105 w 5130"/>
                          <a:gd name="connsiteY4" fmla="*/ 6267 h 6999"/>
                          <a:gd name="connsiteX5" fmla="*/ 3225 w 5130"/>
                          <a:gd name="connsiteY5" fmla="*/ 6853 h 6999"/>
                          <a:gd name="connsiteX6" fmla="*/ 2639 w 5130"/>
                          <a:gd name="connsiteY6" fmla="*/ 7000 h 6999"/>
                          <a:gd name="connsiteX7" fmla="*/ 2639 w 5130"/>
                          <a:gd name="connsiteY7" fmla="*/ 7000 h 6999"/>
                          <a:gd name="connsiteX8" fmla="*/ 2492 w 5130"/>
                          <a:gd name="connsiteY8" fmla="*/ 7000 h 6999"/>
                          <a:gd name="connsiteX9" fmla="*/ 2345 w 5130"/>
                          <a:gd name="connsiteY9" fmla="*/ 7000 h 6999"/>
                          <a:gd name="connsiteX10" fmla="*/ 1759 w 5130"/>
                          <a:gd name="connsiteY10" fmla="*/ 7000 h 6999"/>
                          <a:gd name="connsiteX11" fmla="*/ 1173 w 5130"/>
                          <a:gd name="connsiteY11" fmla="*/ 6853 h 6999"/>
                          <a:gd name="connsiteX12" fmla="*/ 1173 w 5130"/>
                          <a:gd name="connsiteY12" fmla="*/ 6853 h 6999"/>
                          <a:gd name="connsiteX13" fmla="*/ 586 w 5130"/>
                          <a:gd name="connsiteY13" fmla="*/ 6267 h 6999"/>
                          <a:gd name="connsiteX14" fmla="*/ 0 w 5130"/>
                          <a:gd name="connsiteY14" fmla="*/ 4801 h 6999"/>
                          <a:gd name="connsiteX15" fmla="*/ 0 w 5130"/>
                          <a:gd name="connsiteY15" fmla="*/ 4801 h 6999"/>
                          <a:gd name="connsiteX16" fmla="*/ 0 w 5130"/>
                          <a:gd name="connsiteY16" fmla="*/ 4068 h 6999"/>
                          <a:gd name="connsiteX17" fmla="*/ 0 w 5130"/>
                          <a:gd name="connsiteY17" fmla="*/ 3922 h 6999"/>
                          <a:gd name="connsiteX18" fmla="*/ 147 w 5130"/>
                          <a:gd name="connsiteY18" fmla="*/ 3042 h 6999"/>
                          <a:gd name="connsiteX19" fmla="*/ 147 w 5130"/>
                          <a:gd name="connsiteY19" fmla="*/ 2895 h 6999"/>
                          <a:gd name="connsiteX20" fmla="*/ 586 w 5130"/>
                          <a:gd name="connsiteY20" fmla="*/ 1869 h 6999"/>
                          <a:gd name="connsiteX21" fmla="*/ 880 w 5130"/>
                          <a:gd name="connsiteY21" fmla="*/ 1283 h 6999"/>
                          <a:gd name="connsiteX22" fmla="*/ 1613 w 5130"/>
                          <a:gd name="connsiteY22" fmla="*/ 403 h 6999"/>
                          <a:gd name="connsiteX23" fmla="*/ 2199 w 5130"/>
                          <a:gd name="connsiteY23" fmla="*/ 110 h 6999"/>
                          <a:gd name="connsiteX24" fmla="*/ 2785 w 5130"/>
                          <a:gd name="connsiteY24" fmla="*/ 110 h 6999"/>
                          <a:gd name="connsiteX25" fmla="*/ 3518 w 5130"/>
                          <a:gd name="connsiteY25" fmla="*/ 550 h 6999"/>
                          <a:gd name="connsiteX26" fmla="*/ 3518 w 5130"/>
                          <a:gd name="connsiteY26" fmla="*/ 696 h 6999"/>
                          <a:gd name="connsiteX27" fmla="*/ 3811 w 5130"/>
                          <a:gd name="connsiteY27" fmla="*/ 1136 h 6999"/>
                          <a:gd name="connsiteX28" fmla="*/ 3811 w 5130"/>
                          <a:gd name="connsiteY28" fmla="*/ 1136 h 6999"/>
                          <a:gd name="connsiteX29" fmla="*/ 3811 w 5130"/>
                          <a:gd name="connsiteY29" fmla="*/ 1283 h 6999"/>
                          <a:gd name="connsiteX30" fmla="*/ 3811 w 5130"/>
                          <a:gd name="connsiteY30" fmla="*/ 1283 h 6999"/>
                          <a:gd name="connsiteX31" fmla="*/ 3811 w 5130"/>
                          <a:gd name="connsiteY31" fmla="*/ 1283 h 6999"/>
                          <a:gd name="connsiteX32" fmla="*/ 3811 w 5130"/>
                          <a:gd name="connsiteY32" fmla="*/ 1283 h 6999"/>
                          <a:gd name="connsiteX33" fmla="*/ 3958 w 5130"/>
                          <a:gd name="connsiteY33" fmla="*/ 1429 h 6999"/>
                          <a:gd name="connsiteX34" fmla="*/ 4105 w 5130"/>
                          <a:gd name="connsiteY34" fmla="*/ 1429 h 6999"/>
                          <a:gd name="connsiteX35" fmla="*/ 4105 w 5130"/>
                          <a:gd name="connsiteY35" fmla="*/ 1429 h 6999"/>
                          <a:gd name="connsiteX36" fmla="*/ 4691 w 5130"/>
                          <a:gd name="connsiteY36" fmla="*/ 2162 h 6999"/>
                          <a:gd name="connsiteX37" fmla="*/ 5131 w 5130"/>
                          <a:gd name="connsiteY37" fmla="*/ 3188 h 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130" h="6999">
                            <a:moveTo>
                              <a:pt x="5131" y="3188"/>
                            </a:moveTo>
                            <a:lnTo>
                              <a:pt x="5131" y="3922"/>
                            </a:lnTo>
                            <a:lnTo>
                              <a:pt x="4984" y="4655"/>
                            </a:lnTo>
                            <a:cubicBezTo>
                              <a:pt x="4838" y="5094"/>
                              <a:pt x="4691" y="5387"/>
                              <a:pt x="4544" y="5681"/>
                            </a:cubicBezTo>
                            <a:cubicBezTo>
                              <a:pt x="4398" y="5974"/>
                              <a:pt x="4251" y="6120"/>
                              <a:pt x="4105" y="6267"/>
                            </a:cubicBezTo>
                            <a:cubicBezTo>
                              <a:pt x="3811" y="6560"/>
                              <a:pt x="3665" y="6707"/>
                              <a:pt x="3225" y="6853"/>
                            </a:cubicBezTo>
                            <a:lnTo>
                              <a:pt x="2639" y="7000"/>
                            </a:lnTo>
                            <a:lnTo>
                              <a:pt x="2639" y="7000"/>
                            </a:lnTo>
                            <a:lnTo>
                              <a:pt x="2492" y="7000"/>
                            </a:lnTo>
                            <a:lnTo>
                              <a:pt x="2345" y="7000"/>
                            </a:lnTo>
                            <a:lnTo>
                              <a:pt x="1759" y="7000"/>
                            </a:lnTo>
                            <a:cubicBezTo>
                              <a:pt x="1613" y="7000"/>
                              <a:pt x="1466" y="6853"/>
                              <a:pt x="1173" y="6853"/>
                            </a:cubicBezTo>
                            <a:lnTo>
                              <a:pt x="1173" y="6853"/>
                            </a:lnTo>
                            <a:cubicBezTo>
                              <a:pt x="880" y="6707"/>
                              <a:pt x="733" y="6560"/>
                              <a:pt x="586" y="6267"/>
                            </a:cubicBezTo>
                            <a:cubicBezTo>
                              <a:pt x="293" y="5974"/>
                              <a:pt x="0" y="5241"/>
                              <a:pt x="0" y="4801"/>
                            </a:cubicBezTo>
                            <a:lnTo>
                              <a:pt x="0" y="4801"/>
                            </a:lnTo>
                            <a:lnTo>
                              <a:pt x="0" y="4068"/>
                            </a:lnTo>
                            <a:lnTo>
                              <a:pt x="0" y="3922"/>
                            </a:lnTo>
                            <a:lnTo>
                              <a:pt x="147" y="3042"/>
                            </a:lnTo>
                            <a:lnTo>
                              <a:pt x="147" y="2895"/>
                            </a:lnTo>
                            <a:lnTo>
                              <a:pt x="586" y="1869"/>
                            </a:lnTo>
                            <a:lnTo>
                              <a:pt x="880" y="1283"/>
                            </a:lnTo>
                            <a:cubicBezTo>
                              <a:pt x="1026" y="843"/>
                              <a:pt x="1319" y="550"/>
                              <a:pt x="1613" y="403"/>
                            </a:cubicBezTo>
                            <a:cubicBezTo>
                              <a:pt x="1759" y="257"/>
                              <a:pt x="2052" y="110"/>
                              <a:pt x="2199" y="110"/>
                            </a:cubicBezTo>
                            <a:cubicBezTo>
                              <a:pt x="2345" y="-37"/>
                              <a:pt x="2639" y="-37"/>
                              <a:pt x="2785" y="110"/>
                            </a:cubicBezTo>
                            <a:cubicBezTo>
                              <a:pt x="3078" y="110"/>
                              <a:pt x="3372" y="257"/>
                              <a:pt x="3518" y="550"/>
                            </a:cubicBezTo>
                            <a:lnTo>
                              <a:pt x="3518" y="696"/>
                            </a:lnTo>
                            <a:cubicBezTo>
                              <a:pt x="3518" y="843"/>
                              <a:pt x="3665" y="1136"/>
                              <a:pt x="3811" y="1136"/>
                            </a:cubicBezTo>
                            <a:lnTo>
                              <a:pt x="3811" y="1136"/>
                            </a:lnTo>
                            <a:lnTo>
                              <a:pt x="3811" y="1283"/>
                            </a:lnTo>
                            <a:lnTo>
                              <a:pt x="3811" y="1283"/>
                            </a:lnTo>
                            <a:lnTo>
                              <a:pt x="3811" y="1283"/>
                            </a:lnTo>
                            <a:lnTo>
                              <a:pt x="3811" y="1283"/>
                            </a:lnTo>
                            <a:lnTo>
                              <a:pt x="3958" y="1429"/>
                            </a:lnTo>
                            <a:lnTo>
                              <a:pt x="4105" y="1429"/>
                            </a:lnTo>
                            <a:lnTo>
                              <a:pt x="4105" y="1429"/>
                            </a:lnTo>
                            <a:cubicBezTo>
                              <a:pt x="4398" y="1576"/>
                              <a:pt x="4544" y="1869"/>
                              <a:pt x="4691" y="2162"/>
                            </a:cubicBezTo>
                            <a:cubicBezTo>
                              <a:pt x="4984" y="2602"/>
                              <a:pt x="5131" y="2895"/>
                              <a:pt x="5131" y="3188"/>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37" name="图形 2">
                        <a:extLst>
                          <a:ext uri="{FF2B5EF4-FFF2-40B4-BE49-F238E27FC236}">
                            <a16:creationId xmlns:a16="http://schemas.microsoft.com/office/drawing/2014/main" id="{E9AE8F63-AD73-44A2-997C-3480D3A3C0D7}"/>
                          </a:ext>
                        </a:extLst>
                      </p:cNvPr>
                      <p:cNvGrpSpPr/>
                      <p:nvPr/>
                    </p:nvGrpSpPr>
                    <p:grpSpPr>
                      <a:xfrm>
                        <a:off x="5777009" y="4573944"/>
                        <a:ext cx="4251" cy="5533"/>
                        <a:chOff x="5777009" y="4573944"/>
                        <a:chExt cx="4251" cy="5533"/>
                      </a:xfrm>
                      <a:solidFill>
                        <a:srgbClr val="769F4F"/>
                      </a:solidFill>
                    </p:grpSpPr>
                    <p:sp>
                      <p:nvSpPr>
                        <p:cNvPr id="838" name="任意多边形: 形状 837">
                          <a:extLst>
                            <a:ext uri="{FF2B5EF4-FFF2-40B4-BE49-F238E27FC236}">
                              <a16:creationId xmlns:a16="http://schemas.microsoft.com/office/drawing/2014/main" id="{0036C239-A548-496B-B137-DCF2F5D13371}"/>
                            </a:ext>
                          </a:extLst>
                        </p:cNvPr>
                        <p:cNvSpPr/>
                        <p:nvPr/>
                      </p:nvSpPr>
                      <p:spPr>
                        <a:xfrm>
                          <a:off x="5777155" y="4577572"/>
                          <a:ext cx="146" cy="14659"/>
                        </a:xfrm>
                        <a:custGeom>
                          <a:avLst/>
                          <a:gdLst>
                            <a:gd name="connsiteX0" fmla="*/ 0 w 146"/>
                            <a:gd name="connsiteY0" fmla="*/ 0 h 14659"/>
                            <a:gd name="connsiteX1" fmla="*/ 147 w 146"/>
                            <a:gd name="connsiteY1" fmla="*/ 0 h 14659"/>
                            <a:gd name="connsiteX2" fmla="*/ 147 w 146"/>
                            <a:gd name="connsiteY2" fmla="*/ 0 h 14659"/>
                          </a:gdLst>
                          <a:ahLst/>
                          <a:cxnLst>
                            <a:cxn ang="0">
                              <a:pos x="connsiteX0" y="connsiteY0"/>
                            </a:cxn>
                            <a:cxn ang="0">
                              <a:pos x="connsiteX1" y="connsiteY1"/>
                            </a:cxn>
                            <a:cxn ang="0">
                              <a:pos x="connsiteX2" y="connsiteY2"/>
                            </a:cxn>
                          </a:cxnLst>
                          <a:rect l="l" t="t" r="r" b="b"/>
                          <a:pathLst>
                            <a:path w="146" h="14659">
                              <a:moveTo>
                                <a:pt x="0" y="0"/>
                              </a:moveTo>
                              <a:lnTo>
                                <a:pt x="147" y="0"/>
                              </a:lnTo>
                              <a:lnTo>
                                <a:pt x="147" y="0"/>
                              </a:lnTo>
                              <a:close/>
                            </a:path>
                          </a:pathLst>
                        </a:custGeom>
                        <a:solidFill>
                          <a:srgbClr val="769F4F"/>
                        </a:solidFill>
                        <a:ln w="14633" cap="flat">
                          <a:noFill/>
                          <a:prstDash val="solid"/>
                          <a:miter/>
                        </a:ln>
                      </p:spPr>
                      <p:txBody>
                        <a:bodyPr rtlCol="0" anchor="ctr"/>
                        <a:lstStyle/>
                        <a:p>
                          <a:endParaRPr lang="zh-CN" altLang="en-US"/>
                        </a:p>
                      </p:txBody>
                    </p:sp>
                    <p:sp>
                      <p:nvSpPr>
                        <p:cNvPr id="839" name="任意多边形: 形状 838">
                          <a:extLst>
                            <a:ext uri="{FF2B5EF4-FFF2-40B4-BE49-F238E27FC236}">
                              <a16:creationId xmlns:a16="http://schemas.microsoft.com/office/drawing/2014/main" id="{444C7B2F-CCB2-4B36-BE51-0DDD59F83EF5}"/>
                            </a:ext>
                          </a:extLst>
                        </p:cNvPr>
                        <p:cNvSpPr/>
                        <p:nvPr/>
                      </p:nvSpPr>
                      <p:spPr>
                        <a:xfrm>
                          <a:off x="5777155" y="4577572"/>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840" name="任意多边形: 形状 839">
                          <a:extLst>
                            <a:ext uri="{FF2B5EF4-FFF2-40B4-BE49-F238E27FC236}">
                              <a16:creationId xmlns:a16="http://schemas.microsoft.com/office/drawing/2014/main" id="{71E39543-3E64-4917-BC25-A67F8C48A4EB}"/>
                            </a:ext>
                          </a:extLst>
                        </p:cNvPr>
                        <p:cNvSpPr/>
                        <p:nvPr/>
                      </p:nvSpPr>
                      <p:spPr>
                        <a:xfrm>
                          <a:off x="5777009" y="4573944"/>
                          <a:ext cx="4251" cy="5533"/>
                        </a:xfrm>
                        <a:custGeom>
                          <a:avLst/>
                          <a:gdLst>
                            <a:gd name="connsiteX0" fmla="*/ 4251 w 4251"/>
                            <a:gd name="connsiteY0" fmla="*/ 2748 h 5533"/>
                            <a:gd name="connsiteX1" fmla="*/ 4251 w 4251"/>
                            <a:gd name="connsiteY1" fmla="*/ 3335 h 5533"/>
                            <a:gd name="connsiteX2" fmla="*/ 4105 w 4251"/>
                            <a:gd name="connsiteY2" fmla="*/ 4068 h 5533"/>
                            <a:gd name="connsiteX3" fmla="*/ 3811 w 4251"/>
                            <a:gd name="connsiteY3" fmla="*/ 4508 h 5533"/>
                            <a:gd name="connsiteX4" fmla="*/ 3518 w 4251"/>
                            <a:gd name="connsiteY4" fmla="*/ 4948 h 5533"/>
                            <a:gd name="connsiteX5" fmla="*/ 2932 w 4251"/>
                            <a:gd name="connsiteY5" fmla="*/ 5387 h 5533"/>
                            <a:gd name="connsiteX6" fmla="*/ 2639 w 4251"/>
                            <a:gd name="connsiteY6" fmla="*/ 5534 h 5533"/>
                            <a:gd name="connsiteX7" fmla="*/ 2052 w 4251"/>
                            <a:gd name="connsiteY7" fmla="*/ 5534 h 5533"/>
                            <a:gd name="connsiteX8" fmla="*/ 1759 w 4251"/>
                            <a:gd name="connsiteY8" fmla="*/ 5387 h 5533"/>
                            <a:gd name="connsiteX9" fmla="*/ 1173 w 4251"/>
                            <a:gd name="connsiteY9" fmla="*/ 4801 h 5533"/>
                            <a:gd name="connsiteX10" fmla="*/ 1173 w 4251"/>
                            <a:gd name="connsiteY10" fmla="*/ 4801 h 5533"/>
                            <a:gd name="connsiteX11" fmla="*/ 1026 w 4251"/>
                            <a:gd name="connsiteY11" fmla="*/ 4654 h 5533"/>
                            <a:gd name="connsiteX12" fmla="*/ 1173 w 4251"/>
                            <a:gd name="connsiteY12" fmla="*/ 4654 h 5533"/>
                            <a:gd name="connsiteX13" fmla="*/ 1173 w 4251"/>
                            <a:gd name="connsiteY13" fmla="*/ 4654 h 5533"/>
                            <a:gd name="connsiteX14" fmla="*/ 1173 w 4251"/>
                            <a:gd name="connsiteY14" fmla="*/ 4654 h 5533"/>
                            <a:gd name="connsiteX15" fmla="*/ 733 w 4251"/>
                            <a:gd name="connsiteY15" fmla="*/ 4508 h 5533"/>
                            <a:gd name="connsiteX16" fmla="*/ 880 w 4251"/>
                            <a:gd name="connsiteY16" fmla="*/ 4654 h 5533"/>
                            <a:gd name="connsiteX17" fmla="*/ 586 w 4251"/>
                            <a:gd name="connsiteY17" fmla="*/ 4508 h 5533"/>
                            <a:gd name="connsiteX18" fmla="*/ 147 w 4251"/>
                            <a:gd name="connsiteY18" fmla="*/ 3775 h 5533"/>
                            <a:gd name="connsiteX19" fmla="*/ 147 w 4251"/>
                            <a:gd name="connsiteY19" fmla="*/ 3775 h 5533"/>
                            <a:gd name="connsiteX20" fmla="*/ 293 w 4251"/>
                            <a:gd name="connsiteY20" fmla="*/ 4068 h 5533"/>
                            <a:gd name="connsiteX21" fmla="*/ 586 w 4251"/>
                            <a:gd name="connsiteY21" fmla="*/ 4361 h 5533"/>
                            <a:gd name="connsiteX22" fmla="*/ 147 w 4251"/>
                            <a:gd name="connsiteY22" fmla="*/ 3628 h 5533"/>
                            <a:gd name="connsiteX23" fmla="*/ 0 w 4251"/>
                            <a:gd name="connsiteY23" fmla="*/ 3042 h 5533"/>
                            <a:gd name="connsiteX24" fmla="*/ 0 w 4251"/>
                            <a:gd name="connsiteY24" fmla="*/ 2455 h 5533"/>
                            <a:gd name="connsiteX25" fmla="*/ 440 w 4251"/>
                            <a:gd name="connsiteY25" fmla="*/ 1283 h 5533"/>
                            <a:gd name="connsiteX26" fmla="*/ 1319 w 4251"/>
                            <a:gd name="connsiteY26" fmla="*/ 403 h 5533"/>
                            <a:gd name="connsiteX27" fmla="*/ 1759 w 4251"/>
                            <a:gd name="connsiteY27" fmla="*/ 110 h 5533"/>
                            <a:gd name="connsiteX28" fmla="*/ 2639 w 4251"/>
                            <a:gd name="connsiteY28" fmla="*/ 110 h 5533"/>
                            <a:gd name="connsiteX29" fmla="*/ 3372 w 4251"/>
                            <a:gd name="connsiteY29" fmla="*/ 696 h 5533"/>
                            <a:gd name="connsiteX30" fmla="*/ 3372 w 4251"/>
                            <a:gd name="connsiteY30" fmla="*/ 696 h 5533"/>
                            <a:gd name="connsiteX31" fmla="*/ 3518 w 4251"/>
                            <a:gd name="connsiteY31" fmla="*/ 1429 h 5533"/>
                            <a:gd name="connsiteX32" fmla="*/ 3518 w 4251"/>
                            <a:gd name="connsiteY32" fmla="*/ 1283 h 5533"/>
                            <a:gd name="connsiteX33" fmla="*/ 3518 w 4251"/>
                            <a:gd name="connsiteY33" fmla="*/ 1429 h 5533"/>
                            <a:gd name="connsiteX34" fmla="*/ 3518 w 4251"/>
                            <a:gd name="connsiteY34" fmla="*/ 1576 h 5533"/>
                            <a:gd name="connsiteX35" fmla="*/ 3518 w 4251"/>
                            <a:gd name="connsiteY35" fmla="*/ 1576 h 5533"/>
                            <a:gd name="connsiteX36" fmla="*/ 3665 w 4251"/>
                            <a:gd name="connsiteY36" fmla="*/ 2162 h 5533"/>
                            <a:gd name="connsiteX37" fmla="*/ 4251 w 4251"/>
                            <a:gd name="connsiteY37" fmla="*/ 2748 h 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251" h="5533">
                              <a:moveTo>
                                <a:pt x="4251" y="2748"/>
                              </a:moveTo>
                              <a:cubicBezTo>
                                <a:pt x="4251" y="2895"/>
                                <a:pt x="4251" y="3188"/>
                                <a:pt x="4251" y="3335"/>
                              </a:cubicBezTo>
                              <a:cubicBezTo>
                                <a:pt x="4251" y="3628"/>
                                <a:pt x="4251" y="3775"/>
                                <a:pt x="4105" y="4068"/>
                              </a:cubicBezTo>
                              <a:lnTo>
                                <a:pt x="3811" y="4508"/>
                              </a:lnTo>
                              <a:lnTo>
                                <a:pt x="3518" y="4948"/>
                              </a:lnTo>
                              <a:cubicBezTo>
                                <a:pt x="3372" y="5094"/>
                                <a:pt x="3225" y="5241"/>
                                <a:pt x="2932" y="5387"/>
                              </a:cubicBezTo>
                              <a:cubicBezTo>
                                <a:pt x="2785" y="5534"/>
                                <a:pt x="2639" y="5534"/>
                                <a:pt x="2639" y="5534"/>
                              </a:cubicBezTo>
                              <a:cubicBezTo>
                                <a:pt x="2492" y="5534"/>
                                <a:pt x="2345" y="5534"/>
                                <a:pt x="2052" y="5534"/>
                              </a:cubicBezTo>
                              <a:lnTo>
                                <a:pt x="1759" y="5387"/>
                              </a:lnTo>
                              <a:lnTo>
                                <a:pt x="1173" y="4801"/>
                              </a:lnTo>
                              <a:lnTo>
                                <a:pt x="1173" y="4801"/>
                              </a:lnTo>
                              <a:cubicBezTo>
                                <a:pt x="1173" y="4801"/>
                                <a:pt x="1026" y="4801"/>
                                <a:pt x="1026" y="4654"/>
                              </a:cubicBezTo>
                              <a:lnTo>
                                <a:pt x="1173" y="4654"/>
                              </a:lnTo>
                              <a:lnTo>
                                <a:pt x="1173" y="4654"/>
                              </a:lnTo>
                              <a:lnTo>
                                <a:pt x="1173" y="4654"/>
                              </a:lnTo>
                              <a:cubicBezTo>
                                <a:pt x="1026" y="4654"/>
                                <a:pt x="880" y="4654"/>
                                <a:pt x="733" y="4508"/>
                              </a:cubicBezTo>
                              <a:lnTo>
                                <a:pt x="880" y="4654"/>
                              </a:lnTo>
                              <a:cubicBezTo>
                                <a:pt x="733" y="4654"/>
                                <a:pt x="733" y="4654"/>
                                <a:pt x="586" y="4508"/>
                              </a:cubicBezTo>
                              <a:cubicBezTo>
                                <a:pt x="293" y="4361"/>
                                <a:pt x="147" y="4068"/>
                                <a:pt x="147" y="3775"/>
                              </a:cubicBezTo>
                              <a:lnTo>
                                <a:pt x="147" y="3775"/>
                              </a:lnTo>
                              <a:lnTo>
                                <a:pt x="293" y="4068"/>
                              </a:lnTo>
                              <a:lnTo>
                                <a:pt x="586" y="4361"/>
                              </a:lnTo>
                              <a:cubicBezTo>
                                <a:pt x="440" y="4215"/>
                                <a:pt x="293" y="3921"/>
                                <a:pt x="147" y="3628"/>
                              </a:cubicBezTo>
                              <a:cubicBezTo>
                                <a:pt x="147" y="3335"/>
                                <a:pt x="0" y="3042"/>
                                <a:pt x="0" y="3042"/>
                              </a:cubicBezTo>
                              <a:lnTo>
                                <a:pt x="0" y="2455"/>
                              </a:lnTo>
                              <a:cubicBezTo>
                                <a:pt x="0" y="2016"/>
                                <a:pt x="293" y="1576"/>
                                <a:pt x="440" y="1283"/>
                              </a:cubicBezTo>
                              <a:cubicBezTo>
                                <a:pt x="733" y="989"/>
                                <a:pt x="1026" y="550"/>
                                <a:pt x="1319" y="403"/>
                              </a:cubicBezTo>
                              <a:cubicBezTo>
                                <a:pt x="1466" y="256"/>
                                <a:pt x="1613" y="256"/>
                                <a:pt x="1759" y="110"/>
                              </a:cubicBezTo>
                              <a:cubicBezTo>
                                <a:pt x="2052" y="-37"/>
                                <a:pt x="2345" y="-37"/>
                                <a:pt x="2639" y="110"/>
                              </a:cubicBezTo>
                              <a:cubicBezTo>
                                <a:pt x="2932" y="256"/>
                                <a:pt x="3078" y="403"/>
                                <a:pt x="3372" y="696"/>
                              </a:cubicBezTo>
                              <a:lnTo>
                                <a:pt x="3372" y="696"/>
                              </a:lnTo>
                              <a:cubicBezTo>
                                <a:pt x="3518" y="843"/>
                                <a:pt x="3518" y="1136"/>
                                <a:pt x="3518" y="1429"/>
                              </a:cubicBezTo>
                              <a:lnTo>
                                <a:pt x="3518" y="1283"/>
                              </a:lnTo>
                              <a:lnTo>
                                <a:pt x="3518" y="1429"/>
                              </a:lnTo>
                              <a:lnTo>
                                <a:pt x="3518" y="1576"/>
                              </a:lnTo>
                              <a:lnTo>
                                <a:pt x="3518" y="1576"/>
                              </a:lnTo>
                              <a:lnTo>
                                <a:pt x="3665" y="2162"/>
                              </a:lnTo>
                              <a:lnTo>
                                <a:pt x="4251" y="2748"/>
                              </a:lnTo>
                              <a:close/>
                            </a:path>
                          </a:pathLst>
                        </a:custGeom>
                        <a:solidFill>
                          <a:srgbClr val="769F4F"/>
                        </a:solidFill>
                        <a:ln w="14633" cap="flat">
                          <a:noFill/>
                          <a:prstDash val="solid"/>
                          <a:miter/>
                        </a:ln>
                      </p:spPr>
                      <p:txBody>
                        <a:bodyPr rtlCol="0" anchor="ctr"/>
                        <a:lstStyle/>
                        <a:p>
                          <a:endParaRPr lang="zh-CN" altLang="en-US"/>
                        </a:p>
                      </p:txBody>
                    </p:sp>
                    <p:sp>
                      <p:nvSpPr>
                        <p:cNvPr id="841" name="任意多边形: 形状 840">
                          <a:extLst>
                            <a:ext uri="{FF2B5EF4-FFF2-40B4-BE49-F238E27FC236}">
                              <a16:creationId xmlns:a16="http://schemas.microsoft.com/office/drawing/2014/main" id="{A9911046-F6BC-4131-AF0A-98D5845E0B72}"/>
                            </a:ext>
                          </a:extLst>
                        </p:cNvPr>
                        <p:cNvSpPr/>
                        <p:nvPr/>
                      </p:nvSpPr>
                      <p:spPr>
                        <a:xfrm>
                          <a:off x="5778035" y="4578452"/>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842" name="任意多边形: 形状 841">
                          <a:extLst>
                            <a:ext uri="{FF2B5EF4-FFF2-40B4-BE49-F238E27FC236}">
                              <a16:creationId xmlns:a16="http://schemas.microsoft.com/office/drawing/2014/main" id="{7A2F7A84-484B-4C60-A640-02F64169E4DB}"/>
                            </a:ext>
                          </a:extLst>
                        </p:cNvPr>
                        <p:cNvSpPr/>
                        <p:nvPr/>
                      </p:nvSpPr>
                      <p:spPr>
                        <a:xfrm>
                          <a:off x="5777302" y="4577572"/>
                          <a:ext cx="14659" cy="277"/>
                        </a:xfrm>
                        <a:custGeom>
                          <a:avLst/>
                          <a:gdLst>
                            <a:gd name="connsiteX0" fmla="*/ 0 w 14659"/>
                            <a:gd name="connsiteY0" fmla="*/ 0 h 277"/>
                            <a:gd name="connsiteX1" fmla="*/ 0 w 14659"/>
                            <a:gd name="connsiteY1" fmla="*/ 0 h 277"/>
                            <a:gd name="connsiteX2" fmla="*/ 0 w 14659"/>
                            <a:gd name="connsiteY2" fmla="*/ 0 h 277"/>
                          </a:gdLst>
                          <a:ahLst/>
                          <a:cxnLst>
                            <a:cxn ang="0">
                              <a:pos x="connsiteX0" y="connsiteY0"/>
                            </a:cxn>
                            <a:cxn ang="0">
                              <a:pos x="connsiteX1" y="connsiteY1"/>
                            </a:cxn>
                            <a:cxn ang="0">
                              <a:pos x="connsiteX2" y="connsiteY2"/>
                            </a:cxn>
                          </a:cxnLst>
                          <a:rect l="l" t="t" r="r" b="b"/>
                          <a:pathLst>
                            <a:path w="14659" h="277">
                              <a:moveTo>
                                <a:pt x="0" y="0"/>
                              </a:moveTo>
                              <a:lnTo>
                                <a:pt x="0" y="0"/>
                              </a:lnTo>
                              <a:cubicBezTo>
                                <a:pt x="0" y="440"/>
                                <a:pt x="0" y="293"/>
                                <a:pt x="0" y="0"/>
                              </a:cubicBezTo>
                              <a:close/>
                            </a:path>
                          </a:pathLst>
                        </a:custGeom>
                        <a:solidFill>
                          <a:srgbClr val="769F4F"/>
                        </a:solidFill>
                        <a:ln w="14633" cap="flat">
                          <a:noFill/>
                          <a:prstDash val="solid"/>
                          <a:miter/>
                        </a:ln>
                      </p:spPr>
                      <p:txBody>
                        <a:bodyPr rtlCol="0" anchor="ctr"/>
                        <a:lstStyle/>
                        <a:p>
                          <a:endParaRPr lang="zh-CN" altLang="en-US"/>
                        </a:p>
                      </p:txBody>
                    </p:sp>
                    <p:sp>
                      <p:nvSpPr>
                        <p:cNvPr id="843" name="任意多边形: 形状 842">
                          <a:extLst>
                            <a:ext uri="{FF2B5EF4-FFF2-40B4-BE49-F238E27FC236}">
                              <a16:creationId xmlns:a16="http://schemas.microsoft.com/office/drawing/2014/main" id="{01DDAAF0-0142-46A1-9F76-92D4A1D81ABF}"/>
                            </a:ext>
                          </a:extLst>
                        </p:cNvPr>
                        <p:cNvSpPr/>
                        <p:nvPr/>
                      </p:nvSpPr>
                      <p:spPr>
                        <a:xfrm>
                          <a:off x="5778035" y="4578452"/>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grpSp>
              </p:grpSp>
              <p:grpSp>
                <p:nvGrpSpPr>
                  <p:cNvPr id="844" name="图形 2">
                    <a:extLst>
                      <a:ext uri="{FF2B5EF4-FFF2-40B4-BE49-F238E27FC236}">
                        <a16:creationId xmlns:a16="http://schemas.microsoft.com/office/drawing/2014/main" id="{2744DF7C-2763-4322-BD47-3D20CF55C878}"/>
                      </a:ext>
                    </a:extLst>
                  </p:cNvPr>
                  <p:cNvGrpSpPr/>
                  <p:nvPr/>
                </p:nvGrpSpPr>
                <p:grpSpPr>
                  <a:xfrm>
                    <a:off x="4429066" y="4600148"/>
                    <a:ext cx="1378963" cy="1168991"/>
                    <a:chOff x="4429066" y="4600148"/>
                    <a:chExt cx="1378963" cy="1168991"/>
                  </a:xfrm>
                </p:grpSpPr>
                <p:grpSp>
                  <p:nvGrpSpPr>
                    <p:cNvPr id="845" name="图形 2">
                      <a:extLst>
                        <a:ext uri="{FF2B5EF4-FFF2-40B4-BE49-F238E27FC236}">
                          <a16:creationId xmlns:a16="http://schemas.microsoft.com/office/drawing/2014/main" id="{CC276962-86E8-4CEA-9FB4-657426A40F38}"/>
                        </a:ext>
                      </a:extLst>
                    </p:cNvPr>
                    <p:cNvGrpSpPr/>
                    <p:nvPr/>
                  </p:nvGrpSpPr>
                  <p:grpSpPr>
                    <a:xfrm>
                      <a:off x="4429066" y="4600148"/>
                      <a:ext cx="1378963" cy="1168991"/>
                      <a:chOff x="4429066" y="4600148"/>
                      <a:chExt cx="1378963" cy="1168991"/>
                    </a:xfrm>
                  </p:grpSpPr>
                  <p:sp>
                    <p:nvSpPr>
                      <p:cNvPr id="846" name="任意多边形: 形状 845">
                        <a:extLst>
                          <a:ext uri="{FF2B5EF4-FFF2-40B4-BE49-F238E27FC236}">
                            <a16:creationId xmlns:a16="http://schemas.microsoft.com/office/drawing/2014/main" id="{F1906AC6-BC15-4C33-9C2A-43D9EDC0A3AE}"/>
                          </a:ext>
                        </a:extLst>
                      </p:cNvPr>
                      <p:cNvSpPr/>
                      <p:nvPr/>
                    </p:nvSpPr>
                    <p:spPr>
                      <a:xfrm>
                        <a:off x="4429066" y="4600148"/>
                        <a:ext cx="1378961" cy="1168991"/>
                      </a:xfrm>
                      <a:custGeom>
                        <a:avLst/>
                        <a:gdLst>
                          <a:gd name="connsiteX0" fmla="*/ 1377554 w 1378961"/>
                          <a:gd name="connsiteY0" fmla="*/ 0 h 1168991"/>
                          <a:gd name="connsiteX1" fmla="*/ 1262771 w 1378961"/>
                          <a:gd name="connsiteY1" fmla="*/ 5571 h 1168991"/>
                          <a:gd name="connsiteX2" fmla="*/ 1242101 w 1378961"/>
                          <a:gd name="connsiteY2" fmla="*/ 270908 h 1168991"/>
                          <a:gd name="connsiteX3" fmla="*/ 1153997 w 1378961"/>
                          <a:gd name="connsiteY3" fmla="*/ 521585 h 1168991"/>
                          <a:gd name="connsiteX4" fmla="*/ 798504 w 1378961"/>
                          <a:gd name="connsiteY4" fmla="*/ 905371 h 1168991"/>
                          <a:gd name="connsiteX5" fmla="*/ 784284 w 1378961"/>
                          <a:gd name="connsiteY5" fmla="*/ 913874 h 1168991"/>
                          <a:gd name="connsiteX6" fmla="*/ 769625 w 1378961"/>
                          <a:gd name="connsiteY6" fmla="*/ 921644 h 1168991"/>
                          <a:gd name="connsiteX7" fmla="*/ 740306 w 1378961"/>
                          <a:gd name="connsiteY7" fmla="*/ 937036 h 1168991"/>
                          <a:gd name="connsiteX8" fmla="*/ 725353 w 1378961"/>
                          <a:gd name="connsiteY8" fmla="*/ 944219 h 1168991"/>
                          <a:gd name="connsiteX9" fmla="*/ 710254 w 1378961"/>
                          <a:gd name="connsiteY9" fmla="*/ 950963 h 1168991"/>
                          <a:gd name="connsiteX10" fmla="*/ 680055 w 1378961"/>
                          <a:gd name="connsiteY10" fmla="*/ 964449 h 1168991"/>
                          <a:gd name="connsiteX11" fmla="*/ 553397 w 1378961"/>
                          <a:gd name="connsiteY11" fmla="*/ 1007255 h 1168991"/>
                          <a:gd name="connsiteX12" fmla="*/ 287034 w 1378961"/>
                          <a:gd name="connsiteY12" fmla="*/ 1049181 h 1168991"/>
                          <a:gd name="connsiteX13" fmla="*/ 14367 w 1378961"/>
                          <a:gd name="connsiteY13" fmla="*/ 1049035 h 1168991"/>
                          <a:gd name="connsiteX14" fmla="*/ 11875 w 1378961"/>
                          <a:gd name="connsiteY14" fmla="*/ 1048741 h 1168991"/>
                          <a:gd name="connsiteX15" fmla="*/ 9090 w 1378961"/>
                          <a:gd name="connsiteY15" fmla="*/ 1056511 h 1168991"/>
                          <a:gd name="connsiteX16" fmla="*/ 7037 w 1378961"/>
                          <a:gd name="connsiteY16" fmla="*/ 1163672 h 1168991"/>
                          <a:gd name="connsiteX17" fmla="*/ 294657 w 1378961"/>
                          <a:gd name="connsiteY17" fmla="*/ 1163818 h 1168991"/>
                          <a:gd name="connsiteX18" fmla="*/ 583596 w 1378961"/>
                          <a:gd name="connsiteY18" fmla="*/ 1118081 h 1168991"/>
                          <a:gd name="connsiteX19" fmla="*/ 723594 w 1378961"/>
                          <a:gd name="connsiteY19" fmla="*/ 1070731 h 1168991"/>
                          <a:gd name="connsiteX20" fmla="*/ 757604 w 1378961"/>
                          <a:gd name="connsiteY20" fmla="*/ 1055631 h 1168991"/>
                          <a:gd name="connsiteX21" fmla="*/ 774609 w 1378961"/>
                          <a:gd name="connsiteY21" fmla="*/ 1048008 h 1168991"/>
                          <a:gd name="connsiteX22" fmla="*/ 791468 w 1378961"/>
                          <a:gd name="connsiteY22" fmla="*/ 1039945 h 1168991"/>
                          <a:gd name="connsiteX23" fmla="*/ 824451 w 1378961"/>
                          <a:gd name="connsiteY23" fmla="*/ 1022501 h 1168991"/>
                          <a:gd name="connsiteX24" fmla="*/ 840870 w 1378961"/>
                          <a:gd name="connsiteY24" fmla="*/ 1013705 h 1168991"/>
                          <a:gd name="connsiteX25" fmla="*/ 856849 w 1378961"/>
                          <a:gd name="connsiteY25" fmla="*/ 1004177 h 1168991"/>
                          <a:gd name="connsiteX26" fmla="*/ 1256467 w 1378961"/>
                          <a:gd name="connsiteY26" fmla="*/ 573333 h 1168991"/>
                          <a:gd name="connsiteX27" fmla="*/ 1354539 w 1378961"/>
                          <a:gd name="connsiteY27" fmla="*/ 294363 h 1168991"/>
                          <a:gd name="connsiteX28" fmla="*/ 1377554 w 1378961"/>
                          <a:gd name="connsiteY28" fmla="*/ 0 h 116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78961" h="1168991">
                            <a:moveTo>
                              <a:pt x="1377554" y="0"/>
                            </a:moveTo>
                            <a:lnTo>
                              <a:pt x="1262771" y="5571"/>
                            </a:lnTo>
                            <a:cubicBezTo>
                              <a:pt x="1267022" y="94407"/>
                              <a:pt x="1260132" y="183830"/>
                              <a:pt x="1242101" y="270908"/>
                            </a:cubicBezTo>
                            <a:cubicBezTo>
                              <a:pt x="1223483" y="357838"/>
                              <a:pt x="1193871" y="442424"/>
                              <a:pt x="1153997" y="521585"/>
                            </a:cubicBezTo>
                            <a:cubicBezTo>
                              <a:pt x="1074982" y="680494"/>
                              <a:pt x="950230" y="815508"/>
                              <a:pt x="798504" y="905371"/>
                            </a:cubicBezTo>
                            <a:cubicBezTo>
                              <a:pt x="793813" y="908157"/>
                              <a:pt x="789269" y="911382"/>
                              <a:pt x="784284" y="913874"/>
                            </a:cubicBezTo>
                            <a:lnTo>
                              <a:pt x="769625" y="921644"/>
                            </a:lnTo>
                            <a:lnTo>
                              <a:pt x="740306" y="937036"/>
                            </a:lnTo>
                            <a:cubicBezTo>
                              <a:pt x="735468" y="939821"/>
                              <a:pt x="730484" y="942020"/>
                              <a:pt x="725353" y="944219"/>
                            </a:cubicBezTo>
                            <a:lnTo>
                              <a:pt x="710254" y="950963"/>
                            </a:lnTo>
                            <a:lnTo>
                              <a:pt x="680055" y="964449"/>
                            </a:lnTo>
                            <a:cubicBezTo>
                              <a:pt x="638862" y="981307"/>
                              <a:pt x="596496" y="995674"/>
                              <a:pt x="553397" y="1007255"/>
                            </a:cubicBezTo>
                            <a:cubicBezTo>
                              <a:pt x="467199" y="1030564"/>
                              <a:pt x="378070" y="1043464"/>
                              <a:pt x="287034" y="1049181"/>
                            </a:cubicBezTo>
                            <a:cubicBezTo>
                              <a:pt x="195559" y="1054898"/>
                              <a:pt x="103790" y="1056658"/>
                              <a:pt x="14367" y="1049035"/>
                            </a:cubicBezTo>
                            <a:cubicBezTo>
                              <a:pt x="13488" y="1049035"/>
                              <a:pt x="12608" y="1048888"/>
                              <a:pt x="11875" y="1048741"/>
                            </a:cubicBezTo>
                            <a:cubicBezTo>
                              <a:pt x="10849" y="1051380"/>
                              <a:pt x="9969" y="1053872"/>
                              <a:pt x="9090" y="1056511"/>
                            </a:cubicBezTo>
                            <a:cubicBezTo>
                              <a:pt x="-2198" y="1091547"/>
                              <a:pt x="-3077" y="1129076"/>
                              <a:pt x="7037" y="1163672"/>
                            </a:cubicBezTo>
                            <a:cubicBezTo>
                              <a:pt x="103937" y="1171735"/>
                              <a:pt x="199663" y="1169682"/>
                              <a:pt x="294657" y="1163818"/>
                            </a:cubicBezTo>
                            <a:cubicBezTo>
                              <a:pt x="390823" y="1157661"/>
                              <a:pt x="488456" y="1143882"/>
                              <a:pt x="583596" y="1118081"/>
                            </a:cubicBezTo>
                            <a:cubicBezTo>
                              <a:pt x="631093" y="1105180"/>
                              <a:pt x="677856" y="1089495"/>
                              <a:pt x="723594" y="1070731"/>
                            </a:cubicBezTo>
                            <a:lnTo>
                              <a:pt x="757604" y="1055631"/>
                            </a:lnTo>
                            <a:lnTo>
                              <a:pt x="774609" y="1048008"/>
                            </a:lnTo>
                            <a:cubicBezTo>
                              <a:pt x="780326" y="1045516"/>
                              <a:pt x="785897" y="1043024"/>
                              <a:pt x="791468" y="1039945"/>
                            </a:cubicBezTo>
                            <a:lnTo>
                              <a:pt x="824451" y="1022501"/>
                            </a:lnTo>
                            <a:lnTo>
                              <a:pt x="840870" y="1013705"/>
                            </a:lnTo>
                            <a:cubicBezTo>
                              <a:pt x="846441" y="1010773"/>
                              <a:pt x="851571" y="1007255"/>
                              <a:pt x="856849" y="1004177"/>
                            </a:cubicBezTo>
                            <a:cubicBezTo>
                              <a:pt x="1028218" y="902733"/>
                              <a:pt x="1168217" y="750420"/>
                              <a:pt x="1256467" y="573333"/>
                            </a:cubicBezTo>
                            <a:cubicBezTo>
                              <a:pt x="1301032" y="484937"/>
                              <a:pt x="1333869" y="390969"/>
                              <a:pt x="1354539" y="294363"/>
                            </a:cubicBezTo>
                            <a:cubicBezTo>
                              <a:pt x="1374769" y="197903"/>
                              <a:pt x="1382392" y="98658"/>
                              <a:pt x="1377554" y="0"/>
                            </a:cubicBezTo>
                            <a:close/>
                          </a:path>
                        </a:pathLst>
                      </a:custGeom>
                      <a:solidFill>
                        <a:srgbClr val="769F4F"/>
                      </a:solidFill>
                      <a:ln w="14633" cap="flat">
                        <a:noFill/>
                        <a:prstDash val="solid"/>
                        <a:miter/>
                      </a:ln>
                    </p:spPr>
                    <p:txBody>
                      <a:bodyPr rtlCol="0" anchor="ctr"/>
                      <a:lstStyle/>
                      <a:p>
                        <a:endParaRPr lang="zh-CN" altLang="en-US"/>
                      </a:p>
                    </p:txBody>
                  </p:sp>
                  <p:sp>
                    <p:nvSpPr>
                      <p:cNvPr id="847" name="任意多边形: 形状 846">
                        <a:extLst>
                          <a:ext uri="{FF2B5EF4-FFF2-40B4-BE49-F238E27FC236}">
                            <a16:creationId xmlns:a16="http://schemas.microsoft.com/office/drawing/2014/main" id="{3B739513-9669-4F1B-A426-5962BC1C6FCF}"/>
                          </a:ext>
                        </a:extLst>
                      </p:cNvPr>
                      <p:cNvSpPr/>
                      <p:nvPr/>
                    </p:nvSpPr>
                    <p:spPr>
                      <a:xfrm>
                        <a:off x="4429507" y="4600148"/>
                        <a:ext cx="1378522" cy="1168991"/>
                      </a:xfrm>
                      <a:custGeom>
                        <a:avLst/>
                        <a:gdLst>
                          <a:gd name="connsiteX0" fmla="*/ 1377114 w 1378522"/>
                          <a:gd name="connsiteY0" fmla="*/ 0 h 1168991"/>
                          <a:gd name="connsiteX1" fmla="*/ 1337826 w 1378522"/>
                          <a:gd name="connsiteY1" fmla="*/ 1906 h 1168991"/>
                          <a:gd name="connsiteX2" fmla="*/ 1315691 w 1378522"/>
                          <a:gd name="connsiteY2" fmla="*/ 286447 h 1168991"/>
                          <a:gd name="connsiteX3" fmla="*/ 1220990 w 1378522"/>
                          <a:gd name="connsiteY3" fmla="*/ 555742 h 1168991"/>
                          <a:gd name="connsiteX4" fmla="*/ 836471 w 1378522"/>
                          <a:gd name="connsiteY4" fmla="*/ 970460 h 1168991"/>
                          <a:gd name="connsiteX5" fmla="*/ 821079 w 1378522"/>
                          <a:gd name="connsiteY5" fmla="*/ 979695 h 1168991"/>
                          <a:gd name="connsiteX6" fmla="*/ 805247 w 1378522"/>
                          <a:gd name="connsiteY6" fmla="*/ 988051 h 1168991"/>
                          <a:gd name="connsiteX7" fmla="*/ 773582 w 1378522"/>
                          <a:gd name="connsiteY7" fmla="*/ 1004763 h 1168991"/>
                          <a:gd name="connsiteX8" fmla="*/ 757457 w 1378522"/>
                          <a:gd name="connsiteY8" fmla="*/ 1012532 h 1168991"/>
                          <a:gd name="connsiteX9" fmla="*/ 741038 w 1378522"/>
                          <a:gd name="connsiteY9" fmla="*/ 1019862 h 1168991"/>
                          <a:gd name="connsiteX10" fmla="*/ 708347 w 1378522"/>
                          <a:gd name="connsiteY10" fmla="*/ 1034375 h 1168991"/>
                          <a:gd name="connsiteX11" fmla="*/ 573040 w 1378522"/>
                          <a:gd name="connsiteY11" fmla="*/ 1080113 h 1168991"/>
                          <a:gd name="connsiteX12" fmla="*/ 291871 w 1378522"/>
                          <a:gd name="connsiteY12" fmla="*/ 1124531 h 1168991"/>
                          <a:gd name="connsiteX13" fmla="*/ 7916 w 1378522"/>
                          <a:gd name="connsiteY13" fmla="*/ 1124238 h 1168991"/>
                          <a:gd name="connsiteX14" fmla="*/ 0 w 1378522"/>
                          <a:gd name="connsiteY14" fmla="*/ 1123505 h 1168991"/>
                          <a:gd name="connsiteX15" fmla="*/ 6743 w 1378522"/>
                          <a:gd name="connsiteY15" fmla="*/ 1163672 h 1168991"/>
                          <a:gd name="connsiteX16" fmla="*/ 294363 w 1378522"/>
                          <a:gd name="connsiteY16" fmla="*/ 1163818 h 1168991"/>
                          <a:gd name="connsiteX17" fmla="*/ 583302 w 1378522"/>
                          <a:gd name="connsiteY17" fmla="*/ 1118081 h 1168991"/>
                          <a:gd name="connsiteX18" fmla="*/ 723300 w 1378522"/>
                          <a:gd name="connsiteY18" fmla="*/ 1070731 h 1168991"/>
                          <a:gd name="connsiteX19" fmla="*/ 757310 w 1378522"/>
                          <a:gd name="connsiteY19" fmla="*/ 1055631 h 1168991"/>
                          <a:gd name="connsiteX20" fmla="*/ 774315 w 1378522"/>
                          <a:gd name="connsiteY20" fmla="*/ 1048008 h 1168991"/>
                          <a:gd name="connsiteX21" fmla="*/ 791173 w 1378522"/>
                          <a:gd name="connsiteY21" fmla="*/ 1039945 h 1168991"/>
                          <a:gd name="connsiteX22" fmla="*/ 824157 w 1378522"/>
                          <a:gd name="connsiteY22" fmla="*/ 1022501 h 1168991"/>
                          <a:gd name="connsiteX23" fmla="*/ 840576 w 1378522"/>
                          <a:gd name="connsiteY23" fmla="*/ 1013705 h 1168991"/>
                          <a:gd name="connsiteX24" fmla="*/ 856555 w 1378522"/>
                          <a:gd name="connsiteY24" fmla="*/ 1004177 h 1168991"/>
                          <a:gd name="connsiteX25" fmla="*/ 1256173 w 1378522"/>
                          <a:gd name="connsiteY25" fmla="*/ 573333 h 1168991"/>
                          <a:gd name="connsiteX26" fmla="*/ 1354245 w 1378522"/>
                          <a:gd name="connsiteY26" fmla="*/ 294363 h 1168991"/>
                          <a:gd name="connsiteX27" fmla="*/ 1377114 w 1378522"/>
                          <a:gd name="connsiteY27" fmla="*/ 0 h 116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78522" h="1168991">
                            <a:moveTo>
                              <a:pt x="1377114" y="0"/>
                            </a:moveTo>
                            <a:lnTo>
                              <a:pt x="1337826" y="1906"/>
                            </a:lnTo>
                            <a:cubicBezTo>
                              <a:pt x="1342517" y="97193"/>
                              <a:pt x="1335041" y="193066"/>
                              <a:pt x="1315691" y="286447"/>
                            </a:cubicBezTo>
                            <a:cubicBezTo>
                              <a:pt x="1295754" y="379681"/>
                              <a:pt x="1263942" y="470570"/>
                              <a:pt x="1220990" y="555742"/>
                            </a:cubicBezTo>
                            <a:cubicBezTo>
                              <a:pt x="1135965" y="726672"/>
                              <a:pt x="1001244" y="872974"/>
                              <a:pt x="836471" y="970460"/>
                            </a:cubicBezTo>
                            <a:cubicBezTo>
                              <a:pt x="831340" y="973538"/>
                              <a:pt x="826356" y="976910"/>
                              <a:pt x="821079" y="979695"/>
                            </a:cubicBezTo>
                            <a:lnTo>
                              <a:pt x="805247" y="988051"/>
                            </a:lnTo>
                            <a:lnTo>
                              <a:pt x="773582" y="1004763"/>
                            </a:lnTo>
                            <a:cubicBezTo>
                              <a:pt x="768305" y="1007695"/>
                              <a:pt x="762881" y="1010187"/>
                              <a:pt x="757457" y="1012532"/>
                            </a:cubicBezTo>
                            <a:lnTo>
                              <a:pt x="741038" y="1019862"/>
                            </a:lnTo>
                            <a:lnTo>
                              <a:pt x="708347" y="1034375"/>
                            </a:lnTo>
                            <a:cubicBezTo>
                              <a:pt x="664222" y="1052406"/>
                              <a:pt x="618924" y="1067799"/>
                              <a:pt x="573040" y="1080113"/>
                            </a:cubicBezTo>
                            <a:cubicBezTo>
                              <a:pt x="480978" y="1105034"/>
                              <a:pt x="386278" y="1118521"/>
                              <a:pt x="291871" y="1124531"/>
                            </a:cubicBezTo>
                            <a:cubicBezTo>
                              <a:pt x="197610" y="1130395"/>
                              <a:pt x="102763" y="1132301"/>
                              <a:pt x="7916" y="1124238"/>
                            </a:cubicBezTo>
                            <a:cubicBezTo>
                              <a:pt x="5277" y="1123945"/>
                              <a:pt x="2639" y="1123652"/>
                              <a:pt x="0" y="1123505"/>
                            </a:cubicBezTo>
                            <a:cubicBezTo>
                              <a:pt x="733" y="1137138"/>
                              <a:pt x="2932" y="1150625"/>
                              <a:pt x="6743" y="1163672"/>
                            </a:cubicBezTo>
                            <a:cubicBezTo>
                              <a:pt x="103643" y="1171735"/>
                              <a:pt x="199369" y="1169682"/>
                              <a:pt x="294363" y="1163818"/>
                            </a:cubicBezTo>
                            <a:cubicBezTo>
                              <a:pt x="390529" y="1157661"/>
                              <a:pt x="488162" y="1143882"/>
                              <a:pt x="583302" y="1118081"/>
                            </a:cubicBezTo>
                            <a:cubicBezTo>
                              <a:pt x="630798" y="1105180"/>
                              <a:pt x="677562" y="1089495"/>
                              <a:pt x="723300" y="1070731"/>
                            </a:cubicBezTo>
                            <a:lnTo>
                              <a:pt x="757310" y="1055631"/>
                            </a:lnTo>
                            <a:lnTo>
                              <a:pt x="774315" y="1048008"/>
                            </a:lnTo>
                            <a:cubicBezTo>
                              <a:pt x="780032" y="1045516"/>
                              <a:pt x="785603" y="1043024"/>
                              <a:pt x="791173" y="1039945"/>
                            </a:cubicBezTo>
                            <a:lnTo>
                              <a:pt x="824157" y="1022501"/>
                            </a:lnTo>
                            <a:lnTo>
                              <a:pt x="840576" y="1013705"/>
                            </a:lnTo>
                            <a:cubicBezTo>
                              <a:pt x="846147" y="1010773"/>
                              <a:pt x="851277" y="1007255"/>
                              <a:pt x="856555" y="1004177"/>
                            </a:cubicBezTo>
                            <a:cubicBezTo>
                              <a:pt x="1027924" y="902733"/>
                              <a:pt x="1167923" y="750420"/>
                              <a:pt x="1256173" y="573333"/>
                            </a:cubicBezTo>
                            <a:cubicBezTo>
                              <a:pt x="1300738" y="484937"/>
                              <a:pt x="1333575" y="390969"/>
                              <a:pt x="1354245" y="294363"/>
                            </a:cubicBezTo>
                            <a:cubicBezTo>
                              <a:pt x="1374329" y="197903"/>
                              <a:pt x="1381951" y="98658"/>
                              <a:pt x="1377114" y="0"/>
                            </a:cubicBezTo>
                            <a:close/>
                          </a:path>
                        </a:pathLst>
                      </a:custGeom>
                      <a:solidFill>
                        <a:srgbClr val="769F4F"/>
                      </a:solidFill>
                      <a:ln w="14633" cap="flat">
                        <a:noFill/>
                        <a:prstDash val="solid"/>
                        <a:miter/>
                      </a:ln>
                    </p:spPr>
                    <p:txBody>
                      <a:bodyPr rtlCol="0" anchor="ctr"/>
                      <a:lstStyle/>
                      <a:p>
                        <a:endParaRPr lang="zh-CN" altLang="en-US"/>
                      </a:p>
                    </p:txBody>
                  </p:sp>
                  <p:sp>
                    <p:nvSpPr>
                      <p:cNvPr id="848" name="任意多边形: 形状 847">
                        <a:extLst>
                          <a:ext uri="{FF2B5EF4-FFF2-40B4-BE49-F238E27FC236}">
                            <a16:creationId xmlns:a16="http://schemas.microsoft.com/office/drawing/2014/main" id="{19C27CFF-B737-492B-AB6B-7632DAFFD3AC}"/>
                          </a:ext>
                        </a:extLst>
                      </p:cNvPr>
                      <p:cNvSpPr/>
                      <p:nvPr/>
                    </p:nvSpPr>
                    <p:spPr>
                      <a:xfrm>
                        <a:off x="4430973" y="4603959"/>
                        <a:ext cx="1300885" cy="1089436"/>
                      </a:xfrm>
                      <a:custGeom>
                        <a:avLst/>
                        <a:gdLst>
                          <a:gd name="connsiteX0" fmla="*/ 1299565 w 1300885"/>
                          <a:gd name="connsiteY0" fmla="*/ 0 h 1089436"/>
                          <a:gd name="connsiteX1" fmla="*/ 1279921 w 1300885"/>
                          <a:gd name="connsiteY1" fmla="*/ 1026 h 1089436"/>
                          <a:gd name="connsiteX2" fmla="*/ 1258958 w 1300885"/>
                          <a:gd name="connsiteY2" fmla="*/ 271201 h 1089436"/>
                          <a:gd name="connsiteX3" fmla="*/ 1169095 w 1300885"/>
                          <a:gd name="connsiteY3" fmla="*/ 526570 h 1089436"/>
                          <a:gd name="connsiteX4" fmla="*/ 806273 w 1300885"/>
                          <a:gd name="connsiteY4" fmla="*/ 918272 h 1089436"/>
                          <a:gd name="connsiteX5" fmla="*/ 791760 w 1300885"/>
                          <a:gd name="connsiteY5" fmla="*/ 926921 h 1089436"/>
                          <a:gd name="connsiteX6" fmla="*/ 776807 w 1300885"/>
                          <a:gd name="connsiteY6" fmla="*/ 934837 h 1089436"/>
                          <a:gd name="connsiteX7" fmla="*/ 746902 w 1300885"/>
                          <a:gd name="connsiteY7" fmla="*/ 950669 h 1089436"/>
                          <a:gd name="connsiteX8" fmla="*/ 731656 w 1300885"/>
                          <a:gd name="connsiteY8" fmla="*/ 957999 h 1089436"/>
                          <a:gd name="connsiteX9" fmla="*/ 716263 w 1300885"/>
                          <a:gd name="connsiteY9" fmla="*/ 964889 h 1089436"/>
                          <a:gd name="connsiteX10" fmla="*/ 685332 w 1300885"/>
                          <a:gd name="connsiteY10" fmla="*/ 978669 h 1089436"/>
                          <a:gd name="connsiteX11" fmla="*/ 556475 w 1300885"/>
                          <a:gd name="connsiteY11" fmla="*/ 1022208 h 1089436"/>
                          <a:gd name="connsiteX12" fmla="*/ 286447 w 1300885"/>
                          <a:gd name="connsiteY12" fmla="*/ 1064867 h 1089436"/>
                          <a:gd name="connsiteX13" fmla="*/ 10848 w 1300885"/>
                          <a:gd name="connsiteY13" fmla="*/ 1064720 h 1089436"/>
                          <a:gd name="connsiteX14" fmla="*/ 3958 w 1300885"/>
                          <a:gd name="connsiteY14" fmla="*/ 1063987 h 1089436"/>
                          <a:gd name="connsiteX15" fmla="*/ 0 w 1300885"/>
                          <a:gd name="connsiteY15" fmla="*/ 1083338 h 1089436"/>
                          <a:gd name="connsiteX16" fmla="*/ 9236 w 1300885"/>
                          <a:gd name="connsiteY16" fmla="*/ 1084217 h 1089436"/>
                          <a:gd name="connsiteX17" fmla="*/ 287766 w 1300885"/>
                          <a:gd name="connsiteY17" fmla="*/ 1084511 h 1089436"/>
                          <a:gd name="connsiteX18" fmla="*/ 561752 w 1300885"/>
                          <a:gd name="connsiteY18" fmla="*/ 1041265 h 1089436"/>
                          <a:gd name="connsiteX19" fmla="*/ 816241 w 1300885"/>
                          <a:gd name="connsiteY19" fmla="*/ 935277 h 1089436"/>
                          <a:gd name="connsiteX20" fmla="*/ 1186540 w 1300885"/>
                          <a:gd name="connsiteY20" fmla="*/ 535512 h 1089436"/>
                          <a:gd name="connsiteX21" fmla="*/ 1278016 w 1300885"/>
                          <a:gd name="connsiteY21" fmla="*/ 275306 h 1089436"/>
                          <a:gd name="connsiteX22" fmla="*/ 1299565 w 1300885"/>
                          <a:gd name="connsiteY22" fmla="*/ 0 h 1089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00885" h="1089436">
                            <a:moveTo>
                              <a:pt x="1299565" y="0"/>
                            </a:moveTo>
                            <a:lnTo>
                              <a:pt x="1279921" y="1026"/>
                            </a:lnTo>
                            <a:cubicBezTo>
                              <a:pt x="1284319" y="91475"/>
                              <a:pt x="1277283" y="182511"/>
                              <a:pt x="1258958" y="271201"/>
                            </a:cubicBezTo>
                            <a:cubicBezTo>
                              <a:pt x="1240047" y="359744"/>
                              <a:pt x="1209849" y="445942"/>
                              <a:pt x="1169095" y="526570"/>
                            </a:cubicBezTo>
                            <a:cubicBezTo>
                              <a:pt x="1088468" y="688557"/>
                              <a:pt x="961224" y="826356"/>
                              <a:pt x="806273" y="918272"/>
                            </a:cubicBezTo>
                            <a:cubicBezTo>
                              <a:pt x="801435" y="921204"/>
                              <a:pt x="796744" y="924429"/>
                              <a:pt x="791760" y="926921"/>
                            </a:cubicBezTo>
                            <a:lnTo>
                              <a:pt x="776807" y="934837"/>
                            </a:lnTo>
                            <a:lnTo>
                              <a:pt x="746902" y="950669"/>
                            </a:lnTo>
                            <a:cubicBezTo>
                              <a:pt x="742064" y="953455"/>
                              <a:pt x="736787" y="955800"/>
                              <a:pt x="731656" y="957999"/>
                            </a:cubicBezTo>
                            <a:lnTo>
                              <a:pt x="716263" y="964889"/>
                            </a:lnTo>
                            <a:lnTo>
                              <a:pt x="685332" y="978669"/>
                            </a:lnTo>
                            <a:cubicBezTo>
                              <a:pt x="643406" y="995820"/>
                              <a:pt x="600307" y="1010334"/>
                              <a:pt x="556475" y="1022208"/>
                            </a:cubicBezTo>
                            <a:cubicBezTo>
                              <a:pt x="468811" y="1045956"/>
                              <a:pt x="378215" y="1059003"/>
                              <a:pt x="286447" y="1064867"/>
                            </a:cubicBezTo>
                            <a:cubicBezTo>
                              <a:pt x="194238" y="1070584"/>
                              <a:pt x="101737" y="1072343"/>
                              <a:pt x="10848" y="1064720"/>
                            </a:cubicBezTo>
                            <a:cubicBezTo>
                              <a:pt x="8503" y="1064574"/>
                              <a:pt x="6304" y="1064281"/>
                              <a:pt x="3958" y="1063987"/>
                            </a:cubicBezTo>
                            <a:cubicBezTo>
                              <a:pt x="2346" y="1070438"/>
                              <a:pt x="1026" y="1076887"/>
                              <a:pt x="0" y="1083338"/>
                            </a:cubicBezTo>
                            <a:cubicBezTo>
                              <a:pt x="3078" y="1083631"/>
                              <a:pt x="6157" y="1083924"/>
                              <a:pt x="9236" y="1084217"/>
                            </a:cubicBezTo>
                            <a:cubicBezTo>
                              <a:pt x="101444" y="1091987"/>
                              <a:pt x="194825" y="1090228"/>
                              <a:pt x="287766" y="1084511"/>
                            </a:cubicBezTo>
                            <a:cubicBezTo>
                              <a:pt x="380561" y="1078647"/>
                              <a:pt x="472476" y="1065453"/>
                              <a:pt x="561752" y="1041265"/>
                            </a:cubicBezTo>
                            <a:cubicBezTo>
                              <a:pt x="650882" y="1017077"/>
                              <a:pt x="737226" y="982481"/>
                              <a:pt x="816241" y="935277"/>
                            </a:cubicBezTo>
                            <a:cubicBezTo>
                              <a:pt x="974564" y="841456"/>
                              <a:pt x="1104447" y="700725"/>
                              <a:pt x="1186540" y="535512"/>
                            </a:cubicBezTo>
                            <a:cubicBezTo>
                              <a:pt x="1228027" y="453272"/>
                              <a:pt x="1258811" y="365461"/>
                              <a:pt x="1278016" y="275306"/>
                            </a:cubicBezTo>
                            <a:cubicBezTo>
                              <a:pt x="1296926" y="184710"/>
                              <a:pt x="1304110" y="92062"/>
                              <a:pt x="1299565" y="0"/>
                            </a:cubicBezTo>
                            <a:close/>
                          </a:path>
                        </a:pathLst>
                      </a:custGeom>
                      <a:solidFill>
                        <a:srgbClr val="769F4F"/>
                      </a:solidFill>
                      <a:ln w="14633" cap="flat">
                        <a:noFill/>
                        <a:prstDash val="solid"/>
                        <a:miter/>
                      </a:ln>
                    </p:spPr>
                    <p:txBody>
                      <a:bodyPr rtlCol="0" anchor="ctr"/>
                      <a:lstStyle/>
                      <a:p>
                        <a:endParaRPr lang="zh-CN" altLang="en-US"/>
                      </a:p>
                    </p:txBody>
                  </p:sp>
                  <p:grpSp>
                    <p:nvGrpSpPr>
                      <p:cNvPr id="849" name="图形 2">
                        <a:extLst>
                          <a:ext uri="{FF2B5EF4-FFF2-40B4-BE49-F238E27FC236}">
                            <a16:creationId xmlns:a16="http://schemas.microsoft.com/office/drawing/2014/main" id="{76086627-46DB-4A9A-BF97-7773D9FFA38C}"/>
                          </a:ext>
                        </a:extLst>
                      </p:cNvPr>
                      <p:cNvGrpSpPr/>
                      <p:nvPr/>
                    </p:nvGrpSpPr>
                    <p:grpSpPr>
                      <a:xfrm>
                        <a:off x="4803031" y="4787203"/>
                        <a:ext cx="996113" cy="968553"/>
                        <a:chOff x="4803031" y="4787203"/>
                        <a:chExt cx="996113" cy="968553"/>
                      </a:xfrm>
                      <a:solidFill>
                        <a:srgbClr val="769F4F"/>
                      </a:solidFill>
                    </p:grpSpPr>
                    <p:sp>
                      <p:nvSpPr>
                        <p:cNvPr id="850" name="任意多边形: 形状 849">
                          <a:extLst>
                            <a:ext uri="{FF2B5EF4-FFF2-40B4-BE49-F238E27FC236}">
                              <a16:creationId xmlns:a16="http://schemas.microsoft.com/office/drawing/2014/main" id="{34B66C91-D43C-493F-93EB-DDB27AE274E8}"/>
                            </a:ext>
                          </a:extLst>
                        </p:cNvPr>
                        <p:cNvSpPr/>
                        <p:nvPr/>
                      </p:nvSpPr>
                      <p:spPr>
                        <a:xfrm>
                          <a:off x="5676298" y="4787203"/>
                          <a:ext cx="122846" cy="78281"/>
                        </a:xfrm>
                        <a:custGeom>
                          <a:avLst/>
                          <a:gdLst>
                            <a:gd name="connsiteX0" fmla="*/ 8356 w 122846"/>
                            <a:gd name="connsiteY0" fmla="*/ 50136 h 78281"/>
                            <a:gd name="connsiteX1" fmla="*/ 27560 w 122846"/>
                            <a:gd name="connsiteY1" fmla="*/ 50869 h 78281"/>
                            <a:gd name="connsiteX2" fmla="*/ 47937 w 122846"/>
                            <a:gd name="connsiteY2" fmla="*/ 56879 h 78281"/>
                            <a:gd name="connsiteX3" fmla="*/ 67287 w 122846"/>
                            <a:gd name="connsiteY3" fmla="*/ 59957 h 78281"/>
                            <a:gd name="connsiteX4" fmla="*/ 86344 w 122846"/>
                            <a:gd name="connsiteY4" fmla="*/ 58638 h 78281"/>
                            <a:gd name="connsiteX5" fmla="*/ 103056 w 122846"/>
                            <a:gd name="connsiteY5" fmla="*/ 60837 h 78281"/>
                            <a:gd name="connsiteX6" fmla="*/ 111266 w 122846"/>
                            <a:gd name="connsiteY6" fmla="*/ 72418 h 78281"/>
                            <a:gd name="connsiteX7" fmla="*/ 112732 w 122846"/>
                            <a:gd name="connsiteY7" fmla="*/ 78282 h 78281"/>
                            <a:gd name="connsiteX8" fmla="*/ 118596 w 122846"/>
                            <a:gd name="connsiteY8" fmla="*/ 45738 h 78281"/>
                            <a:gd name="connsiteX9" fmla="*/ 122847 w 122846"/>
                            <a:gd name="connsiteY9" fmla="*/ 12900 h 78281"/>
                            <a:gd name="connsiteX10" fmla="*/ 103936 w 122846"/>
                            <a:gd name="connsiteY10" fmla="*/ 21549 h 78281"/>
                            <a:gd name="connsiteX11" fmla="*/ 73004 w 122846"/>
                            <a:gd name="connsiteY11" fmla="*/ 18764 h 78281"/>
                            <a:gd name="connsiteX12" fmla="*/ 42513 w 122846"/>
                            <a:gd name="connsiteY12" fmla="*/ 15393 h 78281"/>
                            <a:gd name="connsiteX13" fmla="*/ 16565 w 122846"/>
                            <a:gd name="connsiteY13" fmla="*/ 10408 h 78281"/>
                            <a:gd name="connsiteX14" fmla="*/ 8503 w 122846"/>
                            <a:gd name="connsiteY14" fmla="*/ 0 h 78281"/>
                            <a:gd name="connsiteX15" fmla="*/ 4984 w 122846"/>
                            <a:gd name="connsiteY15" fmla="*/ 27853 h 78281"/>
                            <a:gd name="connsiteX16" fmla="*/ 0 w 122846"/>
                            <a:gd name="connsiteY16" fmla="*/ 55560 h 78281"/>
                            <a:gd name="connsiteX17" fmla="*/ 8356 w 122846"/>
                            <a:gd name="connsiteY17" fmla="*/ 50136 h 7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46" h="78281">
                              <a:moveTo>
                                <a:pt x="8356" y="50136"/>
                              </a:moveTo>
                              <a:cubicBezTo>
                                <a:pt x="14660" y="48230"/>
                                <a:pt x="21549" y="49402"/>
                                <a:pt x="27560" y="50869"/>
                              </a:cubicBezTo>
                              <a:cubicBezTo>
                                <a:pt x="34450" y="52481"/>
                                <a:pt x="41193" y="54973"/>
                                <a:pt x="47937" y="56879"/>
                              </a:cubicBezTo>
                              <a:cubicBezTo>
                                <a:pt x="54240" y="58638"/>
                                <a:pt x="60690" y="60104"/>
                                <a:pt x="67287" y="59957"/>
                              </a:cubicBezTo>
                              <a:cubicBezTo>
                                <a:pt x="73591" y="59811"/>
                                <a:pt x="79894" y="58932"/>
                                <a:pt x="86344" y="58638"/>
                              </a:cubicBezTo>
                              <a:cubicBezTo>
                                <a:pt x="91915" y="58492"/>
                                <a:pt x="98072" y="58198"/>
                                <a:pt x="103056" y="60837"/>
                              </a:cubicBezTo>
                              <a:cubicBezTo>
                                <a:pt x="107014" y="62889"/>
                                <a:pt x="109653" y="67434"/>
                                <a:pt x="111266" y="72418"/>
                              </a:cubicBezTo>
                              <a:cubicBezTo>
                                <a:pt x="111852" y="74324"/>
                                <a:pt x="112292" y="76230"/>
                                <a:pt x="112732" y="78282"/>
                              </a:cubicBezTo>
                              <a:lnTo>
                                <a:pt x="118596" y="45738"/>
                              </a:lnTo>
                              <a:cubicBezTo>
                                <a:pt x="120208" y="34890"/>
                                <a:pt x="121381" y="23895"/>
                                <a:pt x="122847" y="12900"/>
                              </a:cubicBezTo>
                              <a:cubicBezTo>
                                <a:pt x="117276" y="17885"/>
                                <a:pt x="110826" y="20670"/>
                                <a:pt x="103936" y="21549"/>
                              </a:cubicBezTo>
                              <a:cubicBezTo>
                                <a:pt x="93528" y="22869"/>
                                <a:pt x="83266" y="20817"/>
                                <a:pt x="73004" y="18764"/>
                              </a:cubicBezTo>
                              <a:cubicBezTo>
                                <a:pt x="62889" y="16712"/>
                                <a:pt x="52921" y="15539"/>
                                <a:pt x="42513" y="15393"/>
                              </a:cubicBezTo>
                              <a:cubicBezTo>
                                <a:pt x="33863" y="15246"/>
                                <a:pt x="24335" y="15539"/>
                                <a:pt x="16565" y="10408"/>
                              </a:cubicBezTo>
                              <a:cubicBezTo>
                                <a:pt x="12754" y="7916"/>
                                <a:pt x="10262" y="4251"/>
                                <a:pt x="8503" y="0"/>
                              </a:cubicBezTo>
                              <a:cubicBezTo>
                                <a:pt x="7330" y="9236"/>
                                <a:pt x="6304" y="18618"/>
                                <a:pt x="4984" y="27853"/>
                              </a:cubicBezTo>
                              <a:lnTo>
                                <a:pt x="0" y="55560"/>
                              </a:lnTo>
                              <a:cubicBezTo>
                                <a:pt x="2199" y="53067"/>
                                <a:pt x="4838" y="51162"/>
                                <a:pt x="8356" y="50136"/>
                              </a:cubicBezTo>
                              <a:close/>
                            </a:path>
                          </a:pathLst>
                        </a:custGeom>
                        <a:solidFill>
                          <a:srgbClr val="769F4F"/>
                        </a:solidFill>
                        <a:ln w="14633" cap="flat">
                          <a:noFill/>
                          <a:prstDash val="solid"/>
                          <a:miter/>
                        </a:ln>
                      </p:spPr>
                      <p:txBody>
                        <a:bodyPr rtlCol="0" anchor="ctr"/>
                        <a:lstStyle/>
                        <a:p>
                          <a:endParaRPr lang="zh-CN" altLang="en-US"/>
                        </a:p>
                      </p:txBody>
                    </p:sp>
                    <p:sp>
                      <p:nvSpPr>
                        <p:cNvPr id="851" name="任意多边形: 形状 850">
                          <a:extLst>
                            <a:ext uri="{FF2B5EF4-FFF2-40B4-BE49-F238E27FC236}">
                              <a16:creationId xmlns:a16="http://schemas.microsoft.com/office/drawing/2014/main" id="{88360421-D0A6-48AD-90E2-35C7CC74278D}"/>
                            </a:ext>
                          </a:extLst>
                        </p:cNvPr>
                        <p:cNvSpPr/>
                        <p:nvPr/>
                      </p:nvSpPr>
                      <p:spPr>
                        <a:xfrm>
                          <a:off x="5520321" y="5190339"/>
                          <a:ext cx="124019" cy="103642"/>
                        </a:xfrm>
                        <a:custGeom>
                          <a:avLst/>
                          <a:gdLst>
                            <a:gd name="connsiteX0" fmla="*/ 12461 w 124019"/>
                            <a:gd name="connsiteY0" fmla="*/ 44125 h 103642"/>
                            <a:gd name="connsiteX1" fmla="*/ 50429 w 124019"/>
                            <a:gd name="connsiteY1" fmla="*/ 73591 h 103642"/>
                            <a:gd name="connsiteX2" fmla="*/ 76523 w 124019"/>
                            <a:gd name="connsiteY2" fmla="*/ 84146 h 103642"/>
                            <a:gd name="connsiteX3" fmla="*/ 93821 w 124019"/>
                            <a:gd name="connsiteY3" fmla="*/ 98512 h 103642"/>
                            <a:gd name="connsiteX4" fmla="*/ 94700 w 124019"/>
                            <a:gd name="connsiteY4" fmla="*/ 103643 h 103642"/>
                            <a:gd name="connsiteX5" fmla="*/ 124019 w 124019"/>
                            <a:gd name="connsiteY5" fmla="*/ 58345 h 103642"/>
                            <a:gd name="connsiteX6" fmla="*/ 103789 w 124019"/>
                            <a:gd name="connsiteY6" fmla="*/ 59078 h 103642"/>
                            <a:gd name="connsiteX7" fmla="*/ 72418 w 124019"/>
                            <a:gd name="connsiteY7" fmla="*/ 45884 h 103642"/>
                            <a:gd name="connsiteX8" fmla="*/ 46617 w 124019"/>
                            <a:gd name="connsiteY8" fmla="*/ 33131 h 103642"/>
                            <a:gd name="connsiteX9" fmla="*/ 27560 w 124019"/>
                            <a:gd name="connsiteY9" fmla="*/ 14513 h 103642"/>
                            <a:gd name="connsiteX10" fmla="*/ 25214 w 124019"/>
                            <a:gd name="connsiteY10" fmla="*/ 0 h 103642"/>
                            <a:gd name="connsiteX11" fmla="*/ 0 w 124019"/>
                            <a:gd name="connsiteY11" fmla="*/ 38848 h 103642"/>
                            <a:gd name="connsiteX12" fmla="*/ 12461 w 124019"/>
                            <a:gd name="connsiteY12" fmla="*/ 44125 h 103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019" h="103642">
                              <a:moveTo>
                                <a:pt x="12461" y="44125"/>
                              </a:moveTo>
                              <a:cubicBezTo>
                                <a:pt x="25214" y="53947"/>
                                <a:pt x="36649" y="65381"/>
                                <a:pt x="50429" y="73591"/>
                              </a:cubicBezTo>
                              <a:cubicBezTo>
                                <a:pt x="58491" y="78428"/>
                                <a:pt x="67727" y="80774"/>
                                <a:pt x="76523" y="84146"/>
                              </a:cubicBezTo>
                              <a:cubicBezTo>
                                <a:pt x="83559" y="86784"/>
                                <a:pt x="91036" y="90449"/>
                                <a:pt x="93821" y="98512"/>
                              </a:cubicBezTo>
                              <a:cubicBezTo>
                                <a:pt x="94407" y="100125"/>
                                <a:pt x="94554" y="101884"/>
                                <a:pt x="94700" y="103643"/>
                              </a:cubicBezTo>
                              <a:cubicBezTo>
                                <a:pt x="104522" y="88544"/>
                                <a:pt x="114637" y="73591"/>
                                <a:pt x="124019" y="58345"/>
                              </a:cubicBezTo>
                              <a:cubicBezTo>
                                <a:pt x="117423" y="60251"/>
                                <a:pt x="110240" y="60251"/>
                                <a:pt x="103789" y="59078"/>
                              </a:cubicBezTo>
                              <a:cubicBezTo>
                                <a:pt x="92062" y="57026"/>
                                <a:pt x="82680" y="50869"/>
                                <a:pt x="72418" y="45884"/>
                              </a:cubicBezTo>
                              <a:cubicBezTo>
                                <a:pt x="63769" y="41633"/>
                                <a:pt x="54827" y="37968"/>
                                <a:pt x="46617" y="33131"/>
                              </a:cubicBezTo>
                              <a:cubicBezTo>
                                <a:pt x="38994" y="28586"/>
                                <a:pt x="31518" y="22869"/>
                                <a:pt x="27560" y="14513"/>
                              </a:cubicBezTo>
                              <a:cubicBezTo>
                                <a:pt x="25361" y="9968"/>
                                <a:pt x="24921" y="5131"/>
                                <a:pt x="25214" y="0"/>
                              </a:cubicBezTo>
                              <a:lnTo>
                                <a:pt x="0" y="38848"/>
                              </a:lnTo>
                              <a:cubicBezTo>
                                <a:pt x="4691" y="38555"/>
                                <a:pt x="8796" y="41340"/>
                                <a:pt x="12461" y="44125"/>
                              </a:cubicBezTo>
                              <a:close/>
                            </a:path>
                          </a:pathLst>
                        </a:custGeom>
                        <a:solidFill>
                          <a:srgbClr val="769F4F"/>
                        </a:solidFill>
                        <a:ln w="14633" cap="flat">
                          <a:noFill/>
                          <a:prstDash val="solid"/>
                          <a:miter/>
                        </a:ln>
                      </p:spPr>
                      <p:txBody>
                        <a:bodyPr rtlCol="0" anchor="ctr"/>
                        <a:lstStyle/>
                        <a:p>
                          <a:endParaRPr lang="zh-CN" altLang="en-US"/>
                        </a:p>
                      </p:txBody>
                    </p:sp>
                    <p:sp>
                      <p:nvSpPr>
                        <p:cNvPr id="852" name="任意多边形: 形状 851">
                          <a:extLst>
                            <a:ext uri="{FF2B5EF4-FFF2-40B4-BE49-F238E27FC236}">
                              <a16:creationId xmlns:a16="http://schemas.microsoft.com/office/drawing/2014/main" id="{BBC2A094-BE5B-45BA-BAB3-47D538646E18}"/>
                            </a:ext>
                          </a:extLst>
                        </p:cNvPr>
                        <p:cNvSpPr/>
                        <p:nvPr/>
                      </p:nvSpPr>
                      <p:spPr>
                        <a:xfrm>
                          <a:off x="5219361" y="5484263"/>
                          <a:ext cx="93381" cy="129590"/>
                        </a:xfrm>
                        <a:custGeom>
                          <a:avLst/>
                          <a:gdLst>
                            <a:gd name="connsiteX0" fmla="*/ 4398 w 93381"/>
                            <a:gd name="connsiteY0" fmla="*/ 30492 h 129590"/>
                            <a:gd name="connsiteX1" fmla="*/ 15099 w 93381"/>
                            <a:gd name="connsiteY1" fmla="*/ 57318 h 129590"/>
                            <a:gd name="connsiteX2" fmla="*/ 23162 w 93381"/>
                            <a:gd name="connsiteY2" fmla="*/ 85172 h 129590"/>
                            <a:gd name="connsiteX3" fmla="*/ 39287 w 93381"/>
                            <a:gd name="connsiteY3" fmla="*/ 108041 h 129590"/>
                            <a:gd name="connsiteX4" fmla="*/ 51015 w 93381"/>
                            <a:gd name="connsiteY4" fmla="*/ 123580 h 129590"/>
                            <a:gd name="connsiteX5" fmla="*/ 51602 w 93381"/>
                            <a:gd name="connsiteY5" fmla="*/ 129590 h 129590"/>
                            <a:gd name="connsiteX6" fmla="*/ 93381 w 93381"/>
                            <a:gd name="connsiteY6" fmla="*/ 104082 h 129590"/>
                            <a:gd name="connsiteX7" fmla="*/ 91182 w 93381"/>
                            <a:gd name="connsiteY7" fmla="*/ 102617 h 129590"/>
                            <a:gd name="connsiteX8" fmla="*/ 73151 w 93381"/>
                            <a:gd name="connsiteY8" fmla="*/ 90449 h 129590"/>
                            <a:gd name="connsiteX9" fmla="*/ 39287 w 93381"/>
                            <a:gd name="connsiteY9" fmla="*/ 37382 h 129590"/>
                            <a:gd name="connsiteX10" fmla="*/ 38555 w 93381"/>
                            <a:gd name="connsiteY10" fmla="*/ 11581 h 129590"/>
                            <a:gd name="connsiteX11" fmla="*/ 43246 w 93381"/>
                            <a:gd name="connsiteY11" fmla="*/ 0 h 129590"/>
                            <a:gd name="connsiteX12" fmla="*/ 0 w 93381"/>
                            <a:gd name="connsiteY12" fmla="*/ 26680 h 129590"/>
                            <a:gd name="connsiteX13" fmla="*/ 4398 w 93381"/>
                            <a:gd name="connsiteY13" fmla="*/ 30492 h 12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3381" h="129590">
                              <a:moveTo>
                                <a:pt x="4398" y="30492"/>
                              </a:moveTo>
                              <a:cubicBezTo>
                                <a:pt x="10701" y="37968"/>
                                <a:pt x="13194" y="47497"/>
                                <a:pt x="15099" y="57318"/>
                              </a:cubicBezTo>
                              <a:cubicBezTo>
                                <a:pt x="17005" y="67140"/>
                                <a:pt x="18324" y="76816"/>
                                <a:pt x="23162" y="85172"/>
                              </a:cubicBezTo>
                              <a:cubicBezTo>
                                <a:pt x="27853" y="93234"/>
                                <a:pt x="33277" y="100857"/>
                                <a:pt x="39287" y="108041"/>
                              </a:cubicBezTo>
                              <a:cubicBezTo>
                                <a:pt x="43392" y="113025"/>
                                <a:pt x="48670" y="117569"/>
                                <a:pt x="51015" y="123580"/>
                              </a:cubicBezTo>
                              <a:cubicBezTo>
                                <a:pt x="51748" y="125632"/>
                                <a:pt x="51895" y="127684"/>
                                <a:pt x="51602" y="129590"/>
                              </a:cubicBezTo>
                              <a:cubicBezTo>
                                <a:pt x="65675" y="121381"/>
                                <a:pt x="79455" y="112585"/>
                                <a:pt x="93381" y="104082"/>
                              </a:cubicBezTo>
                              <a:lnTo>
                                <a:pt x="91182" y="102617"/>
                              </a:lnTo>
                              <a:cubicBezTo>
                                <a:pt x="85025" y="98658"/>
                                <a:pt x="78722" y="94993"/>
                                <a:pt x="73151" y="90449"/>
                              </a:cubicBezTo>
                              <a:cubicBezTo>
                                <a:pt x="56293" y="76962"/>
                                <a:pt x="44418" y="58198"/>
                                <a:pt x="39287" y="37382"/>
                              </a:cubicBezTo>
                              <a:cubicBezTo>
                                <a:pt x="37235" y="29172"/>
                                <a:pt x="36502" y="20376"/>
                                <a:pt x="38555" y="11581"/>
                              </a:cubicBezTo>
                              <a:cubicBezTo>
                                <a:pt x="39434" y="7476"/>
                                <a:pt x="41047" y="3665"/>
                                <a:pt x="43246" y="0"/>
                              </a:cubicBezTo>
                              <a:lnTo>
                                <a:pt x="0" y="26680"/>
                              </a:lnTo>
                              <a:cubicBezTo>
                                <a:pt x="1613" y="27560"/>
                                <a:pt x="3225" y="28879"/>
                                <a:pt x="4398" y="30492"/>
                              </a:cubicBezTo>
                              <a:close/>
                            </a:path>
                          </a:pathLst>
                        </a:custGeom>
                        <a:solidFill>
                          <a:srgbClr val="769F4F"/>
                        </a:solidFill>
                        <a:ln w="14633" cap="flat">
                          <a:noFill/>
                          <a:prstDash val="solid"/>
                          <a:miter/>
                        </a:ln>
                      </p:spPr>
                      <p:txBody>
                        <a:bodyPr rtlCol="0" anchor="ctr"/>
                        <a:lstStyle/>
                        <a:p>
                          <a:endParaRPr lang="zh-CN" altLang="en-US"/>
                        </a:p>
                      </p:txBody>
                    </p:sp>
                    <p:sp>
                      <p:nvSpPr>
                        <p:cNvPr id="853" name="任意多边形: 形状 852">
                          <a:extLst>
                            <a:ext uri="{FF2B5EF4-FFF2-40B4-BE49-F238E27FC236}">
                              <a16:creationId xmlns:a16="http://schemas.microsoft.com/office/drawing/2014/main" id="{77EC6B13-8E6E-4CEC-8DA0-5BBE880FEB74}"/>
                            </a:ext>
                          </a:extLst>
                        </p:cNvPr>
                        <p:cNvSpPr/>
                        <p:nvPr/>
                      </p:nvSpPr>
                      <p:spPr>
                        <a:xfrm>
                          <a:off x="4803031" y="5633643"/>
                          <a:ext cx="75936" cy="122113"/>
                        </a:xfrm>
                        <a:custGeom>
                          <a:avLst/>
                          <a:gdLst>
                            <a:gd name="connsiteX0" fmla="*/ 6890 w 75936"/>
                            <a:gd name="connsiteY0" fmla="*/ 18324 h 122113"/>
                            <a:gd name="connsiteX1" fmla="*/ 8942 w 75936"/>
                            <a:gd name="connsiteY1" fmla="*/ 50135 h 122113"/>
                            <a:gd name="connsiteX2" fmla="*/ 18031 w 75936"/>
                            <a:gd name="connsiteY2" fmla="*/ 82826 h 122113"/>
                            <a:gd name="connsiteX3" fmla="*/ 22576 w 75936"/>
                            <a:gd name="connsiteY3" fmla="*/ 110386 h 122113"/>
                            <a:gd name="connsiteX4" fmla="*/ 13780 w 75936"/>
                            <a:gd name="connsiteY4" fmla="*/ 122114 h 122113"/>
                            <a:gd name="connsiteX5" fmla="*/ 75936 w 75936"/>
                            <a:gd name="connsiteY5" fmla="*/ 113464 h 122113"/>
                            <a:gd name="connsiteX6" fmla="*/ 67727 w 75936"/>
                            <a:gd name="connsiteY6" fmla="*/ 103496 h 122113"/>
                            <a:gd name="connsiteX7" fmla="*/ 50575 w 75936"/>
                            <a:gd name="connsiteY7" fmla="*/ 64502 h 122113"/>
                            <a:gd name="connsiteX8" fmla="*/ 45151 w 75936"/>
                            <a:gd name="connsiteY8" fmla="*/ 36062 h 122113"/>
                            <a:gd name="connsiteX9" fmla="*/ 50282 w 75936"/>
                            <a:gd name="connsiteY9" fmla="*/ 9382 h 122113"/>
                            <a:gd name="connsiteX10" fmla="*/ 57905 w 75936"/>
                            <a:gd name="connsiteY10" fmla="*/ 0 h 122113"/>
                            <a:gd name="connsiteX11" fmla="*/ 0 w 75936"/>
                            <a:gd name="connsiteY11" fmla="*/ 8063 h 122113"/>
                            <a:gd name="connsiteX12" fmla="*/ 6890 w 75936"/>
                            <a:gd name="connsiteY12" fmla="*/ 18324 h 12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936" h="122113">
                              <a:moveTo>
                                <a:pt x="6890" y="18324"/>
                              </a:moveTo>
                              <a:cubicBezTo>
                                <a:pt x="10115" y="28586"/>
                                <a:pt x="8649" y="39580"/>
                                <a:pt x="8942" y="50135"/>
                              </a:cubicBezTo>
                              <a:cubicBezTo>
                                <a:pt x="9235" y="61716"/>
                                <a:pt x="13633" y="72125"/>
                                <a:pt x="18031" y="82826"/>
                              </a:cubicBezTo>
                              <a:cubicBezTo>
                                <a:pt x="21549" y="91328"/>
                                <a:pt x="25947" y="101004"/>
                                <a:pt x="22576" y="110386"/>
                              </a:cubicBezTo>
                              <a:cubicBezTo>
                                <a:pt x="20963" y="114931"/>
                                <a:pt x="17885" y="118742"/>
                                <a:pt x="13780" y="122114"/>
                              </a:cubicBezTo>
                              <a:cubicBezTo>
                                <a:pt x="34450" y="119621"/>
                                <a:pt x="55266" y="116836"/>
                                <a:pt x="75936" y="113464"/>
                              </a:cubicBezTo>
                              <a:cubicBezTo>
                                <a:pt x="72418" y="110679"/>
                                <a:pt x="69633" y="107307"/>
                                <a:pt x="67727" y="103496"/>
                              </a:cubicBezTo>
                              <a:cubicBezTo>
                                <a:pt x="60983" y="90742"/>
                                <a:pt x="54240" y="78135"/>
                                <a:pt x="50575" y="64502"/>
                              </a:cubicBezTo>
                              <a:cubicBezTo>
                                <a:pt x="47937" y="55119"/>
                                <a:pt x="45738" y="45738"/>
                                <a:pt x="45151" y="36062"/>
                              </a:cubicBezTo>
                              <a:cubicBezTo>
                                <a:pt x="44711" y="27120"/>
                                <a:pt x="45591" y="17738"/>
                                <a:pt x="50282" y="9382"/>
                              </a:cubicBezTo>
                              <a:cubicBezTo>
                                <a:pt x="52188" y="5864"/>
                                <a:pt x="54827" y="2785"/>
                                <a:pt x="57905" y="0"/>
                              </a:cubicBezTo>
                              <a:cubicBezTo>
                                <a:pt x="38701" y="3078"/>
                                <a:pt x="19351" y="5717"/>
                                <a:pt x="0" y="8063"/>
                              </a:cubicBezTo>
                              <a:cubicBezTo>
                                <a:pt x="3665" y="10848"/>
                                <a:pt x="5717" y="14513"/>
                                <a:pt x="6890" y="18324"/>
                              </a:cubicBezTo>
                              <a:close/>
                            </a:path>
                          </a:pathLst>
                        </a:custGeom>
                        <a:solidFill>
                          <a:srgbClr val="769F4F"/>
                        </a:solidFill>
                        <a:ln w="14633" cap="flat">
                          <a:noFill/>
                          <a:prstDash val="solid"/>
                          <a:miter/>
                        </a:ln>
                      </p:spPr>
                      <p:txBody>
                        <a:bodyPr rtlCol="0" anchor="ctr"/>
                        <a:lstStyle/>
                        <a:p>
                          <a:endParaRPr lang="zh-CN" altLang="en-US"/>
                        </a:p>
                      </p:txBody>
                    </p:sp>
                  </p:grpSp>
                  <p:grpSp>
                    <p:nvGrpSpPr>
                      <p:cNvPr id="854" name="图形 2">
                        <a:extLst>
                          <a:ext uri="{FF2B5EF4-FFF2-40B4-BE49-F238E27FC236}">
                            <a16:creationId xmlns:a16="http://schemas.microsoft.com/office/drawing/2014/main" id="{E19F3DD2-550E-42A5-9AED-2DA34C9CEA95}"/>
                          </a:ext>
                        </a:extLst>
                      </p:cNvPr>
                      <p:cNvGrpSpPr/>
                      <p:nvPr/>
                    </p:nvGrpSpPr>
                    <p:grpSpPr>
                      <a:xfrm>
                        <a:off x="4817544" y="4813401"/>
                        <a:ext cx="981492" cy="942823"/>
                        <a:chOff x="4817544" y="4813401"/>
                        <a:chExt cx="981492" cy="942823"/>
                      </a:xfrm>
                      <a:solidFill>
                        <a:srgbClr val="C0AC96"/>
                      </a:solidFill>
                    </p:grpSpPr>
                    <p:sp>
                      <p:nvSpPr>
                        <p:cNvPr id="855" name="任意多边形: 形状 854">
                          <a:extLst>
                            <a:ext uri="{FF2B5EF4-FFF2-40B4-BE49-F238E27FC236}">
                              <a16:creationId xmlns:a16="http://schemas.microsoft.com/office/drawing/2014/main" id="{88C9ECB8-00D4-45BA-8ABF-EFEF2AA9EFB6}"/>
                            </a:ext>
                          </a:extLst>
                        </p:cNvPr>
                        <p:cNvSpPr/>
                        <p:nvPr/>
                      </p:nvSpPr>
                      <p:spPr>
                        <a:xfrm>
                          <a:off x="5677595" y="4813401"/>
                          <a:ext cx="121441" cy="28775"/>
                        </a:xfrm>
                        <a:custGeom>
                          <a:avLst/>
                          <a:gdLst>
                            <a:gd name="connsiteX0" fmla="*/ 1049 w 121441"/>
                            <a:gd name="connsiteY0" fmla="*/ 12357 h 28775"/>
                            <a:gd name="connsiteX1" fmla="*/ 1342 w 121441"/>
                            <a:gd name="connsiteY1" fmla="*/ 12650 h 28775"/>
                            <a:gd name="connsiteX2" fmla="*/ 2661 w 121441"/>
                            <a:gd name="connsiteY2" fmla="*/ 13090 h 28775"/>
                            <a:gd name="connsiteX3" fmla="*/ 86221 w 121441"/>
                            <a:gd name="connsiteY3" fmla="*/ 24964 h 28775"/>
                            <a:gd name="connsiteX4" fmla="*/ 116859 w 121441"/>
                            <a:gd name="connsiteY4" fmla="*/ 28776 h 28775"/>
                            <a:gd name="connsiteX5" fmla="*/ 120964 w 121441"/>
                            <a:gd name="connsiteY5" fmla="*/ 20273 h 28775"/>
                            <a:gd name="connsiteX6" fmla="*/ 119791 w 121441"/>
                            <a:gd name="connsiteY6" fmla="*/ 10891 h 28775"/>
                            <a:gd name="connsiteX7" fmla="*/ 118911 w 121441"/>
                            <a:gd name="connsiteY7" fmla="*/ 10891 h 28775"/>
                            <a:gd name="connsiteX8" fmla="*/ 88420 w 121441"/>
                            <a:gd name="connsiteY8" fmla="*/ 9425 h 28775"/>
                            <a:gd name="connsiteX9" fmla="*/ 59247 w 121441"/>
                            <a:gd name="connsiteY9" fmla="*/ 6933 h 28775"/>
                            <a:gd name="connsiteX10" fmla="*/ 4860 w 121441"/>
                            <a:gd name="connsiteY10" fmla="*/ 43 h 28775"/>
                            <a:gd name="connsiteX11" fmla="*/ 169 w 121441"/>
                            <a:gd name="connsiteY11" fmla="*/ 5760 h 28775"/>
                            <a:gd name="connsiteX12" fmla="*/ 23 w 121441"/>
                            <a:gd name="connsiteY12" fmla="*/ 6493 h 28775"/>
                            <a:gd name="connsiteX13" fmla="*/ 1049 w 121441"/>
                            <a:gd name="connsiteY13" fmla="*/ 12357 h 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441" h="28775">
                              <a:moveTo>
                                <a:pt x="1049" y="12357"/>
                              </a:moveTo>
                              <a:lnTo>
                                <a:pt x="1342" y="12650"/>
                              </a:lnTo>
                              <a:cubicBezTo>
                                <a:pt x="1635" y="12943"/>
                                <a:pt x="2075" y="13090"/>
                                <a:pt x="2661" y="13090"/>
                              </a:cubicBezTo>
                              <a:cubicBezTo>
                                <a:pt x="19080" y="22032"/>
                                <a:pt x="76252" y="23645"/>
                                <a:pt x="86221" y="24964"/>
                              </a:cubicBezTo>
                              <a:cubicBezTo>
                                <a:pt x="96336" y="26430"/>
                                <a:pt x="106744" y="26723"/>
                                <a:pt x="116859" y="28776"/>
                              </a:cubicBezTo>
                              <a:cubicBezTo>
                                <a:pt x="118471" y="26137"/>
                                <a:pt x="120084" y="23352"/>
                                <a:pt x="120964" y="20273"/>
                              </a:cubicBezTo>
                              <a:cubicBezTo>
                                <a:pt x="121990" y="16901"/>
                                <a:pt x="121257" y="13676"/>
                                <a:pt x="119791" y="10891"/>
                              </a:cubicBezTo>
                              <a:cubicBezTo>
                                <a:pt x="119498" y="10891"/>
                                <a:pt x="119204" y="10891"/>
                                <a:pt x="118911" y="10891"/>
                              </a:cubicBezTo>
                              <a:cubicBezTo>
                                <a:pt x="108650" y="12064"/>
                                <a:pt x="98534" y="10745"/>
                                <a:pt x="88420" y="9425"/>
                              </a:cubicBezTo>
                              <a:cubicBezTo>
                                <a:pt x="78744" y="8106"/>
                                <a:pt x="68922" y="7959"/>
                                <a:pt x="59247" y="6933"/>
                              </a:cubicBezTo>
                              <a:cubicBezTo>
                                <a:pt x="41216" y="5027"/>
                                <a:pt x="23038" y="-543"/>
                                <a:pt x="4860" y="43"/>
                              </a:cubicBezTo>
                              <a:cubicBezTo>
                                <a:pt x="3248" y="1949"/>
                                <a:pt x="1635" y="3854"/>
                                <a:pt x="169" y="5760"/>
                              </a:cubicBezTo>
                              <a:cubicBezTo>
                                <a:pt x="169" y="6053"/>
                                <a:pt x="23" y="6200"/>
                                <a:pt x="23" y="6493"/>
                              </a:cubicBezTo>
                              <a:cubicBezTo>
                                <a:pt x="-124" y="8252"/>
                                <a:pt x="463" y="10305"/>
                                <a:pt x="1049" y="12357"/>
                              </a:cubicBezTo>
                              <a:close/>
                            </a:path>
                          </a:pathLst>
                        </a:custGeom>
                        <a:solidFill>
                          <a:srgbClr val="C0AC96"/>
                        </a:solidFill>
                        <a:ln w="14633" cap="flat">
                          <a:noFill/>
                          <a:prstDash val="solid"/>
                          <a:miter/>
                        </a:ln>
                      </p:spPr>
                      <p:txBody>
                        <a:bodyPr rtlCol="0" anchor="ctr"/>
                        <a:lstStyle/>
                        <a:p>
                          <a:endParaRPr lang="zh-CN" altLang="en-US"/>
                        </a:p>
                      </p:txBody>
                    </p:sp>
                    <p:sp>
                      <p:nvSpPr>
                        <p:cNvPr id="856" name="任意多边形: 形状 855">
                          <a:extLst>
                            <a:ext uri="{FF2B5EF4-FFF2-40B4-BE49-F238E27FC236}">
                              <a16:creationId xmlns:a16="http://schemas.microsoft.com/office/drawing/2014/main" id="{3120BF62-971B-4BC9-B858-E838F2AE9503}"/>
                            </a:ext>
                          </a:extLst>
                        </p:cNvPr>
                        <p:cNvSpPr/>
                        <p:nvPr/>
                      </p:nvSpPr>
                      <p:spPr>
                        <a:xfrm>
                          <a:off x="5525012" y="5207280"/>
                          <a:ext cx="111903" cy="70300"/>
                        </a:xfrm>
                        <a:custGeom>
                          <a:avLst/>
                          <a:gdLst>
                            <a:gd name="connsiteX0" fmla="*/ 2052 w 111903"/>
                            <a:gd name="connsiteY0" fmla="*/ 12672 h 70300"/>
                            <a:gd name="connsiteX1" fmla="*/ 5717 w 111903"/>
                            <a:gd name="connsiteY1" fmla="*/ 15751 h 70300"/>
                            <a:gd name="connsiteX2" fmla="*/ 7770 w 111903"/>
                            <a:gd name="connsiteY2" fmla="*/ 16630 h 70300"/>
                            <a:gd name="connsiteX3" fmla="*/ 21549 w 111903"/>
                            <a:gd name="connsiteY3" fmla="*/ 28504 h 70300"/>
                            <a:gd name="connsiteX4" fmla="*/ 36795 w 111903"/>
                            <a:gd name="connsiteY4" fmla="*/ 39206 h 70300"/>
                            <a:gd name="connsiteX5" fmla="*/ 55853 w 111903"/>
                            <a:gd name="connsiteY5" fmla="*/ 50494 h 70300"/>
                            <a:gd name="connsiteX6" fmla="*/ 71685 w 111903"/>
                            <a:gd name="connsiteY6" fmla="*/ 57237 h 70300"/>
                            <a:gd name="connsiteX7" fmla="*/ 78428 w 111903"/>
                            <a:gd name="connsiteY7" fmla="*/ 60462 h 70300"/>
                            <a:gd name="connsiteX8" fmla="*/ 87371 w 111903"/>
                            <a:gd name="connsiteY8" fmla="*/ 65886 h 70300"/>
                            <a:gd name="connsiteX9" fmla="*/ 109800 w 111903"/>
                            <a:gd name="connsiteY9" fmla="*/ 65446 h 70300"/>
                            <a:gd name="connsiteX10" fmla="*/ 111266 w 111903"/>
                            <a:gd name="connsiteY10" fmla="*/ 61342 h 70300"/>
                            <a:gd name="connsiteX11" fmla="*/ 108187 w 111903"/>
                            <a:gd name="connsiteY11" fmla="*/ 55771 h 70300"/>
                            <a:gd name="connsiteX12" fmla="*/ 77988 w 111903"/>
                            <a:gd name="connsiteY12" fmla="*/ 46976 h 70300"/>
                            <a:gd name="connsiteX13" fmla="*/ 52188 w 111903"/>
                            <a:gd name="connsiteY13" fmla="*/ 34368 h 70300"/>
                            <a:gd name="connsiteX14" fmla="*/ 28000 w 111903"/>
                            <a:gd name="connsiteY14" fmla="*/ 18829 h 70300"/>
                            <a:gd name="connsiteX15" fmla="*/ 18031 w 111903"/>
                            <a:gd name="connsiteY15" fmla="*/ 9300 h 70300"/>
                            <a:gd name="connsiteX16" fmla="*/ 10262 w 111903"/>
                            <a:gd name="connsiteY16" fmla="*/ 358 h 70300"/>
                            <a:gd name="connsiteX17" fmla="*/ 5717 w 111903"/>
                            <a:gd name="connsiteY17" fmla="*/ 1384 h 70300"/>
                            <a:gd name="connsiteX18" fmla="*/ 5277 w 111903"/>
                            <a:gd name="connsiteY18" fmla="*/ 2557 h 70300"/>
                            <a:gd name="connsiteX19" fmla="*/ 5131 w 111903"/>
                            <a:gd name="connsiteY19" fmla="*/ 2704 h 70300"/>
                            <a:gd name="connsiteX20" fmla="*/ 3078 w 111903"/>
                            <a:gd name="connsiteY20" fmla="*/ 4463 h 70300"/>
                            <a:gd name="connsiteX21" fmla="*/ 0 w 111903"/>
                            <a:gd name="connsiteY21" fmla="*/ 8861 h 70300"/>
                            <a:gd name="connsiteX22" fmla="*/ 2052 w 111903"/>
                            <a:gd name="connsiteY22" fmla="*/ 12672 h 7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1903" h="70300">
                              <a:moveTo>
                                <a:pt x="2052" y="12672"/>
                              </a:moveTo>
                              <a:cubicBezTo>
                                <a:pt x="3225" y="13845"/>
                                <a:pt x="4398" y="14871"/>
                                <a:pt x="5717" y="15751"/>
                              </a:cubicBezTo>
                              <a:cubicBezTo>
                                <a:pt x="6303" y="16190"/>
                                <a:pt x="7036" y="16484"/>
                                <a:pt x="7770" y="16630"/>
                              </a:cubicBezTo>
                              <a:cubicBezTo>
                                <a:pt x="11581" y="21321"/>
                                <a:pt x="16712" y="25133"/>
                                <a:pt x="21549" y="28504"/>
                              </a:cubicBezTo>
                              <a:cubicBezTo>
                                <a:pt x="26387" y="32462"/>
                                <a:pt x="31518" y="35981"/>
                                <a:pt x="36795" y="39206"/>
                              </a:cubicBezTo>
                              <a:cubicBezTo>
                                <a:pt x="42952" y="43457"/>
                                <a:pt x="49109" y="47415"/>
                                <a:pt x="55853" y="50494"/>
                              </a:cubicBezTo>
                              <a:cubicBezTo>
                                <a:pt x="61130" y="52986"/>
                                <a:pt x="66408" y="55038"/>
                                <a:pt x="71685" y="57237"/>
                              </a:cubicBezTo>
                              <a:cubicBezTo>
                                <a:pt x="73884" y="58263"/>
                                <a:pt x="76229" y="59289"/>
                                <a:pt x="78428" y="60462"/>
                              </a:cubicBezTo>
                              <a:cubicBezTo>
                                <a:pt x="81507" y="62075"/>
                                <a:pt x="84585" y="63834"/>
                                <a:pt x="87371" y="65886"/>
                              </a:cubicBezTo>
                              <a:cubicBezTo>
                                <a:pt x="94114" y="70871"/>
                                <a:pt x="100417" y="72776"/>
                                <a:pt x="109800" y="65446"/>
                              </a:cubicBezTo>
                              <a:cubicBezTo>
                                <a:pt x="111266" y="64274"/>
                                <a:pt x="111705" y="62515"/>
                                <a:pt x="111266" y="61342"/>
                              </a:cubicBezTo>
                              <a:cubicBezTo>
                                <a:pt x="112585" y="58703"/>
                                <a:pt x="111999" y="55918"/>
                                <a:pt x="108187" y="55771"/>
                              </a:cubicBezTo>
                              <a:cubicBezTo>
                                <a:pt x="96899" y="55331"/>
                                <a:pt x="87371" y="51666"/>
                                <a:pt x="77988" y="46976"/>
                              </a:cubicBezTo>
                              <a:cubicBezTo>
                                <a:pt x="69486" y="42724"/>
                                <a:pt x="60690" y="38766"/>
                                <a:pt x="52188" y="34368"/>
                              </a:cubicBezTo>
                              <a:cubicBezTo>
                                <a:pt x="43685" y="29970"/>
                                <a:pt x="35476" y="24840"/>
                                <a:pt x="28000" y="18829"/>
                              </a:cubicBezTo>
                              <a:cubicBezTo>
                                <a:pt x="24335" y="16044"/>
                                <a:pt x="21110" y="12819"/>
                                <a:pt x="18031" y="9300"/>
                              </a:cubicBezTo>
                              <a:cubicBezTo>
                                <a:pt x="15539" y="6368"/>
                                <a:pt x="13780" y="1971"/>
                                <a:pt x="10262" y="358"/>
                              </a:cubicBezTo>
                              <a:cubicBezTo>
                                <a:pt x="9089" y="-228"/>
                                <a:pt x="6743" y="-228"/>
                                <a:pt x="5717" y="1384"/>
                              </a:cubicBezTo>
                              <a:cubicBezTo>
                                <a:pt x="5570" y="1678"/>
                                <a:pt x="5424" y="2117"/>
                                <a:pt x="5277" y="2557"/>
                              </a:cubicBezTo>
                              <a:lnTo>
                                <a:pt x="5131" y="2704"/>
                              </a:lnTo>
                              <a:cubicBezTo>
                                <a:pt x="4398" y="3290"/>
                                <a:pt x="3665" y="3877"/>
                                <a:pt x="3078" y="4463"/>
                              </a:cubicBezTo>
                              <a:cubicBezTo>
                                <a:pt x="1759" y="5636"/>
                                <a:pt x="147" y="6955"/>
                                <a:pt x="0" y="8861"/>
                              </a:cubicBezTo>
                              <a:cubicBezTo>
                                <a:pt x="0" y="10473"/>
                                <a:pt x="1026" y="11646"/>
                                <a:pt x="2052" y="12672"/>
                              </a:cubicBezTo>
                              <a:close/>
                            </a:path>
                          </a:pathLst>
                        </a:custGeom>
                        <a:solidFill>
                          <a:srgbClr val="C0AC96"/>
                        </a:solidFill>
                        <a:ln w="14633" cap="flat">
                          <a:noFill/>
                          <a:prstDash val="solid"/>
                          <a:miter/>
                        </a:ln>
                      </p:spPr>
                      <p:txBody>
                        <a:bodyPr rtlCol="0" anchor="ctr"/>
                        <a:lstStyle/>
                        <a:p>
                          <a:endParaRPr lang="zh-CN" altLang="en-US"/>
                        </a:p>
                      </p:txBody>
                    </p:sp>
                    <p:sp>
                      <p:nvSpPr>
                        <p:cNvPr id="857" name="任意多边形: 形状 856">
                          <a:extLst>
                            <a:ext uri="{FF2B5EF4-FFF2-40B4-BE49-F238E27FC236}">
                              <a16:creationId xmlns:a16="http://schemas.microsoft.com/office/drawing/2014/main" id="{B5612579-9CDC-413C-97B8-D0D029BE7E48}"/>
                            </a:ext>
                          </a:extLst>
                        </p:cNvPr>
                        <p:cNvSpPr/>
                        <p:nvPr/>
                      </p:nvSpPr>
                      <p:spPr>
                        <a:xfrm>
                          <a:off x="4817544" y="5633790"/>
                          <a:ext cx="38847" cy="122433"/>
                        </a:xfrm>
                        <a:custGeom>
                          <a:avLst/>
                          <a:gdLst>
                            <a:gd name="connsiteX0" fmla="*/ 27706 w 38847"/>
                            <a:gd name="connsiteY0" fmla="*/ 89716 h 122433"/>
                            <a:gd name="connsiteX1" fmla="*/ 19790 w 38847"/>
                            <a:gd name="connsiteY1" fmla="*/ 60984 h 122433"/>
                            <a:gd name="connsiteX2" fmla="*/ 15686 w 38847"/>
                            <a:gd name="connsiteY2" fmla="*/ 41633 h 122433"/>
                            <a:gd name="connsiteX3" fmla="*/ 15539 w 38847"/>
                            <a:gd name="connsiteY3" fmla="*/ 39287 h 122433"/>
                            <a:gd name="connsiteX4" fmla="*/ 17445 w 38847"/>
                            <a:gd name="connsiteY4" fmla="*/ 21696 h 122433"/>
                            <a:gd name="connsiteX5" fmla="*/ 20377 w 38847"/>
                            <a:gd name="connsiteY5" fmla="*/ 9822 h 122433"/>
                            <a:gd name="connsiteX6" fmla="*/ 19497 w 38847"/>
                            <a:gd name="connsiteY6" fmla="*/ 3665 h 122433"/>
                            <a:gd name="connsiteX7" fmla="*/ 14513 w 38847"/>
                            <a:gd name="connsiteY7" fmla="*/ 1759 h 122433"/>
                            <a:gd name="connsiteX8" fmla="*/ 11288 w 38847"/>
                            <a:gd name="connsiteY8" fmla="*/ 0 h 122433"/>
                            <a:gd name="connsiteX9" fmla="*/ 9675 w 38847"/>
                            <a:gd name="connsiteY9" fmla="*/ 880 h 122433"/>
                            <a:gd name="connsiteX10" fmla="*/ 3518 w 38847"/>
                            <a:gd name="connsiteY10" fmla="*/ 4838 h 122433"/>
                            <a:gd name="connsiteX11" fmla="*/ 2345 w 38847"/>
                            <a:gd name="connsiteY11" fmla="*/ 5424 h 122433"/>
                            <a:gd name="connsiteX12" fmla="*/ 1466 w 38847"/>
                            <a:gd name="connsiteY12" fmla="*/ 7037 h 122433"/>
                            <a:gd name="connsiteX13" fmla="*/ 147 w 38847"/>
                            <a:gd name="connsiteY13" fmla="*/ 24188 h 122433"/>
                            <a:gd name="connsiteX14" fmla="*/ 0 w 38847"/>
                            <a:gd name="connsiteY14" fmla="*/ 27120 h 122433"/>
                            <a:gd name="connsiteX15" fmla="*/ 147 w 38847"/>
                            <a:gd name="connsiteY15" fmla="*/ 27560 h 122433"/>
                            <a:gd name="connsiteX16" fmla="*/ 7476 w 38847"/>
                            <a:gd name="connsiteY16" fmla="*/ 64355 h 122433"/>
                            <a:gd name="connsiteX17" fmla="*/ 12167 w 38847"/>
                            <a:gd name="connsiteY17" fmla="*/ 79895 h 122433"/>
                            <a:gd name="connsiteX18" fmla="*/ 18764 w 38847"/>
                            <a:gd name="connsiteY18" fmla="*/ 96900 h 122433"/>
                            <a:gd name="connsiteX19" fmla="*/ 23162 w 38847"/>
                            <a:gd name="connsiteY19" fmla="*/ 121088 h 122433"/>
                            <a:gd name="connsiteX20" fmla="*/ 29759 w 38847"/>
                            <a:gd name="connsiteY20" fmla="*/ 122407 h 122433"/>
                            <a:gd name="connsiteX21" fmla="*/ 35623 w 38847"/>
                            <a:gd name="connsiteY21" fmla="*/ 120795 h 122433"/>
                            <a:gd name="connsiteX22" fmla="*/ 38848 w 38847"/>
                            <a:gd name="connsiteY22" fmla="*/ 117863 h 122433"/>
                            <a:gd name="connsiteX23" fmla="*/ 27706 w 38847"/>
                            <a:gd name="connsiteY23" fmla="*/ 89716 h 122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47" h="122433">
                              <a:moveTo>
                                <a:pt x="27706" y="89716"/>
                              </a:moveTo>
                              <a:cubicBezTo>
                                <a:pt x="24042" y="80334"/>
                                <a:pt x="22136" y="70659"/>
                                <a:pt x="19790" y="60984"/>
                              </a:cubicBezTo>
                              <a:cubicBezTo>
                                <a:pt x="18178" y="54533"/>
                                <a:pt x="16712" y="48083"/>
                                <a:pt x="15686" y="41633"/>
                              </a:cubicBezTo>
                              <a:lnTo>
                                <a:pt x="15539" y="39287"/>
                              </a:lnTo>
                              <a:cubicBezTo>
                                <a:pt x="15392" y="33424"/>
                                <a:pt x="15832" y="27560"/>
                                <a:pt x="17445" y="21696"/>
                              </a:cubicBezTo>
                              <a:cubicBezTo>
                                <a:pt x="18618" y="17738"/>
                                <a:pt x="19937" y="13780"/>
                                <a:pt x="20377" y="9822"/>
                              </a:cubicBezTo>
                              <a:cubicBezTo>
                                <a:pt x="20523" y="8356"/>
                                <a:pt x="20670" y="5424"/>
                                <a:pt x="19497" y="3665"/>
                              </a:cubicBezTo>
                              <a:cubicBezTo>
                                <a:pt x="17738" y="3225"/>
                                <a:pt x="16125" y="2492"/>
                                <a:pt x="14513" y="1759"/>
                              </a:cubicBezTo>
                              <a:cubicBezTo>
                                <a:pt x="13340" y="1173"/>
                                <a:pt x="12314" y="587"/>
                                <a:pt x="11288" y="0"/>
                              </a:cubicBezTo>
                              <a:cubicBezTo>
                                <a:pt x="10848" y="293"/>
                                <a:pt x="10262" y="587"/>
                                <a:pt x="9675" y="880"/>
                              </a:cubicBezTo>
                              <a:cubicBezTo>
                                <a:pt x="7623" y="2199"/>
                                <a:pt x="5571" y="3519"/>
                                <a:pt x="3518" y="4838"/>
                              </a:cubicBezTo>
                              <a:lnTo>
                                <a:pt x="2345" y="5424"/>
                              </a:lnTo>
                              <a:cubicBezTo>
                                <a:pt x="2052" y="6010"/>
                                <a:pt x="1759" y="6450"/>
                                <a:pt x="1466" y="7037"/>
                              </a:cubicBezTo>
                              <a:cubicBezTo>
                                <a:pt x="2199" y="12607"/>
                                <a:pt x="733" y="18618"/>
                                <a:pt x="147" y="24188"/>
                              </a:cubicBezTo>
                              <a:cubicBezTo>
                                <a:pt x="0" y="25214"/>
                                <a:pt x="0" y="26241"/>
                                <a:pt x="0" y="27120"/>
                              </a:cubicBezTo>
                              <a:lnTo>
                                <a:pt x="147" y="27560"/>
                              </a:lnTo>
                              <a:cubicBezTo>
                                <a:pt x="2492" y="39874"/>
                                <a:pt x="4251" y="52335"/>
                                <a:pt x="7476" y="64355"/>
                              </a:cubicBezTo>
                              <a:cubicBezTo>
                                <a:pt x="8942" y="69633"/>
                                <a:pt x="10555" y="74764"/>
                                <a:pt x="12167" y="79895"/>
                              </a:cubicBezTo>
                              <a:cubicBezTo>
                                <a:pt x="14513" y="85611"/>
                                <a:pt x="17152" y="91035"/>
                                <a:pt x="18764" y="96900"/>
                              </a:cubicBezTo>
                              <a:cubicBezTo>
                                <a:pt x="20816" y="104815"/>
                                <a:pt x="22136" y="113025"/>
                                <a:pt x="23162" y="121088"/>
                              </a:cubicBezTo>
                              <a:cubicBezTo>
                                <a:pt x="25361" y="121674"/>
                                <a:pt x="27560" y="122114"/>
                                <a:pt x="29759" y="122407"/>
                              </a:cubicBezTo>
                              <a:cubicBezTo>
                                <a:pt x="31958" y="122554"/>
                                <a:pt x="33863" y="122114"/>
                                <a:pt x="35623" y="120795"/>
                              </a:cubicBezTo>
                              <a:cubicBezTo>
                                <a:pt x="36795" y="119915"/>
                                <a:pt x="37822" y="118889"/>
                                <a:pt x="38848" y="117863"/>
                              </a:cubicBezTo>
                              <a:cubicBezTo>
                                <a:pt x="37235" y="108480"/>
                                <a:pt x="31225" y="98952"/>
                                <a:pt x="27706" y="89716"/>
                              </a:cubicBezTo>
                              <a:close/>
                            </a:path>
                          </a:pathLst>
                        </a:custGeom>
                        <a:solidFill>
                          <a:srgbClr val="C0AC96"/>
                        </a:solidFill>
                        <a:ln w="14633" cap="flat">
                          <a:noFill/>
                          <a:prstDash val="solid"/>
                          <a:miter/>
                        </a:ln>
                      </p:spPr>
                      <p:txBody>
                        <a:bodyPr rtlCol="0" anchor="ctr"/>
                        <a:lstStyle/>
                        <a:p>
                          <a:endParaRPr lang="zh-CN" altLang="en-US"/>
                        </a:p>
                      </p:txBody>
                    </p:sp>
                    <p:sp>
                      <p:nvSpPr>
                        <p:cNvPr id="858" name="任意多边形: 形状 857">
                          <a:extLst>
                            <a:ext uri="{FF2B5EF4-FFF2-40B4-BE49-F238E27FC236}">
                              <a16:creationId xmlns:a16="http://schemas.microsoft.com/office/drawing/2014/main" id="{2253153B-4BF5-4772-A735-BAC8B241131A}"/>
                            </a:ext>
                          </a:extLst>
                        </p:cNvPr>
                        <p:cNvSpPr/>
                        <p:nvPr/>
                      </p:nvSpPr>
                      <p:spPr>
                        <a:xfrm>
                          <a:off x="5231104" y="5494746"/>
                          <a:ext cx="67309" cy="111350"/>
                        </a:xfrm>
                        <a:custGeom>
                          <a:avLst/>
                          <a:gdLst>
                            <a:gd name="connsiteX0" fmla="*/ 6435 w 67309"/>
                            <a:gd name="connsiteY0" fmla="*/ 31590 h 111350"/>
                            <a:gd name="connsiteX1" fmla="*/ 6581 w 67309"/>
                            <a:gd name="connsiteY1" fmla="*/ 32322 h 111350"/>
                            <a:gd name="connsiteX2" fmla="*/ 7461 w 67309"/>
                            <a:gd name="connsiteY2" fmla="*/ 38186 h 111350"/>
                            <a:gd name="connsiteX3" fmla="*/ 20361 w 67309"/>
                            <a:gd name="connsiteY3" fmla="*/ 70584 h 111350"/>
                            <a:gd name="connsiteX4" fmla="*/ 34727 w 67309"/>
                            <a:gd name="connsiteY4" fmla="*/ 94039 h 111350"/>
                            <a:gd name="connsiteX5" fmla="*/ 57303 w 67309"/>
                            <a:gd name="connsiteY5" fmla="*/ 111191 h 111350"/>
                            <a:gd name="connsiteX6" fmla="*/ 60675 w 67309"/>
                            <a:gd name="connsiteY6" fmla="*/ 111044 h 111350"/>
                            <a:gd name="connsiteX7" fmla="*/ 62434 w 67309"/>
                            <a:gd name="connsiteY7" fmla="*/ 111044 h 111350"/>
                            <a:gd name="connsiteX8" fmla="*/ 66685 w 67309"/>
                            <a:gd name="connsiteY8" fmla="*/ 107966 h 111350"/>
                            <a:gd name="connsiteX9" fmla="*/ 64193 w 67309"/>
                            <a:gd name="connsiteY9" fmla="*/ 98584 h 111350"/>
                            <a:gd name="connsiteX10" fmla="*/ 51732 w 67309"/>
                            <a:gd name="connsiteY10" fmla="*/ 91107 h 111350"/>
                            <a:gd name="connsiteX11" fmla="*/ 36047 w 67309"/>
                            <a:gd name="connsiteY11" fmla="*/ 75421 h 111350"/>
                            <a:gd name="connsiteX12" fmla="*/ 29890 w 67309"/>
                            <a:gd name="connsiteY12" fmla="*/ 64134 h 111350"/>
                            <a:gd name="connsiteX13" fmla="*/ 18016 w 67309"/>
                            <a:gd name="connsiteY13" fmla="*/ 33788 h 111350"/>
                            <a:gd name="connsiteX14" fmla="*/ 15963 w 67309"/>
                            <a:gd name="connsiteY14" fmla="*/ 21475 h 111350"/>
                            <a:gd name="connsiteX15" fmla="*/ 16256 w 67309"/>
                            <a:gd name="connsiteY15" fmla="*/ 19422 h 111350"/>
                            <a:gd name="connsiteX16" fmla="*/ 15963 w 67309"/>
                            <a:gd name="connsiteY16" fmla="*/ 17223 h 111350"/>
                            <a:gd name="connsiteX17" fmla="*/ 15377 w 67309"/>
                            <a:gd name="connsiteY17" fmla="*/ 12532 h 111350"/>
                            <a:gd name="connsiteX18" fmla="*/ 14644 w 67309"/>
                            <a:gd name="connsiteY18" fmla="*/ 2857 h 111350"/>
                            <a:gd name="connsiteX19" fmla="*/ 8633 w 67309"/>
                            <a:gd name="connsiteY19" fmla="*/ 218 h 111350"/>
                            <a:gd name="connsiteX20" fmla="*/ 6581 w 67309"/>
                            <a:gd name="connsiteY20" fmla="*/ 805 h 111350"/>
                            <a:gd name="connsiteX21" fmla="*/ 5995 w 67309"/>
                            <a:gd name="connsiteY21" fmla="*/ 951 h 111350"/>
                            <a:gd name="connsiteX22" fmla="*/ 5555 w 67309"/>
                            <a:gd name="connsiteY22" fmla="*/ 951 h 111350"/>
                            <a:gd name="connsiteX23" fmla="*/ 3356 w 67309"/>
                            <a:gd name="connsiteY23" fmla="*/ 512 h 111350"/>
                            <a:gd name="connsiteX24" fmla="*/ 131 w 67309"/>
                            <a:gd name="connsiteY24" fmla="*/ 2271 h 111350"/>
                            <a:gd name="connsiteX25" fmla="*/ 6435 w 67309"/>
                            <a:gd name="connsiteY25" fmla="*/ 31590 h 11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7309" h="111350">
                              <a:moveTo>
                                <a:pt x="6435" y="31590"/>
                              </a:moveTo>
                              <a:lnTo>
                                <a:pt x="6581" y="32322"/>
                              </a:lnTo>
                              <a:cubicBezTo>
                                <a:pt x="6874" y="34228"/>
                                <a:pt x="7167" y="36281"/>
                                <a:pt x="7461" y="38186"/>
                              </a:cubicBezTo>
                              <a:cubicBezTo>
                                <a:pt x="9806" y="49914"/>
                                <a:pt x="15084" y="60175"/>
                                <a:pt x="20361" y="70584"/>
                              </a:cubicBezTo>
                              <a:cubicBezTo>
                                <a:pt x="24612" y="78793"/>
                                <a:pt x="29010" y="86856"/>
                                <a:pt x="34727" y="94039"/>
                              </a:cubicBezTo>
                              <a:cubicBezTo>
                                <a:pt x="40151" y="100783"/>
                                <a:pt x="47335" y="108992"/>
                                <a:pt x="57303" y="111191"/>
                              </a:cubicBezTo>
                              <a:cubicBezTo>
                                <a:pt x="58476" y="111484"/>
                                <a:pt x="59649" y="111337"/>
                                <a:pt x="60675" y="111044"/>
                              </a:cubicBezTo>
                              <a:cubicBezTo>
                                <a:pt x="61261" y="111044"/>
                                <a:pt x="61847" y="111044"/>
                                <a:pt x="62434" y="111044"/>
                              </a:cubicBezTo>
                              <a:cubicBezTo>
                                <a:pt x="64340" y="110898"/>
                                <a:pt x="66245" y="109725"/>
                                <a:pt x="66685" y="107966"/>
                              </a:cubicBezTo>
                              <a:cubicBezTo>
                                <a:pt x="67858" y="103861"/>
                                <a:pt x="67565" y="100783"/>
                                <a:pt x="64193" y="98584"/>
                              </a:cubicBezTo>
                              <a:cubicBezTo>
                                <a:pt x="60088" y="95945"/>
                                <a:pt x="55397" y="94332"/>
                                <a:pt x="51732" y="91107"/>
                              </a:cubicBezTo>
                              <a:cubicBezTo>
                                <a:pt x="46015" y="86269"/>
                                <a:pt x="40738" y="80992"/>
                                <a:pt x="36047" y="75421"/>
                              </a:cubicBezTo>
                              <a:cubicBezTo>
                                <a:pt x="33848" y="71757"/>
                                <a:pt x="31942" y="67945"/>
                                <a:pt x="29890" y="64134"/>
                              </a:cubicBezTo>
                              <a:cubicBezTo>
                                <a:pt x="24759" y="54458"/>
                                <a:pt x="20068" y="44783"/>
                                <a:pt x="18016" y="33788"/>
                              </a:cubicBezTo>
                              <a:cubicBezTo>
                                <a:pt x="17283" y="29977"/>
                                <a:pt x="16696" y="25726"/>
                                <a:pt x="15963" y="21475"/>
                              </a:cubicBezTo>
                              <a:cubicBezTo>
                                <a:pt x="16256" y="20888"/>
                                <a:pt x="16256" y="20155"/>
                                <a:pt x="16256" y="19422"/>
                              </a:cubicBezTo>
                              <a:cubicBezTo>
                                <a:pt x="16110" y="18689"/>
                                <a:pt x="16110" y="17956"/>
                                <a:pt x="15963" y="17223"/>
                              </a:cubicBezTo>
                              <a:cubicBezTo>
                                <a:pt x="15670" y="15757"/>
                                <a:pt x="15523" y="14145"/>
                                <a:pt x="15377" y="12532"/>
                              </a:cubicBezTo>
                              <a:cubicBezTo>
                                <a:pt x="15230" y="9307"/>
                                <a:pt x="15230" y="6082"/>
                                <a:pt x="14644" y="2857"/>
                              </a:cubicBezTo>
                              <a:cubicBezTo>
                                <a:pt x="14204" y="658"/>
                                <a:pt x="10979" y="-515"/>
                                <a:pt x="8633" y="218"/>
                              </a:cubicBezTo>
                              <a:cubicBezTo>
                                <a:pt x="7900" y="365"/>
                                <a:pt x="7314" y="658"/>
                                <a:pt x="6581" y="805"/>
                              </a:cubicBezTo>
                              <a:cubicBezTo>
                                <a:pt x="6435" y="805"/>
                                <a:pt x="5995" y="951"/>
                                <a:pt x="5995" y="951"/>
                              </a:cubicBezTo>
                              <a:lnTo>
                                <a:pt x="5555" y="951"/>
                              </a:lnTo>
                              <a:cubicBezTo>
                                <a:pt x="4969" y="805"/>
                                <a:pt x="4236" y="658"/>
                                <a:pt x="3356" y="512"/>
                              </a:cubicBezTo>
                              <a:cubicBezTo>
                                <a:pt x="2183" y="512"/>
                                <a:pt x="277" y="805"/>
                                <a:pt x="131" y="2271"/>
                              </a:cubicBezTo>
                              <a:cubicBezTo>
                                <a:pt x="-895" y="13265"/>
                                <a:pt x="4382" y="21475"/>
                                <a:pt x="6435" y="31590"/>
                              </a:cubicBezTo>
                              <a:close/>
                            </a:path>
                          </a:pathLst>
                        </a:custGeom>
                        <a:solidFill>
                          <a:srgbClr val="C0AC96"/>
                        </a:solidFill>
                        <a:ln w="14633" cap="flat">
                          <a:noFill/>
                          <a:prstDash val="solid"/>
                          <a:miter/>
                        </a:ln>
                      </p:spPr>
                      <p:txBody>
                        <a:bodyPr rtlCol="0" anchor="ctr"/>
                        <a:lstStyle/>
                        <a:p>
                          <a:endParaRPr lang="zh-CN" altLang="en-US"/>
                        </a:p>
                      </p:txBody>
                    </p:sp>
                  </p:grpSp>
                </p:grpSp>
                <p:grpSp>
                  <p:nvGrpSpPr>
                    <p:cNvPr id="859" name="图形 2">
                      <a:extLst>
                        <a:ext uri="{FF2B5EF4-FFF2-40B4-BE49-F238E27FC236}">
                          <a16:creationId xmlns:a16="http://schemas.microsoft.com/office/drawing/2014/main" id="{128BCF81-595D-43FE-AFD0-DF6EFCD31FA8}"/>
                        </a:ext>
                      </a:extLst>
                    </p:cNvPr>
                    <p:cNvGrpSpPr/>
                    <p:nvPr/>
                  </p:nvGrpSpPr>
                  <p:grpSpPr>
                    <a:xfrm>
                      <a:off x="4496386" y="4616127"/>
                      <a:ext cx="1293083" cy="1138044"/>
                      <a:chOff x="4496386" y="4616127"/>
                      <a:chExt cx="1293083" cy="1138044"/>
                    </a:xfrm>
                  </p:grpSpPr>
                  <p:sp>
                    <p:nvSpPr>
                      <p:cNvPr id="860" name="任意多边形: 形状 859">
                        <a:extLst>
                          <a:ext uri="{FF2B5EF4-FFF2-40B4-BE49-F238E27FC236}">
                            <a16:creationId xmlns:a16="http://schemas.microsoft.com/office/drawing/2014/main" id="{F8781913-6B09-4029-8791-730F603D1A78}"/>
                          </a:ext>
                        </a:extLst>
                      </p:cNvPr>
                      <p:cNvSpPr/>
                      <p:nvPr/>
                    </p:nvSpPr>
                    <p:spPr>
                      <a:xfrm>
                        <a:off x="5756756" y="4697789"/>
                        <a:ext cx="12776" cy="23688"/>
                      </a:xfrm>
                      <a:custGeom>
                        <a:avLst/>
                        <a:gdLst>
                          <a:gd name="connsiteX0" fmla="*/ 12776 w 12776"/>
                          <a:gd name="connsiteY0" fmla="*/ 11572 h 23688"/>
                          <a:gd name="connsiteX1" fmla="*/ 11750 w 12776"/>
                          <a:gd name="connsiteY1" fmla="*/ 17142 h 23688"/>
                          <a:gd name="connsiteX2" fmla="*/ 6766 w 12776"/>
                          <a:gd name="connsiteY2" fmla="*/ 23299 h 23688"/>
                          <a:gd name="connsiteX3" fmla="*/ 2368 w 12776"/>
                          <a:gd name="connsiteY3" fmla="*/ 22127 h 23688"/>
                          <a:gd name="connsiteX4" fmla="*/ 2222 w 12776"/>
                          <a:gd name="connsiteY4" fmla="*/ 21687 h 23688"/>
                          <a:gd name="connsiteX5" fmla="*/ 2075 w 12776"/>
                          <a:gd name="connsiteY5" fmla="*/ 21540 h 23688"/>
                          <a:gd name="connsiteX6" fmla="*/ 169 w 12776"/>
                          <a:gd name="connsiteY6" fmla="*/ 16849 h 23688"/>
                          <a:gd name="connsiteX7" fmla="*/ 169 w 12776"/>
                          <a:gd name="connsiteY7" fmla="*/ 12158 h 23688"/>
                          <a:gd name="connsiteX8" fmla="*/ 3981 w 12776"/>
                          <a:gd name="connsiteY8" fmla="*/ 2483 h 23688"/>
                          <a:gd name="connsiteX9" fmla="*/ 7499 w 12776"/>
                          <a:gd name="connsiteY9" fmla="*/ 137 h 23688"/>
                          <a:gd name="connsiteX10" fmla="*/ 10578 w 12776"/>
                          <a:gd name="connsiteY10" fmla="*/ 870 h 23688"/>
                          <a:gd name="connsiteX11" fmla="*/ 11897 w 12776"/>
                          <a:gd name="connsiteY11" fmla="*/ 3069 h 23688"/>
                          <a:gd name="connsiteX12" fmla="*/ 12630 w 12776"/>
                          <a:gd name="connsiteY12" fmla="*/ 5854 h 23688"/>
                          <a:gd name="connsiteX13" fmla="*/ 12776 w 12776"/>
                          <a:gd name="connsiteY13" fmla="*/ 7320 h 23688"/>
                          <a:gd name="connsiteX14" fmla="*/ 12776 w 12776"/>
                          <a:gd name="connsiteY14" fmla="*/ 7467 h 23688"/>
                          <a:gd name="connsiteX15" fmla="*/ 12776 w 12776"/>
                          <a:gd name="connsiteY15" fmla="*/ 8053 h 23688"/>
                          <a:gd name="connsiteX16" fmla="*/ 12776 w 12776"/>
                          <a:gd name="connsiteY16" fmla="*/ 9373 h 23688"/>
                          <a:gd name="connsiteX17" fmla="*/ 12776 w 12776"/>
                          <a:gd name="connsiteY17" fmla="*/ 9519 h 23688"/>
                          <a:gd name="connsiteX18" fmla="*/ 12776 w 12776"/>
                          <a:gd name="connsiteY18" fmla="*/ 11572 h 23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76" h="23688">
                            <a:moveTo>
                              <a:pt x="12776" y="11572"/>
                            </a:moveTo>
                            <a:cubicBezTo>
                              <a:pt x="12776" y="13331"/>
                              <a:pt x="12483" y="15530"/>
                              <a:pt x="11750" y="17142"/>
                            </a:cubicBezTo>
                            <a:cubicBezTo>
                              <a:pt x="10724" y="19781"/>
                              <a:pt x="8965" y="22273"/>
                              <a:pt x="6766" y="23299"/>
                            </a:cubicBezTo>
                            <a:cubicBezTo>
                              <a:pt x="5300" y="23886"/>
                              <a:pt x="3394" y="24032"/>
                              <a:pt x="2368" y="22127"/>
                            </a:cubicBezTo>
                            <a:lnTo>
                              <a:pt x="2222" y="21687"/>
                            </a:lnTo>
                            <a:lnTo>
                              <a:pt x="2075" y="21540"/>
                            </a:lnTo>
                            <a:cubicBezTo>
                              <a:pt x="1049" y="20221"/>
                              <a:pt x="462" y="18755"/>
                              <a:pt x="169" y="16849"/>
                            </a:cubicBezTo>
                            <a:cubicBezTo>
                              <a:pt x="-124" y="15383"/>
                              <a:pt x="23" y="13624"/>
                              <a:pt x="169" y="12158"/>
                            </a:cubicBezTo>
                            <a:cubicBezTo>
                              <a:pt x="609" y="8640"/>
                              <a:pt x="1782" y="4828"/>
                              <a:pt x="3981" y="2483"/>
                            </a:cubicBezTo>
                            <a:cubicBezTo>
                              <a:pt x="5007" y="1310"/>
                              <a:pt x="6180" y="577"/>
                              <a:pt x="7499" y="137"/>
                            </a:cubicBezTo>
                            <a:cubicBezTo>
                              <a:pt x="8378" y="-156"/>
                              <a:pt x="9845" y="-9"/>
                              <a:pt x="10578" y="870"/>
                            </a:cubicBezTo>
                            <a:cubicBezTo>
                              <a:pt x="11164" y="1603"/>
                              <a:pt x="11604" y="2190"/>
                              <a:pt x="11897" y="3069"/>
                            </a:cubicBezTo>
                            <a:cubicBezTo>
                              <a:pt x="12190" y="3949"/>
                              <a:pt x="12483" y="4975"/>
                              <a:pt x="12630" y="5854"/>
                            </a:cubicBezTo>
                            <a:cubicBezTo>
                              <a:pt x="12776" y="6294"/>
                              <a:pt x="12776" y="6881"/>
                              <a:pt x="12776" y="7320"/>
                            </a:cubicBezTo>
                            <a:lnTo>
                              <a:pt x="12776" y="7467"/>
                            </a:lnTo>
                            <a:lnTo>
                              <a:pt x="12776" y="8053"/>
                            </a:lnTo>
                            <a:lnTo>
                              <a:pt x="12776" y="9373"/>
                            </a:lnTo>
                            <a:lnTo>
                              <a:pt x="12776" y="9519"/>
                            </a:lnTo>
                            <a:lnTo>
                              <a:pt x="12776" y="11572"/>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1" name="任意多边形: 形状 860">
                        <a:extLst>
                          <a:ext uri="{FF2B5EF4-FFF2-40B4-BE49-F238E27FC236}">
                            <a16:creationId xmlns:a16="http://schemas.microsoft.com/office/drawing/2014/main" id="{630B4827-5988-49B1-810D-7EC011792029}"/>
                          </a:ext>
                        </a:extLst>
                      </p:cNvPr>
                      <p:cNvSpPr/>
                      <p:nvPr/>
                    </p:nvSpPr>
                    <p:spPr>
                      <a:xfrm>
                        <a:off x="5770746" y="4679895"/>
                        <a:ext cx="4821" cy="5719"/>
                      </a:xfrm>
                      <a:custGeom>
                        <a:avLst/>
                        <a:gdLst>
                          <a:gd name="connsiteX0" fmla="*/ 3184 w 4821"/>
                          <a:gd name="connsiteY0" fmla="*/ 0 h 5719"/>
                          <a:gd name="connsiteX1" fmla="*/ 1572 w 4821"/>
                          <a:gd name="connsiteY1" fmla="*/ 5717 h 5719"/>
                          <a:gd name="connsiteX2" fmla="*/ 3184 w 4821"/>
                          <a:gd name="connsiteY2" fmla="*/ 0 h 5719"/>
                        </a:gdLst>
                        <a:ahLst/>
                        <a:cxnLst>
                          <a:cxn ang="0">
                            <a:pos x="connsiteX0" y="connsiteY0"/>
                          </a:cxn>
                          <a:cxn ang="0">
                            <a:pos x="connsiteX1" y="connsiteY1"/>
                          </a:cxn>
                          <a:cxn ang="0">
                            <a:pos x="connsiteX2" y="connsiteY2"/>
                          </a:cxn>
                        </a:cxnLst>
                        <a:rect l="l" t="t" r="r" b="b"/>
                        <a:pathLst>
                          <a:path w="4821" h="5719">
                            <a:moveTo>
                              <a:pt x="3184" y="0"/>
                            </a:moveTo>
                            <a:cubicBezTo>
                              <a:pt x="692" y="0"/>
                              <a:pt x="-1653" y="5571"/>
                              <a:pt x="1572" y="5717"/>
                            </a:cubicBezTo>
                            <a:cubicBezTo>
                              <a:pt x="4064" y="5864"/>
                              <a:pt x="6556" y="147"/>
                              <a:pt x="3184" y="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2" name="任意多边形: 形状 861">
                        <a:extLst>
                          <a:ext uri="{FF2B5EF4-FFF2-40B4-BE49-F238E27FC236}">
                            <a16:creationId xmlns:a16="http://schemas.microsoft.com/office/drawing/2014/main" id="{AC70C2A7-FE29-4699-B9FC-81C51D88E33B}"/>
                          </a:ext>
                        </a:extLst>
                      </p:cNvPr>
                      <p:cNvSpPr/>
                      <p:nvPr/>
                    </p:nvSpPr>
                    <p:spPr>
                      <a:xfrm>
                        <a:off x="5737135" y="4753779"/>
                        <a:ext cx="10847" cy="15148"/>
                      </a:xfrm>
                      <a:custGeom>
                        <a:avLst/>
                        <a:gdLst>
                          <a:gd name="connsiteX0" fmla="*/ 10848 w 10847"/>
                          <a:gd name="connsiteY0" fmla="*/ 6304 h 15148"/>
                          <a:gd name="connsiteX1" fmla="*/ 10262 w 10847"/>
                          <a:gd name="connsiteY1" fmla="*/ 4105 h 15148"/>
                          <a:gd name="connsiteX2" fmla="*/ 9382 w 10847"/>
                          <a:gd name="connsiteY2" fmla="*/ 2199 h 15148"/>
                          <a:gd name="connsiteX3" fmla="*/ 7623 w 10847"/>
                          <a:gd name="connsiteY3" fmla="*/ 293 h 15148"/>
                          <a:gd name="connsiteX4" fmla="*/ 7476 w 10847"/>
                          <a:gd name="connsiteY4" fmla="*/ 293 h 15148"/>
                          <a:gd name="connsiteX5" fmla="*/ 6450 w 10847"/>
                          <a:gd name="connsiteY5" fmla="*/ 0 h 15148"/>
                          <a:gd name="connsiteX6" fmla="*/ 6450 w 10847"/>
                          <a:gd name="connsiteY6" fmla="*/ 0 h 15148"/>
                          <a:gd name="connsiteX7" fmla="*/ 5424 w 10847"/>
                          <a:gd name="connsiteY7" fmla="*/ 0 h 15148"/>
                          <a:gd name="connsiteX8" fmla="*/ 5424 w 10847"/>
                          <a:gd name="connsiteY8" fmla="*/ 0 h 15148"/>
                          <a:gd name="connsiteX9" fmla="*/ 4251 w 10847"/>
                          <a:gd name="connsiteY9" fmla="*/ 293 h 15148"/>
                          <a:gd name="connsiteX10" fmla="*/ 3665 w 10847"/>
                          <a:gd name="connsiteY10" fmla="*/ 587 h 15148"/>
                          <a:gd name="connsiteX11" fmla="*/ 2052 w 10847"/>
                          <a:gd name="connsiteY11" fmla="*/ 1906 h 15148"/>
                          <a:gd name="connsiteX12" fmla="*/ 1173 w 10847"/>
                          <a:gd name="connsiteY12" fmla="*/ 3079 h 15148"/>
                          <a:gd name="connsiteX13" fmla="*/ 880 w 10847"/>
                          <a:gd name="connsiteY13" fmla="*/ 3665 h 15148"/>
                          <a:gd name="connsiteX14" fmla="*/ 586 w 10847"/>
                          <a:gd name="connsiteY14" fmla="*/ 4251 h 15148"/>
                          <a:gd name="connsiteX15" fmla="*/ 586 w 10847"/>
                          <a:gd name="connsiteY15" fmla="*/ 4398 h 15148"/>
                          <a:gd name="connsiteX16" fmla="*/ 147 w 10847"/>
                          <a:gd name="connsiteY16" fmla="*/ 6010 h 15148"/>
                          <a:gd name="connsiteX17" fmla="*/ 0 w 10847"/>
                          <a:gd name="connsiteY17" fmla="*/ 7770 h 15148"/>
                          <a:gd name="connsiteX18" fmla="*/ 0 w 10847"/>
                          <a:gd name="connsiteY18" fmla="*/ 8649 h 15148"/>
                          <a:gd name="connsiteX19" fmla="*/ 440 w 10847"/>
                          <a:gd name="connsiteY19" fmla="*/ 9969 h 15148"/>
                          <a:gd name="connsiteX20" fmla="*/ 440 w 10847"/>
                          <a:gd name="connsiteY20" fmla="*/ 10702 h 15148"/>
                          <a:gd name="connsiteX21" fmla="*/ 880 w 10847"/>
                          <a:gd name="connsiteY21" fmla="*/ 12754 h 15148"/>
                          <a:gd name="connsiteX22" fmla="*/ 1026 w 10847"/>
                          <a:gd name="connsiteY22" fmla="*/ 13194 h 15148"/>
                          <a:gd name="connsiteX23" fmla="*/ 1613 w 10847"/>
                          <a:gd name="connsiteY23" fmla="*/ 14073 h 15148"/>
                          <a:gd name="connsiteX24" fmla="*/ 1759 w 10847"/>
                          <a:gd name="connsiteY24" fmla="*/ 14220 h 15148"/>
                          <a:gd name="connsiteX25" fmla="*/ 4838 w 10847"/>
                          <a:gd name="connsiteY25" fmla="*/ 15099 h 15148"/>
                          <a:gd name="connsiteX26" fmla="*/ 4984 w 10847"/>
                          <a:gd name="connsiteY26" fmla="*/ 15099 h 15148"/>
                          <a:gd name="connsiteX27" fmla="*/ 6157 w 10847"/>
                          <a:gd name="connsiteY27" fmla="*/ 14806 h 15148"/>
                          <a:gd name="connsiteX28" fmla="*/ 7330 w 10847"/>
                          <a:gd name="connsiteY28" fmla="*/ 14073 h 15148"/>
                          <a:gd name="connsiteX29" fmla="*/ 7476 w 10847"/>
                          <a:gd name="connsiteY29" fmla="*/ 13927 h 15148"/>
                          <a:gd name="connsiteX30" fmla="*/ 9382 w 10847"/>
                          <a:gd name="connsiteY30" fmla="*/ 11874 h 15148"/>
                          <a:gd name="connsiteX31" fmla="*/ 9968 w 10847"/>
                          <a:gd name="connsiteY31" fmla="*/ 10555 h 15148"/>
                          <a:gd name="connsiteX32" fmla="*/ 10115 w 10847"/>
                          <a:gd name="connsiteY32" fmla="*/ 10262 h 15148"/>
                          <a:gd name="connsiteX33" fmla="*/ 10701 w 10847"/>
                          <a:gd name="connsiteY33" fmla="*/ 8209 h 15148"/>
                          <a:gd name="connsiteX34" fmla="*/ 10848 w 10847"/>
                          <a:gd name="connsiteY34" fmla="*/ 6304 h 1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847" h="15148">
                            <a:moveTo>
                              <a:pt x="10848" y="6304"/>
                            </a:moveTo>
                            <a:cubicBezTo>
                              <a:pt x="10701" y="5571"/>
                              <a:pt x="10555" y="4838"/>
                              <a:pt x="10262" y="4105"/>
                            </a:cubicBezTo>
                            <a:cubicBezTo>
                              <a:pt x="10115" y="3372"/>
                              <a:pt x="9822" y="2785"/>
                              <a:pt x="9382" y="2199"/>
                            </a:cubicBezTo>
                            <a:cubicBezTo>
                              <a:pt x="8796" y="1320"/>
                              <a:pt x="8503" y="880"/>
                              <a:pt x="7623" y="293"/>
                            </a:cubicBezTo>
                            <a:lnTo>
                              <a:pt x="7476" y="293"/>
                            </a:lnTo>
                            <a:cubicBezTo>
                              <a:pt x="7330" y="147"/>
                              <a:pt x="6743" y="0"/>
                              <a:pt x="6450" y="0"/>
                            </a:cubicBezTo>
                            <a:lnTo>
                              <a:pt x="6450" y="0"/>
                            </a:lnTo>
                            <a:cubicBezTo>
                              <a:pt x="6303" y="0"/>
                              <a:pt x="5570" y="0"/>
                              <a:pt x="5424" y="0"/>
                            </a:cubicBezTo>
                            <a:lnTo>
                              <a:pt x="5424" y="0"/>
                            </a:lnTo>
                            <a:cubicBezTo>
                              <a:pt x="5277" y="0"/>
                              <a:pt x="4398" y="293"/>
                              <a:pt x="4251" y="293"/>
                            </a:cubicBezTo>
                            <a:cubicBezTo>
                              <a:pt x="4105" y="440"/>
                              <a:pt x="3811" y="587"/>
                              <a:pt x="3665" y="587"/>
                            </a:cubicBezTo>
                            <a:cubicBezTo>
                              <a:pt x="3078" y="1026"/>
                              <a:pt x="2639" y="1320"/>
                              <a:pt x="2052" y="1906"/>
                            </a:cubicBezTo>
                            <a:cubicBezTo>
                              <a:pt x="1759" y="2199"/>
                              <a:pt x="1466" y="2639"/>
                              <a:pt x="1173" y="3079"/>
                            </a:cubicBezTo>
                            <a:cubicBezTo>
                              <a:pt x="1026" y="3225"/>
                              <a:pt x="1026" y="3518"/>
                              <a:pt x="880" y="3665"/>
                            </a:cubicBezTo>
                            <a:cubicBezTo>
                              <a:pt x="880" y="3665"/>
                              <a:pt x="733" y="4105"/>
                              <a:pt x="586" y="4251"/>
                            </a:cubicBezTo>
                            <a:lnTo>
                              <a:pt x="586" y="4398"/>
                            </a:lnTo>
                            <a:cubicBezTo>
                              <a:pt x="440" y="4838"/>
                              <a:pt x="293" y="5571"/>
                              <a:pt x="147" y="6010"/>
                            </a:cubicBezTo>
                            <a:cubicBezTo>
                              <a:pt x="0" y="6597"/>
                              <a:pt x="0" y="7183"/>
                              <a:pt x="0" y="7770"/>
                            </a:cubicBezTo>
                            <a:lnTo>
                              <a:pt x="0" y="8649"/>
                            </a:lnTo>
                            <a:cubicBezTo>
                              <a:pt x="0" y="9236"/>
                              <a:pt x="147" y="9675"/>
                              <a:pt x="440" y="9969"/>
                            </a:cubicBezTo>
                            <a:lnTo>
                              <a:pt x="440" y="10702"/>
                            </a:lnTo>
                            <a:cubicBezTo>
                              <a:pt x="440" y="11434"/>
                              <a:pt x="586" y="12021"/>
                              <a:pt x="880" y="12754"/>
                            </a:cubicBezTo>
                            <a:lnTo>
                              <a:pt x="1026" y="13194"/>
                            </a:lnTo>
                            <a:cubicBezTo>
                              <a:pt x="1173" y="13487"/>
                              <a:pt x="1319" y="13780"/>
                              <a:pt x="1613" y="14073"/>
                            </a:cubicBezTo>
                            <a:lnTo>
                              <a:pt x="1759" y="14220"/>
                            </a:lnTo>
                            <a:cubicBezTo>
                              <a:pt x="2639" y="15099"/>
                              <a:pt x="3665" y="15246"/>
                              <a:pt x="4838" y="15099"/>
                            </a:cubicBezTo>
                            <a:lnTo>
                              <a:pt x="4984" y="15099"/>
                            </a:lnTo>
                            <a:cubicBezTo>
                              <a:pt x="5424" y="14953"/>
                              <a:pt x="5717" y="14953"/>
                              <a:pt x="6157" y="14806"/>
                            </a:cubicBezTo>
                            <a:cubicBezTo>
                              <a:pt x="6597" y="14660"/>
                              <a:pt x="7036" y="14366"/>
                              <a:pt x="7330" y="14073"/>
                            </a:cubicBezTo>
                            <a:lnTo>
                              <a:pt x="7476" y="13927"/>
                            </a:lnTo>
                            <a:cubicBezTo>
                              <a:pt x="8209" y="13340"/>
                              <a:pt x="8942" y="12754"/>
                              <a:pt x="9382" y="11874"/>
                            </a:cubicBezTo>
                            <a:cubicBezTo>
                              <a:pt x="9675" y="11434"/>
                              <a:pt x="9822" y="10995"/>
                              <a:pt x="9968" y="10555"/>
                            </a:cubicBezTo>
                            <a:lnTo>
                              <a:pt x="10115" y="10262"/>
                            </a:lnTo>
                            <a:cubicBezTo>
                              <a:pt x="10408" y="9675"/>
                              <a:pt x="10555" y="8942"/>
                              <a:pt x="10701" y="8209"/>
                            </a:cubicBezTo>
                            <a:cubicBezTo>
                              <a:pt x="10848" y="7916"/>
                              <a:pt x="10848" y="7037"/>
                              <a:pt x="10848" y="630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3" name="任意多边形: 形状 862">
                        <a:extLst>
                          <a:ext uri="{FF2B5EF4-FFF2-40B4-BE49-F238E27FC236}">
                            <a16:creationId xmlns:a16="http://schemas.microsoft.com/office/drawing/2014/main" id="{1DE4B4D6-A455-4D7D-93E5-18D1A45BDF7B}"/>
                          </a:ext>
                        </a:extLst>
                      </p:cNvPr>
                      <p:cNvSpPr/>
                      <p:nvPr/>
                    </p:nvSpPr>
                    <p:spPr>
                      <a:xfrm>
                        <a:off x="5780320" y="4763212"/>
                        <a:ext cx="7243" cy="9478"/>
                      </a:xfrm>
                      <a:custGeom>
                        <a:avLst/>
                        <a:gdLst>
                          <a:gd name="connsiteX0" fmla="*/ 7244 w 7243"/>
                          <a:gd name="connsiteY0" fmla="*/ 4641 h 9478"/>
                          <a:gd name="connsiteX1" fmla="*/ 7244 w 7243"/>
                          <a:gd name="connsiteY1" fmla="*/ 4641 h 9478"/>
                          <a:gd name="connsiteX2" fmla="*/ 7244 w 7243"/>
                          <a:gd name="connsiteY2" fmla="*/ 4787 h 9478"/>
                          <a:gd name="connsiteX3" fmla="*/ 6951 w 7243"/>
                          <a:gd name="connsiteY3" fmla="*/ 5814 h 9478"/>
                          <a:gd name="connsiteX4" fmla="*/ 6657 w 7243"/>
                          <a:gd name="connsiteY4" fmla="*/ 6547 h 9478"/>
                          <a:gd name="connsiteX5" fmla="*/ 6071 w 7243"/>
                          <a:gd name="connsiteY5" fmla="*/ 7426 h 9478"/>
                          <a:gd name="connsiteX6" fmla="*/ 5631 w 7243"/>
                          <a:gd name="connsiteY6" fmla="*/ 7866 h 9478"/>
                          <a:gd name="connsiteX7" fmla="*/ 4752 w 7243"/>
                          <a:gd name="connsiteY7" fmla="*/ 8599 h 9478"/>
                          <a:gd name="connsiteX8" fmla="*/ 4752 w 7243"/>
                          <a:gd name="connsiteY8" fmla="*/ 8599 h 9478"/>
                          <a:gd name="connsiteX9" fmla="*/ 3726 w 7243"/>
                          <a:gd name="connsiteY9" fmla="*/ 9185 h 9478"/>
                          <a:gd name="connsiteX10" fmla="*/ 2113 w 7243"/>
                          <a:gd name="connsiteY10" fmla="*/ 9478 h 9478"/>
                          <a:gd name="connsiteX11" fmla="*/ 1087 w 7243"/>
                          <a:gd name="connsiteY11" fmla="*/ 9039 h 9478"/>
                          <a:gd name="connsiteX12" fmla="*/ 354 w 7243"/>
                          <a:gd name="connsiteY12" fmla="*/ 8159 h 9478"/>
                          <a:gd name="connsiteX13" fmla="*/ 207 w 7243"/>
                          <a:gd name="connsiteY13" fmla="*/ 6986 h 9478"/>
                          <a:gd name="connsiteX14" fmla="*/ 207 w 7243"/>
                          <a:gd name="connsiteY14" fmla="*/ 6840 h 9478"/>
                          <a:gd name="connsiteX15" fmla="*/ 207 w 7243"/>
                          <a:gd name="connsiteY15" fmla="*/ 6840 h 9478"/>
                          <a:gd name="connsiteX16" fmla="*/ 207 w 7243"/>
                          <a:gd name="connsiteY16" fmla="*/ 6840 h 9478"/>
                          <a:gd name="connsiteX17" fmla="*/ 207 w 7243"/>
                          <a:gd name="connsiteY17" fmla="*/ 6840 h 9478"/>
                          <a:gd name="connsiteX18" fmla="*/ 207 w 7243"/>
                          <a:gd name="connsiteY18" fmla="*/ 7279 h 9478"/>
                          <a:gd name="connsiteX19" fmla="*/ 207 w 7243"/>
                          <a:gd name="connsiteY19" fmla="*/ 7133 h 9478"/>
                          <a:gd name="connsiteX20" fmla="*/ 207 w 7243"/>
                          <a:gd name="connsiteY20" fmla="*/ 7133 h 9478"/>
                          <a:gd name="connsiteX21" fmla="*/ 207 w 7243"/>
                          <a:gd name="connsiteY21" fmla="*/ 6840 h 9478"/>
                          <a:gd name="connsiteX22" fmla="*/ 207 w 7243"/>
                          <a:gd name="connsiteY22" fmla="*/ 6693 h 9478"/>
                          <a:gd name="connsiteX23" fmla="*/ 61 w 7243"/>
                          <a:gd name="connsiteY23" fmla="*/ 4787 h 9478"/>
                          <a:gd name="connsiteX24" fmla="*/ 354 w 7243"/>
                          <a:gd name="connsiteY24" fmla="*/ 3761 h 9478"/>
                          <a:gd name="connsiteX25" fmla="*/ 1233 w 7243"/>
                          <a:gd name="connsiteY25" fmla="*/ 2295 h 9478"/>
                          <a:gd name="connsiteX26" fmla="*/ 2406 w 7243"/>
                          <a:gd name="connsiteY26" fmla="*/ 976 h 9478"/>
                          <a:gd name="connsiteX27" fmla="*/ 4312 w 7243"/>
                          <a:gd name="connsiteY27" fmla="*/ 96 h 9478"/>
                          <a:gd name="connsiteX28" fmla="*/ 5631 w 7243"/>
                          <a:gd name="connsiteY28" fmla="*/ 243 h 9478"/>
                          <a:gd name="connsiteX29" fmla="*/ 6364 w 7243"/>
                          <a:gd name="connsiteY29" fmla="*/ 536 h 9478"/>
                          <a:gd name="connsiteX30" fmla="*/ 7097 w 7243"/>
                          <a:gd name="connsiteY30" fmla="*/ 1562 h 9478"/>
                          <a:gd name="connsiteX31" fmla="*/ 7244 w 7243"/>
                          <a:gd name="connsiteY31" fmla="*/ 2442 h 9478"/>
                          <a:gd name="connsiteX32" fmla="*/ 7244 w 7243"/>
                          <a:gd name="connsiteY32" fmla="*/ 3028 h 9478"/>
                          <a:gd name="connsiteX33" fmla="*/ 7244 w 7243"/>
                          <a:gd name="connsiteY33" fmla="*/ 3322 h 9478"/>
                          <a:gd name="connsiteX34" fmla="*/ 7244 w 7243"/>
                          <a:gd name="connsiteY34" fmla="*/ 4641 h 9478"/>
                          <a:gd name="connsiteX35" fmla="*/ 7244 w 7243"/>
                          <a:gd name="connsiteY35" fmla="*/ 4641 h 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243" h="9478">
                            <a:moveTo>
                              <a:pt x="7244" y="4641"/>
                            </a:moveTo>
                            <a:lnTo>
                              <a:pt x="7244" y="4641"/>
                            </a:lnTo>
                            <a:lnTo>
                              <a:pt x="7244" y="4787"/>
                            </a:lnTo>
                            <a:cubicBezTo>
                              <a:pt x="7097" y="5081"/>
                              <a:pt x="7097" y="5520"/>
                              <a:pt x="6951" y="5814"/>
                            </a:cubicBezTo>
                            <a:cubicBezTo>
                              <a:pt x="6804" y="6107"/>
                              <a:pt x="6804" y="6253"/>
                              <a:pt x="6657" y="6547"/>
                            </a:cubicBezTo>
                            <a:cubicBezTo>
                              <a:pt x="6364" y="7133"/>
                              <a:pt x="6511" y="6986"/>
                              <a:pt x="6071" y="7426"/>
                            </a:cubicBezTo>
                            <a:cubicBezTo>
                              <a:pt x="5924" y="7719"/>
                              <a:pt x="5778" y="7719"/>
                              <a:pt x="5631" y="7866"/>
                            </a:cubicBezTo>
                            <a:cubicBezTo>
                              <a:pt x="5338" y="8159"/>
                              <a:pt x="5045" y="8452"/>
                              <a:pt x="4752" y="8599"/>
                            </a:cubicBezTo>
                            <a:lnTo>
                              <a:pt x="4752" y="8599"/>
                            </a:lnTo>
                            <a:cubicBezTo>
                              <a:pt x="4459" y="8892"/>
                              <a:pt x="4019" y="9039"/>
                              <a:pt x="3726" y="9185"/>
                            </a:cubicBezTo>
                            <a:cubicBezTo>
                              <a:pt x="3139" y="9478"/>
                              <a:pt x="2699" y="9478"/>
                              <a:pt x="2113" y="9478"/>
                            </a:cubicBezTo>
                            <a:cubicBezTo>
                              <a:pt x="1673" y="9478"/>
                              <a:pt x="1380" y="9332"/>
                              <a:pt x="1087" y="9039"/>
                            </a:cubicBezTo>
                            <a:cubicBezTo>
                              <a:pt x="794" y="8892"/>
                              <a:pt x="500" y="8599"/>
                              <a:pt x="354" y="8159"/>
                            </a:cubicBezTo>
                            <a:cubicBezTo>
                              <a:pt x="207" y="7719"/>
                              <a:pt x="207" y="7279"/>
                              <a:pt x="207" y="6986"/>
                            </a:cubicBezTo>
                            <a:lnTo>
                              <a:pt x="207" y="6840"/>
                            </a:lnTo>
                            <a:lnTo>
                              <a:pt x="207" y="6840"/>
                            </a:lnTo>
                            <a:lnTo>
                              <a:pt x="207" y="6840"/>
                            </a:lnTo>
                            <a:lnTo>
                              <a:pt x="207" y="6840"/>
                            </a:lnTo>
                            <a:lnTo>
                              <a:pt x="207" y="7279"/>
                            </a:lnTo>
                            <a:lnTo>
                              <a:pt x="207" y="7133"/>
                            </a:lnTo>
                            <a:lnTo>
                              <a:pt x="207" y="7133"/>
                            </a:lnTo>
                            <a:cubicBezTo>
                              <a:pt x="207" y="7133"/>
                              <a:pt x="207" y="6986"/>
                              <a:pt x="207" y="6840"/>
                            </a:cubicBezTo>
                            <a:lnTo>
                              <a:pt x="207" y="6693"/>
                            </a:lnTo>
                            <a:cubicBezTo>
                              <a:pt x="61" y="6107"/>
                              <a:pt x="-86" y="5520"/>
                              <a:pt x="61" y="4787"/>
                            </a:cubicBezTo>
                            <a:lnTo>
                              <a:pt x="354" y="3761"/>
                            </a:lnTo>
                            <a:cubicBezTo>
                              <a:pt x="500" y="3175"/>
                              <a:pt x="794" y="2735"/>
                              <a:pt x="1233" y="2295"/>
                            </a:cubicBezTo>
                            <a:cubicBezTo>
                              <a:pt x="1527" y="1855"/>
                              <a:pt x="1966" y="1416"/>
                              <a:pt x="2406" y="976"/>
                            </a:cubicBezTo>
                            <a:cubicBezTo>
                              <a:pt x="3286" y="389"/>
                              <a:pt x="3432" y="389"/>
                              <a:pt x="4312" y="96"/>
                            </a:cubicBezTo>
                            <a:cubicBezTo>
                              <a:pt x="4752" y="-50"/>
                              <a:pt x="5192" y="-50"/>
                              <a:pt x="5631" y="243"/>
                            </a:cubicBezTo>
                            <a:cubicBezTo>
                              <a:pt x="5924" y="243"/>
                              <a:pt x="6071" y="389"/>
                              <a:pt x="6364" y="536"/>
                            </a:cubicBezTo>
                            <a:cubicBezTo>
                              <a:pt x="6657" y="683"/>
                              <a:pt x="6951" y="1122"/>
                              <a:pt x="7097" y="1562"/>
                            </a:cubicBezTo>
                            <a:lnTo>
                              <a:pt x="7244" y="2442"/>
                            </a:lnTo>
                            <a:lnTo>
                              <a:pt x="7244" y="3028"/>
                            </a:lnTo>
                            <a:lnTo>
                              <a:pt x="7244" y="3322"/>
                            </a:lnTo>
                            <a:lnTo>
                              <a:pt x="7244" y="4641"/>
                            </a:lnTo>
                            <a:lnTo>
                              <a:pt x="7244" y="4641"/>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4" name="任意多边形: 形状 863">
                        <a:extLst>
                          <a:ext uri="{FF2B5EF4-FFF2-40B4-BE49-F238E27FC236}">
                            <a16:creationId xmlns:a16="http://schemas.microsoft.com/office/drawing/2014/main" id="{28CB5981-1E15-4A6F-9925-7D5DB7E62558}"/>
                          </a:ext>
                        </a:extLst>
                      </p:cNvPr>
                      <p:cNvSpPr/>
                      <p:nvPr/>
                    </p:nvSpPr>
                    <p:spPr>
                      <a:xfrm>
                        <a:off x="5784778" y="4616127"/>
                        <a:ext cx="4690" cy="6120"/>
                      </a:xfrm>
                      <a:custGeom>
                        <a:avLst/>
                        <a:gdLst>
                          <a:gd name="connsiteX0" fmla="*/ 4691 w 4690"/>
                          <a:gd name="connsiteY0" fmla="*/ 2639 h 6120"/>
                          <a:gd name="connsiteX1" fmla="*/ 4544 w 4690"/>
                          <a:gd name="connsiteY1" fmla="*/ 3665 h 6120"/>
                          <a:gd name="connsiteX2" fmla="*/ 4105 w 4690"/>
                          <a:gd name="connsiteY2" fmla="*/ 4691 h 6120"/>
                          <a:gd name="connsiteX3" fmla="*/ 3665 w 4690"/>
                          <a:gd name="connsiteY3" fmla="*/ 5277 h 6120"/>
                          <a:gd name="connsiteX4" fmla="*/ 3078 w 4690"/>
                          <a:gd name="connsiteY4" fmla="*/ 5717 h 6120"/>
                          <a:gd name="connsiteX5" fmla="*/ 2492 w 4690"/>
                          <a:gd name="connsiteY5" fmla="*/ 6010 h 6120"/>
                          <a:gd name="connsiteX6" fmla="*/ 1613 w 4690"/>
                          <a:gd name="connsiteY6" fmla="*/ 6010 h 6120"/>
                          <a:gd name="connsiteX7" fmla="*/ 1026 w 4690"/>
                          <a:gd name="connsiteY7" fmla="*/ 5864 h 6120"/>
                          <a:gd name="connsiteX8" fmla="*/ 586 w 4690"/>
                          <a:gd name="connsiteY8" fmla="*/ 5571 h 6120"/>
                          <a:gd name="connsiteX9" fmla="*/ 147 w 4690"/>
                          <a:gd name="connsiteY9" fmla="*/ 4691 h 6120"/>
                          <a:gd name="connsiteX10" fmla="*/ 0 w 4690"/>
                          <a:gd name="connsiteY10" fmla="*/ 3958 h 6120"/>
                          <a:gd name="connsiteX11" fmla="*/ 147 w 4690"/>
                          <a:gd name="connsiteY11" fmla="*/ 3225 h 6120"/>
                          <a:gd name="connsiteX12" fmla="*/ 586 w 4690"/>
                          <a:gd name="connsiteY12" fmla="*/ 2199 h 6120"/>
                          <a:gd name="connsiteX13" fmla="*/ 880 w 4690"/>
                          <a:gd name="connsiteY13" fmla="*/ 1759 h 6120"/>
                          <a:gd name="connsiteX14" fmla="*/ 880 w 4690"/>
                          <a:gd name="connsiteY14" fmla="*/ 1759 h 6120"/>
                          <a:gd name="connsiteX15" fmla="*/ 880 w 4690"/>
                          <a:gd name="connsiteY15" fmla="*/ 1759 h 6120"/>
                          <a:gd name="connsiteX16" fmla="*/ 880 w 4690"/>
                          <a:gd name="connsiteY16" fmla="*/ 1759 h 6120"/>
                          <a:gd name="connsiteX17" fmla="*/ 880 w 4690"/>
                          <a:gd name="connsiteY17" fmla="*/ 1466 h 6120"/>
                          <a:gd name="connsiteX18" fmla="*/ 1173 w 4690"/>
                          <a:gd name="connsiteY18" fmla="*/ 1026 h 6120"/>
                          <a:gd name="connsiteX19" fmla="*/ 1759 w 4690"/>
                          <a:gd name="connsiteY19" fmla="*/ 440 h 6120"/>
                          <a:gd name="connsiteX20" fmla="*/ 2199 w 4690"/>
                          <a:gd name="connsiteY20" fmla="*/ 147 h 6120"/>
                          <a:gd name="connsiteX21" fmla="*/ 2785 w 4690"/>
                          <a:gd name="connsiteY21" fmla="*/ 0 h 6120"/>
                          <a:gd name="connsiteX22" fmla="*/ 3225 w 4690"/>
                          <a:gd name="connsiteY22" fmla="*/ 0 h 6120"/>
                          <a:gd name="connsiteX23" fmla="*/ 3665 w 4690"/>
                          <a:gd name="connsiteY23" fmla="*/ 293 h 6120"/>
                          <a:gd name="connsiteX24" fmla="*/ 3665 w 4690"/>
                          <a:gd name="connsiteY24" fmla="*/ 440 h 6120"/>
                          <a:gd name="connsiteX25" fmla="*/ 3958 w 4690"/>
                          <a:gd name="connsiteY25" fmla="*/ 587 h 6120"/>
                          <a:gd name="connsiteX26" fmla="*/ 4398 w 4690"/>
                          <a:gd name="connsiteY26" fmla="*/ 1026 h 6120"/>
                          <a:gd name="connsiteX27" fmla="*/ 4398 w 4690"/>
                          <a:gd name="connsiteY27" fmla="*/ 1026 h 6120"/>
                          <a:gd name="connsiteX28" fmla="*/ 4691 w 4690"/>
                          <a:gd name="connsiteY28" fmla="*/ 1613 h 6120"/>
                          <a:gd name="connsiteX29" fmla="*/ 4691 w 4690"/>
                          <a:gd name="connsiteY29" fmla="*/ 1613 h 6120"/>
                          <a:gd name="connsiteX30" fmla="*/ 4691 w 4690"/>
                          <a:gd name="connsiteY30" fmla="*/ 2639 h 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90" h="6120">
                            <a:moveTo>
                              <a:pt x="4691" y="2639"/>
                            </a:moveTo>
                            <a:cubicBezTo>
                              <a:pt x="4691" y="3079"/>
                              <a:pt x="4691" y="3372"/>
                              <a:pt x="4544" y="3665"/>
                            </a:cubicBezTo>
                            <a:cubicBezTo>
                              <a:pt x="4398" y="4105"/>
                              <a:pt x="4251" y="4398"/>
                              <a:pt x="4105" y="4691"/>
                            </a:cubicBezTo>
                            <a:lnTo>
                              <a:pt x="3665" y="5277"/>
                            </a:lnTo>
                            <a:lnTo>
                              <a:pt x="3078" y="5717"/>
                            </a:lnTo>
                            <a:lnTo>
                              <a:pt x="2492" y="6010"/>
                            </a:lnTo>
                            <a:cubicBezTo>
                              <a:pt x="2199" y="6157"/>
                              <a:pt x="1906" y="6157"/>
                              <a:pt x="1613" y="6010"/>
                            </a:cubicBezTo>
                            <a:cubicBezTo>
                              <a:pt x="1466" y="6010"/>
                              <a:pt x="1319" y="6010"/>
                              <a:pt x="1026" y="5864"/>
                            </a:cubicBezTo>
                            <a:cubicBezTo>
                              <a:pt x="880" y="5864"/>
                              <a:pt x="733" y="5717"/>
                              <a:pt x="586" y="5571"/>
                            </a:cubicBezTo>
                            <a:cubicBezTo>
                              <a:pt x="440" y="5424"/>
                              <a:pt x="293" y="5131"/>
                              <a:pt x="147" y="4691"/>
                            </a:cubicBezTo>
                            <a:lnTo>
                              <a:pt x="0" y="3958"/>
                            </a:lnTo>
                            <a:lnTo>
                              <a:pt x="147" y="3225"/>
                            </a:lnTo>
                            <a:cubicBezTo>
                              <a:pt x="293" y="2785"/>
                              <a:pt x="293" y="2492"/>
                              <a:pt x="586" y="2199"/>
                            </a:cubicBezTo>
                            <a:cubicBezTo>
                              <a:pt x="733" y="2052"/>
                              <a:pt x="733" y="1906"/>
                              <a:pt x="880" y="1759"/>
                            </a:cubicBezTo>
                            <a:lnTo>
                              <a:pt x="880" y="1759"/>
                            </a:lnTo>
                            <a:lnTo>
                              <a:pt x="880" y="1759"/>
                            </a:lnTo>
                            <a:lnTo>
                              <a:pt x="880" y="1759"/>
                            </a:lnTo>
                            <a:lnTo>
                              <a:pt x="880" y="1466"/>
                            </a:lnTo>
                            <a:lnTo>
                              <a:pt x="1173" y="1026"/>
                            </a:lnTo>
                            <a:cubicBezTo>
                              <a:pt x="1319" y="733"/>
                              <a:pt x="1466" y="587"/>
                              <a:pt x="1759" y="440"/>
                            </a:cubicBezTo>
                            <a:cubicBezTo>
                              <a:pt x="1906" y="293"/>
                              <a:pt x="2052" y="293"/>
                              <a:pt x="2199" y="147"/>
                            </a:cubicBezTo>
                            <a:cubicBezTo>
                              <a:pt x="2345" y="0"/>
                              <a:pt x="2639" y="0"/>
                              <a:pt x="2785" y="0"/>
                            </a:cubicBezTo>
                            <a:lnTo>
                              <a:pt x="3225" y="0"/>
                            </a:lnTo>
                            <a:cubicBezTo>
                              <a:pt x="3372" y="0"/>
                              <a:pt x="3518" y="147"/>
                              <a:pt x="3665" y="293"/>
                            </a:cubicBezTo>
                            <a:lnTo>
                              <a:pt x="3665" y="440"/>
                            </a:lnTo>
                            <a:cubicBezTo>
                              <a:pt x="3811" y="440"/>
                              <a:pt x="3958" y="587"/>
                              <a:pt x="3958" y="587"/>
                            </a:cubicBezTo>
                            <a:cubicBezTo>
                              <a:pt x="4105" y="733"/>
                              <a:pt x="4251" y="880"/>
                              <a:pt x="4398" y="1026"/>
                            </a:cubicBezTo>
                            <a:lnTo>
                              <a:pt x="4398" y="1026"/>
                            </a:lnTo>
                            <a:lnTo>
                              <a:pt x="4691" y="1613"/>
                            </a:lnTo>
                            <a:lnTo>
                              <a:pt x="4691" y="1613"/>
                            </a:lnTo>
                            <a:cubicBezTo>
                              <a:pt x="4691" y="2199"/>
                              <a:pt x="4691" y="2492"/>
                              <a:pt x="4691" y="263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5" name="任意多边形: 形状 864">
                        <a:extLst>
                          <a:ext uri="{FF2B5EF4-FFF2-40B4-BE49-F238E27FC236}">
                            <a16:creationId xmlns:a16="http://schemas.microsoft.com/office/drawing/2014/main" id="{0F21E671-4D55-4FB6-8A57-DD150783D65B}"/>
                          </a:ext>
                        </a:extLst>
                      </p:cNvPr>
                      <p:cNvSpPr/>
                      <p:nvPr/>
                    </p:nvSpPr>
                    <p:spPr>
                      <a:xfrm>
                        <a:off x="5735629" y="4949208"/>
                        <a:ext cx="13002" cy="22558"/>
                      </a:xfrm>
                      <a:custGeom>
                        <a:avLst/>
                        <a:gdLst>
                          <a:gd name="connsiteX0" fmla="*/ 12354 w 13002"/>
                          <a:gd name="connsiteY0" fmla="*/ 12590 h 22558"/>
                          <a:gd name="connsiteX1" fmla="*/ 10594 w 13002"/>
                          <a:gd name="connsiteY1" fmla="*/ 16988 h 22558"/>
                          <a:gd name="connsiteX2" fmla="*/ 7076 w 13002"/>
                          <a:gd name="connsiteY2" fmla="*/ 21239 h 22558"/>
                          <a:gd name="connsiteX3" fmla="*/ 3558 w 13002"/>
                          <a:gd name="connsiteY3" fmla="*/ 22558 h 22558"/>
                          <a:gd name="connsiteX4" fmla="*/ 1066 w 13002"/>
                          <a:gd name="connsiteY4" fmla="*/ 21239 h 22558"/>
                          <a:gd name="connsiteX5" fmla="*/ 919 w 13002"/>
                          <a:gd name="connsiteY5" fmla="*/ 10244 h 22558"/>
                          <a:gd name="connsiteX6" fmla="*/ 2971 w 13002"/>
                          <a:gd name="connsiteY6" fmla="*/ 4967 h 22558"/>
                          <a:gd name="connsiteX7" fmla="*/ 7369 w 13002"/>
                          <a:gd name="connsiteY7" fmla="*/ 423 h 22558"/>
                          <a:gd name="connsiteX8" fmla="*/ 10888 w 13002"/>
                          <a:gd name="connsiteY8" fmla="*/ 1449 h 22558"/>
                          <a:gd name="connsiteX9" fmla="*/ 10888 w 13002"/>
                          <a:gd name="connsiteY9" fmla="*/ 2475 h 22558"/>
                          <a:gd name="connsiteX10" fmla="*/ 11767 w 13002"/>
                          <a:gd name="connsiteY10" fmla="*/ 3354 h 22558"/>
                          <a:gd name="connsiteX11" fmla="*/ 12354 w 13002"/>
                          <a:gd name="connsiteY11" fmla="*/ 12590 h 22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02" h="22558">
                            <a:moveTo>
                              <a:pt x="12354" y="12590"/>
                            </a:moveTo>
                            <a:cubicBezTo>
                              <a:pt x="11914" y="14056"/>
                              <a:pt x="11327" y="15522"/>
                              <a:pt x="10594" y="16988"/>
                            </a:cubicBezTo>
                            <a:cubicBezTo>
                              <a:pt x="9715" y="18747"/>
                              <a:pt x="8396" y="20067"/>
                              <a:pt x="7076" y="21239"/>
                            </a:cubicBezTo>
                            <a:cubicBezTo>
                              <a:pt x="6050" y="22119"/>
                              <a:pt x="4731" y="22558"/>
                              <a:pt x="3558" y="22558"/>
                            </a:cubicBezTo>
                            <a:cubicBezTo>
                              <a:pt x="2678" y="22558"/>
                              <a:pt x="1506" y="22119"/>
                              <a:pt x="1066" y="21239"/>
                            </a:cubicBezTo>
                            <a:cubicBezTo>
                              <a:pt x="-547" y="18307"/>
                              <a:pt x="-107" y="13909"/>
                              <a:pt x="919" y="10244"/>
                            </a:cubicBezTo>
                            <a:cubicBezTo>
                              <a:pt x="1359" y="8485"/>
                              <a:pt x="2092" y="6580"/>
                              <a:pt x="2971" y="4967"/>
                            </a:cubicBezTo>
                            <a:cubicBezTo>
                              <a:pt x="4144" y="2915"/>
                              <a:pt x="5610" y="1595"/>
                              <a:pt x="7369" y="423"/>
                            </a:cubicBezTo>
                            <a:cubicBezTo>
                              <a:pt x="8396" y="-310"/>
                              <a:pt x="10594" y="-164"/>
                              <a:pt x="10888" y="1449"/>
                            </a:cubicBezTo>
                            <a:lnTo>
                              <a:pt x="10888" y="2475"/>
                            </a:lnTo>
                            <a:cubicBezTo>
                              <a:pt x="11181" y="2622"/>
                              <a:pt x="11621" y="2915"/>
                              <a:pt x="11767" y="3354"/>
                            </a:cubicBezTo>
                            <a:cubicBezTo>
                              <a:pt x="13380" y="5700"/>
                              <a:pt x="13233" y="9218"/>
                              <a:pt x="12354" y="1259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6" name="任意多边形: 形状 865">
                        <a:extLst>
                          <a:ext uri="{FF2B5EF4-FFF2-40B4-BE49-F238E27FC236}">
                            <a16:creationId xmlns:a16="http://schemas.microsoft.com/office/drawing/2014/main" id="{7011AF14-260B-45FA-8631-A5EDF0A09162}"/>
                          </a:ext>
                        </a:extLst>
                      </p:cNvPr>
                      <p:cNvSpPr/>
                      <p:nvPr/>
                    </p:nvSpPr>
                    <p:spPr>
                      <a:xfrm>
                        <a:off x="5749574" y="4929954"/>
                        <a:ext cx="4416" cy="4485"/>
                      </a:xfrm>
                      <a:custGeom>
                        <a:avLst/>
                        <a:gdLst>
                          <a:gd name="connsiteX0" fmla="*/ 3394 w 4416"/>
                          <a:gd name="connsiteY0" fmla="*/ 33 h 4485"/>
                          <a:gd name="connsiteX1" fmla="*/ 1048 w 4416"/>
                          <a:gd name="connsiteY1" fmla="*/ 4431 h 4485"/>
                          <a:gd name="connsiteX2" fmla="*/ 3394 w 4416"/>
                          <a:gd name="connsiteY2" fmla="*/ 33 h 4485"/>
                        </a:gdLst>
                        <a:ahLst/>
                        <a:cxnLst>
                          <a:cxn ang="0">
                            <a:pos x="connsiteX0" y="connsiteY0"/>
                          </a:cxn>
                          <a:cxn ang="0">
                            <a:pos x="connsiteX1" y="connsiteY1"/>
                          </a:cxn>
                          <a:cxn ang="0">
                            <a:pos x="connsiteX2" y="connsiteY2"/>
                          </a:cxn>
                        </a:cxnLst>
                        <a:rect l="l" t="t" r="r" b="b"/>
                        <a:pathLst>
                          <a:path w="4416" h="4485">
                            <a:moveTo>
                              <a:pt x="3394" y="33"/>
                            </a:moveTo>
                            <a:cubicBezTo>
                              <a:pt x="1341" y="-407"/>
                              <a:pt x="-1591" y="3698"/>
                              <a:pt x="1048" y="4431"/>
                            </a:cubicBezTo>
                            <a:cubicBezTo>
                              <a:pt x="2954" y="5017"/>
                              <a:pt x="6032" y="766"/>
                              <a:pt x="3394" y="3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7" name="任意多边形: 形状 866">
                        <a:extLst>
                          <a:ext uri="{FF2B5EF4-FFF2-40B4-BE49-F238E27FC236}">
                            <a16:creationId xmlns:a16="http://schemas.microsoft.com/office/drawing/2014/main" id="{B510653C-C1FE-485C-9D44-7067359528B3}"/>
                          </a:ext>
                        </a:extLst>
                      </p:cNvPr>
                      <p:cNvSpPr/>
                      <p:nvPr/>
                    </p:nvSpPr>
                    <p:spPr>
                      <a:xfrm>
                        <a:off x="5716318" y="4870762"/>
                        <a:ext cx="6010" cy="9088"/>
                      </a:xfrm>
                      <a:custGeom>
                        <a:avLst/>
                        <a:gdLst>
                          <a:gd name="connsiteX0" fmla="*/ 5717 w 6010"/>
                          <a:gd name="connsiteY0" fmla="*/ 4691 h 9088"/>
                          <a:gd name="connsiteX1" fmla="*/ 3518 w 6010"/>
                          <a:gd name="connsiteY1" fmla="*/ 8356 h 9088"/>
                          <a:gd name="connsiteX2" fmla="*/ 1613 w 6010"/>
                          <a:gd name="connsiteY2" fmla="*/ 9089 h 9088"/>
                          <a:gd name="connsiteX3" fmla="*/ 880 w 6010"/>
                          <a:gd name="connsiteY3" fmla="*/ 8942 h 9088"/>
                          <a:gd name="connsiteX4" fmla="*/ 293 w 6010"/>
                          <a:gd name="connsiteY4" fmla="*/ 8209 h 9088"/>
                          <a:gd name="connsiteX5" fmla="*/ 0 w 6010"/>
                          <a:gd name="connsiteY5" fmla="*/ 6450 h 9088"/>
                          <a:gd name="connsiteX6" fmla="*/ 147 w 6010"/>
                          <a:gd name="connsiteY6" fmla="*/ 4398 h 9088"/>
                          <a:gd name="connsiteX7" fmla="*/ 1026 w 6010"/>
                          <a:gd name="connsiteY7" fmla="*/ 2346 h 9088"/>
                          <a:gd name="connsiteX8" fmla="*/ 1173 w 6010"/>
                          <a:gd name="connsiteY8" fmla="*/ 2199 h 9088"/>
                          <a:gd name="connsiteX9" fmla="*/ 1173 w 6010"/>
                          <a:gd name="connsiteY9" fmla="*/ 2052 h 9088"/>
                          <a:gd name="connsiteX10" fmla="*/ 1759 w 6010"/>
                          <a:gd name="connsiteY10" fmla="*/ 1173 h 9088"/>
                          <a:gd name="connsiteX11" fmla="*/ 2639 w 6010"/>
                          <a:gd name="connsiteY11" fmla="*/ 440 h 9088"/>
                          <a:gd name="connsiteX12" fmla="*/ 3958 w 6010"/>
                          <a:gd name="connsiteY12" fmla="*/ 0 h 9088"/>
                          <a:gd name="connsiteX13" fmla="*/ 5277 w 6010"/>
                          <a:gd name="connsiteY13" fmla="*/ 440 h 9088"/>
                          <a:gd name="connsiteX14" fmla="*/ 5717 w 6010"/>
                          <a:gd name="connsiteY14" fmla="*/ 1173 h 9088"/>
                          <a:gd name="connsiteX15" fmla="*/ 5864 w 6010"/>
                          <a:gd name="connsiteY15" fmla="*/ 1759 h 9088"/>
                          <a:gd name="connsiteX16" fmla="*/ 5864 w 6010"/>
                          <a:gd name="connsiteY16" fmla="*/ 2052 h 9088"/>
                          <a:gd name="connsiteX17" fmla="*/ 6010 w 6010"/>
                          <a:gd name="connsiteY17" fmla="*/ 2785 h 9088"/>
                          <a:gd name="connsiteX18" fmla="*/ 6010 w 6010"/>
                          <a:gd name="connsiteY18" fmla="*/ 3225 h 9088"/>
                          <a:gd name="connsiteX19" fmla="*/ 6010 w 6010"/>
                          <a:gd name="connsiteY19" fmla="*/ 3225 h 9088"/>
                          <a:gd name="connsiteX20" fmla="*/ 6010 w 6010"/>
                          <a:gd name="connsiteY20" fmla="*/ 3371 h 9088"/>
                          <a:gd name="connsiteX21" fmla="*/ 6010 w 6010"/>
                          <a:gd name="connsiteY21" fmla="*/ 3958 h 9088"/>
                          <a:gd name="connsiteX22" fmla="*/ 6010 w 6010"/>
                          <a:gd name="connsiteY22" fmla="*/ 3958 h 9088"/>
                          <a:gd name="connsiteX23" fmla="*/ 5717 w 6010"/>
                          <a:gd name="connsiteY23" fmla="*/ 4691 h 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10" h="9088">
                            <a:moveTo>
                              <a:pt x="5717" y="4691"/>
                            </a:moveTo>
                            <a:cubicBezTo>
                              <a:pt x="5277" y="6157"/>
                              <a:pt x="4544" y="7330"/>
                              <a:pt x="3518" y="8356"/>
                            </a:cubicBezTo>
                            <a:cubicBezTo>
                              <a:pt x="2932" y="8796"/>
                              <a:pt x="2345" y="9089"/>
                              <a:pt x="1613" y="9089"/>
                            </a:cubicBezTo>
                            <a:cubicBezTo>
                              <a:pt x="1319" y="9089"/>
                              <a:pt x="1173" y="9089"/>
                              <a:pt x="880" y="8942"/>
                            </a:cubicBezTo>
                            <a:cubicBezTo>
                              <a:pt x="586" y="8796"/>
                              <a:pt x="440" y="8502"/>
                              <a:pt x="293" y="8209"/>
                            </a:cubicBezTo>
                            <a:cubicBezTo>
                              <a:pt x="0" y="7623"/>
                              <a:pt x="0" y="7036"/>
                              <a:pt x="0" y="6450"/>
                            </a:cubicBezTo>
                            <a:cubicBezTo>
                              <a:pt x="0" y="5864"/>
                              <a:pt x="0" y="5131"/>
                              <a:pt x="147" y="4398"/>
                            </a:cubicBezTo>
                            <a:cubicBezTo>
                              <a:pt x="293" y="3665"/>
                              <a:pt x="586" y="2932"/>
                              <a:pt x="1026" y="2346"/>
                            </a:cubicBezTo>
                            <a:lnTo>
                              <a:pt x="1173" y="2199"/>
                            </a:lnTo>
                            <a:lnTo>
                              <a:pt x="1173" y="2052"/>
                            </a:lnTo>
                            <a:cubicBezTo>
                              <a:pt x="1319" y="1759"/>
                              <a:pt x="1613" y="1466"/>
                              <a:pt x="1759" y="1173"/>
                            </a:cubicBezTo>
                            <a:cubicBezTo>
                              <a:pt x="2052" y="880"/>
                              <a:pt x="2345" y="587"/>
                              <a:pt x="2639" y="440"/>
                            </a:cubicBezTo>
                            <a:cubicBezTo>
                              <a:pt x="3078" y="146"/>
                              <a:pt x="3518" y="0"/>
                              <a:pt x="3958" y="0"/>
                            </a:cubicBezTo>
                            <a:cubicBezTo>
                              <a:pt x="4398" y="0"/>
                              <a:pt x="4837" y="146"/>
                              <a:pt x="5277" y="440"/>
                            </a:cubicBezTo>
                            <a:cubicBezTo>
                              <a:pt x="5570" y="587"/>
                              <a:pt x="5717" y="880"/>
                              <a:pt x="5717" y="1173"/>
                            </a:cubicBezTo>
                            <a:lnTo>
                              <a:pt x="5864" y="1759"/>
                            </a:lnTo>
                            <a:lnTo>
                              <a:pt x="5864" y="2052"/>
                            </a:lnTo>
                            <a:cubicBezTo>
                              <a:pt x="5864" y="2346"/>
                              <a:pt x="6010" y="2492"/>
                              <a:pt x="6010" y="2785"/>
                            </a:cubicBezTo>
                            <a:cubicBezTo>
                              <a:pt x="6010" y="2932"/>
                              <a:pt x="6010" y="3078"/>
                              <a:pt x="6010" y="3225"/>
                            </a:cubicBezTo>
                            <a:lnTo>
                              <a:pt x="6010" y="3225"/>
                            </a:lnTo>
                            <a:lnTo>
                              <a:pt x="6010" y="3371"/>
                            </a:lnTo>
                            <a:cubicBezTo>
                              <a:pt x="6010" y="3518"/>
                              <a:pt x="6010" y="3811"/>
                              <a:pt x="6010" y="3958"/>
                            </a:cubicBezTo>
                            <a:lnTo>
                              <a:pt x="6010" y="3958"/>
                            </a:lnTo>
                            <a:cubicBezTo>
                              <a:pt x="5864" y="3958"/>
                              <a:pt x="5717" y="4398"/>
                              <a:pt x="5717" y="469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8" name="任意多边形: 形状 867">
                        <a:extLst>
                          <a:ext uri="{FF2B5EF4-FFF2-40B4-BE49-F238E27FC236}">
                            <a16:creationId xmlns:a16="http://schemas.microsoft.com/office/drawing/2014/main" id="{1291D09A-E3F0-49E6-9CB9-0AE02C757963}"/>
                          </a:ext>
                        </a:extLst>
                      </p:cNvPr>
                      <p:cNvSpPr/>
                      <p:nvPr/>
                    </p:nvSpPr>
                    <p:spPr>
                      <a:xfrm>
                        <a:off x="5626627" y="5166944"/>
                        <a:ext cx="7305" cy="9228"/>
                      </a:xfrm>
                      <a:custGeom>
                        <a:avLst/>
                        <a:gdLst>
                          <a:gd name="connsiteX0" fmla="*/ 6572 w 7305"/>
                          <a:gd name="connsiteY0" fmla="*/ 6244 h 9228"/>
                          <a:gd name="connsiteX1" fmla="*/ 4960 w 7305"/>
                          <a:gd name="connsiteY1" fmla="*/ 8149 h 9228"/>
                          <a:gd name="connsiteX2" fmla="*/ 2761 w 7305"/>
                          <a:gd name="connsiteY2" fmla="*/ 9176 h 9228"/>
                          <a:gd name="connsiteX3" fmla="*/ 855 w 7305"/>
                          <a:gd name="connsiteY3" fmla="*/ 8590 h 9228"/>
                          <a:gd name="connsiteX4" fmla="*/ 415 w 7305"/>
                          <a:gd name="connsiteY4" fmla="*/ 4338 h 9228"/>
                          <a:gd name="connsiteX5" fmla="*/ 1881 w 7305"/>
                          <a:gd name="connsiteY5" fmla="*/ 1993 h 9228"/>
                          <a:gd name="connsiteX6" fmla="*/ 2907 w 7305"/>
                          <a:gd name="connsiteY6" fmla="*/ 966 h 9228"/>
                          <a:gd name="connsiteX7" fmla="*/ 4667 w 7305"/>
                          <a:gd name="connsiteY7" fmla="*/ 87 h 9228"/>
                          <a:gd name="connsiteX8" fmla="*/ 6426 w 7305"/>
                          <a:gd name="connsiteY8" fmla="*/ 1553 h 9228"/>
                          <a:gd name="connsiteX9" fmla="*/ 6426 w 7305"/>
                          <a:gd name="connsiteY9" fmla="*/ 1993 h 9228"/>
                          <a:gd name="connsiteX10" fmla="*/ 7012 w 7305"/>
                          <a:gd name="connsiteY10" fmla="*/ 2579 h 9228"/>
                          <a:gd name="connsiteX11" fmla="*/ 7305 w 7305"/>
                          <a:gd name="connsiteY11" fmla="*/ 3459 h 9228"/>
                          <a:gd name="connsiteX12" fmla="*/ 7159 w 7305"/>
                          <a:gd name="connsiteY12" fmla="*/ 4045 h 9228"/>
                          <a:gd name="connsiteX13" fmla="*/ 6572 w 7305"/>
                          <a:gd name="connsiteY13" fmla="*/ 6244 h 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05" h="9228">
                            <a:moveTo>
                              <a:pt x="6572" y="6244"/>
                            </a:moveTo>
                            <a:cubicBezTo>
                              <a:pt x="6133" y="6977"/>
                              <a:pt x="5546" y="7416"/>
                              <a:pt x="4960" y="8149"/>
                            </a:cubicBezTo>
                            <a:cubicBezTo>
                              <a:pt x="4373" y="8883"/>
                              <a:pt x="3494" y="9176"/>
                              <a:pt x="2761" y="9176"/>
                            </a:cubicBezTo>
                            <a:cubicBezTo>
                              <a:pt x="2028" y="9322"/>
                              <a:pt x="1295" y="9176"/>
                              <a:pt x="855" y="8590"/>
                            </a:cubicBezTo>
                            <a:cubicBezTo>
                              <a:pt x="-24" y="7563"/>
                              <a:pt x="-317" y="5950"/>
                              <a:pt x="415" y="4338"/>
                            </a:cubicBezTo>
                            <a:cubicBezTo>
                              <a:pt x="855" y="3459"/>
                              <a:pt x="1295" y="2725"/>
                              <a:pt x="1881" y="1993"/>
                            </a:cubicBezTo>
                            <a:cubicBezTo>
                              <a:pt x="2175" y="1700"/>
                              <a:pt x="2614" y="1260"/>
                              <a:pt x="2907" y="966"/>
                            </a:cubicBezTo>
                            <a:cubicBezTo>
                              <a:pt x="3494" y="527"/>
                              <a:pt x="3934" y="380"/>
                              <a:pt x="4667" y="87"/>
                            </a:cubicBezTo>
                            <a:cubicBezTo>
                              <a:pt x="5546" y="-206"/>
                              <a:pt x="6719" y="233"/>
                              <a:pt x="6426" y="1553"/>
                            </a:cubicBezTo>
                            <a:lnTo>
                              <a:pt x="6426" y="1993"/>
                            </a:lnTo>
                            <a:cubicBezTo>
                              <a:pt x="6572" y="2139"/>
                              <a:pt x="6866" y="2286"/>
                              <a:pt x="7012" y="2579"/>
                            </a:cubicBezTo>
                            <a:cubicBezTo>
                              <a:pt x="7159" y="2725"/>
                              <a:pt x="7305" y="3019"/>
                              <a:pt x="7305" y="3459"/>
                            </a:cubicBezTo>
                            <a:lnTo>
                              <a:pt x="7159" y="4045"/>
                            </a:lnTo>
                            <a:cubicBezTo>
                              <a:pt x="7159" y="4925"/>
                              <a:pt x="7012" y="5657"/>
                              <a:pt x="6572" y="624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69" name="任意多边形: 形状 868">
                        <a:extLst>
                          <a:ext uri="{FF2B5EF4-FFF2-40B4-BE49-F238E27FC236}">
                            <a16:creationId xmlns:a16="http://schemas.microsoft.com/office/drawing/2014/main" id="{C17ECEDF-7FEB-40C5-AC78-883C40027FB2}"/>
                          </a:ext>
                        </a:extLst>
                      </p:cNvPr>
                      <p:cNvSpPr/>
                      <p:nvPr/>
                    </p:nvSpPr>
                    <p:spPr>
                      <a:xfrm>
                        <a:off x="5643127" y="5179329"/>
                        <a:ext cx="4261" cy="3454"/>
                      </a:xfrm>
                      <a:custGeom>
                        <a:avLst/>
                        <a:gdLst>
                          <a:gd name="connsiteX0" fmla="*/ 3559 w 4261"/>
                          <a:gd name="connsiteY0" fmla="*/ 162 h 3454"/>
                          <a:gd name="connsiteX1" fmla="*/ 627 w 4261"/>
                          <a:gd name="connsiteY1" fmla="*/ 3241 h 3454"/>
                          <a:gd name="connsiteX2" fmla="*/ 3559 w 4261"/>
                          <a:gd name="connsiteY2" fmla="*/ 162 h 3454"/>
                        </a:gdLst>
                        <a:ahLst/>
                        <a:cxnLst>
                          <a:cxn ang="0">
                            <a:pos x="connsiteX0" y="connsiteY0"/>
                          </a:cxn>
                          <a:cxn ang="0">
                            <a:pos x="connsiteX1" y="connsiteY1"/>
                          </a:cxn>
                          <a:cxn ang="0">
                            <a:pos x="connsiteX2" y="connsiteY2"/>
                          </a:cxn>
                        </a:cxnLst>
                        <a:rect l="l" t="t" r="r" b="b"/>
                        <a:pathLst>
                          <a:path w="4261" h="3454">
                            <a:moveTo>
                              <a:pt x="3559" y="162"/>
                            </a:moveTo>
                            <a:cubicBezTo>
                              <a:pt x="2093" y="-717"/>
                              <a:pt x="-1425" y="2215"/>
                              <a:pt x="627" y="3241"/>
                            </a:cubicBezTo>
                            <a:cubicBezTo>
                              <a:pt x="2240" y="4267"/>
                              <a:pt x="5758" y="1335"/>
                              <a:pt x="3559" y="16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70" name="任意多边形: 形状 869">
                        <a:extLst>
                          <a:ext uri="{FF2B5EF4-FFF2-40B4-BE49-F238E27FC236}">
                            <a16:creationId xmlns:a16="http://schemas.microsoft.com/office/drawing/2014/main" id="{D64A1211-0F67-4103-BDCD-088E63CE14AE}"/>
                          </a:ext>
                        </a:extLst>
                      </p:cNvPr>
                      <p:cNvSpPr/>
                      <p:nvPr/>
                    </p:nvSpPr>
                    <p:spPr>
                      <a:xfrm>
                        <a:off x="5696528" y="5088263"/>
                        <a:ext cx="6928" cy="6643"/>
                      </a:xfrm>
                      <a:custGeom>
                        <a:avLst/>
                        <a:gdLst>
                          <a:gd name="connsiteX0" fmla="*/ 6597 w 6928"/>
                          <a:gd name="connsiteY0" fmla="*/ 3271 h 6643"/>
                          <a:gd name="connsiteX1" fmla="*/ 6597 w 6928"/>
                          <a:gd name="connsiteY1" fmla="*/ 3271 h 6643"/>
                          <a:gd name="connsiteX2" fmla="*/ 6450 w 6928"/>
                          <a:gd name="connsiteY2" fmla="*/ 3418 h 6643"/>
                          <a:gd name="connsiteX3" fmla="*/ 6597 w 6928"/>
                          <a:gd name="connsiteY3" fmla="*/ 3271 h 6643"/>
                          <a:gd name="connsiteX4" fmla="*/ 6597 w 6928"/>
                          <a:gd name="connsiteY4" fmla="*/ 3271 h 6643"/>
                          <a:gd name="connsiteX5" fmla="*/ 6450 w 6928"/>
                          <a:gd name="connsiteY5" fmla="*/ 3711 h 6643"/>
                          <a:gd name="connsiteX6" fmla="*/ 6303 w 6928"/>
                          <a:gd name="connsiteY6" fmla="*/ 4004 h 6643"/>
                          <a:gd name="connsiteX7" fmla="*/ 5571 w 6928"/>
                          <a:gd name="connsiteY7" fmla="*/ 5177 h 6643"/>
                          <a:gd name="connsiteX8" fmla="*/ 4398 w 6928"/>
                          <a:gd name="connsiteY8" fmla="*/ 6203 h 6643"/>
                          <a:gd name="connsiteX9" fmla="*/ 3665 w 6928"/>
                          <a:gd name="connsiteY9" fmla="*/ 6496 h 6643"/>
                          <a:gd name="connsiteX10" fmla="*/ 2639 w 6928"/>
                          <a:gd name="connsiteY10" fmla="*/ 6643 h 6643"/>
                          <a:gd name="connsiteX11" fmla="*/ 2052 w 6928"/>
                          <a:gd name="connsiteY11" fmla="*/ 6496 h 6643"/>
                          <a:gd name="connsiteX12" fmla="*/ 1613 w 6928"/>
                          <a:gd name="connsiteY12" fmla="*/ 6350 h 6643"/>
                          <a:gd name="connsiteX13" fmla="*/ 1613 w 6928"/>
                          <a:gd name="connsiteY13" fmla="*/ 6350 h 6643"/>
                          <a:gd name="connsiteX14" fmla="*/ 1026 w 6928"/>
                          <a:gd name="connsiteY14" fmla="*/ 6350 h 6643"/>
                          <a:gd name="connsiteX15" fmla="*/ 586 w 6928"/>
                          <a:gd name="connsiteY15" fmla="*/ 6203 h 6643"/>
                          <a:gd name="connsiteX16" fmla="*/ 147 w 6928"/>
                          <a:gd name="connsiteY16" fmla="*/ 5617 h 6643"/>
                          <a:gd name="connsiteX17" fmla="*/ 0 w 6928"/>
                          <a:gd name="connsiteY17" fmla="*/ 5177 h 6643"/>
                          <a:gd name="connsiteX18" fmla="*/ 0 w 6928"/>
                          <a:gd name="connsiteY18" fmla="*/ 4590 h 6643"/>
                          <a:gd name="connsiteX19" fmla="*/ 147 w 6928"/>
                          <a:gd name="connsiteY19" fmla="*/ 4004 h 6643"/>
                          <a:gd name="connsiteX20" fmla="*/ 293 w 6928"/>
                          <a:gd name="connsiteY20" fmla="*/ 3711 h 6643"/>
                          <a:gd name="connsiteX21" fmla="*/ 293 w 6928"/>
                          <a:gd name="connsiteY21" fmla="*/ 3564 h 6643"/>
                          <a:gd name="connsiteX22" fmla="*/ 733 w 6928"/>
                          <a:gd name="connsiteY22" fmla="*/ 2978 h 6643"/>
                          <a:gd name="connsiteX23" fmla="*/ 1319 w 6928"/>
                          <a:gd name="connsiteY23" fmla="*/ 2392 h 6643"/>
                          <a:gd name="connsiteX24" fmla="*/ 1613 w 6928"/>
                          <a:gd name="connsiteY24" fmla="*/ 2098 h 6643"/>
                          <a:gd name="connsiteX25" fmla="*/ 1906 w 6928"/>
                          <a:gd name="connsiteY25" fmla="*/ 1658 h 6643"/>
                          <a:gd name="connsiteX26" fmla="*/ 2492 w 6928"/>
                          <a:gd name="connsiteY26" fmla="*/ 1072 h 6643"/>
                          <a:gd name="connsiteX27" fmla="*/ 3958 w 6928"/>
                          <a:gd name="connsiteY27" fmla="*/ 193 h 6643"/>
                          <a:gd name="connsiteX28" fmla="*/ 6450 w 6928"/>
                          <a:gd name="connsiteY28" fmla="*/ 486 h 6643"/>
                          <a:gd name="connsiteX29" fmla="*/ 6890 w 6928"/>
                          <a:gd name="connsiteY29" fmla="*/ 1658 h 6643"/>
                          <a:gd name="connsiteX30" fmla="*/ 6743 w 6928"/>
                          <a:gd name="connsiteY30" fmla="*/ 2685 h 6643"/>
                          <a:gd name="connsiteX31" fmla="*/ 6597 w 6928"/>
                          <a:gd name="connsiteY31" fmla="*/ 3271 h 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928" h="6643">
                            <a:moveTo>
                              <a:pt x="6597" y="3271"/>
                            </a:moveTo>
                            <a:lnTo>
                              <a:pt x="6597" y="3271"/>
                            </a:lnTo>
                            <a:lnTo>
                              <a:pt x="6450" y="3418"/>
                            </a:lnTo>
                            <a:lnTo>
                              <a:pt x="6597" y="3271"/>
                            </a:lnTo>
                            <a:lnTo>
                              <a:pt x="6597" y="3271"/>
                            </a:lnTo>
                            <a:lnTo>
                              <a:pt x="6450" y="3711"/>
                            </a:lnTo>
                            <a:lnTo>
                              <a:pt x="6303" y="4004"/>
                            </a:lnTo>
                            <a:cubicBezTo>
                              <a:pt x="6157" y="4444"/>
                              <a:pt x="5864" y="4737"/>
                              <a:pt x="5571" y="5177"/>
                            </a:cubicBezTo>
                            <a:cubicBezTo>
                              <a:pt x="5277" y="5617"/>
                              <a:pt x="4838" y="5910"/>
                              <a:pt x="4398" y="6203"/>
                            </a:cubicBezTo>
                            <a:lnTo>
                              <a:pt x="3665" y="6496"/>
                            </a:lnTo>
                            <a:cubicBezTo>
                              <a:pt x="3372" y="6643"/>
                              <a:pt x="2932" y="6643"/>
                              <a:pt x="2639" y="6643"/>
                            </a:cubicBezTo>
                            <a:cubicBezTo>
                              <a:pt x="2492" y="6643"/>
                              <a:pt x="2199" y="6643"/>
                              <a:pt x="2052" y="6496"/>
                            </a:cubicBezTo>
                            <a:cubicBezTo>
                              <a:pt x="1906" y="6496"/>
                              <a:pt x="1759" y="6350"/>
                              <a:pt x="1613" y="6350"/>
                            </a:cubicBezTo>
                            <a:lnTo>
                              <a:pt x="1613" y="6350"/>
                            </a:lnTo>
                            <a:cubicBezTo>
                              <a:pt x="1466" y="6350"/>
                              <a:pt x="1173" y="6350"/>
                              <a:pt x="1026" y="6350"/>
                            </a:cubicBezTo>
                            <a:cubicBezTo>
                              <a:pt x="880" y="6350"/>
                              <a:pt x="733" y="6203"/>
                              <a:pt x="586" y="6203"/>
                            </a:cubicBezTo>
                            <a:cubicBezTo>
                              <a:pt x="440" y="6057"/>
                              <a:pt x="147" y="5910"/>
                              <a:pt x="147" y="5617"/>
                            </a:cubicBezTo>
                            <a:lnTo>
                              <a:pt x="0" y="5177"/>
                            </a:lnTo>
                            <a:lnTo>
                              <a:pt x="0" y="4590"/>
                            </a:lnTo>
                            <a:lnTo>
                              <a:pt x="147" y="4004"/>
                            </a:lnTo>
                            <a:lnTo>
                              <a:pt x="293" y="3711"/>
                            </a:lnTo>
                            <a:lnTo>
                              <a:pt x="293" y="3564"/>
                            </a:lnTo>
                            <a:lnTo>
                              <a:pt x="733" y="2978"/>
                            </a:lnTo>
                            <a:cubicBezTo>
                              <a:pt x="880" y="2685"/>
                              <a:pt x="1173" y="2538"/>
                              <a:pt x="1319" y="2392"/>
                            </a:cubicBezTo>
                            <a:lnTo>
                              <a:pt x="1613" y="2098"/>
                            </a:lnTo>
                            <a:cubicBezTo>
                              <a:pt x="1759" y="1952"/>
                              <a:pt x="1759" y="1805"/>
                              <a:pt x="1906" y="1658"/>
                            </a:cubicBezTo>
                            <a:cubicBezTo>
                              <a:pt x="1906" y="1658"/>
                              <a:pt x="2346" y="1219"/>
                              <a:pt x="2492" y="1072"/>
                            </a:cubicBezTo>
                            <a:cubicBezTo>
                              <a:pt x="2932" y="633"/>
                              <a:pt x="3518" y="339"/>
                              <a:pt x="3958" y="193"/>
                            </a:cubicBezTo>
                            <a:cubicBezTo>
                              <a:pt x="4838" y="-101"/>
                              <a:pt x="5864" y="-101"/>
                              <a:pt x="6450" y="486"/>
                            </a:cubicBezTo>
                            <a:cubicBezTo>
                              <a:pt x="6743" y="779"/>
                              <a:pt x="7036" y="1219"/>
                              <a:pt x="6890" y="1658"/>
                            </a:cubicBezTo>
                            <a:cubicBezTo>
                              <a:pt x="6890" y="1952"/>
                              <a:pt x="6890" y="2392"/>
                              <a:pt x="6743" y="2685"/>
                            </a:cubicBezTo>
                            <a:cubicBezTo>
                              <a:pt x="6890" y="2831"/>
                              <a:pt x="6743" y="3124"/>
                              <a:pt x="6597" y="327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71" name="任意多边形: 形状 870">
                        <a:extLst>
                          <a:ext uri="{FF2B5EF4-FFF2-40B4-BE49-F238E27FC236}">
                            <a16:creationId xmlns:a16="http://schemas.microsoft.com/office/drawing/2014/main" id="{E1943E48-BDF3-486F-97FF-C9C5E438816A}"/>
                          </a:ext>
                        </a:extLst>
                      </p:cNvPr>
                      <p:cNvSpPr/>
                      <p:nvPr/>
                    </p:nvSpPr>
                    <p:spPr>
                      <a:xfrm>
                        <a:off x="5622490" y="5240153"/>
                        <a:ext cx="4412" cy="3430"/>
                      </a:xfrm>
                      <a:custGeom>
                        <a:avLst/>
                        <a:gdLst>
                          <a:gd name="connsiteX0" fmla="*/ 3819 w 4412"/>
                          <a:gd name="connsiteY0" fmla="*/ 176 h 3430"/>
                          <a:gd name="connsiteX1" fmla="*/ 594 w 4412"/>
                          <a:gd name="connsiteY1" fmla="*/ 3254 h 3430"/>
                          <a:gd name="connsiteX2" fmla="*/ 3819 w 4412"/>
                          <a:gd name="connsiteY2" fmla="*/ 176 h 3430"/>
                        </a:gdLst>
                        <a:ahLst/>
                        <a:cxnLst>
                          <a:cxn ang="0">
                            <a:pos x="connsiteX0" y="connsiteY0"/>
                          </a:cxn>
                          <a:cxn ang="0">
                            <a:pos x="connsiteX1" y="connsiteY1"/>
                          </a:cxn>
                          <a:cxn ang="0">
                            <a:pos x="connsiteX2" y="connsiteY2"/>
                          </a:cxn>
                        </a:cxnLst>
                        <a:rect l="l" t="t" r="r" b="b"/>
                        <a:pathLst>
                          <a:path w="4412" h="3430">
                            <a:moveTo>
                              <a:pt x="3819" y="176"/>
                            </a:moveTo>
                            <a:cubicBezTo>
                              <a:pt x="2353" y="-704"/>
                              <a:pt x="-1459" y="1935"/>
                              <a:pt x="594" y="3254"/>
                            </a:cubicBezTo>
                            <a:cubicBezTo>
                              <a:pt x="2059" y="4134"/>
                              <a:pt x="5871" y="1495"/>
                              <a:pt x="3819" y="17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72" name="任意多边形: 形状 871">
                        <a:extLst>
                          <a:ext uri="{FF2B5EF4-FFF2-40B4-BE49-F238E27FC236}">
                            <a16:creationId xmlns:a16="http://schemas.microsoft.com/office/drawing/2014/main" id="{F156E8E8-F716-4AA5-AF60-C1B635D45CF3}"/>
                          </a:ext>
                        </a:extLst>
                      </p:cNvPr>
                      <p:cNvSpPr/>
                      <p:nvPr/>
                    </p:nvSpPr>
                    <p:spPr>
                      <a:xfrm>
                        <a:off x="5533641" y="5294092"/>
                        <a:ext cx="13145" cy="15484"/>
                      </a:xfrm>
                      <a:custGeom>
                        <a:avLst/>
                        <a:gdLst>
                          <a:gd name="connsiteX0" fmla="*/ 9842 w 13145"/>
                          <a:gd name="connsiteY0" fmla="*/ 10592 h 15484"/>
                          <a:gd name="connsiteX1" fmla="*/ 13067 w 13145"/>
                          <a:gd name="connsiteY1" fmla="*/ 1502 h 15484"/>
                          <a:gd name="connsiteX2" fmla="*/ 11161 w 13145"/>
                          <a:gd name="connsiteY2" fmla="*/ 37 h 15484"/>
                          <a:gd name="connsiteX3" fmla="*/ 8083 w 13145"/>
                          <a:gd name="connsiteY3" fmla="*/ 916 h 15484"/>
                          <a:gd name="connsiteX4" fmla="*/ 6324 w 13145"/>
                          <a:gd name="connsiteY4" fmla="*/ 2675 h 15484"/>
                          <a:gd name="connsiteX5" fmla="*/ 4858 w 13145"/>
                          <a:gd name="connsiteY5" fmla="*/ 3995 h 15484"/>
                          <a:gd name="connsiteX6" fmla="*/ 313 w 13145"/>
                          <a:gd name="connsiteY6" fmla="*/ 10592 h 15484"/>
                          <a:gd name="connsiteX7" fmla="*/ 460 w 13145"/>
                          <a:gd name="connsiteY7" fmla="*/ 14549 h 15484"/>
                          <a:gd name="connsiteX8" fmla="*/ 3392 w 13145"/>
                          <a:gd name="connsiteY8" fmla="*/ 15282 h 15484"/>
                          <a:gd name="connsiteX9" fmla="*/ 6324 w 13145"/>
                          <a:gd name="connsiteY9" fmla="*/ 13670 h 15484"/>
                          <a:gd name="connsiteX10" fmla="*/ 7350 w 13145"/>
                          <a:gd name="connsiteY10" fmla="*/ 13523 h 15484"/>
                          <a:gd name="connsiteX11" fmla="*/ 9842 w 13145"/>
                          <a:gd name="connsiteY11" fmla="*/ 10592 h 1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45" h="15484">
                            <a:moveTo>
                              <a:pt x="9842" y="10592"/>
                            </a:moveTo>
                            <a:cubicBezTo>
                              <a:pt x="12041" y="7953"/>
                              <a:pt x="13507" y="4727"/>
                              <a:pt x="13067" y="1502"/>
                            </a:cubicBezTo>
                            <a:cubicBezTo>
                              <a:pt x="12921" y="623"/>
                              <a:pt x="11894" y="183"/>
                              <a:pt x="11161" y="37"/>
                            </a:cubicBezTo>
                            <a:cubicBezTo>
                              <a:pt x="10282" y="-110"/>
                              <a:pt x="8963" y="183"/>
                              <a:pt x="8083" y="916"/>
                            </a:cubicBezTo>
                            <a:cubicBezTo>
                              <a:pt x="7496" y="1502"/>
                              <a:pt x="6910" y="2089"/>
                              <a:pt x="6324" y="2675"/>
                            </a:cubicBezTo>
                            <a:cubicBezTo>
                              <a:pt x="5737" y="3115"/>
                              <a:pt x="5298" y="3555"/>
                              <a:pt x="4858" y="3995"/>
                            </a:cubicBezTo>
                            <a:cubicBezTo>
                              <a:pt x="2952" y="5754"/>
                              <a:pt x="1193" y="8099"/>
                              <a:pt x="313" y="10592"/>
                            </a:cubicBezTo>
                            <a:cubicBezTo>
                              <a:pt x="-126" y="12057"/>
                              <a:pt x="-126" y="13377"/>
                              <a:pt x="460" y="14549"/>
                            </a:cubicBezTo>
                            <a:cubicBezTo>
                              <a:pt x="900" y="15429"/>
                              <a:pt x="2366" y="15722"/>
                              <a:pt x="3392" y="15282"/>
                            </a:cubicBezTo>
                            <a:cubicBezTo>
                              <a:pt x="4418" y="14843"/>
                              <a:pt x="5444" y="14256"/>
                              <a:pt x="6324" y="13670"/>
                            </a:cubicBezTo>
                            <a:cubicBezTo>
                              <a:pt x="6617" y="13670"/>
                              <a:pt x="7057" y="13670"/>
                              <a:pt x="7350" y="13523"/>
                            </a:cubicBezTo>
                            <a:cubicBezTo>
                              <a:pt x="8816" y="12937"/>
                              <a:pt x="10135" y="11764"/>
                              <a:pt x="9842" y="1059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73" name="任意多边形: 形状 872">
                        <a:extLst>
                          <a:ext uri="{FF2B5EF4-FFF2-40B4-BE49-F238E27FC236}">
                            <a16:creationId xmlns:a16="http://schemas.microsoft.com/office/drawing/2014/main" id="{BA64E4CC-26EC-4F88-B14F-89A948A0BC94}"/>
                          </a:ext>
                        </a:extLst>
                      </p:cNvPr>
                      <p:cNvSpPr/>
                      <p:nvPr/>
                    </p:nvSpPr>
                    <p:spPr>
                      <a:xfrm>
                        <a:off x="5552437" y="5327141"/>
                        <a:ext cx="3934" cy="3021"/>
                      </a:xfrm>
                      <a:custGeom>
                        <a:avLst/>
                        <a:gdLst>
                          <a:gd name="connsiteX0" fmla="*/ 3506 w 3934"/>
                          <a:gd name="connsiteY0" fmla="*/ 265 h 3021"/>
                          <a:gd name="connsiteX1" fmla="*/ 428 w 3934"/>
                          <a:gd name="connsiteY1" fmla="*/ 2757 h 3021"/>
                          <a:gd name="connsiteX2" fmla="*/ 3506 w 3934"/>
                          <a:gd name="connsiteY2" fmla="*/ 265 h 3021"/>
                        </a:gdLst>
                        <a:ahLst/>
                        <a:cxnLst>
                          <a:cxn ang="0">
                            <a:pos x="connsiteX0" y="connsiteY0"/>
                          </a:cxn>
                          <a:cxn ang="0">
                            <a:pos x="connsiteX1" y="connsiteY1"/>
                          </a:cxn>
                          <a:cxn ang="0">
                            <a:pos x="connsiteX2" y="connsiteY2"/>
                          </a:cxn>
                        </a:cxnLst>
                        <a:rect l="l" t="t" r="r" b="b"/>
                        <a:pathLst>
                          <a:path w="3934" h="3021">
                            <a:moveTo>
                              <a:pt x="3506" y="265"/>
                            </a:moveTo>
                            <a:cubicBezTo>
                              <a:pt x="2187" y="-762"/>
                              <a:pt x="-1185" y="1437"/>
                              <a:pt x="428" y="2757"/>
                            </a:cubicBezTo>
                            <a:cubicBezTo>
                              <a:pt x="1747" y="3783"/>
                              <a:pt x="5119" y="1584"/>
                              <a:pt x="3506" y="265"/>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74" name="图形 2">
                        <a:extLst>
                          <a:ext uri="{FF2B5EF4-FFF2-40B4-BE49-F238E27FC236}">
                            <a16:creationId xmlns:a16="http://schemas.microsoft.com/office/drawing/2014/main" id="{A1861A4B-40DE-4C92-A822-3266AA307523}"/>
                          </a:ext>
                        </a:extLst>
                      </p:cNvPr>
                      <p:cNvGrpSpPr/>
                      <p:nvPr/>
                    </p:nvGrpSpPr>
                    <p:grpSpPr>
                      <a:xfrm>
                        <a:off x="5470172" y="5424012"/>
                        <a:ext cx="8576" cy="7243"/>
                        <a:chOff x="5470172" y="5424012"/>
                        <a:chExt cx="8576" cy="7243"/>
                      </a:xfrm>
                      <a:solidFill>
                        <a:srgbClr val="769F4F"/>
                      </a:solidFill>
                    </p:grpSpPr>
                    <p:sp>
                      <p:nvSpPr>
                        <p:cNvPr id="875" name="任意多边形: 形状 874">
                          <a:extLst>
                            <a:ext uri="{FF2B5EF4-FFF2-40B4-BE49-F238E27FC236}">
                              <a16:creationId xmlns:a16="http://schemas.microsoft.com/office/drawing/2014/main" id="{7FC6F819-60D8-45FE-90C1-F287484CF109}"/>
                            </a:ext>
                          </a:extLst>
                        </p:cNvPr>
                        <p:cNvSpPr/>
                        <p:nvPr/>
                      </p:nvSpPr>
                      <p:spPr>
                        <a:xfrm>
                          <a:off x="5478102" y="5426944"/>
                          <a:ext cx="146" cy="146"/>
                        </a:xfrm>
                        <a:custGeom>
                          <a:avLst/>
                          <a:gdLst>
                            <a:gd name="connsiteX0" fmla="*/ 147 w 146"/>
                            <a:gd name="connsiteY0" fmla="*/ 0 h 146"/>
                            <a:gd name="connsiteX1" fmla="*/ 147 w 146"/>
                            <a:gd name="connsiteY1" fmla="*/ 0 h 146"/>
                            <a:gd name="connsiteX2" fmla="*/ 0 w 146"/>
                            <a:gd name="connsiteY2" fmla="*/ 146 h 146"/>
                          </a:gdLst>
                          <a:ahLst/>
                          <a:cxnLst>
                            <a:cxn ang="0">
                              <a:pos x="connsiteX0" y="connsiteY0"/>
                            </a:cxn>
                            <a:cxn ang="0">
                              <a:pos x="connsiteX1" y="connsiteY1"/>
                            </a:cxn>
                            <a:cxn ang="0">
                              <a:pos x="connsiteX2" y="connsiteY2"/>
                            </a:cxn>
                          </a:cxnLst>
                          <a:rect l="l" t="t" r="r" b="b"/>
                          <a:pathLst>
                            <a:path w="146" h="146">
                              <a:moveTo>
                                <a:pt x="147" y="0"/>
                              </a:moveTo>
                              <a:lnTo>
                                <a:pt x="147" y="0"/>
                              </a:lnTo>
                              <a:lnTo>
                                <a:pt x="0" y="146"/>
                              </a:lnTo>
                              <a:close/>
                            </a:path>
                          </a:pathLst>
                        </a:custGeom>
                        <a:solidFill>
                          <a:srgbClr val="769F4F"/>
                        </a:solidFill>
                        <a:ln w="14633" cap="flat">
                          <a:noFill/>
                          <a:prstDash val="solid"/>
                          <a:miter/>
                        </a:ln>
                      </p:spPr>
                      <p:txBody>
                        <a:bodyPr rtlCol="0" anchor="ctr"/>
                        <a:lstStyle/>
                        <a:p>
                          <a:endParaRPr lang="zh-CN" altLang="en-US"/>
                        </a:p>
                      </p:txBody>
                    </p:sp>
                    <p:sp>
                      <p:nvSpPr>
                        <p:cNvPr id="876" name="任意多边形: 形状 875">
                          <a:extLst>
                            <a:ext uri="{FF2B5EF4-FFF2-40B4-BE49-F238E27FC236}">
                              <a16:creationId xmlns:a16="http://schemas.microsoft.com/office/drawing/2014/main" id="{D7386E89-9C1A-425D-AC05-425D147CDE0D}"/>
                            </a:ext>
                          </a:extLst>
                        </p:cNvPr>
                        <p:cNvSpPr/>
                        <p:nvPr/>
                      </p:nvSpPr>
                      <p:spPr>
                        <a:xfrm>
                          <a:off x="5470172" y="5424012"/>
                          <a:ext cx="8576" cy="7243"/>
                        </a:xfrm>
                        <a:custGeom>
                          <a:avLst/>
                          <a:gdLst>
                            <a:gd name="connsiteX0" fmla="*/ 7490 w 8576"/>
                            <a:gd name="connsiteY0" fmla="*/ 3958 h 7243"/>
                            <a:gd name="connsiteX1" fmla="*/ 7636 w 8576"/>
                            <a:gd name="connsiteY1" fmla="*/ 3812 h 7243"/>
                            <a:gd name="connsiteX2" fmla="*/ 7783 w 8576"/>
                            <a:gd name="connsiteY2" fmla="*/ 3518 h 7243"/>
                            <a:gd name="connsiteX3" fmla="*/ 8076 w 8576"/>
                            <a:gd name="connsiteY3" fmla="*/ 2932 h 7243"/>
                            <a:gd name="connsiteX4" fmla="*/ 8076 w 8576"/>
                            <a:gd name="connsiteY4" fmla="*/ 2932 h 7243"/>
                            <a:gd name="connsiteX5" fmla="*/ 8222 w 8576"/>
                            <a:gd name="connsiteY5" fmla="*/ 2785 h 7243"/>
                            <a:gd name="connsiteX6" fmla="*/ 8369 w 8576"/>
                            <a:gd name="connsiteY6" fmla="*/ 2492 h 7243"/>
                            <a:gd name="connsiteX7" fmla="*/ 8222 w 8576"/>
                            <a:gd name="connsiteY7" fmla="*/ 2639 h 7243"/>
                            <a:gd name="connsiteX8" fmla="*/ 8369 w 8576"/>
                            <a:gd name="connsiteY8" fmla="*/ 2492 h 7243"/>
                            <a:gd name="connsiteX9" fmla="*/ 8516 w 8576"/>
                            <a:gd name="connsiteY9" fmla="*/ 1613 h 7243"/>
                            <a:gd name="connsiteX10" fmla="*/ 7490 w 8576"/>
                            <a:gd name="connsiteY10" fmla="*/ 147 h 7243"/>
                            <a:gd name="connsiteX11" fmla="*/ 7343 w 8576"/>
                            <a:gd name="connsiteY11" fmla="*/ 147 h 7243"/>
                            <a:gd name="connsiteX12" fmla="*/ 7343 w 8576"/>
                            <a:gd name="connsiteY12" fmla="*/ 147 h 7243"/>
                            <a:gd name="connsiteX13" fmla="*/ 6610 w 8576"/>
                            <a:gd name="connsiteY13" fmla="*/ 0 h 7243"/>
                            <a:gd name="connsiteX14" fmla="*/ 6463 w 8576"/>
                            <a:gd name="connsiteY14" fmla="*/ 0 h 7243"/>
                            <a:gd name="connsiteX15" fmla="*/ 6170 w 8576"/>
                            <a:gd name="connsiteY15" fmla="*/ 0 h 7243"/>
                            <a:gd name="connsiteX16" fmla="*/ 5730 w 8576"/>
                            <a:gd name="connsiteY16" fmla="*/ 147 h 7243"/>
                            <a:gd name="connsiteX17" fmla="*/ 5291 w 8576"/>
                            <a:gd name="connsiteY17" fmla="*/ 147 h 7243"/>
                            <a:gd name="connsiteX18" fmla="*/ 3238 w 8576"/>
                            <a:gd name="connsiteY18" fmla="*/ 1173 h 7243"/>
                            <a:gd name="connsiteX19" fmla="*/ 3092 w 8576"/>
                            <a:gd name="connsiteY19" fmla="*/ 1466 h 7243"/>
                            <a:gd name="connsiteX20" fmla="*/ 2065 w 8576"/>
                            <a:gd name="connsiteY20" fmla="*/ 2199 h 7243"/>
                            <a:gd name="connsiteX21" fmla="*/ 1039 w 8576"/>
                            <a:gd name="connsiteY21" fmla="*/ 3372 h 7243"/>
                            <a:gd name="connsiteX22" fmla="*/ 306 w 8576"/>
                            <a:gd name="connsiteY22" fmla="*/ 4544 h 7243"/>
                            <a:gd name="connsiteX23" fmla="*/ 160 w 8576"/>
                            <a:gd name="connsiteY23" fmla="*/ 6157 h 7243"/>
                            <a:gd name="connsiteX24" fmla="*/ 1186 w 8576"/>
                            <a:gd name="connsiteY24" fmla="*/ 7037 h 7243"/>
                            <a:gd name="connsiteX25" fmla="*/ 2945 w 8576"/>
                            <a:gd name="connsiteY25" fmla="*/ 7183 h 7243"/>
                            <a:gd name="connsiteX26" fmla="*/ 3678 w 8576"/>
                            <a:gd name="connsiteY26" fmla="*/ 7037 h 7243"/>
                            <a:gd name="connsiteX27" fmla="*/ 4265 w 8576"/>
                            <a:gd name="connsiteY27" fmla="*/ 6597 h 7243"/>
                            <a:gd name="connsiteX28" fmla="*/ 4997 w 8576"/>
                            <a:gd name="connsiteY28" fmla="*/ 6450 h 7243"/>
                            <a:gd name="connsiteX29" fmla="*/ 5437 w 8576"/>
                            <a:gd name="connsiteY29" fmla="*/ 6303 h 7243"/>
                            <a:gd name="connsiteX30" fmla="*/ 6024 w 8576"/>
                            <a:gd name="connsiteY30" fmla="*/ 5717 h 7243"/>
                            <a:gd name="connsiteX31" fmla="*/ 6024 w 8576"/>
                            <a:gd name="connsiteY31" fmla="*/ 5717 h 7243"/>
                            <a:gd name="connsiteX32" fmla="*/ 6610 w 8576"/>
                            <a:gd name="connsiteY32" fmla="*/ 5424 h 7243"/>
                            <a:gd name="connsiteX33" fmla="*/ 7490 w 8576"/>
                            <a:gd name="connsiteY33" fmla="*/ 3958 h 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576" h="7243">
                              <a:moveTo>
                                <a:pt x="7490" y="3958"/>
                              </a:moveTo>
                              <a:lnTo>
                                <a:pt x="7636" y="3812"/>
                              </a:lnTo>
                              <a:lnTo>
                                <a:pt x="7783" y="3518"/>
                              </a:lnTo>
                              <a:cubicBezTo>
                                <a:pt x="7929" y="3372"/>
                                <a:pt x="7929" y="3078"/>
                                <a:pt x="8076" y="2932"/>
                              </a:cubicBezTo>
                              <a:lnTo>
                                <a:pt x="8076" y="2932"/>
                              </a:lnTo>
                              <a:lnTo>
                                <a:pt x="8222" y="2785"/>
                              </a:lnTo>
                              <a:lnTo>
                                <a:pt x="8369" y="2492"/>
                              </a:lnTo>
                              <a:lnTo>
                                <a:pt x="8222" y="2639"/>
                              </a:lnTo>
                              <a:lnTo>
                                <a:pt x="8369" y="2492"/>
                              </a:lnTo>
                              <a:cubicBezTo>
                                <a:pt x="8516" y="2199"/>
                                <a:pt x="8662" y="1906"/>
                                <a:pt x="8516" y="1613"/>
                              </a:cubicBezTo>
                              <a:cubicBezTo>
                                <a:pt x="8516" y="1026"/>
                                <a:pt x="8076" y="440"/>
                                <a:pt x="7490" y="147"/>
                              </a:cubicBezTo>
                              <a:lnTo>
                                <a:pt x="7343" y="147"/>
                              </a:lnTo>
                              <a:lnTo>
                                <a:pt x="7343" y="147"/>
                              </a:lnTo>
                              <a:cubicBezTo>
                                <a:pt x="7196" y="0"/>
                                <a:pt x="6903" y="0"/>
                                <a:pt x="6610" y="0"/>
                              </a:cubicBezTo>
                              <a:lnTo>
                                <a:pt x="6463" y="0"/>
                              </a:lnTo>
                              <a:cubicBezTo>
                                <a:pt x="6317" y="0"/>
                                <a:pt x="6317" y="0"/>
                                <a:pt x="6170" y="0"/>
                              </a:cubicBezTo>
                              <a:cubicBezTo>
                                <a:pt x="6024" y="0"/>
                                <a:pt x="5877" y="0"/>
                                <a:pt x="5730" y="147"/>
                              </a:cubicBezTo>
                              <a:cubicBezTo>
                                <a:pt x="5584" y="147"/>
                                <a:pt x="5437" y="147"/>
                                <a:pt x="5291" y="147"/>
                              </a:cubicBezTo>
                              <a:cubicBezTo>
                                <a:pt x="4558" y="293"/>
                                <a:pt x="3825" y="587"/>
                                <a:pt x="3238" y="1173"/>
                              </a:cubicBezTo>
                              <a:lnTo>
                                <a:pt x="3092" y="1466"/>
                              </a:lnTo>
                              <a:cubicBezTo>
                                <a:pt x="2798" y="1759"/>
                                <a:pt x="2359" y="1906"/>
                                <a:pt x="2065" y="2199"/>
                              </a:cubicBezTo>
                              <a:cubicBezTo>
                                <a:pt x="1626" y="2492"/>
                                <a:pt x="1332" y="2932"/>
                                <a:pt x="1039" y="3372"/>
                              </a:cubicBezTo>
                              <a:cubicBezTo>
                                <a:pt x="746" y="3812"/>
                                <a:pt x="453" y="4105"/>
                                <a:pt x="306" y="4544"/>
                              </a:cubicBezTo>
                              <a:cubicBezTo>
                                <a:pt x="13" y="5131"/>
                                <a:pt x="-133" y="5717"/>
                                <a:pt x="160" y="6157"/>
                              </a:cubicBezTo>
                              <a:cubicBezTo>
                                <a:pt x="453" y="6597"/>
                                <a:pt x="746" y="6890"/>
                                <a:pt x="1186" y="7037"/>
                              </a:cubicBezTo>
                              <a:cubicBezTo>
                                <a:pt x="1626" y="7183"/>
                                <a:pt x="2359" y="7330"/>
                                <a:pt x="2945" y="7183"/>
                              </a:cubicBezTo>
                              <a:lnTo>
                                <a:pt x="3678" y="7037"/>
                              </a:lnTo>
                              <a:cubicBezTo>
                                <a:pt x="3825" y="6890"/>
                                <a:pt x="4118" y="6743"/>
                                <a:pt x="4265" y="6597"/>
                              </a:cubicBezTo>
                              <a:cubicBezTo>
                                <a:pt x="4558" y="6597"/>
                                <a:pt x="4704" y="6597"/>
                                <a:pt x="4997" y="6450"/>
                              </a:cubicBezTo>
                              <a:lnTo>
                                <a:pt x="5437" y="6303"/>
                              </a:lnTo>
                              <a:cubicBezTo>
                                <a:pt x="5730" y="6157"/>
                                <a:pt x="5877" y="6010"/>
                                <a:pt x="6024" y="5717"/>
                              </a:cubicBezTo>
                              <a:lnTo>
                                <a:pt x="6024" y="5717"/>
                              </a:lnTo>
                              <a:cubicBezTo>
                                <a:pt x="6317" y="5571"/>
                                <a:pt x="6463" y="5571"/>
                                <a:pt x="6610" y="5424"/>
                              </a:cubicBezTo>
                              <a:cubicBezTo>
                                <a:pt x="6903" y="4691"/>
                                <a:pt x="7196" y="4398"/>
                                <a:pt x="7490" y="3958"/>
                              </a:cubicBezTo>
                              <a:close/>
                            </a:path>
                          </a:pathLst>
                        </a:custGeom>
                        <a:solidFill>
                          <a:srgbClr val="769F4F"/>
                        </a:solidFill>
                        <a:ln w="14633" cap="flat">
                          <a:noFill/>
                          <a:prstDash val="solid"/>
                          <a:miter/>
                        </a:ln>
                      </p:spPr>
                      <p:txBody>
                        <a:bodyPr rtlCol="0" anchor="ctr"/>
                        <a:lstStyle/>
                        <a:p>
                          <a:endParaRPr lang="zh-CN" altLang="en-US"/>
                        </a:p>
                      </p:txBody>
                    </p:sp>
                  </p:grpSp>
                  <p:sp>
                    <p:nvSpPr>
                      <p:cNvPr id="877" name="任意多边形: 形状 876">
                        <a:extLst>
                          <a:ext uri="{FF2B5EF4-FFF2-40B4-BE49-F238E27FC236}">
                            <a16:creationId xmlns:a16="http://schemas.microsoft.com/office/drawing/2014/main" id="{7AAB4EA2-4920-40EE-BE1A-6DC23984C4E6}"/>
                          </a:ext>
                        </a:extLst>
                      </p:cNvPr>
                      <p:cNvSpPr/>
                      <p:nvPr/>
                    </p:nvSpPr>
                    <p:spPr>
                      <a:xfrm>
                        <a:off x="5416749" y="5426026"/>
                        <a:ext cx="9567" cy="8554"/>
                      </a:xfrm>
                      <a:custGeom>
                        <a:avLst/>
                        <a:gdLst>
                          <a:gd name="connsiteX0" fmla="*/ 9164 w 9567"/>
                          <a:gd name="connsiteY0" fmla="*/ 5463 h 8554"/>
                          <a:gd name="connsiteX1" fmla="*/ 9458 w 9567"/>
                          <a:gd name="connsiteY1" fmla="*/ 4877 h 8554"/>
                          <a:gd name="connsiteX2" fmla="*/ 9458 w 9567"/>
                          <a:gd name="connsiteY2" fmla="*/ 3997 h 8554"/>
                          <a:gd name="connsiteX3" fmla="*/ 8578 w 9567"/>
                          <a:gd name="connsiteY3" fmla="*/ 2824 h 8554"/>
                          <a:gd name="connsiteX4" fmla="*/ 8138 w 9567"/>
                          <a:gd name="connsiteY4" fmla="*/ 2678 h 8554"/>
                          <a:gd name="connsiteX5" fmla="*/ 8432 w 9567"/>
                          <a:gd name="connsiteY5" fmla="*/ 1798 h 8554"/>
                          <a:gd name="connsiteX6" fmla="*/ 7992 w 9567"/>
                          <a:gd name="connsiteY6" fmla="*/ 479 h 8554"/>
                          <a:gd name="connsiteX7" fmla="*/ 6379 w 9567"/>
                          <a:gd name="connsiteY7" fmla="*/ 39 h 8554"/>
                          <a:gd name="connsiteX8" fmla="*/ 3594 w 9567"/>
                          <a:gd name="connsiteY8" fmla="*/ 919 h 8554"/>
                          <a:gd name="connsiteX9" fmla="*/ 1395 w 9567"/>
                          <a:gd name="connsiteY9" fmla="*/ 2678 h 8554"/>
                          <a:gd name="connsiteX10" fmla="*/ 75 w 9567"/>
                          <a:gd name="connsiteY10" fmla="*/ 6782 h 8554"/>
                          <a:gd name="connsiteX11" fmla="*/ 515 w 9567"/>
                          <a:gd name="connsiteY11" fmla="*/ 7809 h 8554"/>
                          <a:gd name="connsiteX12" fmla="*/ 1248 w 9567"/>
                          <a:gd name="connsiteY12" fmla="*/ 8248 h 8554"/>
                          <a:gd name="connsiteX13" fmla="*/ 3740 w 9567"/>
                          <a:gd name="connsiteY13" fmla="*/ 8395 h 8554"/>
                          <a:gd name="connsiteX14" fmla="*/ 6379 w 9567"/>
                          <a:gd name="connsiteY14" fmla="*/ 7222 h 8554"/>
                          <a:gd name="connsiteX15" fmla="*/ 7405 w 9567"/>
                          <a:gd name="connsiteY15" fmla="*/ 6636 h 8554"/>
                          <a:gd name="connsiteX16" fmla="*/ 9164 w 9567"/>
                          <a:gd name="connsiteY16" fmla="*/ 5463 h 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567" h="8554">
                            <a:moveTo>
                              <a:pt x="9164" y="5463"/>
                            </a:moveTo>
                            <a:lnTo>
                              <a:pt x="9458" y="4877"/>
                            </a:lnTo>
                            <a:cubicBezTo>
                              <a:pt x="9604" y="4583"/>
                              <a:pt x="9604" y="4290"/>
                              <a:pt x="9458" y="3997"/>
                            </a:cubicBezTo>
                            <a:cubicBezTo>
                              <a:pt x="9311" y="3557"/>
                              <a:pt x="9018" y="3117"/>
                              <a:pt x="8578" y="2824"/>
                            </a:cubicBezTo>
                            <a:cubicBezTo>
                              <a:pt x="8432" y="2824"/>
                              <a:pt x="8285" y="2824"/>
                              <a:pt x="8138" y="2678"/>
                            </a:cubicBezTo>
                            <a:cubicBezTo>
                              <a:pt x="8285" y="2385"/>
                              <a:pt x="8432" y="2091"/>
                              <a:pt x="8432" y="1798"/>
                            </a:cubicBezTo>
                            <a:cubicBezTo>
                              <a:pt x="8578" y="1212"/>
                              <a:pt x="8432" y="919"/>
                              <a:pt x="7992" y="479"/>
                            </a:cubicBezTo>
                            <a:cubicBezTo>
                              <a:pt x="7552" y="185"/>
                              <a:pt x="6965" y="-108"/>
                              <a:pt x="6379" y="39"/>
                            </a:cubicBezTo>
                            <a:cubicBezTo>
                              <a:pt x="5353" y="185"/>
                              <a:pt x="4473" y="479"/>
                              <a:pt x="3594" y="919"/>
                            </a:cubicBezTo>
                            <a:cubicBezTo>
                              <a:pt x="2714" y="1358"/>
                              <a:pt x="2128" y="1944"/>
                              <a:pt x="1395" y="2678"/>
                            </a:cubicBezTo>
                            <a:cubicBezTo>
                              <a:pt x="369" y="3850"/>
                              <a:pt x="-218" y="5463"/>
                              <a:pt x="75" y="6782"/>
                            </a:cubicBezTo>
                            <a:cubicBezTo>
                              <a:pt x="75" y="7222"/>
                              <a:pt x="222" y="7515"/>
                              <a:pt x="515" y="7809"/>
                            </a:cubicBezTo>
                            <a:cubicBezTo>
                              <a:pt x="662" y="8102"/>
                              <a:pt x="955" y="8248"/>
                              <a:pt x="1248" y="8248"/>
                            </a:cubicBezTo>
                            <a:cubicBezTo>
                              <a:pt x="1981" y="8541"/>
                              <a:pt x="2861" y="8688"/>
                              <a:pt x="3740" y="8395"/>
                            </a:cubicBezTo>
                            <a:cubicBezTo>
                              <a:pt x="4620" y="8102"/>
                              <a:pt x="5499" y="7662"/>
                              <a:pt x="6379" y="7222"/>
                            </a:cubicBezTo>
                            <a:lnTo>
                              <a:pt x="7405" y="6636"/>
                            </a:lnTo>
                            <a:cubicBezTo>
                              <a:pt x="8138" y="6489"/>
                              <a:pt x="8871" y="6196"/>
                              <a:pt x="9164" y="546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78" name="任意多边形: 形状 877">
                        <a:extLst>
                          <a:ext uri="{FF2B5EF4-FFF2-40B4-BE49-F238E27FC236}">
                            <a16:creationId xmlns:a16="http://schemas.microsoft.com/office/drawing/2014/main" id="{AEF46756-ECC3-48C2-ADF9-42DA262D09E9}"/>
                          </a:ext>
                        </a:extLst>
                      </p:cNvPr>
                      <p:cNvSpPr/>
                      <p:nvPr/>
                    </p:nvSpPr>
                    <p:spPr>
                      <a:xfrm>
                        <a:off x="5516187" y="5384434"/>
                        <a:ext cx="4097" cy="2927"/>
                      </a:xfrm>
                      <a:custGeom>
                        <a:avLst/>
                        <a:gdLst>
                          <a:gd name="connsiteX0" fmla="*/ 3694 w 4097"/>
                          <a:gd name="connsiteY0" fmla="*/ 291 h 2927"/>
                          <a:gd name="connsiteX1" fmla="*/ 469 w 4097"/>
                          <a:gd name="connsiteY1" fmla="*/ 2637 h 2927"/>
                          <a:gd name="connsiteX2" fmla="*/ 3694 w 4097"/>
                          <a:gd name="connsiteY2" fmla="*/ 291 h 2927"/>
                        </a:gdLst>
                        <a:ahLst/>
                        <a:cxnLst>
                          <a:cxn ang="0">
                            <a:pos x="connsiteX0" y="connsiteY0"/>
                          </a:cxn>
                          <a:cxn ang="0">
                            <a:pos x="connsiteX1" y="connsiteY1"/>
                          </a:cxn>
                          <a:cxn ang="0">
                            <a:pos x="connsiteX2" y="connsiteY2"/>
                          </a:cxn>
                        </a:cxnLst>
                        <a:rect l="l" t="t" r="r" b="b"/>
                        <a:pathLst>
                          <a:path w="4097" h="2927">
                            <a:moveTo>
                              <a:pt x="3694" y="291"/>
                            </a:moveTo>
                            <a:cubicBezTo>
                              <a:pt x="2374" y="-735"/>
                              <a:pt x="-1290" y="1170"/>
                              <a:pt x="469" y="2637"/>
                            </a:cubicBezTo>
                            <a:cubicBezTo>
                              <a:pt x="1641" y="3663"/>
                              <a:pt x="5306" y="1757"/>
                              <a:pt x="3694" y="29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79" name="任意多边形: 形状 878">
                        <a:extLst>
                          <a:ext uri="{FF2B5EF4-FFF2-40B4-BE49-F238E27FC236}">
                            <a16:creationId xmlns:a16="http://schemas.microsoft.com/office/drawing/2014/main" id="{3B7871C9-3856-42FD-81B2-D70C3792AEC5}"/>
                          </a:ext>
                        </a:extLst>
                      </p:cNvPr>
                      <p:cNvSpPr/>
                      <p:nvPr/>
                    </p:nvSpPr>
                    <p:spPr>
                      <a:xfrm>
                        <a:off x="5337800" y="5532308"/>
                        <a:ext cx="18430" cy="15297"/>
                      </a:xfrm>
                      <a:custGeom>
                        <a:avLst/>
                        <a:gdLst>
                          <a:gd name="connsiteX0" fmla="*/ 8219 w 18430"/>
                          <a:gd name="connsiteY0" fmla="*/ 13671 h 15297"/>
                          <a:gd name="connsiteX1" fmla="*/ 2795 w 18430"/>
                          <a:gd name="connsiteY1" fmla="*/ 15284 h 15297"/>
                          <a:gd name="connsiteX2" fmla="*/ 10 w 18430"/>
                          <a:gd name="connsiteY2" fmla="*/ 13085 h 15297"/>
                          <a:gd name="connsiteX3" fmla="*/ 4994 w 18430"/>
                          <a:gd name="connsiteY3" fmla="*/ 5169 h 15297"/>
                          <a:gd name="connsiteX4" fmla="*/ 9392 w 18430"/>
                          <a:gd name="connsiteY4" fmla="*/ 1944 h 15297"/>
                          <a:gd name="connsiteX5" fmla="*/ 14083 w 18430"/>
                          <a:gd name="connsiteY5" fmla="*/ 38 h 15297"/>
                          <a:gd name="connsiteX6" fmla="*/ 16282 w 18430"/>
                          <a:gd name="connsiteY6" fmla="*/ 624 h 15297"/>
                          <a:gd name="connsiteX7" fmla="*/ 17602 w 18430"/>
                          <a:gd name="connsiteY7" fmla="*/ 1211 h 15297"/>
                          <a:gd name="connsiteX8" fmla="*/ 18188 w 18430"/>
                          <a:gd name="connsiteY8" fmla="*/ 3556 h 15297"/>
                          <a:gd name="connsiteX9" fmla="*/ 12324 w 18430"/>
                          <a:gd name="connsiteY9" fmla="*/ 10593 h 15297"/>
                          <a:gd name="connsiteX10" fmla="*/ 8219 w 18430"/>
                          <a:gd name="connsiteY10" fmla="*/ 13671 h 1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30" h="15297">
                            <a:moveTo>
                              <a:pt x="8219" y="13671"/>
                            </a:moveTo>
                            <a:cubicBezTo>
                              <a:pt x="6460" y="14698"/>
                              <a:pt x="4701" y="15137"/>
                              <a:pt x="2795" y="15284"/>
                            </a:cubicBezTo>
                            <a:cubicBezTo>
                              <a:pt x="1330" y="15431"/>
                              <a:pt x="-136" y="14404"/>
                              <a:pt x="10" y="13085"/>
                            </a:cubicBezTo>
                            <a:cubicBezTo>
                              <a:pt x="157" y="10300"/>
                              <a:pt x="2502" y="7368"/>
                              <a:pt x="4994" y="5169"/>
                            </a:cubicBezTo>
                            <a:cubicBezTo>
                              <a:pt x="6314" y="3996"/>
                              <a:pt x="7780" y="2824"/>
                              <a:pt x="9392" y="1944"/>
                            </a:cubicBezTo>
                            <a:cubicBezTo>
                              <a:pt x="10858" y="1211"/>
                              <a:pt x="12617" y="331"/>
                              <a:pt x="14083" y="38"/>
                            </a:cubicBezTo>
                            <a:cubicBezTo>
                              <a:pt x="14816" y="-109"/>
                              <a:pt x="15842" y="185"/>
                              <a:pt x="16282" y="624"/>
                            </a:cubicBezTo>
                            <a:cubicBezTo>
                              <a:pt x="16722" y="771"/>
                              <a:pt x="17162" y="918"/>
                              <a:pt x="17602" y="1211"/>
                            </a:cubicBezTo>
                            <a:cubicBezTo>
                              <a:pt x="18188" y="1651"/>
                              <a:pt x="18774" y="2677"/>
                              <a:pt x="18188" y="3556"/>
                            </a:cubicBezTo>
                            <a:cubicBezTo>
                              <a:pt x="16575" y="6049"/>
                              <a:pt x="14523" y="8394"/>
                              <a:pt x="12324" y="10593"/>
                            </a:cubicBezTo>
                            <a:cubicBezTo>
                              <a:pt x="11005" y="11619"/>
                              <a:pt x="9685" y="12792"/>
                              <a:pt x="8219" y="1367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80" name="任意多边形: 形状 879">
                        <a:extLst>
                          <a:ext uri="{FF2B5EF4-FFF2-40B4-BE49-F238E27FC236}">
                            <a16:creationId xmlns:a16="http://schemas.microsoft.com/office/drawing/2014/main" id="{86EF7EEA-E6A2-48A1-9105-259BCD079D39}"/>
                          </a:ext>
                        </a:extLst>
                      </p:cNvPr>
                      <p:cNvSpPr/>
                      <p:nvPr/>
                    </p:nvSpPr>
                    <p:spPr>
                      <a:xfrm>
                        <a:off x="5306732" y="5524466"/>
                        <a:ext cx="4397" cy="2950"/>
                      </a:xfrm>
                      <a:custGeom>
                        <a:avLst/>
                        <a:gdLst>
                          <a:gd name="connsiteX0" fmla="*/ 4251 w 4397"/>
                          <a:gd name="connsiteY0" fmla="*/ 2015 h 2950"/>
                          <a:gd name="connsiteX1" fmla="*/ 4398 w 4397"/>
                          <a:gd name="connsiteY1" fmla="*/ 1576 h 2950"/>
                          <a:gd name="connsiteX2" fmla="*/ 4398 w 4397"/>
                          <a:gd name="connsiteY2" fmla="*/ 1283 h 2950"/>
                          <a:gd name="connsiteX3" fmla="*/ 4251 w 4397"/>
                          <a:gd name="connsiteY3" fmla="*/ 990 h 2950"/>
                          <a:gd name="connsiteX4" fmla="*/ 3811 w 4397"/>
                          <a:gd name="connsiteY4" fmla="*/ 550 h 2950"/>
                          <a:gd name="connsiteX5" fmla="*/ 3225 w 4397"/>
                          <a:gd name="connsiteY5" fmla="*/ 256 h 2950"/>
                          <a:gd name="connsiteX6" fmla="*/ 2639 w 4397"/>
                          <a:gd name="connsiteY6" fmla="*/ 110 h 2950"/>
                          <a:gd name="connsiteX7" fmla="*/ 1612 w 4397"/>
                          <a:gd name="connsiteY7" fmla="*/ 110 h 2950"/>
                          <a:gd name="connsiteX8" fmla="*/ 733 w 4397"/>
                          <a:gd name="connsiteY8" fmla="*/ 403 h 2950"/>
                          <a:gd name="connsiteX9" fmla="*/ 440 w 4397"/>
                          <a:gd name="connsiteY9" fmla="*/ 696 h 2950"/>
                          <a:gd name="connsiteX10" fmla="*/ 0 w 4397"/>
                          <a:gd name="connsiteY10" fmla="*/ 1429 h 2950"/>
                          <a:gd name="connsiteX11" fmla="*/ 147 w 4397"/>
                          <a:gd name="connsiteY11" fmla="*/ 2015 h 2950"/>
                          <a:gd name="connsiteX12" fmla="*/ 440 w 4397"/>
                          <a:gd name="connsiteY12" fmla="*/ 2455 h 2950"/>
                          <a:gd name="connsiteX13" fmla="*/ 2345 w 4397"/>
                          <a:gd name="connsiteY13" fmla="*/ 2895 h 2950"/>
                          <a:gd name="connsiteX14" fmla="*/ 3078 w 4397"/>
                          <a:gd name="connsiteY14" fmla="*/ 2749 h 2950"/>
                          <a:gd name="connsiteX15" fmla="*/ 3518 w 4397"/>
                          <a:gd name="connsiteY15" fmla="*/ 2602 h 2950"/>
                          <a:gd name="connsiteX16" fmla="*/ 4105 w 4397"/>
                          <a:gd name="connsiteY16" fmla="*/ 2309 h 2950"/>
                          <a:gd name="connsiteX17" fmla="*/ 4251 w 4397"/>
                          <a:gd name="connsiteY17" fmla="*/ 2015 h 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97" h="2950">
                            <a:moveTo>
                              <a:pt x="4251" y="2015"/>
                            </a:moveTo>
                            <a:cubicBezTo>
                              <a:pt x="4398" y="1869"/>
                              <a:pt x="4398" y="1722"/>
                              <a:pt x="4398" y="1576"/>
                            </a:cubicBezTo>
                            <a:lnTo>
                              <a:pt x="4398" y="1283"/>
                            </a:lnTo>
                            <a:lnTo>
                              <a:pt x="4251" y="990"/>
                            </a:lnTo>
                            <a:cubicBezTo>
                              <a:pt x="4105" y="843"/>
                              <a:pt x="3958" y="696"/>
                              <a:pt x="3811" y="550"/>
                            </a:cubicBezTo>
                            <a:cubicBezTo>
                              <a:pt x="3665" y="403"/>
                              <a:pt x="3372" y="403"/>
                              <a:pt x="3225" y="256"/>
                            </a:cubicBezTo>
                            <a:lnTo>
                              <a:pt x="2639" y="110"/>
                            </a:lnTo>
                            <a:cubicBezTo>
                              <a:pt x="2345" y="-37"/>
                              <a:pt x="1906" y="-37"/>
                              <a:pt x="1612" y="110"/>
                            </a:cubicBezTo>
                            <a:cubicBezTo>
                              <a:pt x="1319" y="110"/>
                              <a:pt x="1026" y="256"/>
                              <a:pt x="733" y="403"/>
                            </a:cubicBezTo>
                            <a:lnTo>
                              <a:pt x="440" y="696"/>
                            </a:lnTo>
                            <a:cubicBezTo>
                              <a:pt x="293" y="990"/>
                              <a:pt x="147" y="1136"/>
                              <a:pt x="0" y="1429"/>
                            </a:cubicBezTo>
                            <a:cubicBezTo>
                              <a:pt x="0" y="1576"/>
                              <a:pt x="0" y="1869"/>
                              <a:pt x="147" y="2015"/>
                            </a:cubicBezTo>
                            <a:cubicBezTo>
                              <a:pt x="147" y="2162"/>
                              <a:pt x="293" y="2309"/>
                              <a:pt x="440" y="2455"/>
                            </a:cubicBezTo>
                            <a:cubicBezTo>
                              <a:pt x="880" y="2895"/>
                              <a:pt x="1612" y="3042"/>
                              <a:pt x="2345" y="2895"/>
                            </a:cubicBezTo>
                            <a:lnTo>
                              <a:pt x="3078" y="2749"/>
                            </a:lnTo>
                            <a:lnTo>
                              <a:pt x="3518" y="2602"/>
                            </a:lnTo>
                            <a:cubicBezTo>
                              <a:pt x="3665" y="2602"/>
                              <a:pt x="3958" y="2455"/>
                              <a:pt x="4105" y="2309"/>
                            </a:cubicBezTo>
                            <a:cubicBezTo>
                              <a:pt x="4105" y="2309"/>
                              <a:pt x="4251" y="2162"/>
                              <a:pt x="4251" y="201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81" name="任意多边形: 形状 880">
                        <a:extLst>
                          <a:ext uri="{FF2B5EF4-FFF2-40B4-BE49-F238E27FC236}">
                            <a16:creationId xmlns:a16="http://schemas.microsoft.com/office/drawing/2014/main" id="{E45F87C1-8AA1-4F2C-BAFB-6319CD4485B0}"/>
                          </a:ext>
                        </a:extLst>
                      </p:cNvPr>
                      <p:cNvSpPr/>
                      <p:nvPr/>
                    </p:nvSpPr>
                    <p:spPr>
                      <a:xfrm>
                        <a:off x="5190466" y="5579843"/>
                        <a:ext cx="12973" cy="9060"/>
                      </a:xfrm>
                      <a:custGeom>
                        <a:avLst/>
                        <a:gdLst>
                          <a:gd name="connsiteX0" fmla="*/ 9105 w 12973"/>
                          <a:gd name="connsiteY0" fmla="*/ 7770 h 9060"/>
                          <a:gd name="connsiteX1" fmla="*/ 9252 w 12973"/>
                          <a:gd name="connsiteY1" fmla="*/ 7183 h 9060"/>
                          <a:gd name="connsiteX2" fmla="*/ 9252 w 12973"/>
                          <a:gd name="connsiteY2" fmla="*/ 6890 h 9060"/>
                          <a:gd name="connsiteX3" fmla="*/ 11157 w 12973"/>
                          <a:gd name="connsiteY3" fmla="*/ 5131 h 9060"/>
                          <a:gd name="connsiteX4" fmla="*/ 11890 w 12973"/>
                          <a:gd name="connsiteY4" fmla="*/ 4691 h 9060"/>
                          <a:gd name="connsiteX5" fmla="*/ 12623 w 12973"/>
                          <a:gd name="connsiteY5" fmla="*/ 3518 h 9060"/>
                          <a:gd name="connsiteX6" fmla="*/ 12916 w 12973"/>
                          <a:gd name="connsiteY6" fmla="*/ 2199 h 9060"/>
                          <a:gd name="connsiteX7" fmla="*/ 10717 w 12973"/>
                          <a:gd name="connsiteY7" fmla="*/ 440 h 9060"/>
                          <a:gd name="connsiteX8" fmla="*/ 9252 w 12973"/>
                          <a:gd name="connsiteY8" fmla="*/ 0 h 9060"/>
                          <a:gd name="connsiteX9" fmla="*/ 7199 w 12973"/>
                          <a:gd name="connsiteY9" fmla="*/ 293 h 9060"/>
                          <a:gd name="connsiteX10" fmla="*/ 4854 w 12973"/>
                          <a:gd name="connsiteY10" fmla="*/ 1612 h 9060"/>
                          <a:gd name="connsiteX11" fmla="*/ 4414 w 12973"/>
                          <a:gd name="connsiteY11" fmla="*/ 1906 h 9060"/>
                          <a:gd name="connsiteX12" fmla="*/ 3388 w 12973"/>
                          <a:gd name="connsiteY12" fmla="*/ 2346 h 9060"/>
                          <a:gd name="connsiteX13" fmla="*/ 309 w 12973"/>
                          <a:gd name="connsiteY13" fmla="*/ 4984 h 9060"/>
                          <a:gd name="connsiteX14" fmla="*/ 1629 w 12973"/>
                          <a:gd name="connsiteY14" fmla="*/ 7770 h 9060"/>
                          <a:gd name="connsiteX15" fmla="*/ 3974 w 12973"/>
                          <a:gd name="connsiteY15" fmla="*/ 8209 h 9060"/>
                          <a:gd name="connsiteX16" fmla="*/ 4414 w 12973"/>
                          <a:gd name="connsiteY16" fmla="*/ 8209 h 9060"/>
                          <a:gd name="connsiteX17" fmla="*/ 4707 w 12973"/>
                          <a:gd name="connsiteY17" fmla="*/ 8502 h 9060"/>
                          <a:gd name="connsiteX18" fmla="*/ 7346 w 12973"/>
                          <a:gd name="connsiteY18" fmla="*/ 8942 h 9060"/>
                          <a:gd name="connsiteX19" fmla="*/ 9105 w 12973"/>
                          <a:gd name="connsiteY19" fmla="*/ 7770 h 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973" h="9060">
                            <a:moveTo>
                              <a:pt x="9105" y="7770"/>
                            </a:moveTo>
                            <a:lnTo>
                              <a:pt x="9252" y="7183"/>
                            </a:lnTo>
                            <a:lnTo>
                              <a:pt x="9252" y="6890"/>
                            </a:lnTo>
                            <a:cubicBezTo>
                              <a:pt x="9985" y="6450"/>
                              <a:pt x="10717" y="5864"/>
                              <a:pt x="11157" y="5131"/>
                            </a:cubicBezTo>
                            <a:cubicBezTo>
                              <a:pt x="11451" y="4984"/>
                              <a:pt x="11744" y="4984"/>
                              <a:pt x="11890" y="4691"/>
                            </a:cubicBezTo>
                            <a:cubicBezTo>
                              <a:pt x="12183" y="4251"/>
                              <a:pt x="12477" y="3958"/>
                              <a:pt x="12623" y="3518"/>
                            </a:cubicBezTo>
                            <a:cubicBezTo>
                              <a:pt x="12916" y="3078"/>
                              <a:pt x="13063" y="2639"/>
                              <a:pt x="12916" y="2199"/>
                            </a:cubicBezTo>
                            <a:cubicBezTo>
                              <a:pt x="12770" y="1173"/>
                              <a:pt x="11744" y="733"/>
                              <a:pt x="10717" y="440"/>
                            </a:cubicBezTo>
                            <a:cubicBezTo>
                              <a:pt x="10278" y="293"/>
                              <a:pt x="9838" y="0"/>
                              <a:pt x="9252" y="0"/>
                            </a:cubicBezTo>
                            <a:cubicBezTo>
                              <a:pt x="8519" y="0"/>
                              <a:pt x="7932" y="0"/>
                              <a:pt x="7199" y="293"/>
                            </a:cubicBezTo>
                            <a:cubicBezTo>
                              <a:pt x="6320" y="587"/>
                              <a:pt x="5587" y="1026"/>
                              <a:pt x="4854" y="1612"/>
                            </a:cubicBezTo>
                            <a:lnTo>
                              <a:pt x="4414" y="1906"/>
                            </a:lnTo>
                            <a:cubicBezTo>
                              <a:pt x="4121" y="2052"/>
                              <a:pt x="3681" y="2199"/>
                              <a:pt x="3388" y="2346"/>
                            </a:cubicBezTo>
                            <a:cubicBezTo>
                              <a:pt x="2215" y="3078"/>
                              <a:pt x="1042" y="3812"/>
                              <a:pt x="309" y="4984"/>
                            </a:cubicBezTo>
                            <a:cubicBezTo>
                              <a:pt x="-570" y="6157"/>
                              <a:pt x="602" y="7476"/>
                              <a:pt x="1629" y="7770"/>
                            </a:cubicBezTo>
                            <a:cubicBezTo>
                              <a:pt x="2362" y="8063"/>
                              <a:pt x="3095" y="8209"/>
                              <a:pt x="3974" y="8209"/>
                            </a:cubicBezTo>
                            <a:lnTo>
                              <a:pt x="4414" y="8209"/>
                            </a:lnTo>
                            <a:lnTo>
                              <a:pt x="4707" y="8502"/>
                            </a:lnTo>
                            <a:cubicBezTo>
                              <a:pt x="5440" y="8942"/>
                              <a:pt x="6320" y="9236"/>
                              <a:pt x="7346" y="8942"/>
                            </a:cubicBezTo>
                            <a:cubicBezTo>
                              <a:pt x="8225" y="8942"/>
                              <a:pt x="9105" y="8502"/>
                              <a:pt x="9105" y="777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82" name="任意多边形: 形状 881">
                        <a:extLst>
                          <a:ext uri="{FF2B5EF4-FFF2-40B4-BE49-F238E27FC236}">
                            <a16:creationId xmlns:a16="http://schemas.microsoft.com/office/drawing/2014/main" id="{F7B68A92-0BB1-4A0F-905E-33C65F27DCE9}"/>
                          </a:ext>
                        </a:extLst>
                      </p:cNvPr>
                      <p:cNvSpPr/>
                      <p:nvPr/>
                    </p:nvSpPr>
                    <p:spPr>
                      <a:xfrm>
                        <a:off x="5213348" y="5599837"/>
                        <a:ext cx="4734" cy="2963"/>
                      </a:xfrm>
                      <a:custGeom>
                        <a:avLst/>
                        <a:gdLst>
                          <a:gd name="connsiteX0" fmla="*/ 4548 w 4734"/>
                          <a:gd name="connsiteY0" fmla="*/ 969 h 2963"/>
                          <a:gd name="connsiteX1" fmla="*/ 150 w 4734"/>
                          <a:gd name="connsiteY1" fmla="*/ 1995 h 2963"/>
                          <a:gd name="connsiteX2" fmla="*/ 4548 w 4734"/>
                          <a:gd name="connsiteY2" fmla="*/ 969 h 2963"/>
                        </a:gdLst>
                        <a:ahLst/>
                        <a:cxnLst>
                          <a:cxn ang="0">
                            <a:pos x="connsiteX0" y="connsiteY0"/>
                          </a:cxn>
                          <a:cxn ang="0">
                            <a:pos x="connsiteX1" y="connsiteY1"/>
                          </a:cxn>
                          <a:cxn ang="0">
                            <a:pos x="connsiteX2" y="connsiteY2"/>
                          </a:cxn>
                        </a:cxnLst>
                        <a:rect l="l" t="t" r="r" b="b"/>
                        <a:pathLst>
                          <a:path w="4734" h="2963">
                            <a:moveTo>
                              <a:pt x="4548" y="969"/>
                            </a:moveTo>
                            <a:cubicBezTo>
                              <a:pt x="3668" y="-644"/>
                              <a:pt x="-876" y="-204"/>
                              <a:pt x="150" y="1995"/>
                            </a:cubicBezTo>
                            <a:cubicBezTo>
                              <a:pt x="1030" y="3607"/>
                              <a:pt x="5721" y="3168"/>
                              <a:pt x="4548" y="96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83" name="任意多边形: 形状 882">
                        <a:extLst>
                          <a:ext uri="{FF2B5EF4-FFF2-40B4-BE49-F238E27FC236}">
                            <a16:creationId xmlns:a16="http://schemas.microsoft.com/office/drawing/2014/main" id="{9CDA41A2-A7E9-40E6-A031-7CBE73E01B75}"/>
                          </a:ext>
                        </a:extLst>
                      </p:cNvPr>
                      <p:cNvSpPr/>
                      <p:nvPr/>
                    </p:nvSpPr>
                    <p:spPr>
                      <a:xfrm>
                        <a:off x="5232848" y="5606560"/>
                        <a:ext cx="4837" cy="3041"/>
                      </a:xfrm>
                      <a:custGeom>
                        <a:avLst/>
                        <a:gdLst>
                          <a:gd name="connsiteX0" fmla="*/ 3811 w 4837"/>
                          <a:gd name="connsiteY0" fmla="*/ 2455 h 3041"/>
                          <a:gd name="connsiteX1" fmla="*/ 3225 w 4837"/>
                          <a:gd name="connsiteY1" fmla="*/ 2749 h 3041"/>
                          <a:gd name="connsiteX2" fmla="*/ 2785 w 4837"/>
                          <a:gd name="connsiteY2" fmla="*/ 2895 h 3041"/>
                          <a:gd name="connsiteX3" fmla="*/ 2639 w 4837"/>
                          <a:gd name="connsiteY3" fmla="*/ 2895 h 3041"/>
                          <a:gd name="connsiteX4" fmla="*/ 2199 w 4837"/>
                          <a:gd name="connsiteY4" fmla="*/ 3042 h 3041"/>
                          <a:gd name="connsiteX5" fmla="*/ 1759 w 4837"/>
                          <a:gd name="connsiteY5" fmla="*/ 3042 h 3041"/>
                          <a:gd name="connsiteX6" fmla="*/ 1319 w 4837"/>
                          <a:gd name="connsiteY6" fmla="*/ 3042 h 3041"/>
                          <a:gd name="connsiteX7" fmla="*/ 880 w 4837"/>
                          <a:gd name="connsiteY7" fmla="*/ 2895 h 3041"/>
                          <a:gd name="connsiteX8" fmla="*/ 293 w 4837"/>
                          <a:gd name="connsiteY8" fmla="*/ 2602 h 3041"/>
                          <a:gd name="connsiteX9" fmla="*/ 147 w 4837"/>
                          <a:gd name="connsiteY9" fmla="*/ 2309 h 3041"/>
                          <a:gd name="connsiteX10" fmla="*/ 0 w 4837"/>
                          <a:gd name="connsiteY10" fmla="*/ 2016 h 3041"/>
                          <a:gd name="connsiteX11" fmla="*/ 0 w 4837"/>
                          <a:gd name="connsiteY11" fmla="*/ 1722 h 3041"/>
                          <a:gd name="connsiteX12" fmla="*/ 293 w 4837"/>
                          <a:gd name="connsiteY12" fmla="*/ 1136 h 3041"/>
                          <a:gd name="connsiteX13" fmla="*/ 293 w 4837"/>
                          <a:gd name="connsiteY13" fmla="*/ 1136 h 3041"/>
                          <a:gd name="connsiteX14" fmla="*/ 293 w 4837"/>
                          <a:gd name="connsiteY14" fmla="*/ 1136 h 3041"/>
                          <a:gd name="connsiteX15" fmla="*/ 440 w 4837"/>
                          <a:gd name="connsiteY15" fmla="*/ 843 h 3041"/>
                          <a:gd name="connsiteX16" fmla="*/ 293 w 4837"/>
                          <a:gd name="connsiteY16" fmla="*/ 1283 h 3041"/>
                          <a:gd name="connsiteX17" fmla="*/ 293 w 4837"/>
                          <a:gd name="connsiteY17" fmla="*/ 1283 h 3041"/>
                          <a:gd name="connsiteX18" fmla="*/ 440 w 4837"/>
                          <a:gd name="connsiteY18" fmla="*/ 843 h 3041"/>
                          <a:gd name="connsiteX19" fmla="*/ 733 w 4837"/>
                          <a:gd name="connsiteY19" fmla="*/ 549 h 3041"/>
                          <a:gd name="connsiteX20" fmla="*/ 1173 w 4837"/>
                          <a:gd name="connsiteY20" fmla="*/ 256 h 3041"/>
                          <a:gd name="connsiteX21" fmla="*/ 1759 w 4837"/>
                          <a:gd name="connsiteY21" fmla="*/ 110 h 3041"/>
                          <a:gd name="connsiteX22" fmla="*/ 2932 w 4837"/>
                          <a:gd name="connsiteY22" fmla="*/ 110 h 3041"/>
                          <a:gd name="connsiteX23" fmla="*/ 3518 w 4837"/>
                          <a:gd name="connsiteY23" fmla="*/ 256 h 3041"/>
                          <a:gd name="connsiteX24" fmla="*/ 3958 w 4837"/>
                          <a:gd name="connsiteY24" fmla="*/ 549 h 3041"/>
                          <a:gd name="connsiteX25" fmla="*/ 4398 w 4837"/>
                          <a:gd name="connsiteY25" fmla="*/ 843 h 3041"/>
                          <a:gd name="connsiteX26" fmla="*/ 4544 w 4837"/>
                          <a:gd name="connsiteY26" fmla="*/ 989 h 3041"/>
                          <a:gd name="connsiteX27" fmla="*/ 4838 w 4837"/>
                          <a:gd name="connsiteY27" fmla="*/ 1576 h 3041"/>
                          <a:gd name="connsiteX28" fmla="*/ 4838 w 4837"/>
                          <a:gd name="connsiteY28" fmla="*/ 2016 h 3041"/>
                          <a:gd name="connsiteX29" fmla="*/ 4691 w 4837"/>
                          <a:gd name="connsiteY29" fmla="*/ 2162 h 3041"/>
                          <a:gd name="connsiteX30" fmla="*/ 4544 w 4837"/>
                          <a:gd name="connsiteY30" fmla="*/ 2309 h 3041"/>
                          <a:gd name="connsiteX31" fmla="*/ 4251 w 4837"/>
                          <a:gd name="connsiteY31" fmla="*/ 2749 h 3041"/>
                          <a:gd name="connsiteX32" fmla="*/ 3811 w 4837"/>
                          <a:gd name="connsiteY32" fmla="*/ 2455 h 3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837" h="3041">
                            <a:moveTo>
                              <a:pt x="3811" y="2455"/>
                            </a:moveTo>
                            <a:cubicBezTo>
                              <a:pt x="3665" y="2602"/>
                              <a:pt x="3372" y="2749"/>
                              <a:pt x="3225" y="2749"/>
                            </a:cubicBezTo>
                            <a:cubicBezTo>
                              <a:pt x="3078" y="2749"/>
                              <a:pt x="2932" y="2895"/>
                              <a:pt x="2785" y="2895"/>
                            </a:cubicBezTo>
                            <a:lnTo>
                              <a:pt x="2639" y="2895"/>
                            </a:lnTo>
                            <a:cubicBezTo>
                              <a:pt x="2492" y="2895"/>
                              <a:pt x="2345" y="3042"/>
                              <a:pt x="2199" y="3042"/>
                            </a:cubicBezTo>
                            <a:cubicBezTo>
                              <a:pt x="2052" y="3042"/>
                              <a:pt x="1906" y="3042"/>
                              <a:pt x="1759" y="3042"/>
                            </a:cubicBezTo>
                            <a:cubicBezTo>
                              <a:pt x="1613" y="3042"/>
                              <a:pt x="1466" y="3042"/>
                              <a:pt x="1319" y="3042"/>
                            </a:cubicBezTo>
                            <a:cubicBezTo>
                              <a:pt x="1173" y="3042"/>
                              <a:pt x="1026" y="2895"/>
                              <a:pt x="880" y="2895"/>
                            </a:cubicBezTo>
                            <a:cubicBezTo>
                              <a:pt x="733" y="2749"/>
                              <a:pt x="440" y="2749"/>
                              <a:pt x="293" y="2602"/>
                            </a:cubicBezTo>
                            <a:lnTo>
                              <a:pt x="147" y="2309"/>
                            </a:lnTo>
                            <a:lnTo>
                              <a:pt x="0" y="2016"/>
                            </a:lnTo>
                            <a:lnTo>
                              <a:pt x="0" y="1722"/>
                            </a:lnTo>
                            <a:lnTo>
                              <a:pt x="293" y="1136"/>
                            </a:lnTo>
                            <a:lnTo>
                              <a:pt x="293" y="1136"/>
                            </a:lnTo>
                            <a:lnTo>
                              <a:pt x="293" y="1136"/>
                            </a:lnTo>
                            <a:lnTo>
                              <a:pt x="440" y="843"/>
                            </a:lnTo>
                            <a:lnTo>
                              <a:pt x="293" y="1283"/>
                            </a:lnTo>
                            <a:lnTo>
                              <a:pt x="293" y="1283"/>
                            </a:lnTo>
                            <a:cubicBezTo>
                              <a:pt x="293" y="1136"/>
                              <a:pt x="440" y="989"/>
                              <a:pt x="440" y="843"/>
                            </a:cubicBezTo>
                            <a:cubicBezTo>
                              <a:pt x="586" y="696"/>
                              <a:pt x="586" y="549"/>
                              <a:pt x="733" y="549"/>
                            </a:cubicBezTo>
                            <a:lnTo>
                              <a:pt x="1173" y="256"/>
                            </a:lnTo>
                            <a:lnTo>
                              <a:pt x="1759" y="110"/>
                            </a:lnTo>
                            <a:cubicBezTo>
                              <a:pt x="2052" y="-37"/>
                              <a:pt x="2639" y="-37"/>
                              <a:pt x="2932" y="110"/>
                            </a:cubicBezTo>
                            <a:lnTo>
                              <a:pt x="3518" y="256"/>
                            </a:lnTo>
                            <a:cubicBezTo>
                              <a:pt x="3665" y="256"/>
                              <a:pt x="3811" y="403"/>
                              <a:pt x="3958" y="549"/>
                            </a:cubicBezTo>
                            <a:lnTo>
                              <a:pt x="4398" y="843"/>
                            </a:lnTo>
                            <a:lnTo>
                              <a:pt x="4544" y="989"/>
                            </a:lnTo>
                            <a:cubicBezTo>
                              <a:pt x="4691" y="1136"/>
                              <a:pt x="4838" y="1283"/>
                              <a:pt x="4838" y="1576"/>
                            </a:cubicBezTo>
                            <a:cubicBezTo>
                              <a:pt x="4838" y="1722"/>
                              <a:pt x="4838" y="1869"/>
                              <a:pt x="4838" y="2016"/>
                            </a:cubicBezTo>
                            <a:cubicBezTo>
                              <a:pt x="4838" y="2016"/>
                              <a:pt x="4838" y="2162"/>
                              <a:pt x="4691" y="2162"/>
                            </a:cubicBezTo>
                            <a:cubicBezTo>
                              <a:pt x="4544" y="2309"/>
                              <a:pt x="4691" y="2309"/>
                              <a:pt x="4544" y="2309"/>
                            </a:cubicBezTo>
                            <a:cubicBezTo>
                              <a:pt x="4398" y="2455"/>
                              <a:pt x="4251" y="2602"/>
                              <a:pt x="4251" y="2749"/>
                            </a:cubicBezTo>
                            <a:lnTo>
                              <a:pt x="3811" y="2455"/>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84" name="任意多边形: 形状 883">
                        <a:extLst>
                          <a:ext uri="{FF2B5EF4-FFF2-40B4-BE49-F238E27FC236}">
                            <a16:creationId xmlns:a16="http://schemas.microsoft.com/office/drawing/2014/main" id="{CAFAE3C1-B643-412C-8B2C-1489854E639A}"/>
                          </a:ext>
                        </a:extLst>
                      </p:cNvPr>
                      <p:cNvSpPr/>
                      <p:nvPr/>
                    </p:nvSpPr>
                    <p:spPr>
                      <a:xfrm>
                        <a:off x="5110898" y="5652936"/>
                        <a:ext cx="20358" cy="11693"/>
                      </a:xfrm>
                      <a:custGeom>
                        <a:avLst/>
                        <a:gdLst>
                          <a:gd name="connsiteX0" fmla="*/ 11271 w 20358"/>
                          <a:gd name="connsiteY0" fmla="*/ 10319 h 11693"/>
                          <a:gd name="connsiteX1" fmla="*/ 716 w 20358"/>
                          <a:gd name="connsiteY1" fmla="*/ 9879 h 11693"/>
                          <a:gd name="connsiteX2" fmla="*/ 716 w 20358"/>
                          <a:gd name="connsiteY2" fmla="*/ 5628 h 11693"/>
                          <a:gd name="connsiteX3" fmla="*/ 3648 w 20358"/>
                          <a:gd name="connsiteY3" fmla="*/ 3282 h 11693"/>
                          <a:gd name="connsiteX4" fmla="*/ 13030 w 20358"/>
                          <a:gd name="connsiteY4" fmla="*/ 57 h 11693"/>
                          <a:gd name="connsiteX5" fmla="*/ 16108 w 20358"/>
                          <a:gd name="connsiteY5" fmla="*/ 351 h 11693"/>
                          <a:gd name="connsiteX6" fmla="*/ 17134 w 20358"/>
                          <a:gd name="connsiteY6" fmla="*/ 497 h 11693"/>
                          <a:gd name="connsiteX7" fmla="*/ 20213 w 20358"/>
                          <a:gd name="connsiteY7" fmla="*/ 3576 h 11693"/>
                          <a:gd name="connsiteX8" fmla="*/ 16548 w 20358"/>
                          <a:gd name="connsiteY8" fmla="*/ 7387 h 11693"/>
                          <a:gd name="connsiteX9" fmla="*/ 11271 w 20358"/>
                          <a:gd name="connsiteY9" fmla="*/ 10319 h 1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58" h="11693">
                            <a:moveTo>
                              <a:pt x="11271" y="10319"/>
                            </a:moveTo>
                            <a:cubicBezTo>
                              <a:pt x="7606" y="11932"/>
                              <a:pt x="2915" y="12518"/>
                              <a:pt x="716" y="9879"/>
                            </a:cubicBezTo>
                            <a:cubicBezTo>
                              <a:pt x="-164" y="8706"/>
                              <a:pt x="-310" y="7094"/>
                              <a:pt x="716" y="5628"/>
                            </a:cubicBezTo>
                            <a:cubicBezTo>
                              <a:pt x="1449" y="4602"/>
                              <a:pt x="2621" y="3869"/>
                              <a:pt x="3648" y="3282"/>
                            </a:cubicBezTo>
                            <a:cubicBezTo>
                              <a:pt x="6433" y="1670"/>
                              <a:pt x="9805" y="351"/>
                              <a:pt x="13030" y="57"/>
                            </a:cubicBezTo>
                            <a:cubicBezTo>
                              <a:pt x="14202" y="-89"/>
                              <a:pt x="15229" y="57"/>
                              <a:pt x="16108" y="351"/>
                            </a:cubicBezTo>
                            <a:lnTo>
                              <a:pt x="17134" y="497"/>
                            </a:lnTo>
                            <a:cubicBezTo>
                              <a:pt x="18747" y="644"/>
                              <a:pt x="20946" y="1816"/>
                              <a:pt x="20213" y="3576"/>
                            </a:cubicBezTo>
                            <a:cubicBezTo>
                              <a:pt x="19480" y="5042"/>
                              <a:pt x="18161" y="6361"/>
                              <a:pt x="16548" y="7387"/>
                            </a:cubicBezTo>
                            <a:cubicBezTo>
                              <a:pt x="14935" y="8413"/>
                              <a:pt x="13176" y="9440"/>
                              <a:pt x="11271" y="1031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85" name="任意多边形: 形状 884">
                        <a:extLst>
                          <a:ext uri="{FF2B5EF4-FFF2-40B4-BE49-F238E27FC236}">
                            <a16:creationId xmlns:a16="http://schemas.microsoft.com/office/drawing/2014/main" id="{85EA7548-D31F-42BC-A895-143A42F2494C}"/>
                          </a:ext>
                        </a:extLst>
                      </p:cNvPr>
                      <p:cNvSpPr/>
                      <p:nvPr/>
                    </p:nvSpPr>
                    <p:spPr>
                      <a:xfrm>
                        <a:off x="5015594" y="5685245"/>
                        <a:ext cx="7622" cy="4837"/>
                      </a:xfrm>
                      <a:custGeom>
                        <a:avLst/>
                        <a:gdLst>
                          <a:gd name="connsiteX0" fmla="*/ 5424 w 7622"/>
                          <a:gd name="connsiteY0" fmla="*/ 4544 h 4837"/>
                          <a:gd name="connsiteX1" fmla="*/ 5717 w 7622"/>
                          <a:gd name="connsiteY1" fmla="*/ 4398 h 4837"/>
                          <a:gd name="connsiteX2" fmla="*/ 5864 w 7622"/>
                          <a:gd name="connsiteY2" fmla="*/ 4398 h 4837"/>
                          <a:gd name="connsiteX3" fmla="*/ 6597 w 7622"/>
                          <a:gd name="connsiteY3" fmla="*/ 4105 h 4837"/>
                          <a:gd name="connsiteX4" fmla="*/ 7476 w 7622"/>
                          <a:gd name="connsiteY4" fmla="*/ 3372 h 4837"/>
                          <a:gd name="connsiteX5" fmla="*/ 7623 w 7622"/>
                          <a:gd name="connsiteY5" fmla="*/ 2639 h 4837"/>
                          <a:gd name="connsiteX6" fmla="*/ 7476 w 7622"/>
                          <a:gd name="connsiteY6" fmla="*/ 1906 h 4837"/>
                          <a:gd name="connsiteX7" fmla="*/ 7476 w 7622"/>
                          <a:gd name="connsiteY7" fmla="*/ 1906 h 4837"/>
                          <a:gd name="connsiteX8" fmla="*/ 7476 w 7622"/>
                          <a:gd name="connsiteY8" fmla="*/ 1466 h 4837"/>
                          <a:gd name="connsiteX9" fmla="*/ 7183 w 7622"/>
                          <a:gd name="connsiteY9" fmla="*/ 880 h 4837"/>
                          <a:gd name="connsiteX10" fmla="*/ 6010 w 7622"/>
                          <a:gd name="connsiteY10" fmla="*/ 147 h 4837"/>
                          <a:gd name="connsiteX11" fmla="*/ 5424 w 7622"/>
                          <a:gd name="connsiteY11" fmla="*/ 0 h 4837"/>
                          <a:gd name="connsiteX12" fmla="*/ 4398 w 7622"/>
                          <a:gd name="connsiteY12" fmla="*/ 0 h 4837"/>
                          <a:gd name="connsiteX13" fmla="*/ 3958 w 7622"/>
                          <a:gd name="connsiteY13" fmla="*/ 147 h 4837"/>
                          <a:gd name="connsiteX14" fmla="*/ 3958 w 7622"/>
                          <a:gd name="connsiteY14" fmla="*/ 147 h 4837"/>
                          <a:gd name="connsiteX15" fmla="*/ 3225 w 7622"/>
                          <a:gd name="connsiteY15" fmla="*/ 293 h 4837"/>
                          <a:gd name="connsiteX16" fmla="*/ 3078 w 7622"/>
                          <a:gd name="connsiteY16" fmla="*/ 293 h 4837"/>
                          <a:gd name="connsiteX17" fmla="*/ 2785 w 7622"/>
                          <a:gd name="connsiteY17" fmla="*/ 293 h 4837"/>
                          <a:gd name="connsiteX18" fmla="*/ 2345 w 7622"/>
                          <a:gd name="connsiteY18" fmla="*/ 587 h 4837"/>
                          <a:gd name="connsiteX19" fmla="*/ 1613 w 7622"/>
                          <a:gd name="connsiteY19" fmla="*/ 880 h 4837"/>
                          <a:gd name="connsiteX20" fmla="*/ 880 w 7622"/>
                          <a:gd name="connsiteY20" fmla="*/ 1319 h 4837"/>
                          <a:gd name="connsiteX21" fmla="*/ 440 w 7622"/>
                          <a:gd name="connsiteY21" fmla="*/ 1612 h 4837"/>
                          <a:gd name="connsiteX22" fmla="*/ 147 w 7622"/>
                          <a:gd name="connsiteY22" fmla="*/ 2052 h 4837"/>
                          <a:gd name="connsiteX23" fmla="*/ 0 w 7622"/>
                          <a:gd name="connsiteY23" fmla="*/ 2492 h 4837"/>
                          <a:gd name="connsiteX24" fmla="*/ 147 w 7622"/>
                          <a:gd name="connsiteY24" fmla="*/ 3225 h 4837"/>
                          <a:gd name="connsiteX25" fmla="*/ 440 w 7622"/>
                          <a:gd name="connsiteY25" fmla="*/ 3665 h 4837"/>
                          <a:gd name="connsiteX26" fmla="*/ 880 w 7622"/>
                          <a:gd name="connsiteY26" fmla="*/ 4105 h 4837"/>
                          <a:gd name="connsiteX27" fmla="*/ 1466 w 7622"/>
                          <a:gd name="connsiteY27" fmla="*/ 4398 h 4837"/>
                          <a:gd name="connsiteX28" fmla="*/ 2492 w 7622"/>
                          <a:gd name="connsiteY28" fmla="*/ 4691 h 4837"/>
                          <a:gd name="connsiteX29" fmla="*/ 2932 w 7622"/>
                          <a:gd name="connsiteY29" fmla="*/ 4837 h 4837"/>
                          <a:gd name="connsiteX30" fmla="*/ 3958 w 7622"/>
                          <a:gd name="connsiteY30" fmla="*/ 4837 h 4837"/>
                          <a:gd name="connsiteX31" fmla="*/ 4251 w 7622"/>
                          <a:gd name="connsiteY31" fmla="*/ 4837 h 4837"/>
                          <a:gd name="connsiteX32" fmla="*/ 5131 w 7622"/>
                          <a:gd name="connsiteY32" fmla="*/ 4691 h 4837"/>
                          <a:gd name="connsiteX33" fmla="*/ 5424 w 7622"/>
                          <a:gd name="connsiteY33" fmla="*/ 4544 h 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22" h="4837">
                            <a:moveTo>
                              <a:pt x="5424" y="4544"/>
                            </a:moveTo>
                            <a:lnTo>
                              <a:pt x="5717" y="4398"/>
                            </a:lnTo>
                            <a:lnTo>
                              <a:pt x="5864" y="4398"/>
                            </a:lnTo>
                            <a:cubicBezTo>
                              <a:pt x="6157" y="4398"/>
                              <a:pt x="6450" y="4251"/>
                              <a:pt x="6597" y="4105"/>
                            </a:cubicBezTo>
                            <a:cubicBezTo>
                              <a:pt x="7036" y="3958"/>
                              <a:pt x="7330" y="3665"/>
                              <a:pt x="7476" y="3372"/>
                            </a:cubicBezTo>
                            <a:cubicBezTo>
                              <a:pt x="7623" y="3078"/>
                              <a:pt x="7623" y="2785"/>
                              <a:pt x="7623" y="2639"/>
                            </a:cubicBezTo>
                            <a:cubicBezTo>
                              <a:pt x="7623" y="2346"/>
                              <a:pt x="7476" y="2199"/>
                              <a:pt x="7476" y="1906"/>
                            </a:cubicBezTo>
                            <a:lnTo>
                              <a:pt x="7476" y="1906"/>
                            </a:lnTo>
                            <a:lnTo>
                              <a:pt x="7476" y="1466"/>
                            </a:lnTo>
                            <a:cubicBezTo>
                              <a:pt x="7476" y="1173"/>
                              <a:pt x="7330" y="1026"/>
                              <a:pt x="7183" y="880"/>
                            </a:cubicBezTo>
                            <a:cubicBezTo>
                              <a:pt x="6890" y="587"/>
                              <a:pt x="6597" y="293"/>
                              <a:pt x="6010" y="147"/>
                            </a:cubicBezTo>
                            <a:lnTo>
                              <a:pt x="5424" y="0"/>
                            </a:lnTo>
                            <a:cubicBezTo>
                              <a:pt x="5131" y="0"/>
                              <a:pt x="4691" y="0"/>
                              <a:pt x="4398" y="0"/>
                            </a:cubicBezTo>
                            <a:lnTo>
                              <a:pt x="3958" y="147"/>
                            </a:lnTo>
                            <a:lnTo>
                              <a:pt x="3958" y="147"/>
                            </a:lnTo>
                            <a:cubicBezTo>
                              <a:pt x="3811" y="147"/>
                              <a:pt x="3518" y="147"/>
                              <a:pt x="3225" y="293"/>
                            </a:cubicBezTo>
                            <a:lnTo>
                              <a:pt x="3078" y="293"/>
                            </a:lnTo>
                            <a:lnTo>
                              <a:pt x="2785" y="293"/>
                            </a:lnTo>
                            <a:cubicBezTo>
                              <a:pt x="2639" y="293"/>
                              <a:pt x="2492" y="440"/>
                              <a:pt x="2345" y="587"/>
                            </a:cubicBezTo>
                            <a:lnTo>
                              <a:pt x="1613" y="880"/>
                            </a:lnTo>
                            <a:lnTo>
                              <a:pt x="880" y="1319"/>
                            </a:lnTo>
                            <a:lnTo>
                              <a:pt x="440" y="1612"/>
                            </a:lnTo>
                            <a:lnTo>
                              <a:pt x="147" y="2052"/>
                            </a:lnTo>
                            <a:lnTo>
                              <a:pt x="0" y="2492"/>
                            </a:lnTo>
                            <a:cubicBezTo>
                              <a:pt x="0" y="2785"/>
                              <a:pt x="0" y="2932"/>
                              <a:pt x="147" y="3225"/>
                            </a:cubicBezTo>
                            <a:cubicBezTo>
                              <a:pt x="147" y="3372"/>
                              <a:pt x="293" y="3518"/>
                              <a:pt x="440" y="3665"/>
                            </a:cubicBezTo>
                            <a:cubicBezTo>
                              <a:pt x="586" y="3812"/>
                              <a:pt x="733" y="3958"/>
                              <a:pt x="880" y="4105"/>
                            </a:cubicBezTo>
                            <a:cubicBezTo>
                              <a:pt x="1026" y="4251"/>
                              <a:pt x="1173" y="4398"/>
                              <a:pt x="1466" y="4398"/>
                            </a:cubicBezTo>
                            <a:cubicBezTo>
                              <a:pt x="1759" y="4544"/>
                              <a:pt x="2052" y="4691"/>
                              <a:pt x="2492" y="4691"/>
                            </a:cubicBezTo>
                            <a:lnTo>
                              <a:pt x="2932" y="4837"/>
                            </a:lnTo>
                            <a:lnTo>
                              <a:pt x="3958" y="4837"/>
                            </a:lnTo>
                            <a:lnTo>
                              <a:pt x="4251" y="4837"/>
                            </a:lnTo>
                            <a:cubicBezTo>
                              <a:pt x="4544" y="4837"/>
                              <a:pt x="4838" y="4837"/>
                              <a:pt x="5131" y="4691"/>
                            </a:cubicBezTo>
                            <a:lnTo>
                              <a:pt x="5424" y="4544"/>
                            </a:ln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86" name="图形 2">
                        <a:extLst>
                          <a:ext uri="{FF2B5EF4-FFF2-40B4-BE49-F238E27FC236}">
                            <a16:creationId xmlns:a16="http://schemas.microsoft.com/office/drawing/2014/main" id="{F3160495-A14F-41A3-BE82-8C48322DAA48}"/>
                          </a:ext>
                        </a:extLst>
                      </p:cNvPr>
                      <p:cNvGrpSpPr/>
                      <p:nvPr/>
                    </p:nvGrpSpPr>
                    <p:grpSpPr>
                      <a:xfrm>
                        <a:off x="4965165" y="5667800"/>
                        <a:ext cx="5570" cy="4458"/>
                        <a:chOff x="4965165" y="5667800"/>
                        <a:chExt cx="5570" cy="4458"/>
                      </a:xfrm>
                      <a:solidFill>
                        <a:srgbClr val="769F4F"/>
                      </a:solidFill>
                    </p:grpSpPr>
                    <p:sp>
                      <p:nvSpPr>
                        <p:cNvPr id="887" name="任意多边形: 形状 886">
                          <a:extLst>
                            <a:ext uri="{FF2B5EF4-FFF2-40B4-BE49-F238E27FC236}">
                              <a16:creationId xmlns:a16="http://schemas.microsoft.com/office/drawing/2014/main" id="{C7363B5B-1E5E-4190-A5CE-32BB58412177}"/>
                            </a:ext>
                          </a:extLst>
                        </p:cNvPr>
                        <p:cNvSpPr/>
                        <p:nvPr/>
                      </p:nvSpPr>
                      <p:spPr>
                        <a:xfrm>
                          <a:off x="4965165" y="5667800"/>
                          <a:ext cx="5570" cy="4458"/>
                        </a:xfrm>
                        <a:custGeom>
                          <a:avLst/>
                          <a:gdLst>
                            <a:gd name="connsiteX0" fmla="*/ 4398 w 5570"/>
                            <a:gd name="connsiteY0" fmla="*/ 4251 h 4458"/>
                            <a:gd name="connsiteX1" fmla="*/ 4984 w 5570"/>
                            <a:gd name="connsiteY1" fmla="*/ 3078 h 4458"/>
                            <a:gd name="connsiteX2" fmla="*/ 4984 w 5570"/>
                            <a:gd name="connsiteY2" fmla="*/ 3078 h 4458"/>
                            <a:gd name="connsiteX3" fmla="*/ 5131 w 5570"/>
                            <a:gd name="connsiteY3" fmla="*/ 2932 h 4458"/>
                            <a:gd name="connsiteX4" fmla="*/ 4984 w 5570"/>
                            <a:gd name="connsiteY4" fmla="*/ 3078 h 4458"/>
                            <a:gd name="connsiteX5" fmla="*/ 4984 w 5570"/>
                            <a:gd name="connsiteY5" fmla="*/ 3078 h 4458"/>
                            <a:gd name="connsiteX6" fmla="*/ 5131 w 5570"/>
                            <a:gd name="connsiteY6" fmla="*/ 2932 h 4458"/>
                            <a:gd name="connsiteX7" fmla="*/ 5277 w 5570"/>
                            <a:gd name="connsiteY7" fmla="*/ 2639 h 4458"/>
                            <a:gd name="connsiteX8" fmla="*/ 5131 w 5570"/>
                            <a:gd name="connsiteY8" fmla="*/ 2932 h 4458"/>
                            <a:gd name="connsiteX9" fmla="*/ 5277 w 5570"/>
                            <a:gd name="connsiteY9" fmla="*/ 2785 h 4458"/>
                            <a:gd name="connsiteX10" fmla="*/ 5571 w 5570"/>
                            <a:gd name="connsiteY10" fmla="*/ 2199 h 4458"/>
                            <a:gd name="connsiteX11" fmla="*/ 5424 w 5570"/>
                            <a:gd name="connsiteY11" fmla="*/ 1612 h 4458"/>
                            <a:gd name="connsiteX12" fmla="*/ 5131 w 5570"/>
                            <a:gd name="connsiteY12" fmla="*/ 1026 h 4458"/>
                            <a:gd name="connsiteX13" fmla="*/ 4398 w 5570"/>
                            <a:gd name="connsiteY13" fmla="*/ 440 h 4458"/>
                            <a:gd name="connsiteX14" fmla="*/ 4251 w 5570"/>
                            <a:gd name="connsiteY14" fmla="*/ 440 h 4458"/>
                            <a:gd name="connsiteX15" fmla="*/ 3958 w 5570"/>
                            <a:gd name="connsiteY15" fmla="*/ 293 h 4458"/>
                            <a:gd name="connsiteX16" fmla="*/ 3665 w 5570"/>
                            <a:gd name="connsiteY16" fmla="*/ 147 h 4458"/>
                            <a:gd name="connsiteX17" fmla="*/ 3518 w 5570"/>
                            <a:gd name="connsiteY17" fmla="*/ 147 h 4458"/>
                            <a:gd name="connsiteX18" fmla="*/ 2785 w 5570"/>
                            <a:gd name="connsiteY18" fmla="*/ 0 h 4458"/>
                            <a:gd name="connsiteX19" fmla="*/ 1466 w 5570"/>
                            <a:gd name="connsiteY19" fmla="*/ 293 h 4458"/>
                            <a:gd name="connsiteX20" fmla="*/ 1026 w 5570"/>
                            <a:gd name="connsiteY20" fmla="*/ 587 h 4458"/>
                            <a:gd name="connsiteX21" fmla="*/ 880 w 5570"/>
                            <a:gd name="connsiteY21" fmla="*/ 733 h 4458"/>
                            <a:gd name="connsiteX22" fmla="*/ 733 w 5570"/>
                            <a:gd name="connsiteY22" fmla="*/ 880 h 4458"/>
                            <a:gd name="connsiteX23" fmla="*/ 586 w 5570"/>
                            <a:gd name="connsiteY23" fmla="*/ 1026 h 4458"/>
                            <a:gd name="connsiteX24" fmla="*/ 293 w 5570"/>
                            <a:gd name="connsiteY24" fmla="*/ 1466 h 4458"/>
                            <a:gd name="connsiteX25" fmla="*/ 147 w 5570"/>
                            <a:gd name="connsiteY25" fmla="*/ 1612 h 4458"/>
                            <a:gd name="connsiteX26" fmla="*/ 0 w 5570"/>
                            <a:gd name="connsiteY26" fmla="*/ 2199 h 4458"/>
                            <a:gd name="connsiteX27" fmla="*/ 147 w 5570"/>
                            <a:gd name="connsiteY27" fmla="*/ 2932 h 4458"/>
                            <a:gd name="connsiteX28" fmla="*/ 440 w 5570"/>
                            <a:gd name="connsiteY28" fmla="*/ 3372 h 4458"/>
                            <a:gd name="connsiteX29" fmla="*/ 1173 w 5570"/>
                            <a:gd name="connsiteY29" fmla="*/ 3958 h 4458"/>
                            <a:gd name="connsiteX30" fmla="*/ 1759 w 5570"/>
                            <a:gd name="connsiteY30" fmla="*/ 4251 h 4458"/>
                            <a:gd name="connsiteX31" fmla="*/ 2639 w 5570"/>
                            <a:gd name="connsiteY31" fmla="*/ 4398 h 4458"/>
                            <a:gd name="connsiteX32" fmla="*/ 3225 w 5570"/>
                            <a:gd name="connsiteY32" fmla="*/ 4398 h 4458"/>
                            <a:gd name="connsiteX33" fmla="*/ 4398 w 5570"/>
                            <a:gd name="connsiteY33" fmla="*/ 4251 h 4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570" h="4458">
                              <a:moveTo>
                                <a:pt x="4398" y="4251"/>
                              </a:moveTo>
                              <a:cubicBezTo>
                                <a:pt x="4691" y="3958"/>
                                <a:pt x="4984" y="3518"/>
                                <a:pt x="4984" y="3078"/>
                              </a:cubicBezTo>
                              <a:lnTo>
                                <a:pt x="4984" y="3078"/>
                              </a:lnTo>
                              <a:lnTo>
                                <a:pt x="5131" y="2932"/>
                              </a:lnTo>
                              <a:lnTo>
                                <a:pt x="4984" y="3078"/>
                              </a:lnTo>
                              <a:lnTo>
                                <a:pt x="4984" y="3078"/>
                              </a:lnTo>
                              <a:lnTo>
                                <a:pt x="5131" y="2932"/>
                              </a:lnTo>
                              <a:lnTo>
                                <a:pt x="5277" y="2639"/>
                              </a:lnTo>
                              <a:lnTo>
                                <a:pt x="5131" y="2932"/>
                              </a:lnTo>
                              <a:lnTo>
                                <a:pt x="5277" y="2785"/>
                              </a:lnTo>
                              <a:cubicBezTo>
                                <a:pt x="5424" y="2639"/>
                                <a:pt x="5571" y="2346"/>
                                <a:pt x="5571" y="2199"/>
                              </a:cubicBezTo>
                              <a:cubicBezTo>
                                <a:pt x="5571" y="2052"/>
                                <a:pt x="5571" y="1906"/>
                                <a:pt x="5424" y="1612"/>
                              </a:cubicBezTo>
                              <a:cubicBezTo>
                                <a:pt x="5424" y="1466"/>
                                <a:pt x="5277" y="1319"/>
                                <a:pt x="5131" y="1026"/>
                              </a:cubicBezTo>
                              <a:cubicBezTo>
                                <a:pt x="4984" y="733"/>
                                <a:pt x="4691" y="587"/>
                                <a:pt x="4398" y="440"/>
                              </a:cubicBezTo>
                              <a:lnTo>
                                <a:pt x="4251" y="440"/>
                              </a:lnTo>
                              <a:lnTo>
                                <a:pt x="3958" y="293"/>
                              </a:lnTo>
                              <a:cubicBezTo>
                                <a:pt x="3812" y="293"/>
                                <a:pt x="3812" y="293"/>
                                <a:pt x="3665" y="147"/>
                              </a:cubicBezTo>
                              <a:lnTo>
                                <a:pt x="3518" y="147"/>
                              </a:lnTo>
                              <a:cubicBezTo>
                                <a:pt x="3225" y="147"/>
                                <a:pt x="2932" y="147"/>
                                <a:pt x="2785" y="0"/>
                              </a:cubicBezTo>
                              <a:cubicBezTo>
                                <a:pt x="2345" y="0"/>
                                <a:pt x="1906" y="0"/>
                                <a:pt x="1466" y="293"/>
                              </a:cubicBezTo>
                              <a:cubicBezTo>
                                <a:pt x="1319" y="293"/>
                                <a:pt x="1026" y="587"/>
                                <a:pt x="1026" y="587"/>
                              </a:cubicBezTo>
                              <a:lnTo>
                                <a:pt x="880" y="733"/>
                              </a:lnTo>
                              <a:lnTo>
                                <a:pt x="733" y="880"/>
                              </a:lnTo>
                              <a:lnTo>
                                <a:pt x="586" y="1026"/>
                              </a:lnTo>
                              <a:cubicBezTo>
                                <a:pt x="293" y="1319"/>
                                <a:pt x="293" y="1319"/>
                                <a:pt x="293" y="1466"/>
                              </a:cubicBezTo>
                              <a:lnTo>
                                <a:pt x="147" y="1612"/>
                              </a:lnTo>
                              <a:cubicBezTo>
                                <a:pt x="0" y="1759"/>
                                <a:pt x="0" y="2052"/>
                                <a:pt x="0" y="2199"/>
                              </a:cubicBezTo>
                              <a:cubicBezTo>
                                <a:pt x="0" y="2492"/>
                                <a:pt x="0" y="2639"/>
                                <a:pt x="147" y="2932"/>
                              </a:cubicBezTo>
                              <a:lnTo>
                                <a:pt x="440" y="3372"/>
                              </a:lnTo>
                              <a:cubicBezTo>
                                <a:pt x="586" y="3665"/>
                                <a:pt x="880" y="3812"/>
                                <a:pt x="1173" y="3958"/>
                              </a:cubicBezTo>
                              <a:cubicBezTo>
                                <a:pt x="1319" y="4105"/>
                                <a:pt x="1466" y="4105"/>
                                <a:pt x="1759" y="4251"/>
                              </a:cubicBezTo>
                              <a:cubicBezTo>
                                <a:pt x="2052" y="4398"/>
                                <a:pt x="2345" y="4398"/>
                                <a:pt x="2639" y="4398"/>
                              </a:cubicBezTo>
                              <a:lnTo>
                                <a:pt x="3225" y="4398"/>
                              </a:lnTo>
                              <a:cubicBezTo>
                                <a:pt x="3812" y="4544"/>
                                <a:pt x="4105" y="4398"/>
                                <a:pt x="4398" y="4251"/>
                              </a:cubicBezTo>
                              <a:close/>
                            </a:path>
                          </a:pathLst>
                        </a:custGeom>
                        <a:solidFill>
                          <a:srgbClr val="769F4F"/>
                        </a:solidFill>
                        <a:ln w="14633" cap="flat">
                          <a:noFill/>
                          <a:prstDash val="solid"/>
                          <a:miter/>
                        </a:ln>
                      </p:spPr>
                      <p:txBody>
                        <a:bodyPr rtlCol="0" anchor="ctr"/>
                        <a:lstStyle/>
                        <a:p>
                          <a:endParaRPr lang="zh-CN" altLang="en-US"/>
                        </a:p>
                      </p:txBody>
                    </p:sp>
                    <p:sp>
                      <p:nvSpPr>
                        <p:cNvPr id="888" name="任意多边形: 形状 887">
                          <a:extLst>
                            <a:ext uri="{FF2B5EF4-FFF2-40B4-BE49-F238E27FC236}">
                              <a16:creationId xmlns:a16="http://schemas.microsoft.com/office/drawing/2014/main" id="{A1E1FD30-59C3-4E24-B4B9-12FE4FAEC21C}"/>
                            </a:ext>
                          </a:extLst>
                        </p:cNvPr>
                        <p:cNvSpPr/>
                        <p:nvPr/>
                      </p:nvSpPr>
                      <p:spPr>
                        <a:xfrm>
                          <a:off x="4970296" y="5670732"/>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889" name="任意多边形: 形状 888">
                        <a:extLst>
                          <a:ext uri="{FF2B5EF4-FFF2-40B4-BE49-F238E27FC236}">
                            <a16:creationId xmlns:a16="http://schemas.microsoft.com/office/drawing/2014/main" id="{677969CA-6B6F-492D-9DA7-AB33968CDCDB}"/>
                          </a:ext>
                        </a:extLst>
                      </p:cNvPr>
                      <p:cNvSpPr/>
                      <p:nvPr/>
                    </p:nvSpPr>
                    <p:spPr>
                      <a:xfrm>
                        <a:off x="4852727" y="5690640"/>
                        <a:ext cx="8530" cy="4976"/>
                      </a:xfrm>
                      <a:custGeom>
                        <a:avLst/>
                        <a:gdLst>
                          <a:gd name="connsiteX0" fmla="*/ 4398 w 8530"/>
                          <a:gd name="connsiteY0" fmla="*/ 4426 h 4976"/>
                          <a:gd name="connsiteX1" fmla="*/ 5571 w 8530"/>
                          <a:gd name="connsiteY1" fmla="*/ 4573 h 4976"/>
                          <a:gd name="connsiteX2" fmla="*/ 6597 w 8530"/>
                          <a:gd name="connsiteY2" fmla="*/ 4426 h 4976"/>
                          <a:gd name="connsiteX3" fmla="*/ 7036 w 8530"/>
                          <a:gd name="connsiteY3" fmla="*/ 4280 h 4976"/>
                          <a:gd name="connsiteX4" fmla="*/ 7916 w 8530"/>
                          <a:gd name="connsiteY4" fmla="*/ 3840 h 4976"/>
                          <a:gd name="connsiteX5" fmla="*/ 8356 w 8530"/>
                          <a:gd name="connsiteY5" fmla="*/ 3401 h 4976"/>
                          <a:gd name="connsiteX6" fmla="*/ 8502 w 8530"/>
                          <a:gd name="connsiteY6" fmla="*/ 2814 h 4976"/>
                          <a:gd name="connsiteX7" fmla="*/ 8502 w 8530"/>
                          <a:gd name="connsiteY7" fmla="*/ 2667 h 4976"/>
                          <a:gd name="connsiteX8" fmla="*/ 7623 w 8530"/>
                          <a:gd name="connsiteY8" fmla="*/ 762 h 4976"/>
                          <a:gd name="connsiteX9" fmla="*/ 5277 w 8530"/>
                          <a:gd name="connsiteY9" fmla="*/ 29 h 4976"/>
                          <a:gd name="connsiteX10" fmla="*/ 4984 w 8530"/>
                          <a:gd name="connsiteY10" fmla="*/ 29 h 4976"/>
                          <a:gd name="connsiteX11" fmla="*/ 4105 w 8530"/>
                          <a:gd name="connsiteY11" fmla="*/ 469 h 4976"/>
                          <a:gd name="connsiteX12" fmla="*/ 3518 w 8530"/>
                          <a:gd name="connsiteY12" fmla="*/ 322 h 4976"/>
                          <a:gd name="connsiteX13" fmla="*/ 2492 w 8530"/>
                          <a:gd name="connsiteY13" fmla="*/ 322 h 4976"/>
                          <a:gd name="connsiteX14" fmla="*/ 1319 w 8530"/>
                          <a:gd name="connsiteY14" fmla="*/ 469 h 4976"/>
                          <a:gd name="connsiteX15" fmla="*/ 880 w 8530"/>
                          <a:gd name="connsiteY15" fmla="*/ 615 h 4976"/>
                          <a:gd name="connsiteX16" fmla="*/ 440 w 8530"/>
                          <a:gd name="connsiteY16" fmla="*/ 908 h 4976"/>
                          <a:gd name="connsiteX17" fmla="*/ 147 w 8530"/>
                          <a:gd name="connsiteY17" fmla="*/ 1201 h 4976"/>
                          <a:gd name="connsiteX18" fmla="*/ 0 w 8530"/>
                          <a:gd name="connsiteY18" fmla="*/ 1788 h 4976"/>
                          <a:gd name="connsiteX19" fmla="*/ 293 w 8530"/>
                          <a:gd name="connsiteY19" fmla="*/ 2667 h 4976"/>
                          <a:gd name="connsiteX20" fmla="*/ 1319 w 8530"/>
                          <a:gd name="connsiteY20" fmla="*/ 3694 h 4976"/>
                          <a:gd name="connsiteX21" fmla="*/ 1759 w 8530"/>
                          <a:gd name="connsiteY21" fmla="*/ 3987 h 4976"/>
                          <a:gd name="connsiteX22" fmla="*/ 2052 w 8530"/>
                          <a:gd name="connsiteY22" fmla="*/ 4426 h 4976"/>
                          <a:gd name="connsiteX23" fmla="*/ 2785 w 8530"/>
                          <a:gd name="connsiteY23" fmla="*/ 4866 h 4976"/>
                          <a:gd name="connsiteX24" fmla="*/ 3811 w 8530"/>
                          <a:gd name="connsiteY24" fmla="*/ 4866 h 4976"/>
                          <a:gd name="connsiteX25" fmla="*/ 4398 w 8530"/>
                          <a:gd name="connsiteY25" fmla="*/ 4426 h 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530" h="4976">
                            <a:moveTo>
                              <a:pt x="4398" y="4426"/>
                            </a:moveTo>
                            <a:cubicBezTo>
                              <a:pt x="4838" y="4426"/>
                              <a:pt x="5131" y="4573"/>
                              <a:pt x="5571" y="4573"/>
                            </a:cubicBezTo>
                            <a:cubicBezTo>
                              <a:pt x="5864" y="4573"/>
                              <a:pt x="6304" y="4426"/>
                              <a:pt x="6597" y="4426"/>
                            </a:cubicBezTo>
                            <a:lnTo>
                              <a:pt x="7036" y="4280"/>
                            </a:lnTo>
                            <a:cubicBezTo>
                              <a:pt x="7330" y="4133"/>
                              <a:pt x="7623" y="3987"/>
                              <a:pt x="7916" y="3840"/>
                            </a:cubicBezTo>
                            <a:cubicBezTo>
                              <a:pt x="8063" y="3694"/>
                              <a:pt x="8209" y="3694"/>
                              <a:pt x="8356" y="3401"/>
                            </a:cubicBezTo>
                            <a:cubicBezTo>
                              <a:pt x="8502" y="3254"/>
                              <a:pt x="8502" y="3107"/>
                              <a:pt x="8502" y="2814"/>
                            </a:cubicBezTo>
                            <a:lnTo>
                              <a:pt x="8502" y="2667"/>
                            </a:lnTo>
                            <a:cubicBezTo>
                              <a:pt x="8649" y="1935"/>
                              <a:pt x="8209" y="1201"/>
                              <a:pt x="7623" y="762"/>
                            </a:cubicBezTo>
                            <a:cubicBezTo>
                              <a:pt x="7036" y="322"/>
                              <a:pt x="6157" y="-118"/>
                              <a:pt x="5277" y="29"/>
                            </a:cubicBezTo>
                            <a:lnTo>
                              <a:pt x="4984" y="29"/>
                            </a:lnTo>
                            <a:cubicBezTo>
                              <a:pt x="4544" y="29"/>
                              <a:pt x="4398" y="176"/>
                              <a:pt x="4105" y="469"/>
                            </a:cubicBezTo>
                            <a:lnTo>
                              <a:pt x="3518" y="322"/>
                            </a:lnTo>
                            <a:cubicBezTo>
                              <a:pt x="3225" y="322"/>
                              <a:pt x="2785" y="322"/>
                              <a:pt x="2492" y="322"/>
                            </a:cubicBezTo>
                            <a:lnTo>
                              <a:pt x="1319" y="469"/>
                            </a:lnTo>
                            <a:lnTo>
                              <a:pt x="880" y="615"/>
                            </a:lnTo>
                            <a:lnTo>
                              <a:pt x="440" y="908"/>
                            </a:lnTo>
                            <a:lnTo>
                              <a:pt x="147" y="1201"/>
                            </a:lnTo>
                            <a:cubicBezTo>
                              <a:pt x="0" y="1348"/>
                              <a:pt x="0" y="1642"/>
                              <a:pt x="0" y="1788"/>
                            </a:cubicBezTo>
                            <a:cubicBezTo>
                              <a:pt x="0" y="2081"/>
                              <a:pt x="147" y="2374"/>
                              <a:pt x="293" y="2667"/>
                            </a:cubicBezTo>
                            <a:cubicBezTo>
                              <a:pt x="586" y="3107"/>
                              <a:pt x="880" y="3401"/>
                              <a:pt x="1319" y="3694"/>
                            </a:cubicBezTo>
                            <a:lnTo>
                              <a:pt x="1759" y="3987"/>
                            </a:lnTo>
                            <a:cubicBezTo>
                              <a:pt x="1759" y="4133"/>
                              <a:pt x="1906" y="4280"/>
                              <a:pt x="2052" y="4426"/>
                            </a:cubicBezTo>
                            <a:cubicBezTo>
                              <a:pt x="2199" y="4573"/>
                              <a:pt x="2492" y="4866"/>
                              <a:pt x="2785" y="4866"/>
                            </a:cubicBezTo>
                            <a:cubicBezTo>
                              <a:pt x="3078" y="5013"/>
                              <a:pt x="3518" y="5013"/>
                              <a:pt x="3811" y="4866"/>
                            </a:cubicBezTo>
                            <a:lnTo>
                              <a:pt x="4398" y="4426"/>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0" name="任意多边形: 形状 889">
                        <a:extLst>
                          <a:ext uri="{FF2B5EF4-FFF2-40B4-BE49-F238E27FC236}">
                            <a16:creationId xmlns:a16="http://schemas.microsoft.com/office/drawing/2014/main" id="{76F79070-96C9-4D36-BDA9-F526D72F2CAA}"/>
                          </a:ext>
                        </a:extLst>
                      </p:cNvPr>
                      <p:cNvSpPr/>
                      <p:nvPr/>
                    </p:nvSpPr>
                    <p:spPr>
                      <a:xfrm>
                        <a:off x="4907847" y="5714323"/>
                        <a:ext cx="20388" cy="9566"/>
                      </a:xfrm>
                      <a:custGeom>
                        <a:avLst/>
                        <a:gdLst>
                          <a:gd name="connsiteX0" fmla="*/ 3225 w 20388"/>
                          <a:gd name="connsiteY0" fmla="*/ 9182 h 9566"/>
                          <a:gd name="connsiteX1" fmla="*/ 0 w 20388"/>
                          <a:gd name="connsiteY1" fmla="*/ 5957 h 9566"/>
                          <a:gd name="connsiteX2" fmla="*/ 1613 w 20388"/>
                          <a:gd name="connsiteY2" fmla="*/ 2732 h 9566"/>
                          <a:gd name="connsiteX3" fmla="*/ 10262 w 20388"/>
                          <a:gd name="connsiteY3" fmla="*/ 240 h 9566"/>
                          <a:gd name="connsiteX4" fmla="*/ 18911 w 20388"/>
                          <a:gd name="connsiteY4" fmla="*/ 533 h 9566"/>
                          <a:gd name="connsiteX5" fmla="*/ 20230 w 20388"/>
                          <a:gd name="connsiteY5" fmla="*/ 2439 h 9566"/>
                          <a:gd name="connsiteX6" fmla="*/ 19057 w 20388"/>
                          <a:gd name="connsiteY6" fmla="*/ 4052 h 9566"/>
                          <a:gd name="connsiteX7" fmla="*/ 18618 w 20388"/>
                          <a:gd name="connsiteY7" fmla="*/ 4345 h 9566"/>
                          <a:gd name="connsiteX8" fmla="*/ 18031 w 20388"/>
                          <a:gd name="connsiteY8" fmla="*/ 5811 h 9566"/>
                          <a:gd name="connsiteX9" fmla="*/ 10701 w 20388"/>
                          <a:gd name="connsiteY9" fmla="*/ 8889 h 9566"/>
                          <a:gd name="connsiteX10" fmla="*/ 3225 w 20388"/>
                          <a:gd name="connsiteY10" fmla="*/ 9182 h 9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88" h="9566">
                            <a:moveTo>
                              <a:pt x="3225" y="9182"/>
                            </a:moveTo>
                            <a:cubicBezTo>
                              <a:pt x="1613" y="8596"/>
                              <a:pt x="147" y="7570"/>
                              <a:pt x="0" y="5957"/>
                            </a:cubicBezTo>
                            <a:cubicBezTo>
                              <a:pt x="0" y="4785"/>
                              <a:pt x="586" y="3612"/>
                              <a:pt x="1613" y="2732"/>
                            </a:cubicBezTo>
                            <a:cubicBezTo>
                              <a:pt x="3812" y="973"/>
                              <a:pt x="7330" y="533"/>
                              <a:pt x="10262" y="240"/>
                            </a:cubicBezTo>
                            <a:cubicBezTo>
                              <a:pt x="13047" y="-53"/>
                              <a:pt x="16272" y="-200"/>
                              <a:pt x="18911" y="533"/>
                            </a:cubicBezTo>
                            <a:cubicBezTo>
                              <a:pt x="19644" y="680"/>
                              <a:pt x="20817" y="1559"/>
                              <a:pt x="20230" y="2439"/>
                            </a:cubicBezTo>
                            <a:lnTo>
                              <a:pt x="19057" y="4052"/>
                            </a:lnTo>
                            <a:cubicBezTo>
                              <a:pt x="18911" y="4198"/>
                              <a:pt x="18764" y="4198"/>
                              <a:pt x="18618" y="4345"/>
                            </a:cubicBezTo>
                            <a:cubicBezTo>
                              <a:pt x="18618" y="4931"/>
                              <a:pt x="18618" y="5371"/>
                              <a:pt x="18031" y="5811"/>
                            </a:cubicBezTo>
                            <a:cubicBezTo>
                              <a:pt x="16126" y="7423"/>
                              <a:pt x="13047" y="8156"/>
                              <a:pt x="10701" y="8889"/>
                            </a:cubicBezTo>
                            <a:cubicBezTo>
                              <a:pt x="8209" y="9476"/>
                              <a:pt x="5424" y="9915"/>
                              <a:pt x="3225" y="918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1" name="任意多边形: 形状 890">
                        <a:extLst>
                          <a:ext uri="{FF2B5EF4-FFF2-40B4-BE49-F238E27FC236}">
                            <a16:creationId xmlns:a16="http://schemas.microsoft.com/office/drawing/2014/main" id="{4272DEEB-FC58-4C86-BE42-A51AC9D2E242}"/>
                          </a:ext>
                        </a:extLst>
                      </p:cNvPr>
                      <p:cNvSpPr/>
                      <p:nvPr/>
                    </p:nvSpPr>
                    <p:spPr>
                      <a:xfrm>
                        <a:off x="4770048" y="5738898"/>
                        <a:ext cx="4984" cy="3664"/>
                      </a:xfrm>
                      <a:custGeom>
                        <a:avLst/>
                        <a:gdLst>
                          <a:gd name="connsiteX0" fmla="*/ 4251 w 4984"/>
                          <a:gd name="connsiteY0" fmla="*/ 3518 h 3664"/>
                          <a:gd name="connsiteX1" fmla="*/ 4691 w 4984"/>
                          <a:gd name="connsiteY1" fmla="*/ 2932 h 3664"/>
                          <a:gd name="connsiteX2" fmla="*/ 4691 w 4984"/>
                          <a:gd name="connsiteY2" fmla="*/ 2785 h 3664"/>
                          <a:gd name="connsiteX3" fmla="*/ 4691 w 4984"/>
                          <a:gd name="connsiteY3" fmla="*/ 2785 h 3664"/>
                          <a:gd name="connsiteX4" fmla="*/ 4838 w 4984"/>
                          <a:gd name="connsiteY4" fmla="*/ 2492 h 3664"/>
                          <a:gd name="connsiteX5" fmla="*/ 4838 w 4984"/>
                          <a:gd name="connsiteY5" fmla="*/ 2492 h 3664"/>
                          <a:gd name="connsiteX6" fmla="*/ 4984 w 4984"/>
                          <a:gd name="connsiteY6" fmla="*/ 2052 h 3664"/>
                          <a:gd name="connsiteX7" fmla="*/ 4691 w 4984"/>
                          <a:gd name="connsiteY7" fmla="*/ 1319 h 3664"/>
                          <a:gd name="connsiteX8" fmla="*/ 4105 w 4984"/>
                          <a:gd name="connsiteY8" fmla="*/ 880 h 3664"/>
                          <a:gd name="connsiteX9" fmla="*/ 3665 w 4984"/>
                          <a:gd name="connsiteY9" fmla="*/ 586 h 3664"/>
                          <a:gd name="connsiteX10" fmla="*/ 3372 w 4984"/>
                          <a:gd name="connsiteY10" fmla="*/ 440 h 3664"/>
                          <a:gd name="connsiteX11" fmla="*/ 3372 w 4984"/>
                          <a:gd name="connsiteY11" fmla="*/ 440 h 3664"/>
                          <a:gd name="connsiteX12" fmla="*/ 2785 w 4984"/>
                          <a:gd name="connsiteY12" fmla="*/ 146 h 3664"/>
                          <a:gd name="connsiteX13" fmla="*/ 1906 w 4984"/>
                          <a:gd name="connsiteY13" fmla="*/ 0 h 3664"/>
                          <a:gd name="connsiteX14" fmla="*/ 1026 w 4984"/>
                          <a:gd name="connsiteY14" fmla="*/ 0 h 3664"/>
                          <a:gd name="connsiteX15" fmla="*/ 440 w 4984"/>
                          <a:gd name="connsiteY15" fmla="*/ 440 h 3664"/>
                          <a:gd name="connsiteX16" fmla="*/ 0 w 4984"/>
                          <a:gd name="connsiteY16" fmla="*/ 1026 h 3664"/>
                          <a:gd name="connsiteX17" fmla="*/ 0 w 4984"/>
                          <a:gd name="connsiteY17" fmla="*/ 1759 h 3664"/>
                          <a:gd name="connsiteX18" fmla="*/ 293 w 4984"/>
                          <a:gd name="connsiteY18" fmla="*/ 2492 h 3664"/>
                          <a:gd name="connsiteX19" fmla="*/ 733 w 4984"/>
                          <a:gd name="connsiteY19" fmla="*/ 2932 h 3664"/>
                          <a:gd name="connsiteX20" fmla="*/ 1759 w 4984"/>
                          <a:gd name="connsiteY20" fmla="*/ 3518 h 3664"/>
                          <a:gd name="connsiteX21" fmla="*/ 2345 w 4984"/>
                          <a:gd name="connsiteY21" fmla="*/ 3665 h 3664"/>
                          <a:gd name="connsiteX22" fmla="*/ 3518 w 4984"/>
                          <a:gd name="connsiteY22" fmla="*/ 3665 h 3664"/>
                          <a:gd name="connsiteX23" fmla="*/ 4251 w 4984"/>
                          <a:gd name="connsiteY23" fmla="*/ 3518 h 3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84" h="3664">
                            <a:moveTo>
                              <a:pt x="4251" y="3518"/>
                            </a:moveTo>
                            <a:cubicBezTo>
                              <a:pt x="4544" y="3371"/>
                              <a:pt x="4691" y="3225"/>
                              <a:pt x="4691" y="2932"/>
                            </a:cubicBezTo>
                            <a:cubicBezTo>
                              <a:pt x="4691" y="2932"/>
                              <a:pt x="4691" y="2785"/>
                              <a:pt x="4691" y="2785"/>
                            </a:cubicBezTo>
                            <a:lnTo>
                              <a:pt x="4691" y="2785"/>
                            </a:lnTo>
                            <a:lnTo>
                              <a:pt x="4838" y="2492"/>
                            </a:lnTo>
                            <a:lnTo>
                              <a:pt x="4838" y="2492"/>
                            </a:lnTo>
                            <a:cubicBezTo>
                              <a:pt x="4838" y="2346"/>
                              <a:pt x="4984" y="2199"/>
                              <a:pt x="4984" y="2052"/>
                            </a:cubicBezTo>
                            <a:cubicBezTo>
                              <a:pt x="4984" y="1759"/>
                              <a:pt x="4838" y="1612"/>
                              <a:pt x="4691" y="1319"/>
                            </a:cubicBezTo>
                            <a:cubicBezTo>
                              <a:pt x="4398" y="1026"/>
                              <a:pt x="4398" y="1026"/>
                              <a:pt x="4105" y="880"/>
                            </a:cubicBezTo>
                            <a:cubicBezTo>
                              <a:pt x="3958" y="733"/>
                              <a:pt x="3811" y="733"/>
                              <a:pt x="3665" y="586"/>
                            </a:cubicBezTo>
                            <a:lnTo>
                              <a:pt x="3372" y="440"/>
                            </a:lnTo>
                            <a:lnTo>
                              <a:pt x="3372" y="440"/>
                            </a:lnTo>
                            <a:lnTo>
                              <a:pt x="2785" y="146"/>
                            </a:lnTo>
                            <a:cubicBezTo>
                              <a:pt x="2492" y="0"/>
                              <a:pt x="2199" y="0"/>
                              <a:pt x="1906" y="0"/>
                            </a:cubicBezTo>
                            <a:cubicBezTo>
                              <a:pt x="1613" y="0"/>
                              <a:pt x="1319" y="0"/>
                              <a:pt x="1026" y="0"/>
                            </a:cubicBezTo>
                            <a:cubicBezTo>
                              <a:pt x="733" y="0"/>
                              <a:pt x="586" y="146"/>
                              <a:pt x="440" y="440"/>
                            </a:cubicBezTo>
                            <a:cubicBezTo>
                              <a:pt x="293" y="586"/>
                              <a:pt x="147" y="733"/>
                              <a:pt x="0" y="1026"/>
                            </a:cubicBezTo>
                            <a:cubicBezTo>
                              <a:pt x="0" y="1319"/>
                              <a:pt x="0" y="1466"/>
                              <a:pt x="0" y="1759"/>
                            </a:cubicBezTo>
                            <a:cubicBezTo>
                              <a:pt x="0" y="2052"/>
                              <a:pt x="147" y="2199"/>
                              <a:pt x="293" y="2492"/>
                            </a:cubicBezTo>
                            <a:lnTo>
                              <a:pt x="733" y="2932"/>
                            </a:lnTo>
                            <a:cubicBezTo>
                              <a:pt x="1026" y="3225"/>
                              <a:pt x="1466" y="3371"/>
                              <a:pt x="1759" y="3518"/>
                            </a:cubicBezTo>
                            <a:lnTo>
                              <a:pt x="2345" y="3665"/>
                            </a:lnTo>
                            <a:cubicBezTo>
                              <a:pt x="2785" y="3665"/>
                              <a:pt x="3078" y="3665"/>
                              <a:pt x="3518" y="3665"/>
                            </a:cubicBezTo>
                            <a:lnTo>
                              <a:pt x="4251" y="3518"/>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2" name="任意多边形: 形状 891">
                        <a:extLst>
                          <a:ext uri="{FF2B5EF4-FFF2-40B4-BE49-F238E27FC236}">
                            <a16:creationId xmlns:a16="http://schemas.microsoft.com/office/drawing/2014/main" id="{23321B41-1607-4A18-AC4A-031A32EA1944}"/>
                          </a:ext>
                        </a:extLst>
                      </p:cNvPr>
                      <p:cNvSpPr/>
                      <p:nvPr/>
                    </p:nvSpPr>
                    <p:spPr>
                      <a:xfrm>
                        <a:off x="4749521" y="5700197"/>
                        <a:ext cx="8273" cy="5717"/>
                      </a:xfrm>
                      <a:custGeom>
                        <a:avLst/>
                        <a:gdLst>
                          <a:gd name="connsiteX0" fmla="*/ 5281 w 8273"/>
                          <a:gd name="connsiteY0" fmla="*/ 5424 h 5717"/>
                          <a:gd name="connsiteX1" fmla="*/ 5721 w 8273"/>
                          <a:gd name="connsiteY1" fmla="*/ 5131 h 5717"/>
                          <a:gd name="connsiteX2" fmla="*/ 6160 w 8273"/>
                          <a:gd name="connsiteY2" fmla="*/ 4544 h 5717"/>
                          <a:gd name="connsiteX3" fmla="*/ 6160 w 8273"/>
                          <a:gd name="connsiteY3" fmla="*/ 4105 h 5717"/>
                          <a:gd name="connsiteX4" fmla="*/ 7333 w 8273"/>
                          <a:gd name="connsiteY4" fmla="*/ 3812 h 5717"/>
                          <a:gd name="connsiteX5" fmla="*/ 8066 w 8273"/>
                          <a:gd name="connsiteY5" fmla="*/ 3372 h 5717"/>
                          <a:gd name="connsiteX6" fmla="*/ 8213 w 8273"/>
                          <a:gd name="connsiteY6" fmla="*/ 2639 h 5717"/>
                          <a:gd name="connsiteX7" fmla="*/ 7040 w 8273"/>
                          <a:gd name="connsiteY7" fmla="*/ 1026 h 5717"/>
                          <a:gd name="connsiteX8" fmla="*/ 5574 w 8273"/>
                          <a:gd name="connsiteY8" fmla="*/ 293 h 5717"/>
                          <a:gd name="connsiteX9" fmla="*/ 3815 w 8273"/>
                          <a:gd name="connsiteY9" fmla="*/ 0 h 5717"/>
                          <a:gd name="connsiteX10" fmla="*/ 2496 w 8273"/>
                          <a:gd name="connsiteY10" fmla="*/ 147 h 5717"/>
                          <a:gd name="connsiteX11" fmla="*/ 1176 w 8273"/>
                          <a:gd name="connsiteY11" fmla="*/ 587 h 5717"/>
                          <a:gd name="connsiteX12" fmla="*/ 590 w 8273"/>
                          <a:gd name="connsiteY12" fmla="*/ 3519 h 5717"/>
                          <a:gd name="connsiteX13" fmla="*/ 883 w 8273"/>
                          <a:gd name="connsiteY13" fmla="*/ 3958 h 5717"/>
                          <a:gd name="connsiteX14" fmla="*/ 883 w 8273"/>
                          <a:gd name="connsiteY14" fmla="*/ 3958 h 5717"/>
                          <a:gd name="connsiteX15" fmla="*/ 1469 w 8273"/>
                          <a:gd name="connsiteY15" fmla="*/ 4544 h 5717"/>
                          <a:gd name="connsiteX16" fmla="*/ 1469 w 8273"/>
                          <a:gd name="connsiteY16" fmla="*/ 4544 h 5717"/>
                          <a:gd name="connsiteX17" fmla="*/ 1616 w 8273"/>
                          <a:gd name="connsiteY17" fmla="*/ 4691 h 5717"/>
                          <a:gd name="connsiteX18" fmla="*/ 2202 w 8273"/>
                          <a:gd name="connsiteY18" fmla="*/ 5131 h 5717"/>
                          <a:gd name="connsiteX19" fmla="*/ 2789 w 8273"/>
                          <a:gd name="connsiteY19" fmla="*/ 5424 h 5717"/>
                          <a:gd name="connsiteX20" fmla="*/ 3815 w 8273"/>
                          <a:gd name="connsiteY20" fmla="*/ 5717 h 5717"/>
                          <a:gd name="connsiteX21" fmla="*/ 4401 w 8273"/>
                          <a:gd name="connsiteY21" fmla="*/ 5717 h 5717"/>
                          <a:gd name="connsiteX22" fmla="*/ 5281 w 8273"/>
                          <a:gd name="connsiteY22" fmla="*/ 5424 h 5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73" h="5717">
                            <a:moveTo>
                              <a:pt x="5281" y="5424"/>
                            </a:moveTo>
                            <a:cubicBezTo>
                              <a:pt x="5427" y="5424"/>
                              <a:pt x="5574" y="5278"/>
                              <a:pt x="5721" y="5131"/>
                            </a:cubicBezTo>
                            <a:cubicBezTo>
                              <a:pt x="6014" y="4984"/>
                              <a:pt x="6160" y="4691"/>
                              <a:pt x="6160" y="4544"/>
                            </a:cubicBezTo>
                            <a:cubicBezTo>
                              <a:pt x="6160" y="4398"/>
                              <a:pt x="6160" y="4251"/>
                              <a:pt x="6160" y="4105"/>
                            </a:cubicBezTo>
                            <a:cubicBezTo>
                              <a:pt x="6600" y="3958"/>
                              <a:pt x="6893" y="3958"/>
                              <a:pt x="7333" y="3812"/>
                            </a:cubicBezTo>
                            <a:cubicBezTo>
                              <a:pt x="7626" y="3665"/>
                              <a:pt x="7920" y="3519"/>
                              <a:pt x="8066" y="3372"/>
                            </a:cubicBezTo>
                            <a:cubicBezTo>
                              <a:pt x="8213" y="3079"/>
                              <a:pt x="8359" y="2932"/>
                              <a:pt x="8213" y="2639"/>
                            </a:cubicBezTo>
                            <a:cubicBezTo>
                              <a:pt x="8213" y="2053"/>
                              <a:pt x="7626" y="1466"/>
                              <a:pt x="7040" y="1026"/>
                            </a:cubicBezTo>
                            <a:cubicBezTo>
                              <a:pt x="6600" y="733"/>
                              <a:pt x="6014" y="587"/>
                              <a:pt x="5574" y="293"/>
                            </a:cubicBezTo>
                            <a:cubicBezTo>
                              <a:pt x="4988" y="147"/>
                              <a:pt x="4401" y="0"/>
                              <a:pt x="3815" y="0"/>
                            </a:cubicBezTo>
                            <a:cubicBezTo>
                              <a:pt x="3375" y="0"/>
                              <a:pt x="2935" y="147"/>
                              <a:pt x="2496" y="147"/>
                            </a:cubicBezTo>
                            <a:lnTo>
                              <a:pt x="1176" y="587"/>
                            </a:lnTo>
                            <a:cubicBezTo>
                              <a:pt x="-436" y="1173"/>
                              <a:pt x="-143" y="2639"/>
                              <a:pt x="590" y="3519"/>
                            </a:cubicBezTo>
                            <a:cubicBezTo>
                              <a:pt x="736" y="3665"/>
                              <a:pt x="736" y="3812"/>
                              <a:pt x="883" y="3958"/>
                            </a:cubicBezTo>
                            <a:lnTo>
                              <a:pt x="883" y="3958"/>
                            </a:lnTo>
                            <a:cubicBezTo>
                              <a:pt x="1030" y="4251"/>
                              <a:pt x="1176" y="4398"/>
                              <a:pt x="1469" y="4544"/>
                            </a:cubicBezTo>
                            <a:lnTo>
                              <a:pt x="1469" y="4544"/>
                            </a:lnTo>
                            <a:lnTo>
                              <a:pt x="1616" y="4691"/>
                            </a:lnTo>
                            <a:lnTo>
                              <a:pt x="2202" y="5131"/>
                            </a:lnTo>
                            <a:lnTo>
                              <a:pt x="2789" y="5424"/>
                            </a:lnTo>
                            <a:cubicBezTo>
                              <a:pt x="3082" y="5571"/>
                              <a:pt x="3375" y="5571"/>
                              <a:pt x="3815" y="5717"/>
                            </a:cubicBezTo>
                            <a:cubicBezTo>
                              <a:pt x="3961" y="5717"/>
                              <a:pt x="4255" y="5717"/>
                              <a:pt x="4401" y="5717"/>
                            </a:cubicBezTo>
                            <a:cubicBezTo>
                              <a:pt x="4988" y="5571"/>
                              <a:pt x="5134" y="5571"/>
                              <a:pt x="5281" y="542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3" name="任意多边形: 形状 892">
                        <a:extLst>
                          <a:ext uri="{FF2B5EF4-FFF2-40B4-BE49-F238E27FC236}">
                            <a16:creationId xmlns:a16="http://schemas.microsoft.com/office/drawing/2014/main" id="{EC8375CF-7369-48F5-864C-06705AD056B6}"/>
                          </a:ext>
                        </a:extLst>
                      </p:cNvPr>
                      <p:cNvSpPr/>
                      <p:nvPr/>
                    </p:nvSpPr>
                    <p:spPr>
                      <a:xfrm>
                        <a:off x="4779410" y="5717536"/>
                        <a:ext cx="2956" cy="2304"/>
                      </a:xfrm>
                      <a:custGeom>
                        <a:avLst/>
                        <a:gdLst>
                          <a:gd name="connsiteX0" fmla="*/ 2952 w 2956"/>
                          <a:gd name="connsiteY0" fmla="*/ 1425 h 2304"/>
                          <a:gd name="connsiteX1" fmla="*/ 20 w 2956"/>
                          <a:gd name="connsiteY1" fmla="*/ 985 h 2304"/>
                          <a:gd name="connsiteX2" fmla="*/ 2952 w 2956"/>
                          <a:gd name="connsiteY2" fmla="*/ 1425 h 2304"/>
                        </a:gdLst>
                        <a:ahLst/>
                        <a:cxnLst>
                          <a:cxn ang="0">
                            <a:pos x="connsiteX0" y="connsiteY0"/>
                          </a:cxn>
                          <a:cxn ang="0">
                            <a:pos x="connsiteX1" y="connsiteY1"/>
                          </a:cxn>
                          <a:cxn ang="0">
                            <a:pos x="connsiteX2" y="connsiteY2"/>
                          </a:cxn>
                        </a:cxnLst>
                        <a:rect l="l" t="t" r="r" b="b"/>
                        <a:pathLst>
                          <a:path w="2956" h="2304">
                            <a:moveTo>
                              <a:pt x="2952" y="1425"/>
                            </a:moveTo>
                            <a:cubicBezTo>
                              <a:pt x="2805" y="106"/>
                              <a:pt x="-274" y="-774"/>
                              <a:pt x="20" y="985"/>
                            </a:cubicBezTo>
                            <a:cubicBezTo>
                              <a:pt x="166" y="2158"/>
                              <a:pt x="3098" y="3038"/>
                              <a:pt x="2952" y="142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4" name="任意多边形: 形状 893">
                        <a:extLst>
                          <a:ext uri="{FF2B5EF4-FFF2-40B4-BE49-F238E27FC236}">
                            <a16:creationId xmlns:a16="http://schemas.microsoft.com/office/drawing/2014/main" id="{B80C15EE-7841-4A42-BCCD-7F64EB1C2F04}"/>
                          </a:ext>
                        </a:extLst>
                      </p:cNvPr>
                      <p:cNvSpPr/>
                      <p:nvPr/>
                    </p:nvSpPr>
                    <p:spPr>
                      <a:xfrm>
                        <a:off x="4600197" y="5735380"/>
                        <a:ext cx="27148" cy="10701"/>
                      </a:xfrm>
                      <a:custGeom>
                        <a:avLst/>
                        <a:gdLst>
                          <a:gd name="connsiteX0" fmla="*/ 23402 w 27148"/>
                          <a:gd name="connsiteY0" fmla="*/ 8356 h 10701"/>
                          <a:gd name="connsiteX1" fmla="*/ 26627 w 27148"/>
                          <a:gd name="connsiteY1" fmla="*/ 7037 h 10701"/>
                          <a:gd name="connsiteX2" fmla="*/ 27067 w 27148"/>
                          <a:gd name="connsiteY2" fmla="*/ 5717 h 10701"/>
                          <a:gd name="connsiteX3" fmla="*/ 14167 w 27148"/>
                          <a:gd name="connsiteY3" fmla="*/ 0 h 10701"/>
                          <a:gd name="connsiteX4" fmla="*/ 387 w 27148"/>
                          <a:gd name="connsiteY4" fmla="*/ 3372 h 10701"/>
                          <a:gd name="connsiteX5" fmla="*/ 387 w 27148"/>
                          <a:gd name="connsiteY5" fmla="*/ 5717 h 10701"/>
                          <a:gd name="connsiteX6" fmla="*/ 12114 w 27148"/>
                          <a:gd name="connsiteY6" fmla="*/ 10702 h 10701"/>
                          <a:gd name="connsiteX7" fmla="*/ 23402 w 27148"/>
                          <a:gd name="connsiteY7" fmla="*/ 8356 h 1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8" h="10701">
                            <a:moveTo>
                              <a:pt x="23402" y="8356"/>
                            </a:moveTo>
                            <a:cubicBezTo>
                              <a:pt x="24575" y="8063"/>
                              <a:pt x="25601" y="7623"/>
                              <a:pt x="26627" y="7037"/>
                            </a:cubicBezTo>
                            <a:cubicBezTo>
                              <a:pt x="27214" y="6744"/>
                              <a:pt x="27214" y="6157"/>
                              <a:pt x="27067" y="5717"/>
                            </a:cubicBezTo>
                            <a:cubicBezTo>
                              <a:pt x="25601" y="1466"/>
                              <a:pt x="19298" y="147"/>
                              <a:pt x="14167" y="0"/>
                            </a:cubicBezTo>
                            <a:cubicBezTo>
                              <a:pt x="9476" y="0"/>
                              <a:pt x="3758" y="587"/>
                              <a:pt x="387" y="3372"/>
                            </a:cubicBezTo>
                            <a:cubicBezTo>
                              <a:pt x="-200" y="3958"/>
                              <a:pt x="-53" y="4985"/>
                              <a:pt x="387" y="5717"/>
                            </a:cubicBezTo>
                            <a:cubicBezTo>
                              <a:pt x="2439" y="9236"/>
                              <a:pt x="7570" y="10702"/>
                              <a:pt x="12114" y="10702"/>
                            </a:cubicBezTo>
                            <a:cubicBezTo>
                              <a:pt x="15779" y="10702"/>
                              <a:pt x="20470" y="10262"/>
                              <a:pt x="23402" y="835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5" name="任意多边形: 形状 894">
                        <a:extLst>
                          <a:ext uri="{FF2B5EF4-FFF2-40B4-BE49-F238E27FC236}">
                            <a16:creationId xmlns:a16="http://schemas.microsoft.com/office/drawing/2014/main" id="{827C213E-D6F2-49FE-91CA-5C2EE09AED85}"/>
                          </a:ext>
                        </a:extLst>
                      </p:cNvPr>
                      <p:cNvSpPr/>
                      <p:nvPr/>
                    </p:nvSpPr>
                    <p:spPr>
                      <a:xfrm>
                        <a:off x="4566574" y="5705181"/>
                        <a:ext cx="4104" cy="2492"/>
                      </a:xfrm>
                      <a:custGeom>
                        <a:avLst/>
                        <a:gdLst>
                          <a:gd name="connsiteX0" fmla="*/ 3078 w 4104"/>
                          <a:gd name="connsiteY0" fmla="*/ 2492 h 2492"/>
                          <a:gd name="connsiteX1" fmla="*/ 3518 w 4104"/>
                          <a:gd name="connsiteY1" fmla="*/ 2346 h 2492"/>
                          <a:gd name="connsiteX2" fmla="*/ 3958 w 4104"/>
                          <a:gd name="connsiteY2" fmla="*/ 2053 h 2492"/>
                          <a:gd name="connsiteX3" fmla="*/ 4105 w 4104"/>
                          <a:gd name="connsiteY3" fmla="*/ 1613 h 2492"/>
                          <a:gd name="connsiteX4" fmla="*/ 4105 w 4104"/>
                          <a:gd name="connsiteY4" fmla="*/ 1173 h 2492"/>
                          <a:gd name="connsiteX5" fmla="*/ 3958 w 4104"/>
                          <a:gd name="connsiteY5" fmla="*/ 880 h 2492"/>
                          <a:gd name="connsiteX6" fmla="*/ 3372 w 4104"/>
                          <a:gd name="connsiteY6" fmla="*/ 293 h 2492"/>
                          <a:gd name="connsiteX7" fmla="*/ 3078 w 4104"/>
                          <a:gd name="connsiteY7" fmla="*/ 147 h 2492"/>
                          <a:gd name="connsiteX8" fmla="*/ 2346 w 4104"/>
                          <a:gd name="connsiteY8" fmla="*/ 0 h 2492"/>
                          <a:gd name="connsiteX9" fmla="*/ 1173 w 4104"/>
                          <a:gd name="connsiteY9" fmla="*/ 0 h 2492"/>
                          <a:gd name="connsiteX10" fmla="*/ 586 w 4104"/>
                          <a:gd name="connsiteY10" fmla="*/ 147 h 2492"/>
                          <a:gd name="connsiteX11" fmla="*/ 147 w 4104"/>
                          <a:gd name="connsiteY11" fmla="*/ 440 h 2492"/>
                          <a:gd name="connsiteX12" fmla="*/ 0 w 4104"/>
                          <a:gd name="connsiteY12" fmla="*/ 880 h 2492"/>
                          <a:gd name="connsiteX13" fmla="*/ 0 w 4104"/>
                          <a:gd name="connsiteY13" fmla="*/ 1319 h 2492"/>
                          <a:gd name="connsiteX14" fmla="*/ 147 w 4104"/>
                          <a:gd name="connsiteY14" fmla="*/ 1613 h 2492"/>
                          <a:gd name="connsiteX15" fmla="*/ 733 w 4104"/>
                          <a:gd name="connsiteY15" fmla="*/ 2199 h 2492"/>
                          <a:gd name="connsiteX16" fmla="*/ 1026 w 4104"/>
                          <a:gd name="connsiteY16" fmla="*/ 2346 h 2492"/>
                          <a:gd name="connsiteX17" fmla="*/ 1759 w 4104"/>
                          <a:gd name="connsiteY17" fmla="*/ 2492 h 2492"/>
                          <a:gd name="connsiteX18" fmla="*/ 3078 w 4104"/>
                          <a:gd name="connsiteY18" fmla="*/ 2492 h 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04" h="2492">
                            <a:moveTo>
                              <a:pt x="3078" y="2492"/>
                            </a:moveTo>
                            <a:cubicBezTo>
                              <a:pt x="3225" y="2492"/>
                              <a:pt x="3372" y="2492"/>
                              <a:pt x="3518" y="2346"/>
                            </a:cubicBezTo>
                            <a:cubicBezTo>
                              <a:pt x="3665" y="2346"/>
                              <a:pt x="3812" y="2199"/>
                              <a:pt x="3958" y="2053"/>
                            </a:cubicBezTo>
                            <a:cubicBezTo>
                              <a:pt x="4105" y="1906"/>
                              <a:pt x="4105" y="1760"/>
                              <a:pt x="4105" y="1613"/>
                            </a:cubicBezTo>
                            <a:cubicBezTo>
                              <a:pt x="4105" y="1466"/>
                              <a:pt x="4105" y="1319"/>
                              <a:pt x="4105" y="1173"/>
                            </a:cubicBezTo>
                            <a:lnTo>
                              <a:pt x="3958" y="880"/>
                            </a:lnTo>
                            <a:cubicBezTo>
                              <a:pt x="3812" y="587"/>
                              <a:pt x="3665" y="440"/>
                              <a:pt x="3372" y="293"/>
                            </a:cubicBezTo>
                            <a:lnTo>
                              <a:pt x="3078" y="147"/>
                            </a:lnTo>
                            <a:cubicBezTo>
                              <a:pt x="2932" y="0"/>
                              <a:pt x="2639" y="0"/>
                              <a:pt x="2346" y="0"/>
                            </a:cubicBezTo>
                            <a:lnTo>
                              <a:pt x="1173" y="0"/>
                            </a:lnTo>
                            <a:cubicBezTo>
                              <a:pt x="1026" y="0"/>
                              <a:pt x="880" y="0"/>
                              <a:pt x="586" y="147"/>
                            </a:cubicBezTo>
                            <a:cubicBezTo>
                              <a:pt x="440" y="147"/>
                              <a:pt x="293" y="293"/>
                              <a:pt x="147" y="440"/>
                            </a:cubicBezTo>
                            <a:cubicBezTo>
                              <a:pt x="0" y="587"/>
                              <a:pt x="0" y="733"/>
                              <a:pt x="0" y="880"/>
                            </a:cubicBezTo>
                            <a:cubicBezTo>
                              <a:pt x="0" y="1026"/>
                              <a:pt x="0" y="1173"/>
                              <a:pt x="0" y="1319"/>
                            </a:cubicBezTo>
                            <a:lnTo>
                              <a:pt x="147" y="1613"/>
                            </a:lnTo>
                            <a:cubicBezTo>
                              <a:pt x="293" y="1906"/>
                              <a:pt x="440" y="2053"/>
                              <a:pt x="733" y="2199"/>
                            </a:cubicBezTo>
                            <a:lnTo>
                              <a:pt x="1026" y="2346"/>
                            </a:lnTo>
                            <a:cubicBezTo>
                              <a:pt x="1319" y="2492"/>
                              <a:pt x="1466" y="2492"/>
                              <a:pt x="1759" y="2492"/>
                            </a:cubicBezTo>
                            <a:lnTo>
                              <a:pt x="3078" y="2492"/>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896" name="任意多边形: 形状 895">
                        <a:extLst>
                          <a:ext uri="{FF2B5EF4-FFF2-40B4-BE49-F238E27FC236}">
                            <a16:creationId xmlns:a16="http://schemas.microsoft.com/office/drawing/2014/main" id="{A7DD6401-750E-40DE-81BD-B8267DAFAB22}"/>
                          </a:ext>
                        </a:extLst>
                      </p:cNvPr>
                      <p:cNvSpPr/>
                      <p:nvPr/>
                    </p:nvSpPr>
                    <p:spPr>
                      <a:xfrm>
                        <a:off x="4610406" y="5720710"/>
                        <a:ext cx="3078" cy="2577"/>
                      </a:xfrm>
                      <a:custGeom>
                        <a:avLst/>
                        <a:gdLst>
                          <a:gd name="connsiteX0" fmla="*/ 3078 w 3078"/>
                          <a:gd name="connsiteY0" fmla="*/ 1623 h 2577"/>
                          <a:gd name="connsiteX1" fmla="*/ 0 w 3078"/>
                          <a:gd name="connsiteY1" fmla="*/ 890 h 2577"/>
                          <a:gd name="connsiteX2" fmla="*/ 3078 w 3078"/>
                          <a:gd name="connsiteY2" fmla="*/ 1623 h 2577"/>
                        </a:gdLst>
                        <a:ahLst/>
                        <a:cxnLst>
                          <a:cxn ang="0">
                            <a:pos x="connsiteX0" y="connsiteY0"/>
                          </a:cxn>
                          <a:cxn ang="0">
                            <a:pos x="connsiteX1" y="connsiteY1"/>
                          </a:cxn>
                          <a:cxn ang="0">
                            <a:pos x="connsiteX2" y="connsiteY2"/>
                          </a:cxn>
                        </a:cxnLst>
                        <a:rect l="l" t="t" r="r" b="b"/>
                        <a:pathLst>
                          <a:path w="3078" h="2577">
                            <a:moveTo>
                              <a:pt x="3078" y="1623"/>
                            </a:moveTo>
                            <a:cubicBezTo>
                              <a:pt x="3078" y="304"/>
                              <a:pt x="0" y="-869"/>
                              <a:pt x="0" y="890"/>
                            </a:cubicBezTo>
                            <a:cubicBezTo>
                              <a:pt x="0" y="2209"/>
                              <a:pt x="3078" y="3529"/>
                              <a:pt x="3078" y="1623"/>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897" name="图形 2">
                        <a:extLst>
                          <a:ext uri="{FF2B5EF4-FFF2-40B4-BE49-F238E27FC236}">
                            <a16:creationId xmlns:a16="http://schemas.microsoft.com/office/drawing/2014/main" id="{D752A0A5-76C0-4765-9B7F-96123E1B3D1D}"/>
                          </a:ext>
                        </a:extLst>
                      </p:cNvPr>
                      <p:cNvGrpSpPr/>
                      <p:nvPr/>
                    </p:nvGrpSpPr>
                    <p:grpSpPr>
                      <a:xfrm>
                        <a:off x="4496386" y="5743149"/>
                        <a:ext cx="25118" cy="11021"/>
                        <a:chOff x="4496386" y="5743149"/>
                        <a:chExt cx="25118" cy="11021"/>
                      </a:xfrm>
                      <a:solidFill>
                        <a:srgbClr val="769F4F"/>
                      </a:solidFill>
                    </p:grpSpPr>
                    <p:sp>
                      <p:nvSpPr>
                        <p:cNvPr id="898" name="任意多边形: 形状 897">
                          <a:extLst>
                            <a:ext uri="{FF2B5EF4-FFF2-40B4-BE49-F238E27FC236}">
                              <a16:creationId xmlns:a16="http://schemas.microsoft.com/office/drawing/2014/main" id="{C788B759-DB13-416F-A2A1-2F365641BE98}"/>
                            </a:ext>
                          </a:extLst>
                        </p:cNvPr>
                        <p:cNvSpPr/>
                        <p:nvPr/>
                      </p:nvSpPr>
                      <p:spPr>
                        <a:xfrm>
                          <a:off x="4501485" y="5748024"/>
                          <a:ext cx="14659" cy="110"/>
                        </a:xfrm>
                        <a:custGeom>
                          <a:avLst/>
                          <a:gdLst>
                            <a:gd name="connsiteX0" fmla="*/ 0 w 14659"/>
                            <a:gd name="connsiteY0" fmla="*/ 110 h 110"/>
                            <a:gd name="connsiteX1" fmla="*/ 0 w 14659"/>
                            <a:gd name="connsiteY1" fmla="*/ 110 h 110"/>
                            <a:gd name="connsiteX2" fmla="*/ 0 w 14659"/>
                            <a:gd name="connsiteY2" fmla="*/ 110 h 110"/>
                            <a:gd name="connsiteX3" fmla="*/ 0 w 14659"/>
                            <a:gd name="connsiteY3" fmla="*/ 110 h 110"/>
                            <a:gd name="connsiteX4" fmla="*/ 0 w 14659"/>
                            <a:gd name="connsiteY4" fmla="*/ 110 h 110"/>
                            <a:gd name="connsiteX5" fmla="*/ 0 w 14659"/>
                            <a:gd name="connsiteY5" fmla="*/ 110 h 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59" h="110">
                              <a:moveTo>
                                <a:pt x="0" y="110"/>
                              </a:moveTo>
                              <a:lnTo>
                                <a:pt x="0" y="110"/>
                              </a:lnTo>
                              <a:lnTo>
                                <a:pt x="0" y="110"/>
                              </a:lnTo>
                              <a:lnTo>
                                <a:pt x="0" y="110"/>
                              </a:lnTo>
                              <a:lnTo>
                                <a:pt x="0" y="110"/>
                              </a:lnTo>
                              <a:cubicBezTo>
                                <a:pt x="0" y="-37"/>
                                <a:pt x="0" y="-37"/>
                                <a:pt x="0" y="110"/>
                              </a:cubicBezTo>
                              <a:close/>
                            </a:path>
                          </a:pathLst>
                        </a:custGeom>
                        <a:solidFill>
                          <a:srgbClr val="769F4F"/>
                        </a:solidFill>
                        <a:ln w="14633" cap="flat">
                          <a:noFill/>
                          <a:prstDash val="solid"/>
                          <a:miter/>
                        </a:ln>
                      </p:spPr>
                      <p:txBody>
                        <a:bodyPr rtlCol="0" anchor="ctr"/>
                        <a:lstStyle/>
                        <a:p>
                          <a:endParaRPr lang="zh-CN" altLang="en-US"/>
                        </a:p>
                      </p:txBody>
                    </p:sp>
                    <p:sp>
                      <p:nvSpPr>
                        <p:cNvPr id="899" name="任意多边形: 形状 898">
                          <a:extLst>
                            <a:ext uri="{FF2B5EF4-FFF2-40B4-BE49-F238E27FC236}">
                              <a16:creationId xmlns:a16="http://schemas.microsoft.com/office/drawing/2014/main" id="{A6710243-F766-4CFE-94B1-2F5F9E3E8624}"/>
                            </a:ext>
                          </a:extLst>
                        </p:cNvPr>
                        <p:cNvSpPr/>
                        <p:nvPr/>
                      </p:nvSpPr>
                      <p:spPr>
                        <a:xfrm>
                          <a:off x="4496386" y="5743149"/>
                          <a:ext cx="25118" cy="11021"/>
                        </a:xfrm>
                        <a:custGeom>
                          <a:avLst/>
                          <a:gdLst>
                            <a:gd name="connsiteX0" fmla="*/ 8471 w 25118"/>
                            <a:gd name="connsiteY0" fmla="*/ 10702 h 11021"/>
                            <a:gd name="connsiteX1" fmla="*/ 409 w 25118"/>
                            <a:gd name="connsiteY1" fmla="*/ 6157 h 11021"/>
                            <a:gd name="connsiteX2" fmla="*/ 702 w 25118"/>
                            <a:gd name="connsiteY2" fmla="*/ 2639 h 11021"/>
                            <a:gd name="connsiteX3" fmla="*/ 3487 w 25118"/>
                            <a:gd name="connsiteY3" fmla="*/ 1026 h 11021"/>
                            <a:gd name="connsiteX4" fmla="*/ 9351 w 25118"/>
                            <a:gd name="connsiteY4" fmla="*/ 0 h 11021"/>
                            <a:gd name="connsiteX5" fmla="*/ 15508 w 25118"/>
                            <a:gd name="connsiteY5" fmla="*/ 147 h 11021"/>
                            <a:gd name="connsiteX6" fmla="*/ 21518 w 25118"/>
                            <a:gd name="connsiteY6" fmla="*/ 1613 h 11021"/>
                            <a:gd name="connsiteX7" fmla="*/ 24157 w 25118"/>
                            <a:gd name="connsiteY7" fmla="*/ 4105 h 11021"/>
                            <a:gd name="connsiteX8" fmla="*/ 25037 w 25118"/>
                            <a:gd name="connsiteY8" fmla="*/ 5571 h 11021"/>
                            <a:gd name="connsiteX9" fmla="*/ 24597 w 25118"/>
                            <a:gd name="connsiteY9" fmla="*/ 7330 h 11021"/>
                            <a:gd name="connsiteX10" fmla="*/ 17121 w 25118"/>
                            <a:gd name="connsiteY10" fmla="*/ 10409 h 11021"/>
                            <a:gd name="connsiteX11" fmla="*/ 8471 w 25118"/>
                            <a:gd name="connsiteY11" fmla="*/ 10702 h 1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118" h="11021">
                              <a:moveTo>
                                <a:pt x="8471" y="10702"/>
                              </a:moveTo>
                              <a:cubicBezTo>
                                <a:pt x="5100" y="10115"/>
                                <a:pt x="1728" y="8650"/>
                                <a:pt x="409" y="6157"/>
                              </a:cubicBezTo>
                              <a:cubicBezTo>
                                <a:pt x="-178" y="4985"/>
                                <a:pt x="-178" y="3665"/>
                                <a:pt x="702" y="2639"/>
                              </a:cubicBezTo>
                              <a:cubicBezTo>
                                <a:pt x="1288" y="1906"/>
                                <a:pt x="2461" y="1320"/>
                                <a:pt x="3487" y="1026"/>
                              </a:cubicBezTo>
                              <a:cubicBezTo>
                                <a:pt x="5393" y="440"/>
                                <a:pt x="7299" y="0"/>
                                <a:pt x="9351" y="0"/>
                              </a:cubicBezTo>
                              <a:cubicBezTo>
                                <a:pt x="11403" y="0"/>
                                <a:pt x="13456" y="0"/>
                                <a:pt x="15508" y="147"/>
                              </a:cubicBezTo>
                              <a:cubicBezTo>
                                <a:pt x="17560" y="440"/>
                                <a:pt x="19759" y="733"/>
                                <a:pt x="21518" y="1613"/>
                              </a:cubicBezTo>
                              <a:cubicBezTo>
                                <a:pt x="22691" y="2199"/>
                                <a:pt x="23717" y="3079"/>
                                <a:pt x="24157" y="4105"/>
                              </a:cubicBezTo>
                              <a:cubicBezTo>
                                <a:pt x="24597" y="4545"/>
                                <a:pt x="24890" y="4985"/>
                                <a:pt x="25037" y="5571"/>
                              </a:cubicBezTo>
                              <a:cubicBezTo>
                                <a:pt x="25183" y="6010"/>
                                <a:pt x="25183" y="6890"/>
                                <a:pt x="24597" y="7330"/>
                              </a:cubicBezTo>
                              <a:cubicBezTo>
                                <a:pt x="22691" y="8943"/>
                                <a:pt x="19906" y="9969"/>
                                <a:pt x="17121" y="10409"/>
                              </a:cubicBezTo>
                              <a:cubicBezTo>
                                <a:pt x="14482" y="10995"/>
                                <a:pt x="11403" y="11288"/>
                                <a:pt x="8471" y="10702"/>
                              </a:cubicBezTo>
                              <a:close/>
                            </a:path>
                          </a:pathLst>
                        </a:custGeom>
                        <a:solidFill>
                          <a:srgbClr val="769F4F"/>
                        </a:solidFill>
                        <a:ln w="14633" cap="flat">
                          <a:noFill/>
                          <a:prstDash val="solid"/>
                          <a:miter/>
                        </a:ln>
                      </p:spPr>
                      <p:txBody>
                        <a:bodyPr rtlCol="0" anchor="ctr"/>
                        <a:lstStyle/>
                        <a:p>
                          <a:endParaRPr lang="zh-CN" altLang="en-US"/>
                        </a:p>
                      </p:txBody>
                    </p:sp>
                    <p:sp>
                      <p:nvSpPr>
                        <p:cNvPr id="900" name="任意多边形: 形状 899">
                          <a:extLst>
                            <a:ext uri="{FF2B5EF4-FFF2-40B4-BE49-F238E27FC236}">
                              <a16:creationId xmlns:a16="http://schemas.microsoft.com/office/drawing/2014/main" id="{BE276D82-95EF-4662-A7E1-40B685D6F897}"/>
                            </a:ext>
                          </a:extLst>
                        </p:cNvPr>
                        <p:cNvSpPr/>
                        <p:nvPr/>
                      </p:nvSpPr>
                      <p:spPr>
                        <a:xfrm>
                          <a:off x="4501339" y="5747987"/>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grpSp>
              </p:grpSp>
            </p:grpSp>
            <p:grpSp>
              <p:nvGrpSpPr>
                <p:cNvPr id="901" name="图形 2">
                  <a:extLst>
                    <a:ext uri="{FF2B5EF4-FFF2-40B4-BE49-F238E27FC236}">
                      <a16:creationId xmlns:a16="http://schemas.microsoft.com/office/drawing/2014/main" id="{DF81D4D6-78A4-4870-B581-765AD48E77FE}"/>
                    </a:ext>
                  </a:extLst>
                </p:cNvPr>
                <p:cNvGrpSpPr/>
                <p:nvPr/>
              </p:nvGrpSpPr>
              <p:grpSpPr>
                <a:xfrm>
                  <a:off x="3681051" y="3526930"/>
                  <a:ext cx="1475130" cy="2263779"/>
                  <a:chOff x="3681050" y="3526925"/>
                  <a:chExt cx="1475129" cy="2263776"/>
                </a:xfrm>
              </p:grpSpPr>
              <p:grpSp>
                <p:nvGrpSpPr>
                  <p:cNvPr id="902" name="图形 2">
                    <a:extLst>
                      <a:ext uri="{FF2B5EF4-FFF2-40B4-BE49-F238E27FC236}">
                        <a16:creationId xmlns:a16="http://schemas.microsoft.com/office/drawing/2014/main" id="{B248D7C9-C823-48E0-9FD9-0448272ACB1D}"/>
                      </a:ext>
                    </a:extLst>
                  </p:cNvPr>
                  <p:cNvGrpSpPr/>
                  <p:nvPr/>
                </p:nvGrpSpPr>
                <p:grpSpPr>
                  <a:xfrm>
                    <a:off x="3681873" y="3526925"/>
                    <a:ext cx="1474306" cy="1123944"/>
                    <a:chOff x="3681873" y="3526925"/>
                    <a:chExt cx="1474306" cy="1123944"/>
                  </a:xfrm>
                </p:grpSpPr>
                <p:grpSp>
                  <p:nvGrpSpPr>
                    <p:cNvPr id="903" name="图形 2">
                      <a:extLst>
                        <a:ext uri="{FF2B5EF4-FFF2-40B4-BE49-F238E27FC236}">
                          <a16:creationId xmlns:a16="http://schemas.microsoft.com/office/drawing/2014/main" id="{11F27B9B-D6ED-4871-8DAA-E69DC3AB64DB}"/>
                        </a:ext>
                      </a:extLst>
                    </p:cNvPr>
                    <p:cNvGrpSpPr/>
                    <p:nvPr/>
                  </p:nvGrpSpPr>
                  <p:grpSpPr>
                    <a:xfrm>
                      <a:off x="3681873" y="3526925"/>
                      <a:ext cx="1474306" cy="1123944"/>
                      <a:chOff x="3681873" y="3526925"/>
                      <a:chExt cx="1474306" cy="1123944"/>
                    </a:xfrm>
                  </p:grpSpPr>
                  <p:sp>
                    <p:nvSpPr>
                      <p:cNvPr id="904" name="任意多边形: 形状 903">
                        <a:extLst>
                          <a:ext uri="{FF2B5EF4-FFF2-40B4-BE49-F238E27FC236}">
                            <a16:creationId xmlns:a16="http://schemas.microsoft.com/office/drawing/2014/main" id="{21D89CC6-AE00-448E-B033-B252BD67C7A5}"/>
                          </a:ext>
                        </a:extLst>
                      </p:cNvPr>
                      <p:cNvSpPr/>
                      <p:nvPr/>
                    </p:nvSpPr>
                    <p:spPr>
                      <a:xfrm>
                        <a:off x="3681873" y="3530058"/>
                        <a:ext cx="1474306" cy="1120811"/>
                      </a:xfrm>
                      <a:custGeom>
                        <a:avLst/>
                        <a:gdLst>
                          <a:gd name="connsiteX0" fmla="*/ 114784 w 1474306"/>
                          <a:gd name="connsiteY0" fmla="*/ 1120812 h 1120811"/>
                          <a:gd name="connsiteX1" fmla="*/ 0 w 1474306"/>
                          <a:gd name="connsiteY1" fmla="*/ 1117587 h 1120811"/>
                          <a:gd name="connsiteX2" fmla="*/ 880 w 1474306"/>
                          <a:gd name="connsiteY2" fmla="*/ 1084603 h 1120811"/>
                          <a:gd name="connsiteX3" fmla="*/ 3665 w 1474306"/>
                          <a:gd name="connsiteY3" fmla="*/ 1051766 h 1120811"/>
                          <a:gd name="connsiteX4" fmla="*/ 6450 w 1474306"/>
                          <a:gd name="connsiteY4" fmla="*/ 1018928 h 1120811"/>
                          <a:gd name="connsiteX5" fmla="*/ 8063 w 1474306"/>
                          <a:gd name="connsiteY5" fmla="*/ 1002510 h 1120811"/>
                          <a:gd name="connsiteX6" fmla="*/ 10408 w 1474306"/>
                          <a:gd name="connsiteY6" fmla="*/ 986238 h 1120811"/>
                          <a:gd name="connsiteX7" fmla="*/ 20230 w 1474306"/>
                          <a:gd name="connsiteY7" fmla="*/ 921296 h 1120811"/>
                          <a:gd name="connsiteX8" fmla="*/ 33570 w 1474306"/>
                          <a:gd name="connsiteY8" fmla="*/ 857087 h 1120811"/>
                          <a:gd name="connsiteX9" fmla="*/ 36942 w 1474306"/>
                          <a:gd name="connsiteY9" fmla="*/ 841109 h 1120811"/>
                          <a:gd name="connsiteX10" fmla="*/ 41193 w 1474306"/>
                          <a:gd name="connsiteY10" fmla="*/ 825276 h 1120811"/>
                          <a:gd name="connsiteX11" fmla="*/ 49549 w 1474306"/>
                          <a:gd name="connsiteY11" fmla="*/ 793758 h 1120811"/>
                          <a:gd name="connsiteX12" fmla="*/ 58052 w 1474306"/>
                          <a:gd name="connsiteY12" fmla="*/ 762240 h 1120811"/>
                          <a:gd name="connsiteX13" fmla="*/ 67874 w 1474306"/>
                          <a:gd name="connsiteY13" fmla="*/ 730576 h 1120811"/>
                          <a:gd name="connsiteX14" fmla="*/ 116543 w 1474306"/>
                          <a:gd name="connsiteY14" fmla="*/ 606849 h 1120811"/>
                          <a:gd name="connsiteX15" fmla="*/ 262405 w 1474306"/>
                          <a:gd name="connsiteY15" fmla="*/ 383145 h 1120811"/>
                          <a:gd name="connsiteX16" fmla="*/ 464706 w 1474306"/>
                          <a:gd name="connsiteY16" fmla="*/ 209284 h 1120811"/>
                          <a:gd name="connsiteX17" fmla="*/ 701897 w 1474306"/>
                          <a:gd name="connsiteY17" fmla="*/ 92887 h 1120811"/>
                          <a:gd name="connsiteX18" fmla="*/ 954920 w 1474306"/>
                          <a:gd name="connsiteY18" fmla="*/ 26773 h 1120811"/>
                          <a:gd name="connsiteX19" fmla="*/ 1213221 w 1474306"/>
                          <a:gd name="connsiteY19" fmla="*/ 972 h 1120811"/>
                          <a:gd name="connsiteX20" fmla="*/ 1342957 w 1474306"/>
                          <a:gd name="connsiteY20" fmla="*/ 1119 h 1120811"/>
                          <a:gd name="connsiteX21" fmla="*/ 1407899 w 1474306"/>
                          <a:gd name="connsiteY21" fmla="*/ 4490 h 1120811"/>
                          <a:gd name="connsiteX22" fmla="*/ 1440589 w 1474306"/>
                          <a:gd name="connsiteY22" fmla="*/ 7129 h 1120811"/>
                          <a:gd name="connsiteX23" fmla="*/ 1457008 w 1474306"/>
                          <a:gd name="connsiteY23" fmla="*/ 8742 h 1120811"/>
                          <a:gd name="connsiteX24" fmla="*/ 1474306 w 1474306"/>
                          <a:gd name="connsiteY24" fmla="*/ 10794 h 1120811"/>
                          <a:gd name="connsiteX25" fmla="*/ 1458474 w 1474306"/>
                          <a:gd name="connsiteY25" fmla="*/ 124552 h 1120811"/>
                          <a:gd name="connsiteX26" fmla="*/ 1444547 w 1474306"/>
                          <a:gd name="connsiteY26" fmla="*/ 122939 h 1120811"/>
                          <a:gd name="connsiteX27" fmla="*/ 1429741 w 1474306"/>
                          <a:gd name="connsiteY27" fmla="*/ 121473 h 1120811"/>
                          <a:gd name="connsiteX28" fmla="*/ 1399689 w 1474306"/>
                          <a:gd name="connsiteY28" fmla="*/ 118981 h 1120811"/>
                          <a:gd name="connsiteX29" fmla="*/ 1338999 w 1474306"/>
                          <a:gd name="connsiteY29" fmla="*/ 115756 h 1120811"/>
                          <a:gd name="connsiteX30" fmla="*/ 1216885 w 1474306"/>
                          <a:gd name="connsiteY30" fmla="*/ 115609 h 1120811"/>
                          <a:gd name="connsiteX31" fmla="*/ 974564 w 1474306"/>
                          <a:gd name="connsiteY31" fmla="*/ 139797 h 1120811"/>
                          <a:gd name="connsiteX32" fmla="*/ 527156 w 1474306"/>
                          <a:gd name="connsiteY32" fmla="*/ 305597 h 1120811"/>
                          <a:gd name="connsiteX33" fmla="*/ 348750 w 1474306"/>
                          <a:gd name="connsiteY33" fmla="*/ 458788 h 1120811"/>
                          <a:gd name="connsiteX34" fmla="*/ 220626 w 1474306"/>
                          <a:gd name="connsiteY34" fmla="*/ 655519 h 1120811"/>
                          <a:gd name="connsiteX35" fmla="*/ 177233 w 1474306"/>
                          <a:gd name="connsiteY35" fmla="*/ 765905 h 1120811"/>
                          <a:gd name="connsiteX36" fmla="*/ 168291 w 1474306"/>
                          <a:gd name="connsiteY36" fmla="*/ 794345 h 1120811"/>
                          <a:gd name="connsiteX37" fmla="*/ 160522 w 1474306"/>
                          <a:gd name="connsiteY37" fmla="*/ 823664 h 1120811"/>
                          <a:gd name="connsiteX38" fmla="*/ 152752 w 1474306"/>
                          <a:gd name="connsiteY38" fmla="*/ 852983 h 1120811"/>
                          <a:gd name="connsiteX39" fmla="*/ 148794 w 1474306"/>
                          <a:gd name="connsiteY39" fmla="*/ 867642 h 1120811"/>
                          <a:gd name="connsiteX40" fmla="*/ 145715 w 1474306"/>
                          <a:gd name="connsiteY40" fmla="*/ 882448 h 1120811"/>
                          <a:gd name="connsiteX41" fmla="*/ 133401 w 1474306"/>
                          <a:gd name="connsiteY41" fmla="*/ 941526 h 1120811"/>
                          <a:gd name="connsiteX42" fmla="*/ 124459 w 1474306"/>
                          <a:gd name="connsiteY42" fmla="*/ 1001044 h 1120811"/>
                          <a:gd name="connsiteX43" fmla="*/ 122260 w 1474306"/>
                          <a:gd name="connsiteY43" fmla="*/ 1015996 h 1120811"/>
                          <a:gd name="connsiteX44" fmla="*/ 120794 w 1474306"/>
                          <a:gd name="connsiteY44" fmla="*/ 1030949 h 1120811"/>
                          <a:gd name="connsiteX45" fmla="*/ 118156 w 1474306"/>
                          <a:gd name="connsiteY45" fmla="*/ 1060854 h 1120811"/>
                          <a:gd name="connsiteX46" fmla="*/ 115517 w 1474306"/>
                          <a:gd name="connsiteY46" fmla="*/ 1090760 h 1120811"/>
                          <a:gd name="connsiteX47" fmla="*/ 114784 w 1474306"/>
                          <a:gd name="connsiteY47" fmla="*/ 1120812 h 1120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4306" h="1120811">
                            <a:moveTo>
                              <a:pt x="114784" y="1120812"/>
                            </a:moveTo>
                            <a:lnTo>
                              <a:pt x="0" y="1117587"/>
                            </a:lnTo>
                            <a:lnTo>
                              <a:pt x="880" y="1084603"/>
                            </a:lnTo>
                            <a:lnTo>
                              <a:pt x="3665" y="1051766"/>
                            </a:lnTo>
                            <a:lnTo>
                              <a:pt x="6450" y="1018928"/>
                            </a:lnTo>
                            <a:cubicBezTo>
                              <a:pt x="7037" y="1013504"/>
                              <a:pt x="7183" y="1007934"/>
                              <a:pt x="8063" y="1002510"/>
                            </a:cubicBezTo>
                            <a:lnTo>
                              <a:pt x="10408" y="986238"/>
                            </a:lnTo>
                            <a:cubicBezTo>
                              <a:pt x="13633" y="964542"/>
                              <a:pt x="16565" y="942846"/>
                              <a:pt x="20230" y="921296"/>
                            </a:cubicBezTo>
                            <a:lnTo>
                              <a:pt x="33570" y="857087"/>
                            </a:lnTo>
                            <a:cubicBezTo>
                              <a:pt x="34743" y="851810"/>
                              <a:pt x="35769" y="846386"/>
                              <a:pt x="36942" y="841109"/>
                            </a:cubicBezTo>
                            <a:lnTo>
                              <a:pt x="41193" y="825276"/>
                            </a:lnTo>
                            <a:lnTo>
                              <a:pt x="49549" y="793758"/>
                            </a:lnTo>
                            <a:lnTo>
                              <a:pt x="58052" y="762240"/>
                            </a:lnTo>
                            <a:cubicBezTo>
                              <a:pt x="61130" y="751685"/>
                              <a:pt x="64648" y="741131"/>
                              <a:pt x="67874" y="730576"/>
                            </a:cubicBezTo>
                            <a:cubicBezTo>
                              <a:pt x="81653" y="688649"/>
                              <a:pt x="97486" y="647017"/>
                              <a:pt x="116543" y="606849"/>
                            </a:cubicBezTo>
                            <a:cubicBezTo>
                              <a:pt x="154658" y="526515"/>
                              <a:pt x="203034" y="450286"/>
                              <a:pt x="262405" y="383145"/>
                            </a:cubicBezTo>
                            <a:cubicBezTo>
                              <a:pt x="321483" y="315858"/>
                              <a:pt x="390089" y="257513"/>
                              <a:pt x="464706" y="209284"/>
                            </a:cubicBezTo>
                            <a:cubicBezTo>
                              <a:pt x="539323" y="160907"/>
                              <a:pt x="619511" y="122646"/>
                              <a:pt x="701897" y="92887"/>
                            </a:cubicBezTo>
                            <a:cubicBezTo>
                              <a:pt x="784430" y="63128"/>
                              <a:pt x="869309" y="41579"/>
                              <a:pt x="954920" y="26773"/>
                            </a:cubicBezTo>
                            <a:cubicBezTo>
                              <a:pt x="1040532" y="11967"/>
                              <a:pt x="1126876" y="3611"/>
                              <a:pt x="1213221" y="972"/>
                            </a:cubicBezTo>
                            <a:cubicBezTo>
                              <a:pt x="1256466" y="-347"/>
                              <a:pt x="1299712" y="-347"/>
                              <a:pt x="1342957" y="1119"/>
                            </a:cubicBezTo>
                            <a:cubicBezTo>
                              <a:pt x="1364653" y="1852"/>
                              <a:pt x="1386203" y="3024"/>
                              <a:pt x="1407899" y="4490"/>
                            </a:cubicBezTo>
                            <a:cubicBezTo>
                              <a:pt x="1418747" y="5223"/>
                              <a:pt x="1429595" y="6103"/>
                              <a:pt x="1440589" y="7129"/>
                            </a:cubicBezTo>
                            <a:lnTo>
                              <a:pt x="1457008" y="8742"/>
                            </a:lnTo>
                            <a:lnTo>
                              <a:pt x="1474306" y="10794"/>
                            </a:lnTo>
                            <a:lnTo>
                              <a:pt x="1458474" y="124552"/>
                            </a:lnTo>
                            <a:lnTo>
                              <a:pt x="1444547" y="122939"/>
                            </a:lnTo>
                            <a:lnTo>
                              <a:pt x="1429741" y="121473"/>
                            </a:lnTo>
                            <a:cubicBezTo>
                              <a:pt x="1419773" y="120593"/>
                              <a:pt x="1409658" y="119714"/>
                              <a:pt x="1399689" y="118981"/>
                            </a:cubicBezTo>
                            <a:cubicBezTo>
                              <a:pt x="1379459" y="117515"/>
                              <a:pt x="1359229" y="116489"/>
                              <a:pt x="1338999" y="115756"/>
                            </a:cubicBezTo>
                            <a:cubicBezTo>
                              <a:pt x="1298392" y="114290"/>
                              <a:pt x="1257639" y="114290"/>
                              <a:pt x="1216885" y="115609"/>
                            </a:cubicBezTo>
                            <a:cubicBezTo>
                              <a:pt x="1135525" y="118248"/>
                              <a:pt x="1054311" y="126018"/>
                              <a:pt x="974564" y="139797"/>
                            </a:cubicBezTo>
                            <a:cubicBezTo>
                              <a:pt x="815215" y="167504"/>
                              <a:pt x="660117" y="219545"/>
                              <a:pt x="527156" y="305597"/>
                            </a:cubicBezTo>
                            <a:cubicBezTo>
                              <a:pt x="460748" y="348549"/>
                              <a:pt x="400498" y="399857"/>
                              <a:pt x="348750" y="458788"/>
                            </a:cubicBezTo>
                            <a:cubicBezTo>
                              <a:pt x="296708" y="517573"/>
                              <a:pt x="254342" y="584274"/>
                              <a:pt x="220626" y="655519"/>
                            </a:cubicBezTo>
                            <a:cubicBezTo>
                              <a:pt x="203620" y="691142"/>
                              <a:pt x="189694" y="728230"/>
                              <a:pt x="177233" y="765905"/>
                            </a:cubicBezTo>
                            <a:cubicBezTo>
                              <a:pt x="174301" y="775434"/>
                              <a:pt x="171076" y="784816"/>
                              <a:pt x="168291" y="794345"/>
                            </a:cubicBezTo>
                            <a:lnTo>
                              <a:pt x="160522" y="823664"/>
                            </a:lnTo>
                            <a:lnTo>
                              <a:pt x="152752" y="852983"/>
                            </a:lnTo>
                            <a:lnTo>
                              <a:pt x="148794" y="867642"/>
                            </a:lnTo>
                            <a:cubicBezTo>
                              <a:pt x="147621" y="872480"/>
                              <a:pt x="146742" y="877464"/>
                              <a:pt x="145715" y="882448"/>
                            </a:cubicBezTo>
                            <a:lnTo>
                              <a:pt x="133401" y="941526"/>
                            </a:lnTo>
                            <a:cubicBezTo>
                              <a:pt x="130176" y="961316"/>
                              <a:pt x="127538" y="981253"/>
                              <a:pt x="124459" y="1001044"/>
                            </a:cubicBezTo>
                            <a:lnTo>
                              <a:pt x="122260" y="1015996"/>
                            </a:lnTo>
                            <a:cubicBezTo>
                              <a:pt x="121527" y="1020981"/>
                              <a:pt x="121381" y="1025965"/>
                              <a:pt x="120794" y="1030949"/>
                            </a:cubicBezTo>
                            <a:lnTo>
                              <a:pt x="118156" y="1060854"/>
                            </a:lnTo>
                            <a:lnTo>
                              <a:pt x="115517" y="1090760"/>
                            </a:lnTo>
                            <a:lnTo>
                              <a:pt x="114784" y="1120812"/>
                            </a:lnTo>
                            <a:close/>
                          </a:path>
                        </a:pathLst>
                      </a:custGeom>
                      <a:solidFill>
                        <a:srgbClr val="769F4F"/>
                      </a:solidFill>
                      <a:ln w="14633" cap="flat">
                        <a:noFill/>
                        <a:prstDash val="solid"/>
                        <a:miter/>
                      </a:ln>
                    </p:spPr>
                    <p:txBody>
                      <a:bodyPr rtlCol="0" anchor="ctr"/>
                      <a:lstStyle/>
                      <a:p>
                        <a:endParaRPr lang="zh-CN" altLang="en-US"/>
                      </a:p>
                    </p:txBody>
                  </p:sp>
                  <p:sp>
                    <p:nvSpPr>
                      <p:cNvPr id="905" name="任意多边形: 形状 904">
                        <a:extLst>
                          <a:ext uri="{FF2B5EF4-FFF2-40B4-BE49-F238E27FC236}">
                            <a16:creationId xmlns:a16="http://schemas.microsoft.com/office/drawing/2014/main" id="{393BEF8C-0ED8-4035-B0A1-9D3BAD329DB5}"/>
                          </a:ext>
                        </a:extLst>
                      </p:cNvPr>
                      <p:cNvSpPr/>
                      <p:nvPr/>
                    </p:nvSpPr>
                    <p:spPr>
                      <a:xfrm>
                        <a:off x="3757369" y="3605408"/>
                        <a:ext cx="1388254" cy="1045462"/>
                      </a:xfrm>
                      <a:custGeom>
                        <a:avLst/>
                        <a:gdLst>
                          <a:gd name="connsiteX0" fmla="*/ 39287 w 1388254"/>
                          <a:gd name="connsiteY0" fmla="*/ 1045462 h 1045462"/>
                          <a:gd name="connsiteX1" fmla="*/ 0 w 1388254"/>
                          <a:gd name="connsiteY1" fmla="*/ 1044289 h 1045462"/>
                          <a:gd name="connsiteX2" fmla="*/ 733 w 1388254"/>
                          <a:gd name="connsiteY2" fmla="*/ 1013358 h 1045462"/>
                          <a:gd name="connsiteX3" fmla="*/ 3372 w 1388254"/>
                          <a:gd name="connsiteY3" fmla="*/ 982426 h 1045462"/>
                          <a:gd name="connsiteX4" fmla="*/ 6010 w 1388254"/>
                          <a:gd name="connsiteY4" fmla="*/ 951495 h 1045462"/>
                          <a:gd name="connsiteX5" fmla="*/ 7476 w 1388254"/>
                          <a:gd name="connsiteY5" fmla="*/ 936102 h 1045462"/>
                          <a:gd name="connsiteX6" fmla="*/ 9675 w 1388254"/>
                          <a:gd name="connsiteY6" fmla="*/ 920710 h 1045462"/>
                          <a:gd name="connsiteX7" fmla="*/ 18911 w 1388254"/>
                          <a:gd name="connsiteY7" fmla="*/ 859286 h 1045462"/>
                          <a:gd name="connsiteX8" fmla="*/ 31518 w 1388254"/>
                          <a:gd name="connsiteY8" fmla="*/ 798449 h 1045462"/>
                          <a:gd name="connsiteX9" fmla="*/ 34743 w 1388254"/>
                          <a:gd name="connsiteY9" fmla="*/ 783204 h 1045462"/>
                          <a:gd name="connsiteX10" fmla="*/ 38701 w 1388254"/>
                          <a:gd name="connsiteY10" fmla="*/ 768251 h 1045462"/>
                          <a:gd name="connsiteX11" fmla="*/ 46764 w 1388254"/>
                          <a:gd name="connsiteY11" fmla="*/ 738199 h 1045462"/>
                          <a:gd name="connsiteX12" fmla="*/ 54827 w 1388254"/>
                          <a:gd name="connsiteY12" fmla="*/ 708147 h 1045462"/>
                          <a:gd name="connsiteX13" fmla="*/ 64062 w 1388254"/>
                          <a:gd name="connsiteY13" fmla="*/ 678535 h 1045462"/>
                          <a:gd name="connsiteX14" fmla="*/ 109360 w 1388254"/>
                          <a:gd name="connsiteY14" fmla="*/ 563604 h 1045462"/>
                          <a:gd name="connsiteX15" fmla="*/ 243641 w 1388254"/>
                          <a:gd name="connsiteY15" fmla="*/ 357638 h 1045462"/>
                          <a:gd name="connsiteX16" fmla="*/ 430256 w 1388254"/>
                          <a:gd name="connsiteY16" fmla="*/ 197409 h 1045462"/>
                          <a:gd name="connsiteX17" fmla="*/ 892324 w 1388254"/>
                          <a:gd name="connsiteY17" fmla="*/ 25746 h 1045462"/>
                          <a:gd name="connsiteX18" fmla="*/ 1140070 w 1388254"/>
                          <a:gd name="connsiteY18" fmla="*/ 972 h 1045462"/>
                          <a:gd name="connsiteX19" fmla="*/ 1264675 w 1388254"/>
                          <a:gd name="connsiteY19" fmla="*/ 1119 h 1045462"/>
                          <a:gd name="connsiteX20" fmla="*/ 1388255 w 1388254"/>
                          <a:gd name="connsiteY20" fmla="*/ 10207 h 1045462"/>
                          <a:gd name="connsiteX21" fmla="*/ 1382831 w 1388254"/>
                          <a:gd name="connsiteY21" fmla="*/ 49202 h 1045462"/>
                          <a:gd name="connsiteX22" fmla="*/ 1368904 w 1388254"/>
                          <a:gd name="connsiteY22" fmla="*/ 47589 h 1045462"/>
                          <a:gd name="connsiteX23" fmla="*/ 1354098 w 1388254"/>
                          <a:gd name="connsiteY23" fmla="*/ 46123 h 1045462"/>
                          <a:gd name="connsiteX24" fmla="*/ 1324046 w 1388254"/>
                          <a:gd name="connsiteY24" fmla="*/ 43631 h 1045462"/>
                          <a:gd name="connsiteX25" fmla="*/ 1263356 w 1388254"/>
                          <a:gd name="connsiteY25" fmla="*/ 40406 h 1045462"/>
                          <a:gd name="connsiteX26" fmla="*/ 1141242 w 1388254"/>
                          <a:gd name="connsiteY26" fmla="*/ 40259 h 1045462"/>
                          <a:gd name="connsiteX27" fmla="*/ 898921 w 1388254"/>
                          <a:gd name="connsiteY27" fmla="*/ 64448 h 1045462"/>
                          <a:gd name="connsiteX28" fmla="*/ 451513 w 1388254"/>
                          <a:gd name="connsiteY28" fmla="*/ 230247 h 1045462"/>
                          <a:gd name="connsiteX29" fmla="*/ 273107 w 1388254"/>
                          <a:gd name="connsiteY29" fmla="*/ 383439 h 1045462"/>
                          <a:gd name="connsiteX30" fmla="*/ 144983 w 1388254"/>
                          <a:gd name="connsiteY30" fmla="*/ 580169 h 1045462"/>
                          <a:gd name="connsiteX31" fmla="*/ 101590 w 1388254"/>
                          <a:gd name="connsiteY31" fmla="*/ 690555 h 1045462"/>
                          <a:gd name="connsiteX32" fmla="*/ 92648 w 1388254"/>
                          <a:gd name="connsiteY32" fmla="*/ 718995 h 1045462"/>
                          <a:gd name="connsiteX33" fmla="*/ 84879 w 1388254"/>
                          <a:gd name="connsiteY33" fmla="*/ 748314 h 1045462"/>
                          <a:gd name="connsiteX34" fmla="*/ 77109 w 1388254"/>
                          <a:gd name="connsiteY34" fmla="*/ 777633 h 1045462"/>
                          <a:gd name="connsiteX35" fmla="*/ 73151 w 1388254"/>
                          <a:gd name="connsiteY35" fmla="*/ 792292 h 1045462"/>
                          <a:gd name="connsiteX36" fmla="*/ 70072 w 1388254"/>
                          <a:gd name="connsiteY36" fmla="*/ 807098 h 1045462"/>
                          <a:gd name="connsiteX37" fmla="*/ 57758 w 1388254"/>
                          <a:gd name="connsiteY37" fmla="*/ 866176 h 1045462"/>
                          <a:gd name="connsiteX38" fmla="*/ 48816 w 1388254"/>
                          <a:gd name="connsiteY38" fmla="*/ 925694 h 1045462"/>
                          <a:gd name="connsiteX39" fmla="*/ 46617 w 1388254"/>
                          <a:gd name="connsiteY39" fmla="*/ 940646 h 1045462"/>
                          <a:gd name="connsiteX40" fmla="*/ 45151 w 1388254"/>
                          <a:gd name="connsiteY40" fmla="*/ 955599 h 1045462"/>
                          <a:gd name="connsiteX41" fmla="*/ 42513 w 1388254"/>
                          <a:gd name="connsiteY41" fmla="*/ 985505 h 1045462"/>
                          <a:gd name="connsiteX42" fmla="*/ 39874 w 1388254"/>
                          <a:gd name="connsiteY42" fmla="*/ 1015410 h 1045462"/>
                          <a:gd name="connsiteX43" fmla="*/ 39287 w 1388254"/>
                          <a:gd name="connsiteY43" fmla="*/ 1045462 h 104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88254" h="1045462">
                            <a:moveTo>
                              <a:pt x="39287" y="1045462"/>
                            </a:moveTo>
                            <a:lnTo>
                              <a:pt x="0" y="1044289"/>
                            </a:lnTo>
                            <a:lnTo>
                              <a:pt x="733" y="1013358"/>
                            </a:lnTo>
                            <a:lnTo>
                              <a:pt x="3372" y="982426"/>
                            </a:lnTo>
                            <a:lnTo>
                              <a:pt x="6010" y="951495"/>
                            </a:lnTo>
                            <a:cubicBezTo>
                              <a:pt x="6450" y="946364"/>
                              <a:pt x="6743" y="941233"/>
                              <a:pt x="7476" y="936102"/>
                            </a:cubicBezTo>
                            <a:lnTo>
                              <a:pt x="9675" y="920710"/>
                            </a:lnTo>
                            <a:cubicBezTo>
                              <a:pt x="12754" y="900186"/>
                              <a:pt x="15539" y="879663"/>
                              <a:pt x="18911" y="859286"/>
                            </a:cubicBezTo>
                            <a:lnTo>
                              <a:pt x="31518" y="798449"/>
                            </a:lnTo>
                            <a:cubicBezTo>
                              <a:pt x="32544" y="793318"/>
                              <a:pt x="33570" y="788334"/>
                              <a:pt x="34743" y="783204"/>
                            </a:cubicBezTo>
                            <a:lnTo>
                              <a:pt x="38701" y="768251"/>
                            </a:lnTo>
                            <a:lnTo>
                              <a:pt x="46764" y="738199"/>
                            </a:lnTo>
                            <a:lnTo>
                              <a:pt x="54827" y="708147"/>
                            </a:lnTo>
                            <a:cubicBezTo>
                              <a:pt x="57758" y="698178"/>
                              <a:pt x="60984" y="688503"/>
                              <a:pt x="64062" y="678535"/>
                            </a:cubicBezTo>
                            <a:cubicBezTo>
                              <a:pt x="76962" y="639394"/>
                              <a:pt x="91622" y="600692"/>
                              <a:pt x="109360" y="563604"/>
                            </a:cubicBezTo>
                            <a:cubicBezTo>
                              <a:pt x="144543" y="489280"/>
                              <a:pt x="189108" y="419208"/>
                              <a:pt x="243641" y="357638"/>
                            </a:cubicBezTo>
                            <a:cubicBezTo>
                              <a:pt x="297881" y="295921"/>
                              <a:pt x="361064" y="242121"/>
                              <a:pt x="430256" y="197409"/>
                            </a:cubicBezTo>
                            <a:cubicBezTo>
                              <a:pt x="568789" y="107693"/>
                              <a:pt x="729164" y="54186"/>
                              <a:pt x="892324" y="25746"/>
                            </a:cubicBezTo>
                            <a:cubicBezTo>
                              <a:pt x="974124" y="11527"/>
                              <a:pt x="1057097" y="3611"/>
                              <a:pt x="1140070" y="972"/>
                            </a:cubicBezTo>
                            <a:cubicBezTo>
                              <a:pt x="1181556" y="-347"/>
                              <a:pt x="1223189" y="-347"/>
                              <a:pt x="1264675" y="1119"/>
                            </a:cubicBezTo>
                            <a:cubicBezTo>
                              <a:pt x="1306015" y="2585"/>
                              <a:pt x="1348088" y="5223"/>
                              <a:pt x="1388255" y="10207"/>
                            </a:cubicBezTo>
                            <a:lnTo>
                              <a:pt x="1382831" y="49202"/>
                            </a:lnTo>
                            <a:lnTo>
                              <a:pt x="1368904" y="47589"/>
                            </a:lnTo>
                            <a:lnTo>
                              <a:pt x="1354098" y="46123"/>
                            </a:lnTo>
                            <a:cubicBezTo>
                              <a:pt x="1344130" y="45244"/>
                              <a:pt x="1334015" y="44364"/>
                              <a:pt x="1324046" y="43631"/>
                            </a:cubicBezTo>
                            <a:cubicBezTo>
                              <a:pt x="1303816" y="42165"/>
                              <a:pt x="1283586" y="41139"/>
                              <a:pt x="1263356" y="40406"/>
                            </a:cubicBezTo>
                            <a:cubicBezTo>
                              <a:pt x="1222749" y="38940"/>
                              <a:pt x="1181996" y="38940"/>
                              <a:pt x="1141242" y="40259"/>
                            </a:cubicBezTo>
                            <a:cubicBezTo>
                              <a:pt x="1059882" y="42898"/>
                              <a:pt x="978668" y="50668"/>
                              <a:pt x="898921" y="64448"/>
                            </a:cubicBezTo>
                            <a:cubicBezTo>
                              <a:pt x="739572" y="92154"/>
                              <a:pt x="584474" y="144195"/>
                              <a:pt x="451513" y="230247"/>
                            </a:cubicBezTo>
                            <a:cubicBezTo>
                              <a:pt x="385105" y="273199"/>
                              <a:pt x="324855" y="324507"/>
                              <a:pt x="273107" y="383439"/>
                            </a:cubicBezTo>
                            <a:cubicBezTo>
                              <a:pt x="221065" y="442223"/>
                              <a:pt x="178699" y="508924"/>
                              <a:pt x="144983" y="580169"/>
                            </a:cubicBezTo>
                            <a:cubicBezTo>
                              <a:pt x="127977" y="615792"/>
                              <a:pt x="114051" y="652880"/>
                              <a:pt x="101590" y="690555"/>
                            </a:cubicBezTo>
                            <a:cubicBezTo>
                              <a:pt x="98658" y="700084"/>
                              <a:pt x="95433" y="709466"/>
                              <a:pt x="92648" y="718995"/>
                            </a:cubicBezTo>
                            <a:lnTo>
                              <a:pt x="84879" y="748314"/>
                            </a:lnTo>
                            <a:lnTo>
                              <a:pt x="77109" y="777633"/>
                            </a:lnTo>
                            <a:lnTo>
                              <a:pt x="73151" y="792292"/>
                            </a:lnTo>
                            <a:cubicBezTo>
                              <a:pt x="71978" y="797130"/>
                              <a:pt x="71099" y="802114"/>
                              <a:pt x="70072" y="807098"/>
                            </a:cubicBezTo>
                            <a:lnTo>
                              <a:pt x="57758" y="866176"/>
                            </a:lnTo>
                            <a:cubicBezTo>
                              <a:pt x="54533" y="885967"/>
                              <a:pt x="51895" y="905904"/>
                              <a:pt x="48816" y="925694"/>
                            </a:cubicBezTo>
                            <a:lnTo>
                              <a:pt x="46617" y="940646"/>
                            </a:lnTo>
                            <a:cubicBezTo>
                              <a:pt x="45884" y="945631"/>
                              <a:pt x="45738" y="950615"/>
                              <a:pt x="45151" y="955599"/>
                            </a:cubicBezTo>
                            <a:lnTo>
                              <a:pt x="42513" y="985505"/>
                            </a:lnTo>
                            <a:lnTo>
                              <a:pt x="39874" y="1015410"/>
                            </a:lnTo>
                            <a:lnTo>
                              <a:pt x="39287" y="1045462"/>
                            </a:lnTo>
                            <a:close/>
                          </a:path>
                        </a:pathLst>
                      </a:custGeom>
                      <a:solidFill>
                        <a:srgbClr val="769F4F"/>
                      </a:solidFill>
                      <a:ln w="14633" cap="flat">
                        <a:noFill/>
                        <a:prstDash val="solid"/>
                        <a:miter/>
                      </a:ln>
                    </p:spPr>
                    <p:txBody>
                      <a:bodyPr rtlCol="0" anchor="ctr"/>
                      <a:lstStyle/>
                      <a:p>
                        <a:endParaRPr lang="zh-CN" altLang="en-US"/>
                      </a:p>
                    </p:txBody>
                  </p:sp>
                  <p:sp>
                    <p:nvSpPr>
                      <p:cNvPr id="906" name="任意多边形: 形状 905">
                        <a:extLst>
                          <a:ext uri="{FF2B5EF4-FFF2-40B4-BE49-F238E27FC236}">
                            <a16:creationId xmlns:a16="http://schemas.microsoft.com/office/drawing/2014/main" id="{95D522DB-E29E-4A73-B05E-E58CBF8F557C}"/>
                          </a:ext>
                        </a:extLst>
                      </p:cNvPr>
                      <p:cNvSpPr/>
                      <p:nvPr/>
                    </p:nvSpPr>
                    <p:spPr>
                      <a:xfrm>
                        <a:off x="3700783" y="3548822"/>
                        <a:ext cx="1452610" cy="1099848"/>
                      </a:xfrm>
                      <a:custGeom>
                        <a:avLst/>
                        <a:gdLst>
                          <a:gd name="connsiteX0" fmla="*/ 19644 w 1452610"/>
                          <a:gd name="connsiteY0" fmla="*/ 1099849 h 1099848"/>
                          <a:gd name="connsiteX1" fmla="*/ 0 w 1452610"/>
                          <a:gd name="connsiteY1" fmla="*/ 1099263 h 1099848"/>
                          <a:gd name="connsiteX2" fmla="*/ 733 w 1452610"/>
                          <a:gd name="connsiteY2" fmla="*/ 1066718 h 1099848"/>
                          <a:gd name="connsiteX3" fmla="*/ 3518 w 1452610"/>
                          <a:gd name="connsiteY3" fmla="*/ 1034321 h 1099848"/>
                          <a:gd name="connsiteX4" fmla="*/ 6304 w 1452610"/>
                          <a:gd name="connsiteY4" fmla="*/ 1002070 h 1099848"/>
                          <a:gd name="connsiteX5" fmla="*/ 7916 w 1452610"/>
                          <a:gd name="connsiteY5" fmla="*/ 985944 h 1099848"/>
                          <a:gd name="connsiteX6" fmla="*/ 10262 w 1452610"/>
                          <a:gd name="connsiteY6" fmla="*/ 969966 h 1099848"/>
                          <a:gd name="connsiteX7" fmla="*/ 19937 w 1452610"/>
                          <a:gd name="connsiteY7" fmla="*/ 905904 h 1099848"/>
                          <a:gd name="connsiteX8" fmla="*/ 32984 w 1452610"/>
                          <a:gd name="connsiteY8" fmla="*/ 842574 h 1099848"/>
                          <a:gd name="connsiteX9" fmla="*/ 36356 w 1452610"/>
                          <a:gd name="connsiteY9" fmla="*/ 826742 h 1099848"/>
                          <a:gd name="connsiteX10" fmla="*/ 40460 w 1452610"/>
                          <a:gd name="connsiteY10" fmla="*/ 811203 h 1099848"/>
                          <a:gd name="connsiteX11" fmla="*/ 48816 w 1452610"/>
                          <a:gd name="connsiteY11" fmla="*/ 779978 h 1099848"/>
                          <a:gd name="connsiteX12" fmla="*/ 57172 w 1452610"/>
                          <a:gd name="connsiteY12" fmla="*/ 748754 h 1099848"/>
                          <a:gd name="connsiteX13" fmla="*/ 66847 w 1452610"/>
                          <a:gd name="connsiteY13" fmla="*/ 717675 h 1099848"/>
                          <a:gd name="connsiteX14" fmla="*/ 114637 w 1452610"/>
                          <a:gd name="connsiteY14" fmla="*/ 596148 h 1099848"/>
                          <a:gd name="connsiteX15" fmla="*/ 257567 w 1452610"/>
                          <a:gd name="connsiteY15" fmla="*/ 376988 h 1099848"/>
                          <a:gd name="connsiteX16" fmla="*/ 455911 w 1452610"/>
                          <a:gd name="connsiteY16" fmla="*/ 206498 h 1099848"/>
                          <a:gd name="connsiteX17" fmla="*/ 689290 w 1452610"/>
                          <a:gd name="connsiteY17" fmla="*/ 92007 h 1099848"/>
                          <a:gd name="connsiteX18" fmla="*/ 939088 w 1452610"/>
                          <a:gd name="connsiteY18" fmla="*/ 26626 h 1099848"/>
                          <a:gd name="connsiteX19" fmla="*/ 1194750 w 1452610"/>
                          <a:gd name="connsiteY19" fmla="*/ 972 h 1099848"/>
                          <a:gd name="connsiteX20" fmla="*/ 1323167 w 1452610"/>
                          <a:gd name="connsiteY20" fmla="*/ 1119 h 1099848"/>
                          <a:gd name="connsiteX21" fmla="*/ 1387375 w 1452610"/>
                          <a:gd name="connsiteY21" fmla="*/ 4490 h 1099848"/>
                          <a:gd name="connsiteX22" fmla="*/ 1452610 w 1452610"/>
                          <a:gd name="connsiteY22" fmla="*/ 10794 h 1099848"/>
                          <a:gd name="connsiteX23" fmla="*/ 1449971 w 1452610"/>
                          <a:gd name="connsiteY23" fmla="*/ 30291 h 1099848"/>
                          <a:gd name="connsiteX24" fmla="*/ 1322580 w 1452610"/>
                          <a:gd name="connsiteY24" fmla="*/ 20909 h 1099848"/>
                          <a:gd name="connsiteX25" fmla="*/ 1195483 w 1452610"/>
                          <a:gd name="connsiteY25" fmla="*/ 20762 h 1099848"/>
                          <a:gd name="connsiteX26" fmla="*/ 942606 w 1452610"/>
                          <a:gd name="connsiteY26" fmla="*/ 46123 h 1099848"/>
                          <a:gd name="connsiteX27" fmla="*/ 696180 w 1452610"/>
                          <a:gd name="connsiteY27" fmla="*/ 110625 h 1099848"/>
                          <a:gd name="connsiteX28" fmla="*/ 466905 w 1452610"/>
                          <a:gd name="connsiteY28" fmla="*/ 223210 h 1099848"/>
                          <a:gd name="connsiteX29" fmla="*/ 272667 w 1452610"/>
                          <a:gd name="connsiteY29" fmla="*/ 390035 h 1099848"/>
                          <a:gd name="connsiteX30" fmla="*/ 132815 w 1452610"/>
                          <a:gd name="connsiteY30" fmla="*/ 604651 h 1099848"/>
                          <a:gd name="connsiteX31" fmla="*/ 85905 w 1452610"/>
                          <a:gd name="connsiteY31" fmla="*/ 723832 h 1099848"/>
                          <a:gd name="connsiteX32" fmla="*/ 76376 w 1452610"/>
                          <a:gd name="connsiteY32" fmla="*/ 754324 h 1099848"/>
                          <a:gd name="connsiteX33" fmla="*/ 68167 w 1452610"/>
                          <a:gd name="connsiteY33" fmla="*/ 785109 h 1099848"/>
                          <a:gd name="connsiteX34" fmla="*/ 59957 w 1452610"/>
                          <a:gd name="connsiteY34" fmla="*/ 815894 h 1099848"/>
                          <a:gd name="connsiteX35" fmla="*/ 55853 w 1452610"/>
                          <a:gd name="connsiteY35" fmla="*/ 831287 h 1099848"/>
                          <a:gd name="connsiteX36" fmla="*/ 52481 w 1452610"/>
                          <a:gd name="connsiteY36" fmla="*/ 846826 h 1099848"/>
                          <a:gd name="connsiteX37" fmla="*/ 39581 w 1452610"/>
                          <a:gd name="connsiteY37" fmla="*/ 909275 h 1099848"/>
                          <a:gd name="connsiteX38" fmla="*/ 30052 w 1452610"/>
                          <a:gd name="connsiteY38" fmla="*/ 972458 h 1099848"/>
                          <a:gd name="connsiteX39" fmla="*/ 27706 w 1452610"/>
                          <a:gd name="connsiteY39" fmla="*/ 988290 h 1099848"/>
                          <a:gd name="connsiteX40" fmla="*/ 26241 w 1452610"/>
                          <a:gd name="connsiteY40" fmla="*/ 1004122 h 1099848"/>
                          <a:gd name="connsiteX41" fmla="*/ 23455 w 1452610"/>
                          <a:gd name="connsiteY41" fmla="*/ 1035933 h 1099848"/>
                          <a:gd name="connsiteX42" fmla="*/ 20670 w 1452610"/>
                          <a:gd name="connsiteY42" fmla="*/ 1067744 h 1099848"/>
                          <a:gd name="connsiteX43" fmla="*/ 19644 w 1452610"/>
                          <a:gd name="connsiteY43" fmla="*/ 1099849 h 109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452610" h="1099848">
                            <a:moveTo>
                              <a:pt x="19644" y="1099849"/>
                            </a:moveTo>
                            <a:lnTo>
                              <a:pt x="0" y="1099263"/>
                            </a:lnTo>
                            <a:lnTo>
                              <a:pt x="733" y="1066718"/>
                            </a:lnTo>
                            <a:lnTo>
                              <a:pt x="3518" y="1034321"/>
                            </a:lnTo>
                            <a:lnTo>
                              <a:pt x="6304" y="1002070"/>
                            </a:lnTo>
                            <a:cubicBezTo>
                              <a:pt x="6890" y="996646"/>
                              <a:pt x="7037" y="991222"/>
                              <a:pt x="7916" y="985944"/>
                            </a:cubicBezTo>
                            <a:lnTo>
                              <a:pt x="10262" y="969966"/>
                            </a:lnTo>
                            <a:cubicBezTo>
                              <a:pt x="13487" y="948563"/>
                              <a:pt x="16419" y="927160"/>
                              <a:pt x="19937" y="905904"/>
                            </a:cubicBezTo>
                            <a:lnTo>
                              <a:pt x="32984" y="842574"/>
                            </a:lnTo>
                            <a:cubicBezTo>
                              <a:pt x="34157" y="837297"/>
                              <a:pt x="35036" y="832019"/>
                              <a:pt x="36356" y="826742"/>
                            </a:cubicBezTo>
                            <a:lnTo>
                              <a:pt x="40460" y="811203"/>
                            </a:lnTo>
                            <a:lnTo>
                              <a:pt x="48816" y="779978"/>
                            </a:lnTo>
                            <a:lnTo>
                              <a:pt x="57172" y="748754"/>
                            </a:lnTo>
                            <a:cubicBezTo>
                              <a:pt x="60251" y="738345"/>
                              <a:pt x="63622" y="728084"/>
                              <a:pt x="66847" y="717675"/>
                            </a:cubicBezTo>
                            <a:cubicBezTo>
                              <a:pt x="80481" y="676336"/>
                              <a:pt x="95873" y="635582"/>
                              <a:pt x="114637" y="596148"/>
                            </a:cubicBezTo>
                            <a:cubicBezTo>
                              <a:pt x="152019" y="517280"/>
                              <a:pt x="199369" y="442663"/>
                              <a:pt x="257567" y="376988"/>
                            </a:cubicBezTo>
                            <a:cubicBezTo>
                              <a:pt x="315326" y="311167"/>
                              <a:pt x="382760" y="253849"/>
                              <a:pt x="455911" y="206498"/>
                            </a:cubicBezTo>
                            <a:cubicBezTo>
                              <a:pt x="529062" y="159002"/>
                              <a:pt x="607930" y="121327"/>
                              <a:pt x="689290" y="92007"/>
                            </a:cubicBezTo>
                            <a:cubicBezTo>
                              <a:pt x="770650" y="62542"/>
                              <a:pt x="854502" y="41432"/>
                              <a:pt x="939088" y="26626"/>
                            </a:cubicBezTo>
                            <a:cubicBezTo>
                              <a:pt x="1023673" y="11967"/>
                              <a:pt x="1109285" y="3757"/>
                              <a:pt x="1194750" y="972"/>
                            </a:cubicBezTo>
                            <a:cubicBezTo>
                              <a:pt x="1237555" y="-347"/>
                              <a:pt x="1280361" y="-347"/>
                              <a:pt x="1323167" y="1119"/>
                            </a:cubicBezTo>
                            <a:cubicBezTo>
                              <a:pt x="1344570" y="1852"/>
                              <a:pt x="1365973" y="3024"/>
                              <a:pt x="1387375" y="4490"/>
                            </a:cubicBezTo>
                            <a:cubicBezTo>
                              <a:pt x="1409072" y="6103"/>
                              <a:pt x="1429888" y="7862"/>
                              <a:pt x="1452610" y="10794"/>
                            </a:cubicBezTo>
                            <a:lnTo>
                              <a:pt x="1449971" y="30291"/>
                            </a:lnTo>
                            <a:cubicBezTo>
                              <a:pt x="1407019" y="25014"/>
                              <a:pt x="1365093" y="22375"/>
                              <a:pt x="1322580" y="20909"/>
                            </a:cubicBezTo>
                            <a:cubicBezTo>
                              <a:pt x="1280214" y="19443"/>
                              <a:pt x="1237849" y="19443"/>
                              <a:pt x="1195483" y="20762"/>
                            </a:cubicBezTo>
                            <a:cubicBezTo>
                              <a:pt x="1110751" y="23548"/>
                              <a:pt x="1026165" y="31610"/>
                              <a:pt x="942606" y="46123"/>
                            </a:cubicBezTo>
                            <a:cubicBezTo>
                              <a:pt x="859047" y="60636"/>
                              <a:pt x="776221" y="81599"/>
                              <a:pt x="696180" y="110625"/>
                            </a:cubicBezTo>
                            <a:cubicBezTo>
                              <a:pt x="616139" y="139504"/>
                              <a:pt x="538590" y="176593"/>
                              <a:pt x="466905" y="223210"/>
                            </a:cubicBezTo>
                            <a:cubicBezTo>
                              <a:pt x="395074" y="269681"/>
                              <a:pt x="329252" y="325680"/>
                              <a:pt x="272667" y="390035"/>
                            </a:cubicBezTo>
                            <a:cubicBezTo>
                              <a:pt x="215788" y="454244"/>
                              <a:pt x="169464" y="527395"/>
                              <a:pt x="132815" y="604651"/>
                            </a:cubicBezTo>
                            <a:cubicBezTo>
                              <a:pt x="114344" y="643352"/>
                              <a:pt x="99245" y="683372"/>
                              <a:pt x="85905" y="723832"/>
                            </a:cubicBezTo>
                            <a:cubicBezTo>
                              <a:pt x="82680" y="733948"/>
                              <a:pt x="79308" y="744209"/>
                              <a:pt x="76376" y="754324"/>
                            </a:cubicBezTo>
                            <a:lnTo>
                              <a:pt x="68167" y="785109"/>
                            </a:lnTo>
                            <a:lnTo>
                              <a:pt x="59957" y="815894"/>
                            </a:lnTo>
                            <a:lnTo>
                              <a:pt x="55853" y="831287"/>
                            </a:lnTo>
                            <a:cubicBezTo>
                              <a:pt x="54680" y="836417"/>
                              <a:pt x="53654" y="841695"/>
                              <a:pt x="52481" y="846826"/>
                            </a:cubicBezTo>
                            <a:lnTo>
                              <a:pt x="39581" y="909275"/>
                            </a:lnTo>
                            <a:cubicBezTo>
                              <a:pt x="36062" y="930238"/>
                              <a:pt x="33277" y="951348"/>
                              <a:pt x="30052" y="972458"/>
                            </a:cubicBezTo>
                            <a:lnTo>
                              <a:pt x="27706" y="988290"/>
                            </a:lnTo>
                            <a:cubicBezTo>
                              <a:pt x="26974" y="993567"/>
                              <a:pt x="26680" y="998845"/>
                              <a:pt x="26241" y="1004122"/>
                            </a:cubicBezTo>
                            <a:lnTo>
                              <a:pt x="23455" y="1035933"/>
                            </a:lnTo>
                            <a:lnTo>
                              <a:pt x="20670" y="1067744"/>
                            </a:lnTo>
                            <a:lnTo>
                              <a:pt x="19644" y="1099849"/>
                            </a:lnTo>
                            <a:close/>
                          </a:path>
                        </a:pathLst>
                      </a:custGeom>
                      <a:solidFill>
                        <a:srgbClr val="769F4F"/>
                      </a:solidFill>
                      <a:ln w="14633" cap="flat">
                        <a:noFill/>
                        <a:prstDash val="solid"/>
                        <a:miter/>
                      </a:ln>
                    </p:spPr>
                    <p:txBody>
                      <a:bodyPr rtlCol="0" anchor="ctr"/>
                      <a:lstStyle/>
                      <a:p>
                        <a:endParaRPr lang="zh-CN" altLang="en-US"/>
                      </a:p>
                    </p:txBody>
                  </p:sp>
                  <p:grpSp>
                    <p:nvGrpSpPr>
                      <p:cNvPr id="907" name="图形 2">
                        <a:extLst>
                          <a:ext uri="{FF2B5EF4-FFF2-40B4-BE49-F238E27FC236}">
                            <a16:creationId xmlns:a16="http://schemas.microsoft.com/office/drawing/2014/main" id="{7F9C15A5-F51F-4044-BD6E-93410B012F51}"/>
                          </a:ext>
                        </a:extLst>
                      </p:cNvPr>
                      <p:cNvGrpSpPr/>
                      <p:nvPr/>
                    </p:nvGrpSpPr>
                    <p:grpSpPr>
                      <a:xfrm>
                        <a:off x="3701370" y="3530347"/>
                        <a:ext cx="1275963" cy="958828"/>
                        <a:chOff x="3701370" y="3530347"/>
                        <a:chExt cx="1275963" cy="958828"/>
                      </a:xfrm>
                      <a:solidFill>
                        <a:srgbClr val="769F4F"/>
                      </a:solidFill>
                    </p:grpSpPr>
                    <p:sp>
                      <p:nvSpPr>
                        <p:cNvPr id="908" name="任意多边形: 形状 907">
                          <a:extLst>
                            <a:ext uri="{FF2B5EF4-FFF2-40B4-BE49-F238E27FC236}">
                              <a16:creationId xmlns:a16="http://schemas.microsoft.com/office/drawing/2014/main" id="{4E99199D-232B-459D-849B-21FB6177A8C5}"/>
                            </a:ext>
                          </a:extLst>
                        </p:cNvPr>
                        <p:cNvSpPr/>
                        <p:nvPr/>
                      </p:nvSpPr>
                      <p:spPr>
                        <a:xfrm>
                          <a:off x="4922653" y="3530347"/>
                          <a:ext cx="54679" cy="115026"/>
                        </a:xfrm>
                        <a:custGeom>
                          <a:avLst/>
                          <a:gdLst>
                            <a:gd name="connsiteX0" fmla="*/ 6890 w 54679"/>
                            <a:gd name="connsiteY0" fmla="*/ 6840 h 115026"/>
                            <a:gd name="connsiteX1" fmla="*/ 9529 w 54679"/>
                            <a:gd name="connsiteY1" fmla="*/ 25897 h 115026"/>
                            <a:gd name="connsiteX2" fmla="*/ 7476 w 54679"/>
                            <a:gd name="connsiteY2" fmla="*/ 47153 h 115026"/>
                            <a:gd name="connsiteX3" fmla="*/ 8063 w 54679"/>
                            <a:gd name="connsiteY3" fmla="*/ 66797 h 115026"/>
                            <a:gd name="connsiteX4" fmla="*/ 12167 w 54679"/>
                            <a:gd name="connsiteY4" fmla="*/ 85268 h 115026"/>
                            <a:gd name="connsiteX5" fmla="*/ 12900 w 54679"/>
                            <a:gd name="connsiteY5" fmla="*/ 102127 h 115026"/>
                            <a:gd name="connsiteX6" fmla="*/ 4691 w 54679"/>
                            <a:gd name="connsiteY6" fmla="*/ 112388 h 115026"/>
                            <a:gd name="connsiteX7" fmla="*/ 147 w 54679"/>
                            <a:gd name="connsiteY7" fmla="*/ 115027 h 115026"/>
                            <a:gd name="connsiteX8" fmla="*/ 54680 w 54679"/>
                            <a:gd name="connsiteY8" fmla="*/ 114880 h 115026"/>
                            <a:gd name="connsiteX9" fmla="*/ 45591 w 54679"/>
                            <a:gd name="connsiteY9" fmla="*/ 97142 h 115026"/>
                            <a:gd name="connsiteX10" fmla="*/ 44565 w 54679"/>
                            <a:gd name="connsiteY10" fmla="*/ 66211 h 115026"/>
                            <a:gd name="connsiteX11" fmla="*/ 44125 w 54679"/>
                            <a:gd name="connsiteY11" fmla="*/ 35572 h 115026"/>
                            <a:gd name="connsiteX12" fmla="*/ 45591 w 54679"/>
                            <a:gd name="connsiteY12" fmla="*/ 9332 h 115026"/>
                            <a:gd name="connsiteX13" fmla="*/ 54680 w 54679"/>
                            <a:gd name="connsiteY13" fmla="*/ 96 h 115026"/>
                            <a:gd name="connsiteX14" fmla="*/ 0 w 54679"/>
                            <a:gd name="connsiteY14" fmla="*/ 243 h 115026"/>
                            <a:gd name="connsiteX15" fmla="*/ 6890 w 54679"/>
                            <a:gd name="connsiteY15" fmla="*/ 6840 h 11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679" h="115026">
                              <a:moveTo>
                                <a:pt x="6890" y="6840"/>
                              </a:moveTo>
                              <a:cubicBezTo>
                                <a:pt x="9822" y="12703"/>
                                <a:pt x="9822" y="19593"/>
                                <a:pt x="9529" y="25897"/>
                              </a:cubicBezTo>
                              <a:cubicBezTo>
                                <a:pt x="9235" y="32934"/>
                                <a:pt x="8209" y="39970"/>
                                <a:pt x="7476" y="47153"/>
                              </a:cubicBezTo>
                              <a:cubicBezTo>
                                <a:pt x="6890" y="53750"/>
                                <a:pt x="6890" y="60347"/>
                                <a:pt x="8063" y="66797"/>
                              </a:cubicBezTo>
                              <a:cubicBezTo>
                                <a:pt x="9235" y="72954"/>
                                <a:pt x="10995" y="79111"/>
                                <a:pt x="12167" y="85268"/>
                              </a:cubicBezTo>
                              <a:cubicBezTo>
                                <a:pt x="13194" y="90692"/>
                                <a:pt x="14220" y="96702"/>
                                <a:pt x="12900" y="102127"/>
                              </a:cubicBezTo>
                              <a:cubicBezTo>
                                <a:pt x="11728" y="106378"/>
                                <a:pt x="8503" y="109749"/>
                                <a:pt x="4691" y="112388"/>
                              </a:cubicBezTo>
                              <a:cubicBezTo>
                                <a:pt x="3225" y="113414"/>
                                <a:pt x="1759" y="114147"/>
                                <a:pt x="147" y="115027"/>
                              </a:cubicBezTo>
                              <a:cubicBezTo>
                                <a:pt x="18324" y="114734"/>
                                <a:pt x="36502" y="114587"/>
                                <a:pt x="54680" y="114880"/>
                              </a:cubicBezTo>
                              <a:cubicBezTo>
                                <a:pt x="50135" y="109896"/>
                                <a:pt x="47057" y="103739"/>
                                <a:pt x="45591" y="97142"/>
                              </a:cubicBezTo>
                              <a:cubicBezTo>
                                <a:pt x="43392" y="86881"/>
                                <a:pt x="43979" y="76472"/>
                                <a:pt x="44565" y="66211"/>
                              </a:cubicBezTo>
                              <a:cubicBezTo>
                                <a:pt x="45151" y="55949"/>
                                <a:pt x="45151" y="45834"/>
                                <a:pt x="44125" y="35572"/>
                              </a:cubicBezTo>
                              <a:cubicBezTo>
                                <a:pt x="43246" y="27070"/>
                                <a:pt x="41780" y="17541"/>
                                <a:pt x="45591" y="9332"/>
                              </a:cubicBezTo>
                              <a:cubicBezTo>
                                <a:pt x="47497" y="5227"/>
                                <a:pt x="50722" y="2295"/>
                                <a:pt x="54680" y="96"/>
                              </a:cubicBezTo>
                              <a:cubicBezTo>
                                <a:pt x="36502" y="-50"/>
                                <a:pt x="18178" y="-50"/>
                                <a:pt x="0" y="243"/>
                              </a:cubicBezTo>
                              <a:cubicBezTo>
                                <a:pt x="2932" y="1416"/>
                                <a:pt x="5277" y="3615"/>
                                <a:pt x="6890" y="6840"/>
                              </a:cubicBezTo>
                              <a:close/>
                            </a:path>
                          </a:pathLst>
                        </a:custGeom>
                        <a:solidFill>
                          <a:srgbClr val="769F4F"/>
                        </a:solidFill>
                        <a:ln w="14633" cap="flat">
                          <a:noFill/>
                          <a:prstDash val="solid"/>
                          <a:miter/>
                        </a:ln>
                      </p:spPr>
                      <p:txBody>
                        <a:bodyPr rtlCol="0" anchor="ctr"/>
                        <a:lstStyle/>
                        <a:p>
                          <a:endParaRPr lang="zh-CN" altLang="en-US"/>
                        </a:p>
                      </p:txBody>
                    </p:sp>
                    <p:sp>
                      <p:nvSpPr>
                        <p:cNvPr id="909" name="任意多边形: 形状 908">
                          <a:extLst>
                            <a:ext uri="{FF2B5EF4-FFF2-40B4-BE49-F238E27FC236}">
                              <a16:creationId xmlns:a16="http://schemas.microsoft.com/office/drawing/2014/main" id="{97015203-7B21-47C1-815F-E6B771D6F413}"/>
                            </a:ext>
                          </a:extLst>
                        </p:cNvPr>
                        <p:cNvSpPr/>
                        <p:nvPr/>
                      </p:nvSpPr>
                      <p:spPr>
                        <a:xfrm>
                          <a:off x="4517171" y="3571636"/>
                          <a:ext cx="70512" cy="122113"/>
                        </a:xfrm>
                        <a:custGeom>
                          <a:avLst/>
                          <a:gdLst>
                            <a:gd name="connsiteX0" fmla="*/ 5571 w 70512"/>
                            <a:gd name="connsiteY0" fmla="*/ 23016 h 122113"/>
                            <a:gd name="connsiteX1" fmla="*/ 14513 w 70512"/>
                            <a:gd name="connsiteY1" fmla="*/ 70219 h 122113"/>
                            <a:gd name="connsiteX2" fmla="*/ 26240 w 70512"/>
                            <a:gd name="connsiteY2" fmla="*/ 95727 h 122113"/>
                            <a:gd name="connsiteX3" fmla="*/ 29759 w 70512"/>
                            <a:gd name="connsiteY3" fmla="*/ 117863 h 122113"/>
                            <a:gd name="connsiteX4" fmla="*/ 27706 w 70512"/>
                            <a:gd name="connsiteY4" fmla="*/ 122114 h 122113"/>
                            <a:gd name="connsiteX5" fmla="*/ 70512 w 70512"/>
                            <a:gd name="connsiteY5" fmla="*/ 111999 h 122113"/>
                            <a:gd name="connsiteX6" fmla="*/ 57758 w 70512"/>
                            <a:gd name="connsiteY6" fmla="*/ 97632 h 122113"/>
                            <a:gd name="connsiteX7" fmla="*/ 45738 w 70512"/>
                            <a:gd name="connsiteY7" fmla="*/ 66115 h 122113"/>
                            <a:gd name="connsiteX8" fmla="*/ 36649 w 70512"/>
                            <a:gd name="connsiteY8" fmla="*/ 38848 h 122113"/>
                            <a:gd name="connsiteX9" fmla="*/ 35916 w 70512"/>
                            <a:gd name="connsiteY9" fmla="*/ 12021 h 122113"/>
                            <a:gd name="connsiteX10" fmla="*/ 44418 w 70512"/>
                            <a:gd name="connsiteY10" fmla="*/ 0 h 122113"/>
                            <a:gd name="connsiteX11" fmla="*/ 0 w 70512"/>
                            <a:gd name="connsiteY11" fmla="*/ 10555 h 122113"/>
                            <a:gd name="connsiteX12" fmla="*/ 5571 w 70512"/>
                            <a:gd name="connsiteY12" fmla="*/ 23016 h 12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512" h="122113">
                              <a:moveTo>
                                <a:pt x="5571" y="23016"/>
                              </a:moveTo>
                              <a:cubicBezTo>
                                <a:pt x="8502" y="38701"/>
                                <a:pt x="9675" y="54827"/>
                                <a:pt x="14513" y="70219"/>
                              </a:cubicBezTo>
                              <a:cubicBezTo>
                                <a:pt x="17298" y="79161"/>
                                <a:pt x="22282" y="87224"/>
                                <a:pt x="26240" y="95727"/>
                              </a:cubicBezTo>
                              <a:cubicBezTo>
                                <a:pt x="29319" y="102470"/>
                                <a:pt x="32251" y="110240"/>
                                <a:pt x="29759" y="117863"/>
                              </a:cubicBezTo>
                              <a:cubicBezTo>
                                <a:pt x="29319" y="119328"/>
                                <a:pt x="28586" y="120794"/>
                                <a:pt x="27706" y="122114"/>
                              </a:cubicBezTo>
                              <a:cubicBezTo>
                                <a:pt x="41926" y="118449"/>
                                <a:pt x="56146" y="115077"/>
                                <a:pt x="70512" y="111999"/>
                              </a:cubicBezTo>
                              <a:cubicBezTo>
                                <a:pt x="65381" y="108041"/>
                                <a:pt x="61130" y="103203"/>
                                <a:pt x="57758" y="97632"/>
                              </a:cubicBezTo>
                              <a:cubicBezTo>
                                <a:pt x="51748" y="87811"/>
                                <a:pt x="49256" y="76816"/>
                                <a:pt x="45738" y="66115"/>
                              </a:cubicBezTo>
                              <a:cubicBezTo>
                                <a:pt x="42659" y="57025"/>
                                <a:pt x="39141" y="48083"/>
                                <a:pt x="36649" y="38848"/>
                              </a:cubicBezTo>
                              <a:cubicBezTo>
                                <a:pt x="34450" y="30345"/>
                                <a:pt x="32984" y="20963"/>
                                <a:pt x="35916" y="12021"/>
                              </a:cubicBezTo>
                              <a:cubicBezTo>
                                <a:pt x="37528" y="7330"/>
                                <a:pt x="40460" y="3225"/>
                                <a:pt x="44418" y="0"/>
                              </a:cubicBezTo>
                              <a:cubicBezTo>
                                <a:pt x="29612" y="3372"/>
                                <a:pt x="14806" y="6743"/>
                                <a:pt x="0" y="10555"/>
                              </a:cubicBezTo>
                              <a:cubicBezTo>
                                <a:pt x="3665" y="13633"/>
                                <a:pt x="4838" y="18471"/>
                                <a:pt x="5571" y="23016"/>
                              </a:cubicBezTo>
                              <a:close/>
                            </a:path>
                          </a:pathLst>
                        </a:custGeom>
                        <a:solidFill>
                          <a:srgbClr val="769F4F"/>
                        </a:solidFill>
                        <a:ln w="14633" cap="flat">
                          <a:noFill/>
                          <a:prstDash val="solid"/>
                          <a:miter/>
                        </a:ln>
                      </p:spPr>
                      <p:txBody>
                        <a:bodyPr rtlCol="0" anchor="ctr"/>
                        <a:lstStyle/>
                        <a:p>
                          <a:endParaRPr lang="zh-CN" altLang="en-US"/>
                        </a:p>
                      </p:txBody>
                    </p:sp>
                    <p:sp>
                      <p:nvSpPr>
                        <p:cNvPr id="910" name="任意多边形: 形状 909">
                          <a:extLst>
                            <a:ext uri="{FF2B5EF4-FFF2-40B4-BE49-F238E27FC236}">
                              <a16:creationId xmlns:a16="http://schemas.microsoft.com/office/drawing/2014/main" id="{51D4D086-FFAA-4A8D-B48C-E8EF0D213D69}"/>
                            </a:ext>
                          </a:extLst>
                        </p:cNvPr>
                        <p:cNvSpPr/>
                        <p:nvPr/>
                      </p:nvSpPr>
                      <p:spPr>
                        <a:xfrm>
                          <a:off x="4138076" y="3717499"/>
                          <a:ext cx="91768" cy="126071"/>
                        </a:xfrm>
                        <a:custGeom>
                          <a:avLst/>
                          <a:gdLst>
                            <a:gd name="connsiteX0" fmla="*/ 4691 w 91768"/>
                            <a:gd name="connsiteY0" fmla="*/ 30932 h 126071"/>
                            <a:gd name="connsiteX1" fmla="*/ 27707 w 91768"/>
                            <a:gd name="connsiteY1" fmla="*/ 83852 h 126071"/>
                            <a:gd name="connsiteX2" fmla="*/ 45151 w 91768"/>
                            <a:gd name="connsiteY2" fmla="*/ 105549 h 126071"/>
                            <a:gd name="connsiteX3" fmla="*/ 57465 w 91768"/>
                            <a:gd name="connsiteY3" fmla="*/ 120355 h 126071"/>
                            <a:gd name="connsiteX4" fmla="*/ 58931 w 91768"/>
                            <a:gd name="connsiteY4" fmla="*/ 126072 h 126071"/>
                            <a:gd name="connsiteX5" fmla="*/ 91769 w 91768"/>
                            <a:gd name="connsiteY5" fmla="*/ 105109 h 126071"/>
                            <a:gd name="connsiteX6" fmla="*/ 89863 w 91768"/>
                            <a:gd name="connsiteY6" fmla="*/ 103496 h 126071"/>
                            <a:gd name="connsiteX7" fmla="*/ 73298 w 91768"/>
                            <a:gd name="connsiteY7" fmla="*/ 90303 h 126071"/>
                            <a:gd name="connsiteX8" fmla="*/ 39434 w 91768"/>
                            <a:gd name="connsiteY8" fmla="*/ 37235 h 126071"/>
                            <a:gd name="connsiteX9" fmla="*/ 38555 w 91768"/>
                            <a:gd name="connsiteY9" fmla="*/ 11581 h 126071"/>
                            <a:gd name="connsiteX10" fmla="*/ 43392 w 91768"/>
                            <a:gd name="connsiteY10" fmla="*/ 0 h 126071"/>
                            <a:gd name="connsiteX11" fmla="*/ 0 w 91768"/>
                            <a:gd name="connsiteY11" fmla="*/ 27120 h 126071"/>
                            <a:gd name="connsiteX12" fmla="*/ 4691 w 91768"/>
                            <a:gd name="connsiteY12" fmla="*/ 30932 h 12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68" h="126071">
                              <a:moveTo>
                                <a:pt x="4691" y="30932"/>
                              </a:moveTo>
                              <a:cubicBezTo>
                                <a:pt x="18031" y="45298"/>
                                <a:pt x="16565" y="68020"/>
                                <a:pt x="27707" y="83852"/>
                              </a:cubicBezTo>
                              <a:cubicBezTo>
                                <a:pt x="32984" y="91475"/>
                                <a:pt x="38848" y="98659"/>
                                <a:pt x="45151" y="105549"/>
                              </a:cubicBezTo>
                              <a:cubicBezTo>
                                <a:pt x="49403" y="110240"/>
                                <a:pt x="54680" y="114637"/>
                                <a:pt x="57465" y="120355"/>
                              </a:cubicBezTo>
                              <a:cubicBezTo>
                                <a:pt x="58491" y="122260"/>
                                <a:pt x="58931" y="124166"/>
                                <a:pt x="58931" y="126072"/>
                              </a:cubicBezTo>
                              <a:cubicBezTo>
                                <a:pt x="69779" y="119035"/>
                                <a:pt x="80627" y="111852"/>
                                <a:pt x="91769" y="105109"/>
                              </a:cubicBezTo>
                              <a:lnTo>
                                <a:pt x="89863" y="103496"/>
                              </a:lnTo>
                              <a:cubicBezTo>
                                <a:pt x="84292" y="99245"/>
                                <a:pt x="78575" y="94994"/>
                                <a:pt x="73298" y="90303"/>
                              </a:cubicBezTo>
                              <a:cubicBezTo>
                                <a:pt x="57465" y="76230"/>
                                <a:pt x="45005" y="58052"/>
                                <a:pt x="39434" y="37235"/>
                              </a:cubicBezTo>
                              <a:cubicBezTo>
                                <a:pt x="37235" y="29026"/>
                                <a:pt x="36502" y="20377"/>
                                <a:pt x="38555" y="11581"/>
                              </a:cubicBezTo>
                              <a:cubicBezTo>
                                <a:pt x="39581" y="7623"/>
                                <a:pt x="41193" y="3665"/>
                                <a:pt x="43392" y="0"/>
                              </a:cubicBezTo>
                              <a:cubicBezTo>
                                <a:pt x="28733" y="8503"/>
                                <a:pt x="14366" y="17885"/>
                                <a:pt x="0" y="27120"/>
                              </a:cubicBezTo>
                              <a:cubicBezTo>
                                <a:pt x="1759" y="28293"/>
                                <a:pt x="3372" y="29466"/>
                                <a:pt x="4691" y="30932"/>
                              </a:cubicBezTo>
                              <a:close/>
                            </a:path>
                          </a:pathLst>
                        </a:custGeom>
                        <a:solidFill>
                          <a:srgbClr val="769F4F"/>
                        </a:solidFill>
                        <a:ln w="14633" cap="flat">
                          <a:noFill/>
                          <a:prstDash val="solid"/>
                          <a:miter/>
                        </a:ln>
                      </p:spPr>
                      <p:txBody>
                        <a:bodyPr rtlCol="0" anchor="ctr"/>
                        <a:lstStyle/>
                        <a:p>
                          <a:endParaRPr lang="zh-CN" altLang="en-US"/>
                        </a:p>
                      </p:txBody>
                    </p:sp>
                    <p:sp>
                      <p:nvSpPr>
                        <p:cNvPr id="911" name="任意多边形: 形状 910">
                          <a:extLst>
                            <a:ext uri="{FF2B5EF4-FFF2-40B4-BE49-F238E27FC236}">
                              <a16:creationId xmlns:a16="http://schemas.microsoft.com/office/drawing/2014/main" id="{4829BCBD-D8AF-4084-A602-133C0C8EFEFA}"/>
                            </a:ext>
                          </a:extLst>
                        </p:cNvPr>
                        <p:cNvSpPr/>
                        <p:nvPr/>
                      </p:nvSpPr>
                      <p:spPr>
                        <a:xfrm>
                          <a:off x="3837850" y="4012008"/>
                          <a:ext cx="126218" cy="106574"/>
                        </a:xfrm>
                        <a:custGeom>
                          <a:avLst/>
                          <a:gdLst>
                            <a:gd name="connsiteX0" fmla="*/ 12314 w 126218"/>
                            <a:gd name="connsiteY0" fmla="*/ 49989 h 106574"/>
                            <a:gd name="connsiteX1" fmla="*/ 38848 w 126218"/>
                            <a:gd name="connsiteY1" fmla="*/ 67580 h 106574"/>
                            <a:gd name="connsiteX2" fmla="*/ 70072 w 126218"/>
                            <a:gd name="connsiteY2" fmla="*/ 80774 h 106574"/>
                            <a:gd name="connsiteX3" fmla="*/ 94554 w 126218"/>
                            <a:gd name="connsiteY3" fmla="*/ 94261 h 106574"/>
                            <a:gd name="connsiteX4" fmla="*/ 99391 w 126218"/>
                            <a:gd name="connsiteY4" fmla="*/ 106574 h 106574"/>
                            <a:gd name="connsiteX5" fmla="*/ 126218 w 126218"/>
                            <a:gd name="connsiteY5" fmla="*/ 63769 h 106574"/>
                            <a:gd name="connsiteX6" fmla="*/ 114051 w 126218"/>
                            <a:gd name="connsiteY6" fmla="*/ 62156 h 106574"/>
                            <a:gd name="connsiteX7" fmla="*/ 74177 w 126218"/>
                            <a:gd name="connsiteY7" fmla="*/ 47643 h 106574"/>
                            <a:gd name="connsiteX8" fmla="*/ 49256 w 126218"/>
                            <a:gd name="connsiteY8" fmla="*/ 32984 h 106574"/>
                            <a:gd name="connsiteX9" fmla="*/ 32544 w 126218"/>
                            <a:gd name="connsiteY9" fmla="*/ 11874 h 106574"/>
                            <a:gd name="connsiteX10" fmla="*/ 30785 w 126218"/>
                            <a:gd name="connsiteY10" fmla="*/ 0 h 106574"/>
                            <a:gd name="connsiteX11" fmla="*/ 0 w 126218"/>
                            <a:gd name="connsiteY11" fmla="*/ 49256 h 106574"/>
                            <a:gd name="connsiteX12" fmla="*/ 12314 w 126218"/>
                            <a:gd name="connsiteY12" fmla="*/ 49989 h 106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218" h="106574">
                              <a:moveTo>
                                <a:pt x="12314" y="49989"/>
                              </a:moveTo>
                              <a:cubicBezTo>
                                <a:pt x="22282" y="53800"/>
                                <a:pt x="30199" y="61423"/>
                                <a:pt x="38848" y="67580"/>
                              </a:cubicBezTo>
                              <a:cubicBezTo>
                                <a:pt x="48230" y="74177"/>
                                <a:pt x="59078" y="77255"/>
                                <a:pt x="70072" y="80774"/>
                              </a:cubicBezTo>
                              <a:cubicBezTo>
                                <a:pt x="78868" y="83559"/>
                                <a:pt x="88837" y="86491"/>
                                <a:pt x="94554" y="94261"/>
                              </a:cubicBezTo>
                              <a:cubicBezTo>
                                <a:pt x="97339" y="97925"/>
                                <a:pt x="98805" y="102177"/>
                                <a:pt x="99391" y="106574"/>
                              </a:cubicBezTo>
                              <a:cubicBezTo>
                                <a:pt x="108187" y="92208"/>
                                <a:pt x="116543" y="77695"/>
                                <a:pt x="126218" y="63769"/>
                              </a:cubicBezTo>
                              <a:cubicBezTo>
                                <a:pt x="122114" y="64062"/>
                                <a:pt x="118009" y="63329"/>
                                <a:pt x="114051" y="62156"/>
                              </a:cubicBezTo>
                              <a:cubicBezTo>
                                <a:pt x="100564" y="57905"/>
                                <a:pt x="86931" y="53947"/>
                                <a:pt x="74177" y="47643"/>
                              </a:cubicBezTo>
                              <a:cubicBezTo>
                                <a:pt x="65528" y="43392"/>
                                <a:pt x="56879" y="38848"/>
                                <a:pt x="49256" y="32984"/>
                              </a:cubicBezTo>
                              <a:cubicBezTo>
                                <a:pt x="42219" y="27560"/>
                                <a:pt x="35769" y="20963"/>
                                <a:pt x="32544" y="11874"/>
                              </a:cubicBezTo>
                              <a:cubicBezTo>
                                <a:pt x="31225" y="8063"/>
                                <a:pt x="30638" y="4105"/>
                                <a:pt x="30785" y="0"/>
                              </a:cubicBezTo>
                              <a:cubicBezTo>
                                <a:pt x="19790" y="15979"/>
                                <a:pt x="10115" y="32691"/>
                                <a:pt x="0" y="49256"/>
                              </a:cubicBezTo>
                              <a:cubicBezTo>
                                <a:pt x="4251" y="47936"/>
                                <a:pt x="8503" y="48523"/>
                                <a:pt x="12314" y="49989"/>
                              </a:cubicBezTo>
                              <a:close/>
                            </a:path>
                          </a:pathLst>
                        </a:custGeom>
                        <a:solidFill>
                          <a:srgbClr val="769F4F"/>
                        </a:solidFill>
                        <a:ln w="14633" cap="flat">
                          <a:noFill/>
                          <a:prstDash val="solid"/>
                          <a:miter/>
                        </a:ln>
                      </p:spPr>
                      <p:txBody>
                        <a:bodyPr rtlCol="0" anchor="ctr"/>
                        <a:lstStyle/>
                        <a:p>
                          <a:endParaRPr lang="zh-CN" altLang="en-US"/>
                        </a:p>
                      </p:txBody>
                    </p:sp>
                    <p:sp>
                      <p:nvSpPr>
                        <p:cNvPr id="912" name="任意多边形: 形状 911">
                          <a:extLst>
                            <a:ext uri="{FF2B5EF4-FFF2-40B4-BE49-F238E27FC236}">
                              <a16:creationId xmlns:a16="http://schemas.microsoft.com/office/drawing/2014/main" id="{F2F10A63-D960-4CC5-9F22-B02DF11B94FA}"/>
                            </a:ext>
                          </a:extLst>
                        </p:cNvPr>
                        <p:cNvSpPr/>
                        <p:nvPr/>
                      </p:nvSpPr>
                      <p:spPr>
                        <a:xfrm>
                          <a:off x="3701370" y="4410160"/>
                          <a:ext cx="119768" cy="79014"/>
                        </a:xfrm>
                        <a:custGeom>
                          <a:avLst/>
                          <a:gdLst>
                            <a:gd name="connsiteX0" fmla="*/ 7623 w 119768"/>
                            <a:gd name="connsiteY0" fmla="*/ 43099 h 79014"/>
                            <a:gd name="connsiteX1" fmla="*/ 25947 w 119768"/>
                            <a:gd name="connsiteY1" fmla="*/ 51602 h 79014"/>
                            <a:gd name="connsiteX2" fmla="*/ 47057 w 119768"/>
                            <a:gd name="connsiteY2" fmla="*/ 60104 h 79014"/>
                            <a:gd name="connsiteX3" fmla="*/ 69193 w 119768"/>
                            <a:gd name="connsiteY3" fmla="*/ 63915 h 79014"/>
                            <a:gd name="connsiteX4" fmla="*/ 88983 w 119768"/>
                            <a:gd name="connsiteY4" fmla="*/ 63476 h 79014"/>
                            <a:gd name="connsiteX5" fmla="*/ 103936 w 119768"/>
                            <a:gd name="connsiteY5" fmla="*/ 68167 h 79014"/>
                            <a:gd name="connsiteX6" fmla="*/ 111119 w 119768"/>
                            <a:gd name="connsiteY6" fmla="*/ 79015 h 79014"/>
                            <a:gd name="connsiteX7" fmla="*/ 119768 w 119768"/>
                            <a:gd name="connsiteY7" fmla="*/ 33131 h 79014"/>
                            <a:gd name="connsiteX8" fmla="*/ 103056 w 119768"/>
                            <a:gd name="connsiteY8" fmla="*/ 36796 h 79014"/>
                            <a:gd name="connsiteX9" fmla="*/ 41193 w 119768"/>
                            <a:gd name="connsiteY9" fmla="*/ 25361 h 79014"/>
                            <a:gd name="connsiteX10" fmla="*/ 17005 w 119768"/>
                            <a:gd name="connsiteY10" fmla="*/ 12754 h 79014"/>
                            <a:gd name="connsiteX11" fmla="*/ 9236 w 119768"/>
                            <a:gd name="connsiteY11" fmla="*/ 0 h 79014"/>
                            <a:gd name="connsiteX12" fmla="*/ 0 w 119768"/>
                            <a:gd name="connsiteY12" fmla="*/ 45005 h 79014"/>
                            <a:gd name="connsiteX13" fmla="*/ 7623 w 119768"/>
                            <a:gd name="connsiteY13" fmla="*/ 43099 h 7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68" h="79014">
                              <a:moveTo>
                                <a:pt x="7623" y="43099"/>
                              </a:moveTo>
                              <a:cubicBezTo>
                                <a:pt x="14073" y="44125"/>
                                <a:pt x="19937" y="48670"/>
                                <a:pt x="25947" y="51602"/>
                              </a:cubicBezTo>
                              <a:cubicBezTo>
                                <a:pt x="32837" y="54973"/>
                                <a:pt x="39727" y="57905"/>
                                <a:pt x="47057" y="60104"/>
                              </a:cubicBezTo>
                              <a:cubicBezTo>
                                <a:pt x="54240" y="62156"/>
                                <a:pt x="61717" y="63769"/>
                                <a:pt x="69193" y="63915"/>
                              </a:cubicBezTo>
                              <a:cubicBezTo>
                                <a:pt x="75790" y="64062"/>
                                <a:pt x="82386" y="63183"/>
                                <a:pt x="88983" y="63476"/>
                              </a:cubicBezTo>
                              <a:cubicBezTo>
                                <a:pt x="94261" y="63622"/>
                                <a:pt x="99685" y="64355"/>
                                <a:pt x="103936" y="68167"/>
                              </a:cubicBezTo>
                              <a:cubicBezTo>
                                <a:pt x="107161" y="71099"/>
                                <a:pt x="109360" y="74910"/>
                                <a:pt x="111119" y="79015"/>
                              </a:cubicBezTo>
                              <a:cubicBezTo>
                                <a:pt x="112878" y="63622"/>
                                <a:pt x="116690" y="48376"/>
                                <a:pt x="119768" y="33131"/>
                              </a:cubicBezTo>
                              <a:cubicBezTo>
                                <a:pt x="114344" y="35036"/>
                                <a:pt x="108774" y="36356"/>
                                <a:pt x="103056" y="36796"/>
                              </a:cubicBezTo>
                              <a:cubicBezTo>
                                <a:pt x="81507" y="38994"/>
                                <a:pt x="61277" y="31958"/>
                                <a:pt x="41193" y="25361"/>
                              </a:cubicBezTo>
                              <a:cubicBezTo>
                                <a:pt x="32691" y="22576"/>
                                <a:pt x="23895" y="19351"/>
                                <a:pt x="17005" y="12754"/>
                              </a:cubicBezTo>
                              <a:cubicBezTo>
                                <a:pt x="13340" y="9236"/>
                                <a:pt x="10701" y="4838"/>
                                <a:pt x="9236" y="0"/>
                              </a:cubicBezTo>
                              <a:lnTo>
                                <a:pt x="0" y="45005"/>
                              </a:lnTo>
                              <a:cubicBezTo>
                                <a:pt x="2052" y="43392"/>
                                <a:pt x="4544" y="42513"/>
                                <a:pt x="7623" y="43099"/>
                              </a:cubicBezTo>
                              <a:close/>
                            </a:path>
                          </a:pathLst>
                        </a:custGeom>
                        <a:solidFill>
                          <a:srgbClr val="769F4F"/>
                        </a:solidFill>
                        <a:ln w="14633" cap="flat">
                          <a:noFill/>
                          <a:prstDash val="solid"/>
                          <a:miter/>
                        </a:ln>
                      </p:spPr>
                      <p:txBody>
                        <a:bodyPr rtlCol="0" anchor="ctr"/>
                        <a:lstStyle/>
                        <a:p>
                          <a:endParaRPr lang="zh-CN" altLang="en-US"/>
                        </a:p>
                      </p:txBody>
                    </p:sp>
                  </p:grpSp>
                  <p:grpSp>
                    <p:nvGrpSpPr>
                      <p:cNvPr id="913" name="图形 2">
                        <a:extLst>
                          <a:ext uri="{FF2B5EF4-FFF2-40B4-BE49-F238E27FC236}">
                            <a16:creationId xmlns:a16="http://schemas.microsoft.com/office/drawing/2014/main" id="{05443B1D-2EF0-4394-B237-8451E9AEFBB3}"/>
                          </a:ext>
                        </a:extLst>
                      </p:cNvPr>
                      <p:cNvGrpSpPr/>
                      <p:nvPr/>
                    </p:nvGrpSpPr>
                    <p:grpSpPr>
                      <a:xfrm>
                        <a:off x="3699832" y="3526925"/>
                        <a:ext cx="1257856" cy="940291"/>
                        <a:chOff x="3699832" y="3526925"/>
                        <a:chExt cx="1257856" cy="940291"/>
                      </a:xfrm>
                      <a:solidFill>
                        <a:srgbClr val="C0AC96"/>
                      </a:solidFill>
                    </p:grpSpPr>
                    <p:sp>
                      <p:nvSpPr>
                        <p:cNvPr id="914" name="任意多边形: 形状 913">
                          <a:extLst>
                            <a:ext uri="{FF2B5EF4-FFF2-40B4-BE49-F238E27FC236}">
                              <a16:creationId xmlns:a16="http://schemas.microsoft.com/office/drawing/2014/main" id="{FB2F0EF4-4931-441C-A885-DEECB6B8423A}"/>
                            </a:ext>
                          </a:extLst>
                        </p:cNvPr>
                        <p:cNvSpPr/>
                        <p:nvPr/>
                      </p:nvSpPr>
                      <p:spPr>
                        <a:xfrm>
                          <a:off x="4937147" y="3526925"/>
                          <a:ext cx="20542" cy="121577"/>
                        </a:xfrm>
                        <a:custGeom>
                          <a:avLst/>
                          <a:gdLst>
                            <a:gd name="connsiteX0" fmla="*/ 2365 w 20542"/>
                            <a:gd name="connsiteY0" fmla="*/ 2199 h 121577"/>
                            <a:gd name="connsiteX1" fmla="*/ 2218 w 20542"/>
                            <a:gd name="connsiteY1" fmla="*/ 2639 h 121577"/>
                            <a:gd name="connsiteX2" fmla="*/ 2071 w 20542"/>
                            <a:gd name="connsiteY2" fmla="*/ 3958 h 121577"/>
                            <a:gd name="connsiteX3" fmla="*/ 4417 w 20542"/>
                            <a:gd name="connsiteY3" fmla="*/ 88250 h 121577"/>
                            <a:gd name="connsiteX4" fmla="*/ 5590 w 20542"/>
                            <a:gd name="connsiteY4" fmla="*/ 119035 h 121577"/>
                            <a:gd name="connsiteX5" fmla="*/ 13066 w 20542"/>
                            <a:gd name="connsiteY5" fmla="*/ 121527 h 121577"/>
                            <a:gd name="connsiteX6" fmla="*/ 20542 w 20542"/>
                            <a:gd name="connsiteY6" fmla="*/ 119035 h 121577"/>
                            <a:gd name="connsiteX7" fmla="*/ 20396 w 20542"/>
                            <a:gd name="connsiteY7" fmla="*/ 118156 h 121577"/>
                            <a:gd name="connsiteX8" fmla="*/ 17904 w 20542"/>
                            <a:gd name="connsiteY8" fmla="*/ 87664 h 121577"/>
                            <a:gd name="connsiteX9" fmla="*/ 16291 w 20542"/>
                            <a:gd name="connsiteY9" fmla="*/ 58345 h 121577"/>
                            <a:gd name="connsiteX10" fmla="*/ 14972 w 20542"/>
                            <a:gd name="connsiteY10" fmla="*/ 3518 h 121577"/>
                            <a:gd name="connsiteX11" fmla="*/ 8668 w 20542"/>
                            <a:gd name="connsiteY11" fmla="*/ 0 h 121577"/>
                            <a:gd name="connsiteX12" fmla="*/ 7935 w 20542"/>
                            <a:gd name="connsiteY12" fmla="*/ 0 h 121577"/>
                            <a:gd name="connsiteX13" fmla="*/ 2365 w 20542"/>
                            <a:gd name="connsiteY13" fmla="*/ 2199 h 121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542" h="121577">
                              <a:moveTo>
                                <a:pt x="2365" y="2199"/>
                              </a:moveTo>
                              <a:lnTo>
                                <a:pt x="2218" y="2639"/>
                              </a:lnTo>
                              <a:cubicBezTo>
                                <a:pt x="2071" y="3079"/>
                                <a:pt x="1925" y="3518"/>
                                <a:pt x="2071" y="3958"/>
                              </a:cubicBezTo>
                              <a:cubicBezTo>
                                <a:pt x="-3646" y="21696"/>
                                <a:pt x="4270" y="78282"/>
                                <a:pt x="4417" y="88250"/>
                              </a:cubicBezTo>
                              <a:cubicBezTo>
                                <a:pt x="4710" y="98512"/>
                                <a:pt x="5883" y="108774"/>
                                <a:pt x="5590" y="119035"/>
                              </a:cubicBezTo>
                              <a:cubicBezTo>
                                <a:pt x="7935" y="120208"/>
                                <a:pt x="10427" y="121234"/>
                                <a:pt x="13066" y="121527"/>
                              </a:cubicBezTo>
                              <a:cubicBezTo>
                                <a:pt x="15998" y="121821"/>
                                <a:pt x="18490" y="120794"/>
                                <a:pt x="20542" y="119035"/>
                              </a:cubicBezTo>
                              <a:cubicBezTo>
                                <a:pt x="20542" y="118742"/>
                                <a:pt x="20542" y="118449"/>
                                <a:pt x="20396" y="118156"/>
                              </a:cubicBezTo>
                              <a:cubicBezTo>
                                <a:pt x="18197" y="108041"/>
                                <a:pt x="18050" y="97926"/>
                                <a:pt x="17904" y="87664"/>
                              </a:cubicBezTo>
                              <a:cubicBezTo>
                                <a:pt x="17757" y="77842"/>
                                <a:pt x="16731" y="68167"/>
                                <a:pt x="16291" y="58345"/>
                              </a:cubicBezTo>
                              <a:cubicBezTo>
                                <a:pt x="15411" y="40314"/>
                                <a:pt x="18050" y="21549"/>
                                <a:pt x="14972" y="3518"/>
                              </a:cubicBezTo>
                              <a:cubicBezTo>
                                <a:pt x="12919" y="2346"/>
                                <a:pt x="10867" y="1026"/>
                                <a:pt x="8668" y="0"/>
                              </a:cubicBezTo>
                              <a:cubicBezTo>
                                <a:pt x="8375" y="0"/>
                                <a:pt x="8228" y="0"/>
                                <a:pt x="7935" y="0"/>
                              </a:cubicBezTo>
                              <a:cubicBezTo>
                                <a:pt x="6176" y="293"/>
                                <a:pt x="4270" y="1173"/>
                                <a:pt x="2365" y="2199"/>
                              </a:cubicBezTo>
                              <a:close/>
                            </a:path>
                          </a:pathLst>
                        </a:custGeom>
                        <a:solidFill>
                          <a:srgbClr val="C0AC96"/>
                        </a:solidFill>
                        <a:ln w="14633" cap="flat">
                          <a:noFill/>
                          <a:prstDash val="solid"/>
                          <a:miter/>
                        </a:ln>
                      </p:spPr>
                      <p:txBody>
                        <a:bodyPr rtlCol="0" anchor="ctr"/>
                        <a:lstStyle/>
                        <a:p>
                          <a:endParaRPr lang="zh-CN" altLang="en-US"/>
                        </a:p>
                      </p:txBody>
                    </p:sp>
                    <p:sp>
                      <p:nvSpPr>
                        <p:cNvPr id="915" name="任意多边形: 形状 914">
                          <a:extLst>
                            <a:ext uri="{FF2B5EF4-FFF2-40B4-BE49-F238E27FC236}">
                              <a16:creationId xmlns:a16="http://schemas.microsoft.com/office/drawing/2014/main" id="{4C461D47-45A4-4EA4-80C3-78C9E8197702}"/>
                            </a:ext>
                          </a:extLst>
                        </p:cNvPr>
                        <p:cNvSpPr/>
                        <p:nvPr/>
                      </p:nvSpPr>
                      <p:spPr>
                        <a:xfrm>
                          <a:off x="4528120" y="3574452"/>
                          <a:ext cx="46225" cy="118622"/>
                        </a:xfrm>
                        <a:custGeom>
                          <a:avLst/>
                          <a:gdLst>
                            <a:gd name="connsiteX0" fmla="*/ 46 w 46225"/>
                            <a:gd name="connsiteY0" fmla="*/ 5687 h 118622"/>
                            <a:gd name="connsiteX1" fmla="*/ 632 w 46225"/>
                            <a:gd name="connsiteY1" fmla="*/ 10378 h 118622"/>
                            <a:gd name="connsiteX2" fmla="*/ 1512 w 46225"/>
                            <a:gd name="connsiteY2" fmla="*/ 12431 h 118622"/>
                            <a:gd name="connsiteX3" fmla="*/ 3711 w 46225"/>
                            <a:gd name="connsiteY3" fmla="*/ 30462 h 118622"/>
                            <a:gd name="connsiteX4" fmla="*/ 7815 w 46225"/>
                            <a:gd name="connsiteY4" fmla="*/ 48640 h 118622"/>
                            <a:gd name="connsiteX5" fmla="*/ 14119 w 46225"/>
                            <a:gd name="connsiteY5" fmla="*/ 69896 h 118622"/>
                            <a:gd name="connsiteX6" fmla="*/ 20862 w 46225"/>
                            <a:gd name="connsiteY6" fmla="*/ 85728 h 118622"/>
                            <a:gd name="connsiteX7" fmla="*/ 23501 w 46225"/>
                            <a:gd name="connsiteY7" fmla="*/ 92765 h 118622"/>
                            <a:gd name="connsiteX8" fmla="*/ 26286 w 46225"/>
                            <a:gd name="connsiteY8" fmla="*/ 102880 h 118622"/>
                            <a:gd name="connsiteX9" fmla="*/ 40653 w 46225"/>
                            <a:gd name="connsiteY9" fmla="*/ 118565 h 118622"/>
                            <a:gd name="connsiteX10" fmla="*/ 43878 w 46225"/>
                            <a:gd name="connsiteY10" fmla="*/ 116806 h 118622"/>
                            <a:gd name="connsiteX11" fmla="*/ 45050 w 46225"/>
                            <a:gd name="connsiteY11" fmla="*/ 110796 h 118622"/>
                            <a:gd name="connsiteX12" fmla="*/ 30977 w 46225"/>
                            <a:gd name="connsiteY12" fmla="*/ 83089 h 118622"/>
                            <a:gd name="connsiteX13" fmla="*/ 21595 w 46225"/>
                            <a:gd name="connsiteY13" fmla="*/ 56116 h 118622"/>
                            <a:gd name="connsiteX14" fmla="*/ 14852 w 46225"/>
                            <a:gd name="connsiteY14" fmla="*/ 28116 h 118622"/>
                            <a:gd name="connsiteX15" fmla="*/ 14119 w 46225"/>
                            <a:gd name="connsiteY15" fmla="*/ 14336 h 118622"/>
                            <a:gd name="connsiteX16" fmla="*/ 14705 w 46225"/>
                            <a:gd name="connsiteY16" fmla="*/ 2462 h 118622"/>
                            <a:gd name="connsiteX17" fmla="*/ 10747 w 46225"/>
                            <a:gd name="connsiteY17" fmla="*/ 116 h 118622"/>
                            <a:gd name="connsiteX18" fmla="*/ 9574 w 46225"/>
                            <a:gd name="connsiteY18" fmla="*/ 556 h 118622"/>
                            <a:gd name="connsiteX19" fmla="*/ 9281 w 46225"/>
                            <a:gd name="connsiteY19" fmla="*/ 556 h 118622"/>
                            <a:gd name="connsiteX20" fmla="*/ 6643 w 46225"/>
                            <a:gd name="connsiteY20" fmla="*/ 410 h 118622"/>
                            <a:gd name="connsiteX21" fmla="*/ 1365 w 46225"/>
                            <a:gd name="connsiteY21" fmla="*/ 1436 h 118622"/>
                            <a:gd name="connsiteX22" fmla="*/ 46 w 46225"/>
                            <a:gd name="connsiteY22" fmla="*/ 5687 h 11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225" h="118622">
                              <a:moveTo>
                                <a:pt x="46" y="5687"/>
                              </a:moveTo>
                              <a:cubicBezTo>
                                <a:pt x="192" y="7300"/>
                                <a:pt x="339" y="8912"/>
                                <a:pt x="632" y="10378"/>
                              </a:cubicBezTo>
                              <a:cubicBezTo>
                                <a:pt x="779" y="11111"/>
                                <a:pt x="1072" y="11844"/>
                                <a:pt x="1512" y="12431"/>
                              </a:cubicBezTo>
                              <a:cubicBezTo>
                                <a:pt x="1072" y="18441"/>
                                <a:pt x="2391" y="24745"/>
                                <a:pt x="3711" y="30462"/>
                              </a:cubicBezTo>
                              <a:cubicBezTo>
                                <a:pt x="4590" y="36619"/>
                                <a:pt x="6056" y="42629"/>
                                <a:pt x="7815" y="48640"/>
                              </a:cubicBezTo>
                              <a:cubicBezTo>
                                <a:pt x="9428" y="55823"/>
                                <a:pt x="11334" y="63006"/>
                                <a:pt x="14119" y="69896"/>
                              </a:cubicBezTo>
                              <a:cubicBezTo>
                                <a:pt x="16318" y="75173"/>
                                <a:pt x="18517" y="80451"/>
                                <a:pt x="20862" y="85728"/>
                              </a:cubicBezTo>
                              <a:cubicBezTo>
                                <a:pt x="21742" y="88074"/>
                                <a:pt x="22621" y="90419"/>
                                <a:pt x="23501" y="92765"/>
                              </a:cubicBezTo>
                              <a:cubicBezTo>
                                <a:pt x="24674" y="95990"/>
                                <a:pt x="25553" y="99361"/>
                                <a:pt x="26286" y="102880"/>
                              </a:cubicBezTo>
                              <a:cubicBezTo>
                                <a:pt x="27899" y="111089"/>
                                <a:pt x="30977" y="116953"/>
                                <a:pt x="40653" y="118565"/>
                              </a:cubicBezTo>
                              <a:cubicBezTo>
                                <a:pt x="42265" y="118859"/>
                                <a:pt x="43291" y="117979"/>
                                <a:pt x="43878" y="116806"/>
                              </a:cubicBezTo>
                              <a:cubicBezTo>
                                <a:pt x="46077" y="115927"/>
                                <a:pt x="47249" y="113581"/>
                                <a:pt x="45050" y="110796"/>
                              </a:cubicBezTo>
                              <a:cubicBezTo>
                                <a:pt x="38307" y="102440"/>
                                <a:pt x="34349" y="93204"/>
                                <a:pt x="30977" y="83089"/>
                              </a:cubicBezTo>
                              <a:lnTo>
                                <a:pt x="21595" y="56116"/>
                              </a:lnTo>
                              <a:cubicBezTo>
                                <a:pt x="18517" y="47027"/>
                                <a:pt x="16171" y="37645"/>
                                <a:pt x="14852" y="28116"/>
                              </a:cubicBezTo>
                              <a:cubicBezTo>
                                <a:pt x="14119" y="23572"/>
                                <a:pt x="13972" y="19027"/>
                                <a:pt x="14119" y="14336"/>
                              </a:cubicBezTo>
                              <a:cubicBezTo>
                                <a:pt x="14265" y="10525"/>
                                <a:pt x="16025" y="6127"/>
                                <a:pt x="14705" y="2462"/>
                              </a:cubicBezTo>
                              <a:cubicBezTo>
                                <a:pt x="14265" y="1289"/>
                                <a:pt x="12653" y="-470"/>
                                <a:pt x="10747" y="116"/>
                              </a:cubicBezTo>
                              <a:cubicBezTo>
                                <a:pt x="10307" y="263"/>
                                <a:pt x="10014" y="410"/>
                                <a:pt x="9574" y="556"/>
                              </a:cubicBezTo>
                              <a:lnTo>
                                <a:pt x="9281" y="556"/>
                              </a:lnTo>
                              <a:cubicBezTo>
                                <a:pt x="8402" y="410"/>
                                <a:pt x="7522" y="410"/>
                                <a:pt x="6643" y="410"/>
                              </a:cubicBezTo>
                              <a:cubicBezTo>
                                <a:pt x="4883" y="410"/>
                                <a:pt x="2831" y="116"/>
                                <a:pt x="1365" y="1436"/>
                              </a:cubicBezTo>
                              <a:cubicBezTo>
                                <a:pt x="46" y="2755"/>
                                <a:pt x="-101" y="4221"/>
                                <a:pt x="46" y="5687"/>
                              </a:cubicBezTo>
                              <a:close/>
                            </a:path>
                          </a:pathLst>
                        </a:custGeom>
                        <a:solidFill>
                          <a:srgbClr val="C0AC96"/>
                        </a:solidFill>
                        <a:ln w="14633" cap="flat">
                          <a:noFill/>
                          <a:prstDash val="solid"/>
                          <a:miter/>
                        </a:ln>
                      </p:spPr>
                      <p:txBody>
                        <a:bodyPr rtlCol="0" anchor="ctr"/>
                        <a:lstStyle/>
                        <a:p>
                          <a:endParaRPr lang="zh-CN" altLang="en-US"/>
                        </a:p>
                      </p:txBody>
                    </p:sp>
                    <p:sp>
                      <p:nvSpPr>
                        <p:cNvPr id="916" name="任意多边形: 形状 915">
                          <a:extLst>
                            <a:ext uri="{FF2B5EF4-FFF2-40B4-BE49-F238E27FC236}">
                              <a16:creationId xmlns:a16="http://schemas.microsoft.com/office/drawing/2014/main" id="{65936FF2-D3E9-4A3B-AD59-EB0D41A54B77}"/>
                            </a:ext>
                          </a:extLst>
                        </p:cNvPr>
                        <p:cNvSpPr/>
                        <p:nvPr/>
                      </p:nvSpPr>
                      <p:spPr>
                        <a:xfrm>
                          <a:off x="3846206" y="4032238"/>
                          <a:ext cx="109381" cy="71098"/>
                        </a:xfrm>
                        <a:custGeom>
                          <a:avLst/>
                          <a:gdLst>
                            <a:gd name="connsiteX0" fmla="*/ 80774 w 109381"/>
                            <a:gd name="connsiteY0" fmla="*/ 48963 h 71098"/>
                            <a:gd name="connsiteX1" fmla="*/ 53947 w 109381"/>
                            <a:gd name="connsiteY1" fmla="*/ 36209 h 71098"/>
                            <a:gd name="connsiteX2" fmla="*/ 36356 w 109381"/>
                            <a:gd name="connsiteY2" fmla="*/ 26974 h 71098"/>
                            <a:gd name="connsiteX3" fmla="*/ 34450 w 109381"/>
                            <a:gd name="connsiteY3" fmla="*/ 25508 h 71098"/>
                            <a:gd name="connsiteX4" fmla="*/ 21989 w 109381"/>
                            <a:gd name="connsiteY4" fmla="*/ 13047 h 71098"/>
                            <a:gd name="connsiteX5" fmla="*/ 14660 w 109381"/>
                            <a:gd name="connsiteY5" fmla="*/ 3225 h 71098"/>
                            <a:gd name="connsiteX6" fmla="*/ 9382 w 109381"/>
                            <a:gd name="connsiteY6" fmla="*/ 0 h 71098"/>
                            <a:gd name="connsiteX7" fmla="*/ 4838 w 109381"/>
                            <a:gd name="connsiteY7" fmla="*/ 2639 h 71098"/>
                            <a:gd name="connsiteX8" fmla="*/ 1466 w 109381"/>
                            <a:gd name="connsiteY8" fmla="*/ 3958 h 71098"/>
                            <a:gd name="connsiteX9" fmla="*/ 1173 w 109381"/>
                            <a:gd name="connsiteY9" fmla="*/ 5717 h 71098"/>
                            <a:gd name="connsiteX10" fmla="*/ 293 w 109381"/>
                            <a:gd name="connsiteY10" fmla="*/ 12900 h 71098"/>
                            <a:gd name="connsiteX11" fmla="*/ 0 w 109381"/>
                            <a:gd name="connsiteY11" fmla="*/ 14073 h 71098"/>
                            <a:gd name="connsiteX12" fmla="*/ 733 w 109381"/>
                            <a:gd name="connsiteY12" fmla="*/ 15686 h 71098"/>
                            <a:gd name="connsiteX13" fmla="*/ 13340 w 109381"/>
                            <a:gd name="connsiteY13" fmla="*/ 27267 h 71098"/>
                            <a:gd name="connsiteX14" fmla="*/ 15686 w 109381"/>
                            <a:gd name="connsiteY14" fmla="*/ 29173 h 71098"/>
                            <a:gd name="connsiteX15" fmla="*/ 16125 w 109381"/>
                            <a:gd name="connsiteY15" fmla="*/ 29466 h 71098"/>
                            <a:gd name="connsiteX16" fmla="*/ 49549 w 109381"/>
                            <a:gd name="connsiteY16" fmla="*/ 46617 h 71098"/>
                            <a:gd name="connsiteX17" fmla="*/ 64502 w 109381"/>
                            <a:gd name="connsiteY17" fmla="*/ 52921 h 71098"/>
                            <a:gd name="connsiteX18" fmla="*/ 81653 w 109381"/>
                            <a:gd name="connsiteY18" fmla="*/ 59078 h 71098"/>
                            <a:gd name="connsiteX19" fmla="*/ 103056 w 109381"/>
                            <a:gd name="connsiteY19" fmla="*/ 71099 h 71098"/>
                            <a:gd name="connsiteX20" fmla="*/ 107601 w 109381"/>
                            <a:gd name="connsiteY20" fmla="*/ 67874 h 71098"/>
                            <a:gd name="connsiteX21" fmla="*/ 109360 w 109381"/>
                            <a:gd name="connsiteY21" fmla="*/ 63329 h 71098"/>
                            <a:gd name="connsiteX22" fmla="*/ 108774 w 109381"/>
                            <a:gd name="connsiteY22" fmla="*/ 59518 h 71098"/>
                            <a:gd name="connsiteX23" fmla="*/ 80774 w 109381"/>
                            <a:gd name="connsiteY23" fmla="*/ 48963 h 7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9381" h="71098">
                              <a:moveTo>
                                <a:pt x="80774" y="48963"/>
                              </a:moveTo>
                              <a:cubicBezTo>
                                <a:pt x="71392" y="45445"/>
                                <a:pt x="62743" y="40607"/>
                                <a:pt x="53947" y="36209"/>
                              </a:cubicBezTo>
                              <a:cubicBezTo>
                                <a:pt x="48083" y="33277"/>
                                <a:pt x="42073" y="30345"/>
                                <a:pt x="36356" y="26974"/>
                              </a:cubicBezTo>
                              <a:lnTo>
                                <a:pt x="34450" y="25508"/>
                              </a:lnTo>
                              <a:cubicBezTo>
                                <a:pt x="29759" y="21989"/>
                                <a:pt x="25508" y="17885"/>
                                <a:pt x="21989" y="13047"/>
                              </a:cubicBezTo>
                              <a:cubicBezTo>
                                <a:pt x="19644" y="9675"/>
                                <a:pt x="17445" y="6157"/>
                                <a:pt x="14660" y="3225"/>
                              </a:cubicBezTo>
                              <a:cubicBezTo>
                                <a:pt x="13633" y="2052"/>
                                <a:pt x="11434" y="147"/>
                                <a:pt x="9382" y="0"/>
                              </a:cubicBezTo>
                              <a:cubicBezTo>
                                <a:pt x="7916" y="1026"/>
                                <a:pt x="6450" y="1906"/>
                                <a:pt x="4838" y="2639"/>
                              </a:cubicBezTo>
                              <a:cubicBezTo>
                                <a:pt x="3665" y="3225"/>
                                <a:pt x="2639" y="3518"/>
                                <a:pt x="1466" y="3958"/>
                              </a:cubicBezTo>
                              <a:cubicBezTo>
                                <a:pt x="1319" y="4545"/>
                                <a:pt x="1319" y="5131"/>
                                <a:pt x="1173" y="5717"/>
                              </a:cubicBezTo>
                              <a:cubicBezTo>
                                <a:pt x="880" y="8063"/>
                                <a:pt x="733" y="10555"/>
                                <a:pt x="293" y="12900"/>
                              </a:cubicBezTo>
                              <a:cubicBezTo>
                                <a:pt x="147" y="13340"/>
                                <a:pt x="147" y="13780"/>
                                <a:pt x="0" y="14073"/>
                              </a:cubicBezTo>
                              <a:cubicBezTo>
                                <a:pt x="147" y="14660"/>
                                <a:pt x="440" y="15246"/>
                                <a:pt x="733" y="15686"/>
                              </a:cubicBezTo>
                              <a:cubicBezTo>
                                <a:pt x="5571" y="18618"/>
                                <a:pt x="9382" y="23455"/>
                                <a:pt x="13340" y="27267"/>
                              </a:cubicBezTo>
                              <a:cubicBezTo>
                                <a:pt x="14073" y="28000"/>
                                <a:pt x="14806" y="28586"/>
                                <a:pt x="15686" y="29173"/>
                              </a:cubicBezTo>
                              <a:lnTo>
                                <a:pt x="16125" y="29466"/>
                              </a:lnTo>
                              <a:cubicBezTo>
                                <a:pt x="27267" y="35329"/>
                                <a:pt x="38115" y="41486"/>
                                <a:pt x="49549" y="46617"/>
                              </a:cubicBezTo>
                              <a:cubicBezTo>
                                <a:pt x="54533" y="48816"/>
                                <a:pt x="59518" y="50869"/>
                                <a:pt x="64502" y="52921"/>
                              </a:cubicBezTo>
                              <a:cubicBezTo>
                                <a:pt x="70219" y="54827"/>
                                <a:pt x="76083" y="56439"/>
                                <a:pt x="81653" y="59078"/>
                              </a:cubicBezTo>
                              <a:cubicBezTo>
                                <a:pt x="88983" y="62596"/>
                                <a:pt x="96166" y="66848"/>
                                <a:pt x="103056" y="71099"/>
                              </a:cubicBezTo>
                              <a:cubicBezTo>
                                <a:pt x="104669" y="70072"/>
                                <a:pt x="106135" y="69046"/>
                                <a:pt x="107601" y="67874"/>
                              </a:cubicBezTo>
                              <a:cubicBezTo>
                                <a:pt x="108920" y="66554"/>
                                <a:pt x="109506" y="65235"/>
                                <a:pt x="109360" y="63329"/>
                              </a:cubicBezTo>
                              <a:cubicBezTo>
                                <a:pt x="109213" y="62010"/>
                                <a:pt x="109067" y="60837"/>
                                <a:pt x="108774" y="59518"/>
                              </a:cubicBezTo>
                              <a:cubicBezTo>
                                <a:pt x="100418" y="54680"/>
                                <a:pt x="89716" y="52335"/>
                                <a:pt x="80774" y="48963"/>
                              </a:cubicBezTo>
                              <a:close/>
                            </a:path>
                          </a:pathLst>
                        </a:custGeom>
                        <a:solidFill>
                          <a:srgbClr val="C0AC96"/>
                        </a:solidFill>
                        <a:ln w="14633" cap="flat">
                          <a:noFill/>
                          <a:prstDash val="solid"/>
                          <a:miter/>
                        </a:ln>
                      </p:spPr>
                      <p:txBody>
                        <a:bodyPr rtlCol="0" anchor="ctr"/>
                        <a:lstStyle/>
                        <a:p>
                          <a:endParaRPr lang="zh-CN" altLang="en-US"/>
                        </a:p>
                      </p:txBody>
                    </p:sp>
                    <p:sp>
                      <p:nvSpPr>
                        <p:cNvPr id="917" name="任意多边形: 形状 916">
                          <a:extLst>
                            <a:ext uri="{FF2B5EF4-FFF2-40B4-BE49-F238E27FC236}">
                              <a16:creationId xmlns:a16="http://schemas.microsoft.com/office/drawing/2014/main" id="{D4B17D59-F176-41FD-8610-E1F26B79ECAE}"/>
                            </a:ext>
                          </a:extLst>
                        </p:cNvPr>
                        <p:cNvSpPr/>
                        <p:nvPr/>
                      </p:nvSpPr>
                      <p:spPr>
                        <a:xfrm>
                          <a:off x="3699832" y="4423848"/>
                          <a:ext cx="123582" cy="43368"/>
                        </a:xfrm>
                        <a:custGeom>
                          <a:avLst/>
                          <a:gdLst>
                            <a:gd name="connsiteX0" fmla="*/ 122332 w 123582"/>
                            <a:gd name="connsiteY0" fmla="*/ 28092 h 43368"/>
                            <a:gd name="connsiteX1" fmla="*/ 122185 w 123582"/>
                            <a:gd name="connsiteY1" fmla="*/ 28092 h 43368"/>
                            <a:gd name="connsiteX2" fmla="*/ 118374 w 123582"/>
                            <a:gd name="connsiteY2" fmla="*/ 26626 h 43368"/>
                            <a:gd name="connsiteX3" fmla="*/ 107672 w 123582"/>
                            <a:gd name="connsiteY3" fmla="*/ 28385 h 43368"/>
                            <a:gd name="connsiteX4" fmla="*/ 100782 w 123582"/>
                            <a:gd name="connsiteY4" fmla="*/ 30144 h 43368"/>
                            <a:gd name="connsiteX5" fmla="*/ 61202 w 123582"/>
                            <a:gd name="connsiteY5" fmla="*/ 25893 h 43368"/>
                            <a:gd name="connsiteX6" fmla="*/ 31589 w 123582"/>
                            <a:gd name="connsiteY6" fmla="*/ 15631 h 43368"/>
                            <a:gd name="connsiteX7" fmla="*/ 29977 w 123582"/>
                            <a:gd name="connsiteY7" fmla="*/ 14898 h 43368"/>
                            <a:gd name="connsiteX8" fmla="*/ 21474 w 123582"/>
                            <a:gd name="connsiteY8" fmla="*/ 9768 h 43368"/>
                            <a:gd name="connsiteX9" fmla="*/ 13851 w 123582"/>
                            <a:gd name="connsiteY9" fmla="*/ 3171 h 43368"/>
                            <a:gd name="connsiteX10" fmla="*/ 11799 w 123582"/>
                            <a:gd name="connsiteY10" fmla="*/ 1705 h 43368"/>
                            <a:gd name="connsiteX11" fmla="*/ 6668 w 123582"/>
                            <a:gd name="connsiteY11" fmla="*/ 825 h 43368"/>
                            <a:gd name="connsiteX12" fmla="*/ 951 w 123582"/>
                            <a:gd name="connsiteY12" fmla="*/ 15778 h 43368"/>
                            <a:gd name="connsiteX13" fmla="*/ 5642 w 123582"/>
                            <a:gd name="connsiteY13" fmla="*/ 19003 h 43368"/>
                            <a:gd name="connsiteX14" fmla="*/ 13705 w 123582"/>
                            <a:gd name="connsiteY14" fmla="*/ 21935 h 43368"/>
                            <a:gd name="connsiteX15" fmla="*/ 53139 w 123582"/>
                            <a:gd name="connsiteY15" fmla="*/ 39087 h 43368"/>
                            <a:gd name="connsiteX16" fmla="*/ 96091 w 123582"/>
                            <a:gd name="connsiteY16" fmla="*/ 42898 h 43368"/>
                            <a:gd name="connsiteX17" fmla="*/ 113536 w 123582"/>
                            <a:gd name="connsiteY17" fmla="*/ 42605 h 43368"/>
                            <a:gd name="connsiteX18" fmla="*/ 120573 w 123582"/>
                            <a:gd name="connsiteY18" fmla="*/ 36888 h 43368"/>
                            <a:gd name="connsiteX19" fmla="*/ 122771 w 123582"/>
                            <a:gd name="connsiteY19" fmla="*/ 34396 h 43368"/>
                            <a:gd name="connsiteX20" fmla="*/ 123065 w 123582"/>
                            <a:gd name="connsiteY20" fmla="*/ 29265 h 43368"/>
                            <a:gd name="connsiteX21" fmla="*/ 122332 w 123582"/>
                            <a:gd name="connsiteY21" fmla="*/ 28092 h 4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3582" h="43368">
                              <a:moveTo>
                                <a:pt x="122332" y="28092"/>
                              </a:moveTo>
                              <a:lnTo>
                                <a:pt x="122185" y="28092"/>
                              </a:lnTo>
                              <a:cubicBezTo>
                                <a:pt x="121012" y="27506"/>
                                <a:pt x="119693" y="26919"/>
                                <a:pt x="118374" y="26626"/>
                              </a:cubicBezTo>
                              <a:cubicBezTo>
                                <a:pt x="114855" y="25893"/>
                                <a:pt x="111190" y="27359"/>
                                <a:pt x="107672" y="28385"/>
                              </a:cubicBezTo>
                              <a:lnTo>
                                <a:pt x="100782" y="30144"/>
                              </a:lnTo>
                              <a:cubicBezTo>
                                <a:pt x="87442" y="30291"/>
                                <a:pt x="74395" y="29411"/>
                                <a:pt x="61202" y="25893"/>
                              </a:cubicBezTo>
                              <a:cubicBezTo>
                                <a:pt x="51087" y="23254"/>
                                <a:pt x="41265" y="19736"/>
                                <a:pt x="31589" y="15631"/>
                              </a:cubicBezTo>
                              <a:lnTo>
                                <a:pt x="29977" y="14898"/>
                              </a:lnTo>
                              <a:cubicBezTo>
                                <a:pt x="27045" y="13286"/>
                                <a:pt x="24260" y="11527"/>
                                <a:pt x="21474" y="9768"/>
                              </a:cubicBezTo>
                              <a:cubicBezTo>
                                <a:pt x="18689" y="7862"/>
                                <a:pt x="16490" y="5370"/>
                                <a:pt x="13851" y="3171"/>
                              </a:cubicBezTo>
                              <a:cubicBezTo>
                                <a:pt x="13265" y="2584"/>
                                <a:pt x="12532" y="2144"/>
                                <a:pt x="11799" y="1705"/>
                              </a:cubicBezTo>
                              <a:cubicBezTo>
                                <a:pt x="11946" y="-787"/>
                                <a:pt x="7988" y="-54"/>
                                <a:pt x="6668" y="825"/>
                              </a:cubicBezTo>
                              <a:cubicBezTo>
                                <a:pt x="2417" y="3904"/>
                                <a:pt x="-1981" y="10207"/>
                                <a:pt x="951" y="15778"/>
                              </a:cubicBezTo>
                              <a:cubicBezTo>
                                <a:pt x="1977" y="17684"/>
                                <a:pt x="3736" y="18563"/>
                                <a:pt x="5642" y="19003"/>
                              </a:cubicBezTo>
                              <a:cubicBezTo>
                                <a:pt x="8574" y="19736"/>
                                <a:pt x="11066" y="20176"/>
                                <a:pt x="13705" y="21935"/>
                              </a:cubicBezTo>
                              <a:cubicBezTo>
                                <a:pt x="26019" y="29998"/>
                                <a:pt x="39066" y="35568"/>
                                <a:pt x="53139" y="39087"/>
                              </a:cubicBezTo>
                              <a:cubicBezTo>
                                <a:pt x="67065" y="42605"/>
                                <a:pt x="81578" y="43484"/>
                                <a:pt x="96091" y="42898"/>
                              </a:cubicBezTo>
                              <a:cubicBezTo>
                                <a:pt x="101662" y="42751"/>
                                <a:pt x="108112" y="44217"/>
                                <a:pt x="113536" y="42605"/>
                              </a:cubicBezTo>
                              <a:cubicBezTo>
                                <a:pt x="116614" y="41725"/>
                                <a:pt x="118813" y="39526"/>
                                <a:pt x="120573" y="36888"/>
                              </a:cubicBezTo>
                              <a:cubicBezTo>
                                <a:pt x="121452" y="36155"/>
                                <a:pt x="122185" y="35422"/>
                                <a:pt x="122771" y="34396"/>
                              </a:cubicBezTo>
                              <a:cubicBezTo>
                                <a:pt x="123798" y="32783"/>
                                <a:pt x="123798" y="31024"/>
                                <a:pt x="123065" y="29265"/>
                              </a:cubicBezTo>
                              <a:cubicBezTo>
                                <a:pt x="122771" y="28825"/>
                                <a:pt x="122625" y="28385"/>
                                <a:pt x="122332" y="28092"/>
                              </a:cubicBezTo>
                              <a:close/>
                            </a:path>
                          </a:pathLst>
                        </a:custGeom>
                        <a:solidFill>
                          <a:srgbClr val="C0AC96"/>
                        </a:solidFill>
                        <a:ln w="14633" cap="flat">
                          <a:noFill/>
                          <a:prstDash val="solid"/>
                          <a:miter/>
                        </a:ln>
                      </p:spPr>
                      <p:txBody>
                        <a:bodyPr rtlCol="0" anchor="ctr"/>
                        <a:lstStyle/>
                        <a:p>
                          <a:endParaRPr lang="zh-CN" altLang="en-US"/>
                        </a:p>
                      </p:txBody>
                    </p:sp>
                    <p:sp>
                      <p:nvSpPr>
                        <p:cNvPr id="918" name="任意多边形: 形状 917">
                          <a:extLst>
                            <a:ext uri="{FF2B5EF4-FFF2-40B4-BE49-F238E27FC236}">
                              <a16:creationId xmlns:a16="http://schemas.microsoft.com/office/drawing/2014/main" id="{03F077FB-12BB-4C39-8F40-F5D066CDC779}"/>
                            </a:ext>
                          </a:extLst>
                        </p:cNvPr>
                        <p:cNvSpPr/>
                        <p:nvPr/>
                      </p:nvSpPr>
                      <p:spPr>
                        <a:xfrm>
                          <a:off x="4149613" y="3728275"/>
                          <a:ext cx="69088" cy="109284"/>
                        </a:xfrm>
                        <a:custGeom>
                          <a:avLst/>
                          <a:gdLst>
                            <a:gd name="connsiteX0" fmla="*/ 7520 w 69088"/>
                            <a:gd name="connsiteY0" fmla="*/ 31296 h 109284"/>
                            <a:gd name="connsiteX1" fmla="*/ 7667 w 69088"/>
                            <a:gd name="connsiteY1" fmla="*/ 32029 h 109284"/>
                            <a:gd name="connsiteX2" fmla="*/ 8840 w 69088"/>
                            <a:gd name="connsiteY2" fmla="*/ 37747 h 109284"/>
                            <a:gd name="connsiteX3" fmla="*/ 23792 w 69088"/>
                            <a:gd name="connsiteY3" fmla="*/ 68971 h 109284"/>
                            <a:gd name="connsiteX4" fmla="*/ 39478 w 69088"/>
                            <a:gd name="connsiteY4" fmla="*/ 91547 h 109284"/>
                            <a:gd name="connsiteX5" fmla="*/ 61321 w 69088"/>
                            <a:gd name="connsiteY5" fmla="*/ 108992 h 109284"/>
                            <a:gd name="connsiteX6" fmla="*/ 64253 w 69088"/>
                            <a:gd name="connsiteY6" fmla="*/ 109138 h 109284"/>
                            <a:gd name="connsiteX7" fmla="*/ 65719 w 69088"/>
                            <a:gd name="connsiteY7" fmla="*/ 109285 h 109284"/>
                            <a:gd name="connsiteX8" fmla="*/ 68944 w 69088"/>
                            <a:gd name="connsiteY8" fmla="*/ 106793 h 109284"/>
                            <a:gd name="connsiteX9" fmla="*/ 65865 w 69088"/>
                            <a:gd name="connsiteY9" fmla="*/ 97704 h 109284"/>
                            <a:gd name="connsiteX10" fmla="*/ 54284 w 69088"/>
                            <a:gd name="connsiteY10" fmla="*/ 89788 h 109284"/>
                            <a:gd name="connsiteX11" fmla="*/ 38745 w 69088"/>
                            <a:gd name="connsiteY11" fmla="*/ 74102 h 109284"/>
                            <a:gd name="connsiteX12" fmla="*/ 32148 w 69088"/>
                            <a:gd name="connsiteY12" fmla="*/ 63107 h 109284"/>
                            <a:gd name="connsiteX13" fmla="*/ 18955 w 69088"/>
                            <a:gd name="connsiteY13" fmla="*/ 33495 h 109284"/>
                            <a:gd name="connsiteX14" fmla="*/ 16463 w 69088"/>
                            <a:gd name="connsiteY14" fmla="*/ 21475 h 109284"/>
                            <a:gd name="connsiteX15" fmla="*/ 16609 w 69088"/>
                            <a:gd name="connsiteY15" fmla="*/ 19422 h 109284"/>
                            <a:gd name="connsiteX16" fmla="*/ 16169 w 69088"/>
                            <a:gd name="connsiteY16" fmla="*/ 17223 h 109284"/>
                            <a:gd name="connsiteX17" fmla="*/ 15436 w 69088"/>
                            <a:gd name="connsiteY17" fmla="*/ 12532 h 109284"/>
                            <a:gd name="connsiteX18" fmla="*/ 14557 w 69088"/>
                            <a:gd name="connsiteY18" fmla="*/ 2857 h 109284"/>
                            <a:gd name="connsiteX19" fmla="*/ 8547 w 69088"/>
                            <a:gd name="connsiteY19" fmla="*/ 218 h 109284"/>
                            <a:gd name="connsiteX20" fmla="*/ 6494 w 69088"/>
                            <a:gd name="connsiteY20" fmla="*/ 805 h 109284"/>
                            <a:gd name="connsiteX21" fmla="*/ 5908 w 69088"/>
                            <a:gd name="connsiteY21" fmla="*/ 951 h 109284"/>
                            <a:gd name="connsiteX22" fmla="*/ 5468 w 69088"/>
                            <a:gd name="connsiteY22" fmla="*/ 951 h 109284"/>
                            <a:gd name="connsiteX23" fmla="*/ 3269 w 69088"/>
                            <a:gd name="connsiteY23" fmla="*/ 658 h 109284"/>
                            <a:gd name="connsiteX24" fmla="*/ 44 w 69088"/>
                            <a:gd name="connsiteY24" fmla="*/ 2564 h 109284"/>
                            <a:gd name="connsiteX25" fmla="*/ 7520 w 69088"/>
                            <a:gd name="connsiteY25" fmla="*/ 31296 h 109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088" h="109284">
                              <a:moveTo>
                                <a:pt x="7520" y="31296"/>
                              </a:moveTo>
                              <a:lnTo>
                                <a:pt x="7667" y="32029"/>
                              </a:lnTo>
                              <a:cubicBezTo>
                                <a:pt x="8107" y="33935"/>
                                <a:pt x="8400" y="35841"/>
                                <a:pt x="8840" y="37747"/>
                              </a:cubicBezTo>
                              <a:cubicBezTo>
                                <a:pt x="11772" y="49181"/>
                                <a:pt x="17929" y="59003"/>
                                <a:pt x="23792" y="68971"/>
                              </a:cubicBezTo>
                              <a:cubicBezTo>
                                <a:pt x="28483" y="76887"/>
                                <a:pt x="33468" y="84510"/>
                                <a:pt x="39478" y="91547"/>
                              </a:cubicBezTo>
                              <a:cubicBezTo>
                                <a:pt x="45049" y="98144"/>
                                <a:pt x="52525" y="106206"/>
                                <a:pt x="61321" y="108992"/>
                              </a:cubicBezTo>
                              <a:cubicBezTo>
                                <a:pt x="62347" y="109285"/>
                                <a:pt x="63373" y="109285"/>
                                <a:pt x="64253" y="109138"/>
                              </a:cubicBezTo>
                              <a:cubicBezTo>
                                <a:pt x="64692" y="109138"/>
                                <a:pt x="65279" y="109285"/>
                                <a:pt x="65719" y="109285"/>
                              </a:cubicBezTo>
                              <a:cubicBezTo>
                                <a:pt x="67331" y="109285"/>
                                <a:pt x="68797" y="108259"/>
                                <a:pt x="68944" y="106793"/>
                              </a:cubicBezTo>
                              <a:cubicBezTo>
                                <a:pt x="69383" y="102981"/>
                                <a:pt x="68944" y="100050"/>
                                <a:pt x="65865" y="97704"/>
                              </a:cubicBezTo>
                              <a:cubicBezTo>
                                <a:pt x="62054" y="94919"/>
                                <a:pt x="57802" y="93013"/>
                                <a:pt x="54284" y="89788"/>
                              </a:cubicBezTo>
                              <a:cubicBezTo>
                                <a:pt x="48860" y="84803"/>
                                <a:pt x="43583" y="79673"/>
                                <a:pt x="38745" y="74102"/>
                              </a:cubicBezTo>
                              <a:cubicBezTo>
                                <a:pt x="36400" y="70437"/>
                                <a:pt x="34347" y="66772"/>
                                <a:pt x="32148" y="63107"/>
                              </a:cubicBezTo>
                              <a:cubicBezTo>
                                <a:pt x="26724" y="53725"/>
                                <a:pt x="21593" y="44197"/>
                                <a:pt x="18955" y="33495"/>
                              </a:cubicBezTo>
                              <a:cubicBezTo>
                                <a:pt x="18075" y="29684"/>
                                <a:pt x="17342" y="25579"/>
                                <a:pt x="16463" y="21475"/>
                              </a:cubicBezTo>
                              <a:cubicBezTo>
                                <a:pt x="16609" y="20888"/>
                                <a:pt x="16756" y="20302"/>
                                <a:pt x="16609" y="19422"/>
                              </a:cubicBezTo>
                              <a:cubicBezTo>
                                <a:pt x="16463" y="18689"/>
                                <a:pt x="16316" y="17956"/>
                                <a:pt x="16169" y="17223"/>
                              </a:cubicBezTo>
                              <a:cubicBezTo>
                                <a:pt x="15876" y="15757"/>
                                <a:pt x="15583" y="14145"/>
                                <a:pt x="15436" y="12532"/>
                              </a:cubicBezTo>
                              <a:cubicBezTo>
                                <a:pt x="15143" y="9307"/>
                                <a:pt x="15143" y="6082"/>
                                <a:pt x="14557" y="2857"/>
                              </a:cubicBezTo>
                              <a:cubicBezTo>
                                <a:pt x="14117" y="658"/>
                                <a:pt x="10892" y="-515"/>
                                <a:pt x="8547" y="218"/>
                              </a:cubicBezTo>
                              <a:cubicBezTo>
                                <a:pt x="7814" y="365"/>
                                <a:pt x="7227" y="658"/>
                                <a:pt x="6494" y="805"/>
                              </a:cubicBezTo>
                              <a:cubicBezTo>
                                <a:pt x="6348" y="805"/>
                                <a:pt x="5908" y="951"/>
                                <a:pt x="5908" y="951"/>
                              </a:cubicBezTo>
                              <a:lnTo>
                                <a:pt x="5468" y="951"/>
                              </a:lnTo>
                              <a:cubicBezTo>
                                <a:pt x="4882" y="805"/>
                                <a:pt x="4149" y="658"/>
                                <a:pt x="3269" y="658"/>
                              </a:cubicBezTo>
                              <a:cubicBezTo>
                                <a:pt x="2096" y="658"/>
                                <a:pt x="44" y="1098"/>
                                <a:pt x="44" y="2564"/>
                              </a:cubicBezTo>
                              <a:cubicBezTo>
                                <a:pt x="-542" y="13412"/>
                                <a:pt x="4882" y="21475"/>
                                <a:pt x="7520" y="31296"/>
                              </a:cubicBezTo>
                              <a:close/>
                            </a:path>
                          </a:pathLst>
                        </a:custGeom>
                        <a:solidFill>
                          <a:srgbClr val="C0AC96"/>
                        </a:solidFill>
                        <a:ln w="14633" cap="flat">
                          <a:noFill/>
                          <a:prstDash val="solid"/>
                          <a:miter/>
                        </a:ln>
                      </p:spPr>
                      <p:txBody>
                        <a:bodyPr rtlCol="0" anchor="ctr"/>
                        <a:lstStyle/>
                        <a:p>
                          <a:endParaRPr lang="zh-CN" altLang="en-US"/>
                        </a:p>
                      </p:txBody>
                    </p:sp>
                  </p:grpSp>
                </p:grpSp>
                <p:grpSp>
                  <p:nvGrpSpPr>
                    <p:cNvPr id="919" name="图形 2">
                      <a:extLst>
                        <a:ext uri="{FF2B5EF4-FFF2-40B4-BE49-F238E27FC236}">
                          <a16:creationId xmlns:a16="http://schemas.microsoft.com/office/drawing/2014/main" id="{47412804-AD13-43FD-9AC2-E3F48DB176D5}"/>
                        </a:ext>
                      </a:extLst>
                    </p:cNvPr>
                    <p:cNvGrpSpPr/>
                    <p:nvPr/>
                  </p:nvGrpSpPr>
                  <p:grpSpPr>
                    <a:xfrm>
                      <a:off x="3768657" y="3575680"/>
                      <a:ext cx="1362079" cy="1030689"/>
                      <a:chOff x="3768657" y="3575680"/>
                      <a:chExt cx="1362079" cy="1030689"/>
                    </a:xfrm>
                  </p:grpSpPr>
                  <p:sp>
                    <p:nvSpPr>
                      <p:cNvPr id="920" name="任意多边形: 形状 919">
                        <a:extLst>
                          <a:ext uri="{FF2B5EF4-FFF2-40B4-BE49-F238E27FC236}">
                            <a16:creationId xmlns:a16="http://schemas.microsoft.com/office/drawing/2014/main" id="{75316AB3-CB2C-48B9-961F-8985301F28A4}"/>
                          </a:ext>
                        </a:extLst>
                      </p:cNvPr>
                      <p:cNvSpPr/>
                      <p:nvPr/>
                    </p:nvSpPr>
                    <p:spPr>
                      <a:xfrm>
                        <a:off x="5042609" y="3597048"/>
                        <a:ext cx="20826" cy="12703"/>
                      </a:xfrm>
                      <a:custGeom>
                        <a:avLst/>
                        <a:gdLst>
                          <a:gd name="connsiteX0" fmla="*/ 10514 w 20826"/>
                          <a:gd name="connsiteY0" fmla="*/ 12703 h 12703"/>
                          <a:gd name="connsiteX1" fmla="*/ 5676 w 20826"/>
                          <a:gd name="connsiteY1" fmla="*/ 11824 h 12703"/>
                          <a:gd name="connsiteX2" fmla="*/ 399 w 20826"/>
                          <a:gd name="connsiteY2" fmla="*/ 6986 h 12703"/>
                          <a:gd name="connsiteX3" fmla="*/ 1425 w 20826"/>
                          <a:gd name="connsiteY3" fmla="*/ 2588 h 12703"/>
                          <a:gd name="connsiteX4" fmla="*/ 1865 w 20826"/>
                          <a:gd name="connsiteY4" fmla="*/ 2442 h 12703"/>
                          <a:gd name="connsiteX5" fmla="*/ 2011 w 20826"/>
                          <a:gd name="connsiteY5" fmla="*/ 2295 h 12703"/>
                          <a:gd name="connsiteX6" fmla="*/ 6116 w 20826"/>
                          <a:gd name="connsiteY6" fmla="*/ 243 h 12703"/>
                          <a:gd name="connsiteX7" fmla="*/ 10367 w 20826"/>
                          <a:gd name="connsiteY7" fmla="*/ 96 h 12703"/>
                          <a:gd name="connsiteX8" fmla="*/ 18870 w 20826"/>
                          <a:gd name="connsiteY8" fmla="*/ 3615 h 12703"/>
                          <a:gd name="connsiteX9" fmla="*/ 20775 w 20826"/>
                          <a:gd name="connsiteY9" fmla="*/ 7133 h 12703"/>
                          <a:gd name="connsiteX10" fmla="*/ 20043 w 20826"/>
                          <a:gd name="connsiteY10" fmla="*/ 10211 h 12703"/>
                          <a:gd name="connsiteX11" fmla="*/ 18137 w 20826"/>
                          <a:gd name="connsiteY11" fmla="*/ 11531 h 12703"/>
                          <a:gd name="connsiteX12" fmla="*/ 15645 w 20826"/>
                          <a:gd name="connsiteY12" fmla="*/ 12264 h 12703"/>
                          <a:gd name="connsiteX13" fmla="*/ 14325 w 20826"/>
                          <a:gd name="connsiteY13" fmla="*/ 12410 h 12703"/>
                          <a:gd name="connsiteX14" fmla="*/ 14179 w 20826"/>
                          <a:gd name="connsiteY14" fmla="*/ 12410 h 12703"/>
                          <a:gd name="connsiteX15" fmla="*/ 13739 w 20826"/>
                          <a:gd name="connsiteY15" fmla="*/ 12410 h 12703"/>
                          <a:gd name="connsiteX16" fmla="*/ 12566 w 20826"/>
                          <a:gd name="connsiteY16" fmla="*/ 12557 h 12703"/>
                          <a:gd name="connsiteX17" fmla="*/ 12420 w 20826"/>
                          <a:gd name="connsiteY17" fmla="*/ 12557 h 12703"/>
                          <a:gd name="connsiteX18" fmla="*/ 10514 w 20826"/>
                          <a:gd name="connsiteY18" fmla="*/ 12703 h 1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826" h="12703">
                            <a:moveTo>
                              <a:pt x="10514" y="12703"/>
                            </a:moveTo>
                            <a:cubicBezTo>
                              <a:pt x="8901" y="12703"/>
                              <a:pt x="7142" y="12410"/>
                              <a:pt x="5676" y="11824"/>
                            </a:cubicBezTo>
                            <a:cubicBezTo>
                              <a:pt x="3331" y="10798"/>
                              <a:pt x="1132" y="9185"/>
                              <a:pt x="399" y="6986"/>
                            </a:cubicBezTo>
                            <a:cubicBezTo>
                              <a:pt x="-188" y="5520"/>
                              <a:pt x="-334" y="3615"/>
                              <a:pt x="1425" y="2588"/>
                            </a:cubicBezTo>
                            <a:lnTo>
                              <a:pt x="1865" y="2442"/>
                            </a:lnTo>
                            <a:lnTo>
                              <a:pt x="2011" y="2295"/>
                            </a:lnTo>
                            <a:cubicBezTo>
                              <a:pt x="3184" y="1269"/>
                              <a:pt x="4503" y="536"/>
                              <a:pt x="6116" y="243"/>
                            </a:cubicBezTo>
                            <a:cubicBezTo>
                              <a:pt x="7435" y="-50"/>
                              <a:pt x="8901" y="-50"/>
                              <a:pt x="10367" y="96"/>
                            </a:cubicBezTo>
                            <a:cubicBezTo>
                              <a:pt x="13446" y="389"/>
                              <a:pt x="16817" y="1562"/>
                              <a:pt x="18870" y="3615"/>
                            </a:cubicBezTo>
                            <a:cubicBezTo>
                              <a:pt x="19896" y="4641"/>
                              <a:pt x="20629" y="5813"/>
                              <a:pt x="20775" y="7133"/>
                            </a:cubicBezTo>
                            <a:cubicBezTo>
                              <a:pt x="20922" y="8012"/>
                              <a:pt x="20775" y="9625"/>
                              <a:pt x="20043" y="10211"/>
                            </a:cubicBezTo>
                            <a:cubicBezTo>
                              <a:pt x="19456" y="10798"/>
                              <a:pt x="18870" y="11237"/>
                              <a:pt x="18137" y="11531"/>
                            </a:cubicBezTo>
                            <a:cubicBezTo>
                              <a:pt x="17404" y="11824"/>
                              <a:pt x="16524" y="12117"/>
                              <a:pt x="15645" y="12264"/>
                            </a:cubicBezTo>
                            <a:cubicBezTo>
                              <a:pt x="15205" y="12410"/>
                              <a:pt x="14765" y="12410"/>
                              <a:pt x="14325" y="12410"/>
                            </a:cubicBezTo>
                            <a:lnTo>
                              <a:pt x="14179" y="12410"/>
                            </a:lnTo>
                            <a:lnTo>
                              <a:pt x="13739" y="12410"/>
                            </a:lnTo>
                            <a:lnTo>
                              <a:pt x="12566" y="12557"/>
                            </a:lnTo>
                            <a:lnTo>
                              <a:pt x="12420" y="12557"/>
                            </a:lnTo>
                            <a:lnTo>
                              <a:pt x="10514" y="12703"/>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1" name="任意多边形: 形状 920">
                        <a:extLst>
                          <a:ext uri="{FF2B5EF4-FFF2-40B4-BE49-F238E27FC236}">
                            <a16:creationId xmlns:a16="http://schemas.microsoft.com/office/drawing/2014/main" id="{1849020B-BC08-4FBC-BF7B-18AD45B6F221}"/>
                          </a:ext>
                        </a:extLst>
                      </p:cNvPr>
                      <p:cNvSpPr/>
                      <p:nvPr/>
                    </p:nvSpPr>
                    <p:spPr>
                      <a:xfrm>
                        <a:off x="5073642" y="3611483"/>
                        <a:ext cx="4844" cy="4891"/>
                      </a:xfrm>
                      <a:custGeom>
                        <a:avLst/>
                        <a:gdLst>
                          <a:gd name="connsiteX0" fmla="*/ 4841 w 4844"/>
                          <a:gd name="connsiteY0" fmla="*/ 3399 h 4891"/>
                          <a:gd name="connsiteX1" fmla="*/ 3 w 4844"/>
                          <a:gd name="connsiteY1" fmla="*/ 1493 h 4891"/>
                          <a:gd name="connsiteX2" fmla="*/ 4841 w 4844"/>
                          <a:gd name="connsiteY2" fmla="*/ 3399 h 4891"/>
                        </a:gdLst>
                        <a:ahLst/>
                        <a:cxnLst>
                          <a:cxn ang="0">
                            <a:pos x="connsiteX0" y="connsiteY0"/>
                          </a:cxn>
                          <a:cxn ang="0">
                            <a:pos x="connsiteX1" y="connsiteY1"/>
                          </a:cxn>
                          <a:cxn ang="0">
                            <a:pos x="connsiteX2" y="connsiteY2"/>
                          </a:cxn>
                        </a:cxnLst>
                        <a:rect l="l" t="t" r="r" b="b"/>
                        <a:pathLst>
                          <a:path w="4844" h="4891">
                            <a:moveTo>
                              <a:pt x="4841" y="3399"/>
                            </a:moveTo>
                            <a:cubicBezTo>
                              <a:pt x="4988" y="907"/>
                              <a:pt x="150" y="-1732"/>
                              <a:pt x="3" y="1493"/>
                            </a:cubicBezTo>
                            <a:cubicBezTo>
                              <a:pt x="-143" y="3985"/>
                              <a:pt x="4548" y="6624"/>
                              <a:pt x="4841" y="339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2" name="任意多边形: 形状 921">
                        <a:extLst>
                          <a:ext uri="{FF2B5EF4-FFF2-40B4-BE49-F238E27FC236}">
                            <a16:creationId xmlns:a16="http://schemas.microsoft.com/office/drawing/2014/main" id="{C3B006C4-F434-4263-884D-897A615F4C90}"/>
                          </a:ext>
                        </a:extLst>
                      </p:cNvPr>
                      <p:cNvSpPr/>
                      <p:nvPr/>
                    </p:nvSpPr>
                    <p:spPr>
                      <a:xfrm>
                        <a:off x="4999246" y="3579259"/>
                        <a:ext cx="13856" cy="10701"/>
                      </a:xfrm>
                      <a:custGeom>
                        <a:avLst/>
                        <a:gdLst>
                          <a:gd name="connsiteX0" fmla="*/ 8579 w 13856"/>
                          <a:gd name="connsiteY0" fmla="*/ 10555 h 10701"/>
                          <a:gd name="connsiteX1" fmla="*/ 10485 w 13856"/>
                          <a:gd name="connsiteY1" fmla="*/ 9968 h 10701"/>
                          <a:gd name="connsiteX2" fmla="*/ 12097 w 13856"/>
                          <a:gd name="connsiteY2" fmla="*/ 9089 h 10701"/>
                          <a:gd name="connsiteX3" fmla="*/ 13710 w 13856"/>
                          <a:gd name="connsiteY3" fmla="*/ 7183 h 10701"/>
                          <a:gd name="connsiteX4" fmla="*/ 13710 w 13856"/>
                          <a:gd name="connsiteY4" fmla="*/ 7037 h 10701"/>
                          <a:gd name="connsiteX5" fmla="*/ 13856 w 13856"/>
                          <a:gd name="connsiteY5" fmla="*/ 6010 h 10701"/>
                          <a:gd name="connsiteX6" fmla="*/ 13856 w 13856"/>
                          <a:gd name="connsiteY6" fmla="*/ 6010 h 10701"/>
                          <a:gd name="connsiteX7" fmla="*/ 13710 w 13856"/>
                          <a:gd name="connsiteY7" fmla="*/ 4984 h 10701"/>
                          <a:gd name="connsiteX8" fmla="*/ 13710 w 13856"/>
                          <a:gd name="connsiteY8" fmla="*/ 4984 h 10701"/>
                          <a:gd name="connsiteX9" fmla="*/ 13270 w 13856"/>
                          <a:gd name="connsiteY9" fmla="*/ 3811 h 10701"/>
                          <a:gd name="connsiteX10" fmla="*/ 12977 w 13856"/>
                          <a:gd name="connsiteY10" fmla="*/ 3225 h 10701"/>
                          <a:gd name="connsiteX11" fmla="*/ 11658 w 13856"/>
                          <a:gd name="connsiteY11" fmla="*/ 1613 h 10701"/>
                          <a:gd name="connsiteX12" fmla="*/ 10631 w 13856"/>
                          <a:gd name="connsiteY12" fmla="*/ 880 h 10701"/>
                          <a:gd name="connsiteX13" fmla="*/ 10045 w 13856"/>
                          <a:gd name="connsiteY13" fmla="*/ 586 h 10701"/>
                          <a:gd name="connsiteX14" fmla="*/ 9459 w 13856"/>
                          <a:gd name="connsiteY14" fmla="*/ 293 h 10701"/>
                          <a:gd name="connsiteX15" fmla="*/ 9312 w 13856"/>
                          <a:gd name="connsiteY15" fmla="*/ 293 h 10701"/>
                          <a:gd name="connsiteX16" fmla="*/ 7846 w 13856"/>
                          <a:gd name="connsiteY16" fmla="*/ 0 h 10701"/>
                          <a:gd name="connsiteX17" fmla="*/ 6234 w 13856"/>
                          <a:gd name="connsiteY17" fmla="*/ 0 h 10701"/>
                          <a:gd name="connsiteX18" fmla="*/ 5501 w 13856"/>
                          <a:gd name="connsiteY18" fmla="*/ 0 h 10701"/>
                          <a:gd name="connsiteX19" fmla="*/ 4328 w 13856"/>
                          <a:gd name="connsiteY19" fmla="*/ 586 h 10701"/>
                          <a:gd name="connsiteX20" fmla="*/ 3741 w 13856"/>
                          <a:gd name="connsiteY20" fmla="*/ 586 h 10701"/>
                          <a:gd name="connsiteX21" fmla="*/ 1982 w 13856"/>
                          <a:gd name="connsiteY21" fmla="*/ 1173 h 10701"/>
                          <a:gd name="connsiteX22" fmla="*/ 1543 w 13856"/>
                          <a:gd name="connsiteY22" fmla="*/ 1466 h 10701"/>
                          <a:gd name="connsiteX23" fmla="*/ 810 w 13856"/>
                          <a:gd name="connsiteY23" fmla="*/ 2052 h 10701"/>
                          <a:gd name="connsiteX24" fmla="*/ 663 w 13856"/>
                          <a:gd name="connsiteY24" fmla="*/ 2199 h 10701"/>
                          <a:gd name="connsiteX25" fmla="*/ 77 w 13856"/>
                          <a:gd name="connsiteY25" fmla="*/ 5277 h 10701"/>
                          <a:gd name="connsiteX26" fmla="*/ 77 w 13856"/>
                          <a:gd name="connsiteY26" fmla="*/ 5424 h 10701"/>
                          <a:gd name="connsiteX27" fmla="*/ 516 w 13856"/>
                          <a:gd name="connsiteY27" fmla="*/ 6597 h 10701"/>
                          <a:gd name="connsiteX28" fmla="*/ 1249 w 13856"/>
                          <a:gd name="connsiteY28" fmla="*/ 7770 h 10701"/>
                          <a:gd name="connsiteX29" fmla="*/ 1396 w 13856"/>
                          <a:gd name="connsiteY29" fmla="*/ 7916 h 10701"/>
                          <a:gd name="connsiteX30" fmla="*/ 3448 w 13856"/>
                          <a:gd name="connsiteY30" fmla="*/ 9675 h 10701"/>
                          <a:gd name="connsiteX31" fmla="*/ 4621 w 13856"/>
                          <a:gd name="connsiteY31" fmla="*/ 10262 h 10701"/>
                          <a:gd name="connsiteX32" fmla="*/ 4768 w 13856"/>
                          <a:gd name="connsiteY32" fmla="*/ 10408 h 10701"/>
                          <a:gd name="connsiteX33" fmla="*/ 6673 w 13856"/>
                          <a:gd name="connsiteY33" fmla="*/ 10701 h 10701"/>
                          <a:gd name="connsiteX34" fmla="*/ 8579 w 13856"/>
                          <a:gd name="connsiteY34" fmla="*/ 10555 h 1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856" h="10701">
                            <a:moveTo>
                              <a:pt x="8579" y="10555"/>
                            </a:moveTo>
                            <a:cubicBezTo>
                              <a:pt x="9165" y="10408"/>
                              <a:pt x="9898" y="10115"/>
                              <a:pt x="10485" y="9968"/>
                            </a:cubicBezTo>
                            <a:cubicBezTo>
                              <a:pt x="11071" y="9675"/>
                              <a:pt x="11658" y="9382"/>
                              <a:pt x="12097" y="9089"/>
                            </a:cubicBezTo>
                            <a:cubicBezTo>
                              <a:pt x="12830" y="8503"/>
                              <a:pt x="13270" y="8209"/>
                              <a:pt x="13710" y="7183"/>
                            </a:cubicBezTo>
                            <a:lnTo>
                              <a:pt x="13710" y="7037"/>
                            </a:lnTo>
                            <a:cubicBezTo>
                              <a:pt x="13856" y="6890"/>
                              <a:pt x="13856" y="6303"/>
                              <a:pt x="13856" y="6010"/>
                            </a:cubicBezTo>
                            <a:lnTo>
                              <a:pt x="13856" y="6010"/>
                            </a:lnTo>
                            <a:cubicBezTo>
                              <a:pt x="13856" y="5864"/>
                              <a:pt x="13856" y="5131"/>
                              <a:pt x="13710" y="4984"/>
                            </a:cubicBezTo>
                            <a:lnTo>
                              <a:pt x="13710" y="4984"/>
                            </a:lnTo>
                            <a:cubicBezTo>
                              <a:pt x="13710" y="4838"/>
                              <a:pt x="13417" y="3958"/>
                              <a:pt x="13270" y="3811"/>
                            </a:cubicBezTo>
                            <a:cubicBezTo>
                              <a:pt x="13124" y="3665"/>
                              <a:pt x="12977" y="3372"/>
                              <a:pt x="12977" y="3225"/>
                            </a:cubicBezTo>
                            <a:cubicBezTo>
                              <a:pt x="12684" y="2639"/>
                              <a:pt x="12244" y="2199"/>
                              <a:pt x="11658" y="1613"/>
                            </a:cubicBezTo>
                            <a:cubicBezTo>
                              <a:pt x="11364" y="1319"/>
                              <a:pt x="10925" y="1026"/>
                              <a:pt x="10631" y="880"/>
                            </a:cubicBezTo>
                            <a:cubicBezTo>
                              <a:pt x="10485" y="733"/>
                              <a:pt x="10192" y="733"/>
                              <a:pt x="10045" y="586"/>
                            </a:cubicBezTo>
                            <a:cubicBezTo>
                              <a:pt x="10045" y="586"/>
                              <a:pt x="9605" y="440"/>
                              <a:pt x="9459" y="293"/>
                            </a:cubicBezTo>
                            <a:lnTo>
                              <a:pt x="9312" y="293"/>
                            </a:lnTo>
                            <a:cubicBezTo>
                              <a:pt x="8872" y="147"/>
                              <a:pt x="8286" y="0"/>
                              <a:pt x="7846" y="0"/>
                            </a:cubicBezTo>
                            <a:cubicBezTo>
                              <a:pt x="7260" y="0"/>
                              <a:pt x="6820" y="0"/>
                              <a:pt x="6234" y="0"/>
                            </a:cubicBezTo>
                            <a:lnTo>
                              <a:pt x="5501" y="0"/>
                            </a:lnTo>
                            <a:cubicBezTo>
                              <a:pt x="5061" y="147"/>
                              <a:pt x="4621" y="293"/>
                              <a:pt x="4328" y="586"/>
                            </a:cubicBezTo>
                            <a:lnTo>
                              <a:pt x="3741" y="586"/>
                            </a:lnTo>
                            <a:cubicBezTo>
                              <a:pt x="3155" y="733"/>
                              <a:pt x="2569" y="880"/>
                              <a:pt x="1982" y="1173"/>
                            </a:cubicBezTo>
                            <a:lnTo>
                              <a:pt x="1543" y="1466"/>
                            </a:lnTo>
                            <a:cubicBezTo>
                              <a:pt x="1249" y="1613"/>
                              <a:pt x="956" y="1906"/>
                              <a:pt x="810" y="2052"/>
                            </a:cubicBezTo>
                            <a:lnTo>
                              <a:pt x="663" y="2199"/>
                            </a:lnTo>
                            <a:cubicBezTo>
                              <a:pt x="-70" y="3225"/>
                              <a:pt x="-70" y="4251"/>
                              <a:pt x="77" y="5277"/>
                            </a:cubicBezTo>
                            <a:lnTo>
                              <a:pt x="77" y="5424"/>
                            </a:lnTo>
                            <a:cubicBezTo>
                              <a:pt x="223" y="5864"/>
                              <a:pt x="370" y="6157"/>
                              <a:pt x="516" y="6597"/>
                            </a:cubicBezTo>
                            <a:cubicBezTo>
                              <a:pt x="663" y="7037"/>
                              <a:pt x="956" y="7330"/>
                              <a:pt x="1249" y="7770"/>
                            </a:cubicBezTo>
                            <a:lnTo>
                              <a:pt x="1396" y="7916"/>
                            </a:lnTo>
                            <a:cubicBezTo>
                              <a:pt x="1982" y="8649"/>
                              <a:pt x="2569" y="9236"/>
                              <a:pt x="3448" y="9675"/>
                            </a:cubicBezTo>
                            <a:cubicBezTo>
                              <a:pt x="3741" y="9822"/>
                              <a:pt x="4181" y="10115"/>
                              <a:pt x="4621" y="10262"/>
                            </a:cubicBezTo>
                            <a:lnTo>
                              <a:pt x="4768" y="10408"/>
                            </a:lnTo>
                            <a:cubicBezTo>
                              <a:pt x="5354" y="10555"/>
                              <a:pt x="6087" y="10701"/>
                              <a:pt x="6673" y="10701"/>
                            </a:cubicBezTo>
                            <a:cubicBezTo>
                              <a:pt x="7260" y="10701"/>
                              <a:pt x="7993" y="10701"/>
                              <a:pt x="8579" y="1055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3" name="任意多边形: 形状 922">
                        <a:extLst>
                          <a:ext uri="{FF2B5EF4-FFF2-40B4-BE49-F238E27FC236}">
                            <a16:creationId xmlns:a16="http://schemas.microsoft.com/office/drawing/2014/main" id="{74781D71-2916-4FB0-A7F9-6A2723B5B09E}"/>
                          </a:ext>
                        </a:extLst>
                      </p:cNvPr>
                      <p:cNvSpPr/>
                      <p:nvPr/>
                    </p:nvSpPr>
                    <p:spPr>
                      <a:xfrm>
                        <a:off x="4999029" y="3623181"/>
                        <a:ext cx="8319" cy="7093"/>
                      </a:xfrm>
                      <a:custGeom>
                        <a:avLst/>
                        <a:gdLst>
                          <a:gd name="connsiteX0" fmla="*/ 4545 w 8319"/>
                          <a:gd name="connsiteY0" fmla="*/ 6801 h 7093"/>
                          <a:gd name="connsiteX1" fmla="*/ 4545 w 8319"/>
                          <a:gd name="connsiteY1" fmla="*/ 6801 h 7093"/>
                          <a:gd name="connsiteX2" fmla="*/ 4398 w 8319"/>
                          <a:gd name="connsiteY2" fmla="*/ 6801 h 7093"/>
                          <a:gd name="connsiteX3" fmla="*/ 3518 w 8319"/>
                          <a:gd name="connsiteY3" fmla="*/ 6654 h 7093"/>
                          <a:gd name="connsiteX4" fmla="*/ 2932 w 8319"/>
                          <a:gd name="connsiteY4" fmla="*/ 6361 h 7093"/>
                          <a:gd name="connsiteX5" fmla="*/ 2052 w 8319"/>
                          <a:gd name="connsiteY5" fmla="*/ 5921 h 7093"/>
                          <a:gd name="connsiteX6" fmla="*/ 1613 w 8319"/>
                          <a:gd name="connsiteY6" fmla="*/ 5628 h 7093"/>
                          <a:gd name="connsiteX7" fmla="*/ 880 w 8319"/>
                          <a:gd name="connsiteY7" fmla="*/ 4895 h 7093"/>
                          <a:gd name="connsiteX8" fmla="*/ 880 w 8319"/>
                          <a:gd name="connsiteY8" fmla="*/ 4895 h 7093"/>
                          <a:gd name="connsiteX9" fmla="*/ 293 w 8319"/>
                          <a:gd name="connsiteY9" fmla="*/ 3869 h 7093"/>
                          <a:gd name="connsiteX10" fmla="*/ 0 w 8319"/>
                          <a:gd name="connsiteY10" fmla="*/ 2256 h 7093"/>
                          <a:gd name="connsiteX11" fmla="*/ 293 w 8319"/>
                          <a:gd name="connsiteY11" fmla="*/ 1230 h 7093"/>
                          <a:gd name="connsiteX12" fmla="*/ 1026 w 8319"/>
                          <a:gd name="connsiteY12" fmla="*/ 497 h 7093"/>
                          <a:gd name="connsiteX13" fmla="*/ 2052 w 8319"/>
                          <a:gd name="connsiteY13" fmla="*/ 351 h 7093"/>
                          <a:gd name="connsiteX14" fmla="*/ 2199 w 8319"/>
                          <a:gd name="connsiteY14" fmla="*/ 351 h 7093"/>
                          <a:gd name="connsiteX15" fmla="*/ 2199 w 8319"/>
                          <a:gd name="connsiteY15" fmla="*/ 351 h 7093"/>
                          <a:gd name="connsiteX16" fmla="*/ 2199 w 8319"/>
                          <a:gd name="connsiteY16" fmla="*/ 351 h 7093"/>
                          <a:gd name="connsiteX17" fmla="*/ 2199 w 8319"/>
                          <a:gd name="connsiteY17" fmla="*/ 351 h 7093"/>
                          <a:gd name="connsiteX18" fmla="*/ 1759 w 8319"/>
                          <a:gd name="connsiteY18" fmla="*/ 351 h 7093"/>
                          <a:gd name="connsiteX19" fmla="*/ 1906 w 8319"/>
                          <a:gd name="connsiteY19" fmla="*/ 351 h 7093"/>
                          <a:gd name="connsiteX20" fmla="*/ 1906 w 8319"/>
                          <a:gd name="connsiteY20" fmla="*/ 351 h 7093"/>
                          <a:gd name="connsiteX21" fmla="*/ 2199 w 8319"/>
                          <a:gd name="connsiteY21" fmla="*/ 351 h 7093"/>
                          <a:gd name="connsiteX22" fmla="*/ 2346 w 8319"/>
                          <a:gd name="connsiteY22" fmla="*/ 351 h 7093"/>
                          <a:gd name="connsiteX23" fmla="*/ 3958 w 8319"/>
                          <a:gd name="connsiteY23" fmla="*/ 57 h 7093"/>
                          <a:gd name="connsiteX24" fmla="*/ 4838 w 8319"/>
                          <a:gd name="connsiteY24" fmla="*/ 204 h 7093"/>
                          <a:gd name="connsiteX25" fmla="*/ 6157 w 8319"/>
                          <a:gd name="connsiteY25" fmla="*/ 937 h 7093"/>
                          <a:gd name="connsiteX26" fmla="*/ 7330 w 8319"/>
                          <a:gd name="connsiteY26" fmla="*/ 1963 h 7093"/>
                          <a:gd name="connsiteX27" fmla="*/ 8209 w 8319"/>
                          <a:gd name="connsiteY27" fmla="*/ 3722 h 7093"/>
                          <a:gd name="connsiteX28" fmla="*/ 8209 w 8319"/>
                          <a:gd name="connsiteY28" fmla="*/ 5042 h 7093"/>
                          <a:gd name="connsiteX29" fmla="*/ 7916 w 8319"/>
                          <a:gd name="connsiteY29" fmla="*/ 5775 h 7093"/>
                          <a:gd name="connsiteX30" fmla="*/ 7183 w 8319"/>
                          <a:gd name="connsiteY30" fmla="*/ 6654 h 7093"/>
                          <a:gd name="connsiteX31" fmla="*/ 6450 w 8319"/>
                          <a:gd name="connsiteY31" fmla="*/ 6947 h 7093"/>
                          <a:gd name="connsiteX32" fmla="*/ 6010 w 8319"/>
                          <a:gd name="connsiteY32" fmla="*/ 7094 h 7093"/>
                          <a:gd name="connsiteX33" fmla="*/ 5864 w 8319"/>
                          <a:gd name="connsiteY33" fmla="*/ 7094 h 7093"/>
                          <a:gd name="connsiteX34" fmla="*/ 4545 w 8319"/>
                          <a:gd name="connsiteY34" fmla="*/ 6801 h 7093"/>
                          <a:gd name="connsiteX35" fmla="*/ 4545 w 8319"/>
                          <a:gd name="connsiteY35" fmla="*/ 6801 h 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319" h="7093">
                            <a:moveTo>
                              <a:pt x="4545" y="6801"/>
                            </a:moveTo>
                            <a:lnTo>
                              <a:pt x="4545" y="6801"/>
                            </a:lnTo>
                            <a:lnTo>
                              <a:pt x="4398" y="6801"/>
                            </a:lnTo>
                            <a:cubicBezTo>
                              <a:pt x="4105" y="6801"/>
                              <a:pt x="3812" y="6654"/>
                              <a:pt x="3518" y="6654"/>
                            </a:cubicBezTo>
                            <a:cubicBezTo>
                              <a:pt x="3225" y="6654"/>
                              <a:pt x="3078" y="6508"/>
                              <a:pt x="2932" y="6361"/>
                            </a:cubicBezTo>
                            <a:cubicBezTo>
                              <a:pt x="2346" y="6068"/>
                              <a:pt x="2639" y="6214"/>
                              <a:pt x="2052" y="5921"/>
                            </a:cubicBezTo>
                            <a:cubicBezTo>
                              <a:pt x="1906" y="5775"/>
                              <a:pt x="1759" y="5775"/>
                              <a:pt x="1613" y="5628"/>
                            </a:cubicBezTo>
                            <a:cubicBezTo>
                              <a:pt x="1466" y="5335"/>
                              <a:pt x="1173" y="5042"/>
                              <a:pt x="880" y="4895"/>
                            </a:cubicBezTo>
                            <a:lnTo>
                              <a:pt x="880" y="4895"/>
                            </a:lnTo>
                            <a:cubicBezTo>
                              <a:pt x="586" y="4602"/>
                              <a:pt x="440" y="4309"/>
                              <a:pt x="293" y="3869"/>
                            </a:cubicBezTo>
                            <a:cubicBezTo>
                              <a:pt x="0" y="3429"/>
                              <a:pt x="0" y="2843"/>
                              <a:pt x="0" y="2256"/>
                            </a:cubicBezTo>
                            <a:cubicBezTo>
                              <a:pt x="0" y="1963"/>
                              <a:pt x="147" y="1524"/>
                              <a:pt x="293" y="1230"/>
                            </a:cubicBezTo>
                            <a:cubicBezTo>
                              <a:pt x="440" y="937"/>
                              <a:pt x="586" y="644"/>
                              <a:pt x="1026" y="497"/>
                            </a:cubicBezTo>
                            <a:cubicBezTo>
                              <a:pt x="1319" y="351"/>
                              <a:pt x="1759" y="351"/>
                              <a:pt x="2052" y="351"/>
                            </a:cubicBezTo>
                            <a:lnTo>
                              <a:pt x="2199" y="351"/>
                            </a:lnTo>
                            <a:lnTo>
                              <a:pt x="2199" y="351"/>
                            </a:lnTo>
                            <a:lnTo>
                              <a:pt x="2199" y="351"/>
                            </a:lnTo>
                            <a:lnTo>
                              <a:pt x="2199" y="351"/>
                            </a:lnTo>
                            <a:lnTo>
                              <a:pt x="1759" y="351"/>
                            </a:lnTo>
                            <a:lnTo>
                              <a:pt x="1906" y="351"/>
                            </a:lnTo>
                            <a:lnTo>
                              <a:pt x="1906" y="351"/>
                            </a:lnTo>
                            <a:cubicBezTo>
                              <a:pt x="1906" y="351"/>
                              <a:pt x="2052" y="351"/>
                              <a:pt x="2199" y="351"/>
                            </a:cubicBezTo>
                            <a:lnTo>
                              <a:pt x="2346" y="351"/>
                            </a:lnTo>
                            <a:cubicBezTo>
                              <a:pt x="2785" y="57"/>
                              <a:pt x="3372" y="-89"/>
                              <a:pt x="3958" y="57"/>
                            </a:cubicBezTo>
                            <a:lnTo>
                              <a:pt x="4838" y="204"/>
                            </a:lnTo>
                            <a:cubicBezTo>
                              <a:pt x="5277" y="351"/>
                              <a:pt x="5717" y="644"/>
                              <a:pt x="6157" y="937"/>
                            </a:cubicBezTo>
                            <a:cubicBezTo>
                              <a:pt x="6597" y="1230"/>
                              <a:pt x="7037" y="1524"/>
                              <a:pt x="7330" y="1963"/>
                            </a:cubicBezTo>
                            <a:cubicBezTo>
                              <a:pt x="7916" y="2843"/>
                              <a:pt x="7916" y="2843"/>
                              <a:pt x="8209" y="3722"/>
                            </a:cubicBezTo>
                            <a:cubicBezTo>
                              <a:pt x="8356" y="4162"/>
                              <a:pt x="8356" y="4602"/>
                              <a:pt x="8209" y="5042"/>
                            </a:cubicBezTo>
                            <a:cubicBezTo>
                              <a:pt x="8209" y="5335"/>
                              <a:pt x="8063" y="5628"/>
                              <a:pt x="7916" y="5775"/>
                            </a:cubicBezTo>
                            <a:cubicBezTo>
                              <a:pt x="7770" y="6068"/>
                              <a:pt x="7476" y="6361"/>
                              <a:pt x="7183" y="6654"/>
                            </a:cubicBezTo>
                            <a:lnTo>
                              <a:pt x="6450" y="6947"/>
                            </a:lnTo>
                            <a:lnTo>
                              <a:pt x="6010" y="7094"/>
                            </a:lnTo>
                            <a:lnTo>
                              <a:pt x="5864" y="7094"/>
                            </a:lnTo>
                            <a:lnTo>
                              <a:pt x="4545" y="6801"/>
                            </a:lnTo>
                            <a:lnTo>
                              <a:pt x="4545" y="6801"/>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4" name="任意多边形: 形状 923">
                        <a:extLst>
                          <a:ext uri="{FF2B5EF4-FFF2-40B4-BE49-F238E27FC236}">
                            <a16:creationId xmlns:a16="http://schemas.microsoft.com/office/drawing/2014/main" id="{89BD70E4-F278-4A26-9696-A3DFB40F4CE7}"/>
                          </a:ext>
                        </a:extLst>
                      </p:cNvPr>
                      <p:cNvSpPr/>
                      <p:nvPr/>
                    </p:nvSpPr>
                    <p:spPr>
                      <a:xfrm>
                        <a:off x="5126127" y="3630421"/>
                        <a:ext cx="4609" cy="4690"/>
                      </a:xfrm>
                      <a:custGeom>
                        <a:avLst/>
                        <a:gdLst>
                          <a:gd name="connsiteX0" fmla="*/ 2492 w 4609"/>
                          <a:gd name="connsiteY0" fmla="*/ 4691 h 4690"/>
                          <a:gd name="connsiteX1" fmla="*/ 1613 w 4609"/>
                          <a:gd name="connsiteY1" fmla="*/ 4398 h 4690"/>
                          <a:gd name="connsiteX2" fmla="*/ 880 w 4609"/>
                          <a:gd name="connsiteY2" fmla="*/ 3811 h 4690"/>
                          <a:gd name="connsiteX3" fmla="*/ 440 w 4609"/>
                          <a:gd name="connsiteY3" fmla="*/ 3225 h 4690"/>
                          <a:gd name="connsiteX4" fmla="*/ 147 w 4609"/>
                          <a:gd name="connsiteY4" fmla="*/ 2639 h 4690"/>
                          <a:gd name="connsiteX5" fmla="*/ 0 w 4609"/>
                          <a:gd name="connsiteY5" fmla="*/ 2052 h 4690"/>
                          <a:gd name="connsiteX6" fmla="*/ 0 w 4609"/>
                          <a:gd name="connsiteY6" fmla="*/ 1173 h 4690"/>
                          <a:gd name="connsiteX7" fmla="*/ 147 w 4609"/>
                          <a:gd name="connsiteY7" fmla="*/ 733 h 4690"/>
                          <a:gd name="connsiteX8" fmla="*/ 440 w 4609"/>
                          <a:gd name="connsiteY8" fmla="*/ 293 h 4690"/>
                          <a:gd name="connsiteX9" fmla="*/ 1173 w 4609"/>
                          <a:gd name="connsiteY9" fmla="*/ 0 h 4690"/>
                          <a:gd name="connsiteX10" fmla="*/ 1759 w 4609"/>
                          <a:gd name="connsiteY10" fmla="*/ 0 h 4690"/>
                          <a:gd name="connsiteX11" fmla="*/ 2346 w 4609"/>
                          <a:gd name="connsiteY11" fmla="*/ 147 h 4690"/>
                          <a:gd name="connsiteX12" fmla="*/ 3225 w 4609"/>
                          <a:gd name="connsiteY12" fmla="*/ 733 h 4690"/>
                          <a:gd name="connsiteX13" fmla="*/ 3518 w 4609"/>
                          <a:gd name="connsiteY13" fmla="*/ 1026 h 4690"/>
                          <a:gd name="connsiteX14" fmla="*/ 3518 w 4609"/>
                          <a:gd name="connsiteY14" fmla="*/ 1026 h 4690"/>
                          <a:gd name="connsiteX15" fmla="*/ 3518 w 4609"/>
                          <a:gd name="connsiteY15" fmla="*/ 1026 h 4690"/>
                          <a:gd name="connsiteX16" fmla="*/ 3518 w 4609"/>
                          <a:gd name="connsiteY16" fmla="*/ 1026 h 4690"/>
                          <a:gd name="connsiteX17" fmla="*/ 3665 w 4609"/>
                          <a:gd name="connsiteY17" fmla="*/ 1173 h 4690"/>
                          <a:gd name="connsiteX18" fmla="*/ 3958 w 4609"/>
                          <a:gd name="connsiteY18" fmla="*/ 1466 h 4690"/>
                          <a:gd name="connsiteX19" fmla="*/ 4398 w 4609"/>
                          <a:gd name="connsiteY19" fmla="*/ 2052 h 4690"/>
                          <a:gd name="connsiteX20" fmla="*/ 4545 w 4609"/>
                          <a:gd name="connsiteY20" fmla="*/ 2492 h 4690"/>
                          <a:gd name="connsiteX21" fmla="*/ 4545 w 4609"/>
                          <a:gd name="connsiteY21" fmla="*/ 3078 h 4690"/>
                          <a:gd name="connsiteX22" fmla="*/ 4398 w 4609"/>
                          <a:gd name="connsiteY22" fmla="*/ 3372 h 4690"/>
                          <a:gd name="connsiteX23" fmla="*/ 4105 w 4609"/>
                          <a:gd name="connsiteY23" fmla="*/ 3811 h 4690"/>
                          <a:gd name="connsiteX24" fmla="*/ 3958 w 4609"/>
                          <a:gd name="connsiteY24" fmla="*/ 3811 h 4690"/>
                          <a:gd name="connsiteX25" fmla="*/ 3812 w 4609"/>
                          <a:gd name="connsiteY25" fmla="*/ 4105 h 4690"/>
                          <a:gd name="connsiteX26" fmla="*/ 3372 w 4609"/>
                          <a:gd name="connsiteY26" fmla="*/ 4398 h 4690"/>
                          <a:gd name="connsiteX27" fmla="*/ 3372 w 4609"/>
                          <a:gd name="connsiteY27" fmla="*/ 4398 h 4690"/>
                          <a:gd name="connsiteX28" fmla="*/ 2785 w 4609"/>
                          <a:gd name="connsiteY28" fmla="*/ 4544 h 4690"/>
                          <a:gd name="connsiteX29" fmla="*/ 2785 w 4609"/>
                          <a:gd name="connsiteY29" fmla="*/ 4544 h 4690"/>
                          <a:gd name="connsiteX30" fmla="*/ 2492 w 4609"/>
                          <a:gd name="connsiteY30" fmla="*/ 4691 h 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09" h="4690">
                            <a:moveTo>
                              <a:pt x="2492" y="4691"/>
                            </a:moveTo>
                            <a:cubicBezTo>
                              <a:pt x="2199" y="4691"/>
                              <a:pt x="1906" y="4544"/>
                              <a:pt x="1613" y="4398"/>
                            </a:cubicBezTo>
                            <a:cubicBezTo>
                              <a:pt x="1319" y="4251"/>
                              <a:pt x="1026" y="4105"/>
                              <a:pt x="880" y="3811"/>
                            </a:cubicBezTo>
                            <a:lnTo>
                              <a:pt x="440" y="3225"/>
                            </a:lnTo>
                            <a:lnTo>
                              <a:pt x="147" y="2639"/>
                            </a:lnTo>
                            <a:lnTo>
                              <a:pt x="0" y="2052"/>
                            </a:lnTo>
                            <a:cubicBezTo>
                              <a:pt x="0" y="1759"/>
                              <a:pt x="0" y="1466"/>
                              <a:pt x="0" y="1173"/>
                            </a:cubicBezTo>
                            <a:cubicBezTo>
                              <a:pt x="0" y="1026"/>
                              <a:pt x="147" y="880"/>
                              <a:pt x="147" y="733"/>
                            </a:cubicBezTo>
                            <a:cubicBezTo>
                              <a:pt x="147" y="586"/>
                              <a:pt x="293" y="440"/>
                              <a:pt x="440" y="293"/>
                            </a:cubicBezTo>
                            <a:cubicBezTo>
                              <a:pt x="586" y="147"/>
                              <a:pt x="880" y="0"/>
                              <a:pt x="1173" y="0"/>
                            </a:cubicBezTo>
                            <a:lnTo>
                              <a:pt x="1759" y="0"/>
                            </a:lnTo>
                            <a:lnTo>
                              <a:pt x="2346" y="147"/>
                            </a:lnTo>
                            <a:cubicBezTo>
                              <a:pt x="2639" y="293"/>
                              <a:pt x="2932" y="440"/>
                              <a:pt x="3225" y="733"/>
                            </a:cubicBezTo>
                            <a:cubicBezTo>
                              <a:pt x="3372" y="880"/>
                              <a:pt x="3518" y="1026"/>
                              <a:pt x="3518" y="1026"/>
                            </a:cubicBezTo>
                            <a:lnTo>
                              <a:pt x="3518" y="1026"/>
                            </a:lnTo>
                            <a:lnTo>
                              <a:pt x="3518" y="1026"/>
                            </a:lnTo>
                            <a:lnTo>
                              <a:pt x="3518" y="1026"/>
                            </a:lnTo>
                            <a:lnTo>
                              <a:pt x="3665" y="1173"/>
                            </a:lnTo>
                            <a:lnTo>
                              <a:pt x="3958" y="1466"/>
                            </a:lnTo>
                            <a:cubicBezTo>
                              <a:pt x="4105" y="1613"/>
                              <a:pt x="4251" y="1906"/>
                              <a:pt x="4398" y="2052"/>
                            </a:cubicBezTo>
                            <a:cubicBezTo>
                              <a:pt x="4545" y="2199"/>
                              <a:pt x="4545" y="2345"/>
                              <a:pt x="4545" y="2492"/>
                            </a:cubicBezTo>
                            <a:cubicBezTo>
                              <a:pt x="4545" y="2639"/>
                              <a:pt x="4691" y="2932"/>
                              <a:pt x="4545" y="3078"/>
                            </a:cubicBezTo>
                            <a:lnTo>
                              <a:pt x="4398" y="3372"/>
                            </a:lnTo>
                            <a:cubicBezTo>
                              <a:pt x="4398" y="3518"/>
                              <a:pt x="4251" y="3665"/>
                              <a:pt x="4105" y="3811"/>
                            </a:cubicBezTo>
                            <a:cubicBezTo>
                              <a:pt x="4105" y="3811"/>
                              <a:pt x="3958" y="3811"/>
                              <a:pt x="3958" y="3811"/>
                            </a:cubicBezTo>
                            <a:cubicBezTo>
                              <a:pt x="3958" y="3958"/>
                              <a:pt x="3812" y="4105"/>
                              <a:pt x="3812" y="4105"/>
                            </a:cubicBezTo>
                            <a:cubicBezTo>
                              <a:pt x="3665" y="4251"/>
                              <a:pt x="3518" y="4398"/>
                              <a:pt x="3372" y="4398"/>
                            </a:cubicBezTo>
                            <a:lnTo>
                              <a:pt x="3372" y="4398"/>
                            </a:lnTo>
                            <a:lnTo>
                              <a:pt x="2785" y="4544"/>
                            </a:lnTo>
                            <a:lnTo>
                              <a:pt x="2785" y="4544"/>
                            </a:lnTo>
                            <a:cubicBezTo>
                              <a:pt x="2932" y="4691"/>
                              <a:pt x="2639" y="4691"/>
                              <a:pt x="2492" y="469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5" name="任意多边形: 形状 924">
                        <a:extLst>
                          <a:ext uri="{FF2B5EF4-FFF2-40B4-BE49-F238E27FC236}">
                            <a16:creationId xmlns:a16="http://schemas.microsoft.com/office/drawing/2014/main" id="{2C5BADEF-3ACC-41CD-B16C-16E515502B97}"/>
                          </a:ext>
                        </a:extLst>
                      </p:cNvPr>
                      <p:cNvSpPr/>
                      <p:nvPr/>
                    </p:nvSpPr>
                    <p:spPr>
                      <a:xfrm>
                        <a:off x="4825414" y="3618304"/>
                        <a:ext cx="19876" cy="11884"/>
                      </a:xfrm>
                      <a:custGeom>
                        <a:avLst/>
                        <a:gdLst>
                          <a:gd name="connsiteX0" fmla="*/ 10894 w 19876"/>
                          <a:gd name="connsiteY0" fmla="*/ 11824 h 11884"/>
                          <a:gd name="connsiteX1" fmla="*/ 6936 w 19876"/>
                          <a:gd name="connsiteY1" fmla="*/ 11677 h 11884"/>
                          <a:gd name="connsiteX2" fmla="*/ 2391 w 19876"/>
                          <a:gd name="connsiteY2" fmla="*/ 9772 h 11884"/>
                          <a:gd name="connsiteX3" fmla="*/ 193 w 19876"/>
                          <a:gd name="connsiteY3" fmla="*/ 6840 h 11884"/>
                          <a:gd name="connsiteX4" fmla="*/ 486 w 19876"/>
                          <a:gd name="connsiteY4" fmla="*/ 4054 h 11884"/>
                          <a:gd name="connsiteX5" fmla="*/ 9281 w 19876"/>
                          <a:gd name="connsiteY5" fmla="*/ 96 h 11884"/>
                          <a:gd name="connsiteX6" fmla="*/ 14119 w 19876"/>
                          <a:gd name="connsiteY6" fmla="*/ 243 h 11884"/>
                          <a:gd name="connsiteX7" fmla="*/ 18957 w 19876"/>
                          <a:gd name="connsiteY7" fmla="*/ 2882 h 11884"/>
                          <a:gd name="connsiteX8" fmla="*/ 19103 w 19876"/>
                          <a:gd name="connsiteY8" fmla="*/ 6546 h 11884"/>
                          <a:gd name="connsiteX9" fmla="*/ 18370 w 19876"/>
                          <a:gd name="connsiteY9" fmla="*/ 6986 h 11884"/>
                          <a:gd name="connsiteX10" fmla="*/ 17931 w 19876"/>
                          <a:gd name="connsiteY10" fmla="*/ 8159 h 11884"/>
                          <a:gd name="connsiteX11" fmla="*/ 10894 w 19876"/>
                          <a:gd name="connsiteY11" fmla="*/ 11824 h 1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76" h="11884">
                            <a:moveTo>
                              <a:pt x="10894" y="11824"/>
                            </a:moveTo>
                            <a:cubicBezTo>
                              <a:pt x="9575" y="11970"/>
                              <a:pt x="8255" y="11824"/>
                              <a:pt x="6936" y="11677"/>
                            </a:cubicBezTo>
                            <a:cubicBezTo>
                              <a:pt x="5177" y="11384"/>
                              <a:pt x="3857" y="10651"/>
                              <a:pt x="2391" y="9772"/>
                            </a:cubicBezTo>
                            <a:cubicBezTo>
                              <a:pt x="1365" y="9185"/>
                              <a:pt x="632" y="8012"/>
                              <a:pt x="193" y="6840"/>
                            </a:cubicBezTo>
                            <a:cubicBezTo>
                              <a:pt x="-101" y="5960"/>
                              <a:pt x="-101" y="4787"/>
                              <a:pt x="486" y="4054"/>
                            </a:cubicBezTo>
                            <a:cubicBezTo>
                              <a:pt x="2391" y="1416"/>
                              <a:pt x="5910" y="536"/>
                              <a:pt x="9281" y="96"/>
                            </a:cubicBezTo>
                            <a:cubicBezTo>
                              <a:pt x="10894" y="-50"/>
                              <a:pt x="12507" y="-50"/>
                              <a:pt x="14119" y="243"/>
                            </a:cubicBezTo>
                            <a:cubicBezTo>
                              <a:pt x="16025" y="683"/>
                              <a:pt x="17637" y="1562"/>
                              <a:pt x="18957" y="2882"/>
                            </a:cubicBezTo>
                            <a:cubicBezTo>
                              <a:pt x="19836" y="3761"/>
                              <a:pt x="20423" y="5667"/>
                              <a:pt x="19103" y="6546"/>
                            </a:cubicBezTo>
                            <a:lnTo>
                              <a:pt x="18370" y="6986"/>
                            </a:lnTo>
                            <a:cubicBezTo>
                              <a:pt x="18224" y="7426"/>
                              <a:pt x="18224" y="7719"/>
                              <a:pt x="17931" y="8159"/>
                            </a:cubicBezTo>
                            <a:cubicBezTo>
                              <a:pt x="16611" y="10505"/>
                              <a:pt x="13679" y="11531"/>
                              <a:pt x="10894" y="1182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6" name="任意多边形: 形状 925">
                        <a:extLst>
                          <a:ext uri="{FF2B5EF4-FFF2-40B4-BE49-F238E27FC236}">
                            <a16:creationId xmlns:a16="http://schemas.microsoft.com/office/drawing/2014/main" id="{FE72410F-06CC-4349-BA28-AD6A92499EF5}"/>
                          </a:ext>
                        </a:extLst>
                      </p:cNvPr>
                      <p:cNvSpPr/>
                      <p:nvPr/>
                    </p:nvSpPr>
                    <p:spPr>
                      <a:xfrm>
                        <a:off x="4858884" y="3622970"/>
                        <a:ext cx="4254" cy="3842"/>
                      </a:xfrm>
                      <a:custGeom>
                        <a:avLst/>
                        <a:gdLst>
                          <a:gd name="connsiteX0" fmla="*/ 4251 w 4254"/>
                          <a:gd name="connsiteY0" fmla="*/ 2467 h 3842"/>
                          <a:gd name="connsiteX1" fmla="*/ 0 w 4254"/>
                          <a:gd name="connsiteY1" fmla="*/ 1441 h 3842"/>
                          <a:gd name="connsiteX2" fmla="*/ 4251 w 4254"/>
                          <a:gd name="connsiteY2" fmla="*/ 2467 h 3842"/>
                        </a:gdLst>
                        <a:ahLst/>
                        <a:cxnLst>
                          <a:cxn ang="0">
                            <a:pos x="connsiteX0" y="connsiteY0"/>
                          </a:cxn>
                          <a:cxn ang="0">
                            <a:pos x="connsiteX1" y="connsiteY1"/>
                          </a:cxn>
                          <a:cxn ang="0">
                            <a:pos x="connsiteX2" y="connsiteY2"/>
                          </a:cxn>
                        </a:cxnLst>
                        <a:rect l="l" t="t" r="r" b="b"/>
                        <a:pathLst>
                          <a:path w="4254" h="3842">
                            <a:moveTo>
                              <a:pt x="4251" y="2467"/>
                            </a:moveTo>
                            <a:cubicBezTo>
                              <a:pt x="4105" y="414"/>
                              <a:pt x="0" y="-1345"/>
                              <a:pt x="0" y="1441"/>
                            </a:cubicBezTo>
                            <a:cubicBezTo>
                              <a:pt x="147" y="3493"/>
                              <a:pt x="4398" y="5106"/>
                              <a:pt x="4251" y="246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7" name="任意多边形: 形状 926">
                        <a:extLst>
                          <a:ext uri="{FF2B5EF4-FFF2-40B4-BE49-F238E27FC236}">
                            <a16:creationId xmlns:a16="http://schemas.microsoft.com/office/drawing/2014/main" id="{930D8A33-20D8-4895-BEA7-57960259D04F}"/>
                          </a:ext>
                        </a:extLst>
                      </p:cNvPr>
                      <p:cNvSpPr/>
                      <p:nvPr/>
                    </p:nvSpPr>
                    <p:spPr>
                      <a:xfrm>
                        <a:off x="4897292" y="3575680"/>
                        <a:ext cx="8598" cy="5631"/>
                      </a:xfrm>
                      <a:custGeom>
                        <a:avLst/>
                        <a:gdLst>
                          <a:gd name="connsiteX0" fmla="*/ 4691 w 8598"/>
                          <a:gd name="connsiteY0" fmla="*/ 5631 h 5631"/>
                          <a:gd name="connsiteX1" fmla="*/ 1026 w 8598"/>
                          <a:gd name="connsiteY1" fmla="*/ 4165 h 5631"/>
                          <a:gd name="connsiteX2" fmla="*/ 0 w 8598"/>
                          <a:gd name="connsiteY2" fmla="*/ 2406 h 5631"/>
                          <a:gd name="connsiteX3" fmla="*/ 0 w 8598"/>
                          <a:gd name="connsiteY3" fmla="*/ 1673 h 5631"/>
                          <a:gd name="connsiteX4" fmla="*/ 586 w 8598"/>
                          <a:gd name="connsiteY4" fmla="*/ 940 h 5631"/>
                          <a:gd name="connsiteX5" fmla="*/ 2052 w 8598"/>
                          <a:gd name="connsiteY5" fmla="*/ 207 h 5631"/>
                          <a:gd name="connsiteX6" fmla="*/ 3811 w 8598"/>
                          <a:gd name="connsiteY6" fmla="*/ 61 h 5631"/>
                          <a:gd name="connsiteX7" fmla="*/ 5864 w 8598"/>
                          <a:gd name="connsiteY7" fmla="*/ 500 h 5631"/>
                          <a:gd name="connsiteX8" fmla="*/ 6010 w 8598"/>
                          <a:gd name="connsiteY8" fmla="*/ 647 h 5631"/>
                          <a:gd name="connsiteX9" fmla="*/ 6157 w 8598"/>
                          <a:gd name="connsiteY9" fmla="*/ 647 h 5631"/>
                          <a:gd name="connsiteX10" fmla="*/ 7036 w 8598"/>
                          <a:gd name="connsiteY10" fmla="*/ 1087 h 5631"/>
                          <a:gd name="connsiteX11" fmla="*/ 7916 w 8598"/>
                          <a:gd name="connsiteY11" fmla="*/ 1820 h 5631"/>
                          <a:gd name="connsiteX12" fmla="*/ 8502 w 8598"/>
                          <a:gd name="connsiteY12" fmla="*/ 2993 h 5631"/>
                          <a:gd name="connsiteX13" fmla="*/ 8356 w 8598"/>
                          <a:gd name="connsiteY13" fmla="*/ 4312 h 5631"/>
                          <a:gd name="connsiteX14" fmla="*/ 7770 w 8598"/>
                          <a:gd name="connsiteY14" fmla="*/ 4898 h 5631"/>
                          <a:gd name="connsiteX15" fmla="*/ 7183 w 8598"/>
                          <a:gd name="connsiteY15" fmla="*/ 5192 h 5631"/>
                          <a:gd name="connsiteX16" fmla="*/ 6890 w 8598"/>
                          <a:gd name="connsiteY16" fmla="*/ 5192 h 5631"/>
                          <a:gd name="connsiteX17" fmla="*/ 6304 w 8598"/>
                          <a:gd name="connsiteY17" fmla="*/ 5485 h 5631"/>
                          <a:gd name="connsiteX18" fmla="*/ 6010 w 8598"/>
                          <a:gd name="connsiteY18" fmla="*/ 5485 h 5631"/>
                          <a:gd name="connsiteX19" fmla="*/ 6010 w 8598"/>
                          <a:gd name="connsiteY19" fmla="*/ 5485 h 5631"/>
                          <a:gd name="connsiteX20" fmla="*/ 5864 w 8598"/>
                          <a:gd name="connsiteY20" fmla="*/ 5485 h 5631"/>
                          <a:gd name="connsiteX21" fmla="*/ 5424 w 8598"/>
                          <a:gd name="connsiteY21" fmla="*/ 5485 h 5631"/>
                          <a:gd name="connsiteX22" fmla="*/ 5424 w 8598"/>
                          <a:gd name="connsiteY22" fmla="*/ 5485 h 5631"/>
                          <a:gd name="connsiteX23" fmla="*/ 4691 w 8598"/>
                          <a:gd name="connsiteY23" fmla="*/ 5631 h 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598" h="5631">
                            <a:moveTo>
                              <a:pt x="4691" y="5631"/>
                            </a:moveTo>
                            <a:cubicBezTo>
                              <a:pt x="3372" y="5485"/>
                              <a:pt x="2052" y="5045"/>
                              <a:pt x="1026" y="4165"/>
                            </a:cubicBezTo>
                            <a:cubicBezTo>
                              <a:pt x="440" y="3726"/>
                              <a:pt x="0" y="3139"/>
                              <a:pt x="0" y="2406"/>
                            </a:cubicBezTo>
                            <a:cubicBezTo>
                              <a:pt x="0" y="2113"/>
                              <a:pt x="0" y="1966"/>
                              <a:pt x="0" y="1673"/>
                            </a:cubicBezTo>
                            <a:cubicBezTo>
                              <a:pt x="147" y="1380"/>
                              <a:pt x="293" y="1087"/>
                              <a:pt x="586" y="940"/>
                            </a:cubicBezTo>
                            <a:cubicBezTo>
                              <a:pt x="1026" y="647"/>
                              <a:pt x="1612" y="354"/>
                              <a:pt x="2052" y="207"/>
                            </a:cubicBezTo>
                            <a:cubicBezTo>
                              <a:pt x="2639" y="61"/>
                              <a:pt x="3225" y="-86"/>
                              <a:pt x="3811" y="61"/>
                            </a:cubicBezTo>
                            <a:cubicBezTo>
                              <a:pt x="4544" y="61"/>
                              <a:pt x="5277" y="207"/>
                              <a:pt x="5864" y="500"/>
                            </a:cubicBezTo>
                            <a:lnTo>
                              <a:pt x="6010" y="647"/>
                            </a:lnTo>
                            <a:lnTo>
                              <a:pt x="6157" y="647"/>
                            </a:lnTo>
                            <a:cubicBezTo>
                              <a:pt x="6450" y="794"/>
                              <a:pt x="6743" y="940"/>
                              <a:pt x="7036" y="1087"/>
                            </a:cubicBezTo>
                            <a:cubicBezTo>
                              <a:pt x="7330" y="1233"/>
                              <a:pt x="7623" y="1527"/>
                              <a:pt x="7916" y="1820"/>
                            </a:cubicBezTo>
                            <a:cubicBezTo>
                              <a:pt x="8209" y="2113"/>
                              <a:pt x="8356" y="2553"/>
                              <a:pt x="8502" y="2993"/>
                            </a:cubicBezTo>
                            <a:cubicBezTo>
                              <a:pt x="8649" y="3433"/>
                              <a:pt x="8649" y="3872"/>
                              <a:pt x="8356" y="4312"/>
                            </a:cubicBezTo>
                            <a:cubicBezTo>
                              <a:pt x="8209" y="4605"/>
                              <a:pt x="8063" y="4752"/>
                              <a:pt x="7770" y="4898"/>
                            </a:cubicBezTo>
                            <a:lnTo>
                              <a:pt x="7183" y="5192"/>
                            </a:lnTo>
                            <a:lnTo>
                              <a:pt x="6890" y="5192"/>
                            </a:lnTo>
                            <a:cubicBezTo>
                              <a:pt x="6743" y="5338"/>
                              <a:pt x="6450" y="5338"/>
                              <a:pt x="6304" y="5485"/>
                            </a:cubicBezTo>
                            <a:cubicBezTo>
                              <a:pt x="6157" y="5485"/>
                              <a:pt x="6010" y="5485"/>
                              <a:pt x="6010" y="5485"/>
                            </a:cubicBezTo>
                            <a:lnTo>
                              <a:pt x="6010" y="5485"/>
                            </a:lnTo>
                            <a:lnTo>
                              <a:pt x="5864" y="5485"/>
                            </a:lnTo>
                            <a:cubicBezTo>
                              <a:pt x="5717" y="5485"/>
                              <a:pt x="5571" y="5485"/>
                              <a:pt x="5424" y="5485"/>
                            </a:cubicBezTo>
                            <a:lnTo>
                              <a:pt x="5424" y="5485"/>
                            </a:lnTo>
                            <a:cubicBezTo>
                              <a:pt x="5424" y="5631"/>
                              <a:pt x="5131" y="5631"/>
                              <a:pt x="4691" y="563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8" name="任意多边形: 形状 927">
                        <a:extLst>
                          <a:ext uri="{FF2B5EF4-FFF2-40B4-BE49-F238E27FC236}">
                            <a16:creationId xmlns:a16="http://schemas.microsoft.com/office/drawing/2014/main" id="{8ABF02D5-8D3B-4ADB-A395-4C55BC4BF89D}"/>
                          </a:ext>
                        </a:extLst>
                      </p:cNvPr>
                      <p:cNvSpPr/>
                      <p:nvPr/>
                    </p:nvSpPr>
                    <p:spPr>
                      <a:xfrm>
                        <a:off x="4623159" y="3620943"/>
                        <a:ext cx="8580" cy="6106"/>
                      </a:xfrm>
                      <a:custGeom>
                        <a:avLst/>
                        <a:gdLst>
                          <a:gd name="connsiteX0" fmla="*/ 4838 w 8580"/>
                          <a:gd name="connsiteY0" fmla="*/ 6107 h 6106"/>
                          <a:gd name="connsiteX1" fmla="*/ 2639 w 8580"/>
                          <a:gd name="connsiteY1" fmla="*/ 5960 h 6106"/>
                          <a:gd name="connsiteX2" fmla="*/ 733 w 8580"/>
                          <a:gd name="connsiteY2" fmla="*/ 4934 h 6106"/>
                          <a:gd name="connsiteX3" fmla="*/ 0 w 8580"/>
                          <a:gd name="connsiteY3" fmla="*/ 3175 h 6106"/>
                          <a:gd name="connsiteX4" fmla="*/ 2639 w 8580"/>
                          <a:gd name="connsiteY4" fmla="*/ 243 h 6106"/>
                          <a:gd name="connsiteX5" fmla="*/ 5131 w 8580"/>
                          <a:gd name="connsiteY5" fmla="*/ 96 h 6106"/>
                          <a:gd name="connsiteX6" fmla="*/ 6450 w 8580"/>
                          <a:gd name="connsiteY6" fmla="*/ 389 h 6106"/>
                          <a:gd name="connsiteX7" fmla="*/ 7916 w 8580"/>
                          <a:gd name="connsiteY7" fmla="*/ 1269 h 6106"/>
                          <a:gd name="connsiteX8" fmla="*/ 7916 w 8580"/>
                          <a:gd name="connsiteY8" fmla="*/ 3615 h 6106"/>
                          <a:gd name="connsiteX9" fmla="*/ 7623 w 8580"/>
                          <a:gd name="connsiteY9" fmla="*/ 3761 h 6106"/>
                          <a:gd name="connsiteX10" fmla="*/ 7623 w 8580"/>
                          <a:gd name="connsiteY10" fmla="*/ 4494 h 6106"/>
                          <a:gd name="connsiteX11" fmla="*/ 7183 w 8580"/>
                          <a:gd name="connsiteY11" fmla="*/ 5227 h 6106"/>
                          <a:gd name="connsiteX12" fmla="*/ 6743 w 8580"/>
                          <a:gd name="connsiteY12" fmla="*/ 5520 h 6106"/>
                          <a:gd name="connsiteX13" fmla="*/ 4838 w 8580"/>
                          <a:gd name="connsiteY13" fmla="*/ 6107 h 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0" h="6106">
                            <a:moveTo>
                              <a:pt x="4838" y="6107"/>
                            </a:moveTo>
                            <a:cubicBezTo>
                              <a:pt x="4105" y="6107"/>
                              <a:pt x="3372" y="5960"/>
                              <a:pt x="2639" y="5960"/>
                            </a:cubicBezTo>
                            <a:cubicBezTo>
                              <a:pt x="1906" y="5960"/>
                              <a:pt x="1173" y="5520"/>
                              <a:pt x="733" y="4934"/>
                            </a:cubicBezTo>
                            <a:cubicBezTo>
                              <a:pt x="293" y="4494"/>
                              <a:pt x="0" y="3908"/>
                              <a:pt x="0" y="3175"/>
                            </a:cubicBezTo>
                            <a:cubicBezTo>
                              <a:pt x="147" y="1855"/>
                              <a:pt x="1173" y="536"/>
                              <a:pt x="2639" y="243"/>
                            </a:cubicBezTo>
                            <a:cubicBezTo>
                              <a:pt x="3518" y="-50"/>
                              <a:pt x="4251" y="-50"/>
                              <a:pt x="5131" y="96"/>
                            </a:cubicBezTo>
                            <a:cubicBezTo>
                              <a:pt x="5571" y="243"/>
                              <a:pt x="6010" y="243"/>
                              <a:pt x="6450" y="389"/>
                            </a:cubicBezTo>
                            <a:cubicBezTo>
                              <a:pt x="7037" y="683"/>
                              <a:pt x="7476" y="829"/>
                              <a:pt x="7916" y="1269"/>
                            </a:cubicBezTo>
                            <a:cubicBezTo>
                              <a:pt x="8649" y="1855"/>
                              <a:pt x="8942" y="3028"/>
                              <a:pt x="7916" y="3615"/>
                            </a:cubicBezTo>
                            <a:lnTo>
                              <a:pt x="7623" y="3761"/>
                            </a:lnTo>
                            <a:cubicBezTo>
                              <a:pt x="7623" y="4054"/>
                              <a:pt x="7623" y="4201"/>
                              <a:pt x="7623" y="4494"/>
                            </a:cubicBezTo>
                            <a:cubicBezTo>
                              <a:pt x="7623" y="4787"/>
                              <a:pt x="7476" y="4934"/>
                              <a:pt x="7183" y="5227"/>
                            </a:cubicBezTo>
                            <a:lnTo>
                              <a:pt x="6743" y="5520"/>
                            </a:lnTo>
                            <a:cubicBezTo>
                              <a:pt x="6157" y="5814"/>
                              <a:pt x="5424" y="6107"/>
                              <a:pt x="4838" y="610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29" name="任意多边形: 形状 928">
                        <a:extLst>
                          <a:ext uri="{FF2B5EF4-FFF2-40B4-BE49-F238E27FC236}">
                            <a16:creationId xmlns:a16="http://schemas.microsoft.com/office/drawing/2014/main" id="{25BBCE19-EA4E-4F80-91DC-4EA065FA7601}"/>
                          </a:ext>
                        </a:extLst>
                      </p:cNvPr>
                      <p:cNvSpPr/>
                      <p:nvPr/>
                    </p:nvSpPr>
                    <p:spPr>
                      <a:xfrm>
                        <a:off x="4627668" y="3639903"/>
                        <a:ext cx="3735" cy="3173"/>
                      </a:xfrm>
                      <a:custGeom>
                        <a:avLst/>
                        <a:gdLst>
                          <a:gd name="connsiteX0" fmla="*/ 3700 w 3735"/>
                          <a:gd name="connsiteY0" fmla="*/ 1806 h 3173"/>
                          <a:gd name="connsiteX1" fmla="*/ 35 w 3735"/>
                          <a:gd name="connsiteY1" fmla="*/ 1367 h 3173"/>
                          <a:gd name="connsiteX2" fmla="*/ 3700 w 3735"/>
                          <a:gd name="connsiteY2" fmla="*/ 1806 h 3173"/>
                        </a:gdLst>
                        <a:ahLst/>
                        <a:cxnLst>
                          <a:cxn ang="0">
                            <a:pos x="connsiteX0" y="connsiteY0"/>
                          </a:cxn>
                          <a:cxn ang="0">
                            <a:pos x="connsiteX1" y="connsiteY1"/>
                          </a:cxn>
                          <a:cxn ang="0">
                            <a:pos x="connsiteX2" y="connsiteY2"/>
                          </a:cxn>
                        </a:cxnLst>
                        <a:rect l="l" t="t" r="r" b="b"/>
                        <a:pathLst>
                          <a:path w="3735" h="3173">
                            <a:moveTo>
                              <a:pt x="3700" y="1806"/>
                            </a:moveTo>
                            <a:cubicBezTo>
                              <a:pt x="3407" y="47"/>
                              <a:pt x="-404" y="-979"/>
                              <a:pt x="35" y="1367"/>
                            </a:cubicBezTo>
                            <a:cubicBezTo>
                              <a:pt x="329" y="3126"/>
                              <a:pt x="4140" y="4152"/>
                              <a:pt x="3700" y="180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30" name="任意多边形: 形状 929">
                        <a:extLst>
                          <a:ext uri="{FF2B5EF4-FFF2-40B4-BE49-F238E27FC236}">
                            <a16:creationId xmlns:a16="http://schemas.microsoft.com/office/drawing/2014/main" id="{9C3AA3CD-672B-4530-A9E2-D8A6B6A7BB4E}"/>
                          </a:ext>
                        </a:extLst>
                      </p:cNvPr>
                      <p:cNvSpPr/>
                      <p:nvPr/>
                    </p:nvSpPr>
                    <p:spPr>
                      <a:xfrm>
                        <a:off x="4716182" y="3636578"/>
                        <a:ext cx="6690" cy="5130"/>
                      </a:xfrm>
                      <a:custGeom>
                        <a:avLst/>
                        <a:gdLst>
                          <a:gd name="connsiteX0" fmla="*/ 4610 w 6690"/>
                          <a:gd name="connsiteY0" fmla="*/ 4984 h 5130"/>
                          <a:gd name="connsiteX1" fmla="*/ 4610 w 6690"/>
                          <a:gd name="connsiteY1" fmla="*/ 4984 h 5130"/>
                          <a:gd name="connsiteX2" fmla="*/ 4610 w 6690"/>
                          <a:gd name="connsiteY2" fmla="*/ 4984 h 5130"/>
                          <a:gd name="connsiteX3" fmla="*/ 4610 w 6690"/>
                          <a:gd name="connsiteY3" fmla="*/ 4984 h 5130"/>
                          <a:gd name="connsiteX4" fmla="*/ 4610 w 6690"/>
                          <a:gd name="connsiteY4" fmla="*/ 4984 h 5130"/>
                          <a:gd name="connsiteX5" fmla="*/ 4170 w 6690"/>
                          <a:gd name="connsiteY5" fmla="*/ 4984 h 5130"/>
                          <a:gd name="connsiteX6" fmla="*/ 3877 w 6690"/>
                          <a:gd name="connsiteY6" fmla="*/ 4984 h 5130"/>
                          <a:gd name="connsiteX7" fmla="*/ 2704 w 6690"/>
                          <a:gd name="connsiteY7" fmla="*/ 4984 h 5130"/>
                          <a:gd name="connsiteX8" fmla="*/ 1531 w 6690"/>
                          <a:gd name="connsiteY8" fmla="*/ 4544 h 5130"/>
                          <a:gd name="connsiteX9" fmla="*/ 945 w 6690"/>
                          <a:gd name="connsiteY9" fmla="*/ 4105 h 5130"/>
                          <a:gd name="connsiteX10" fmla="*/ 358 w 6690"/>
                          <a:gd name="connsiteY10" fmla="*/ 3372 h 5130"/>
                          <a:gd name="connsiteX11" fmla="*/ 212 w 6690"/>
                          <a:gd name="connsiteY11" fmla="*/ 2785 h 5130"/>
                          <a:gd name="connsiteX12" fmla="*/ 212 w 6690"/>
                          <a:gd name="connsiteY12" fmla="*/ 2346 h 5130"/>
                          <a:gd name="connsiteX13" fmla="*/ 212 w 6690"/>
                          <a:gd name="connsiteY13" fmla="*/ 2346 h 5130"/>
                          <a:gd name="connsiteX14" fmla="*/ 65 w 6690"/>
                          <a:gd name="connsiteY14" fmla="*/ 1906 h 5130"/>
                          <a:gd name="connsiteX15" fmla="*/ 65 w 6690"/>
                          <a:gd name="connsiteY15" fmla="*/ 1466 h 5130"/>
                          <a:gd name="connsiteX16" fmla="*/ 212 w 6690"/>
                          <a:gd name="connsiteY16" fmla="*/ 733 h 5130"/>
                          <a:gd name="connsiteX17" fmla="*/ 505 w 6690"/>
                          <a:gd name="connsiteY17" fmla="*/ 440 h 5130"/>
                          <a:gd name="connsiteX18" fmla="*/ 945 w 6690"/>
                          <a:gd name="connsiteY18" fmla="*/ 147 h 5130"/>
                          <a:gd name="connsiteX19" fmla="*/ 1385 w 6690"/>
                          <a:gd name="connsiteY19" fmla="*/ 0 h 5130"/>
                          <a:gd name="connsiteX20" fmla="*/ 1678 w 6690"/>
                          <a:gd name="connsiteY20" fmla="*/ 0 h 5130"/>
                          <a:gd name="connsiteX21" fmla="*/ 1824 w 6690"/>
                          <a:gd name="connsiteY21" fmla="*/ 0 h 5130"/>
                          <a:gd name="connsiteX22" fmla="*/ 2411 w 6690"/>
                          <a:gd name="connsiteY22" fmla="*/ 0 h 5130"/>
                          <a:gd name="connsiteX23" fmla="*/ 3144 w 6690"/>
                          <a:gd name="connsiteY23" fmla="*/ 293 h 5130"/>
                          <a:gd name="connsiteX24" fmla="*/ 3437 w 6690"/>
                          <a:gd name="connsiteY24" fmla="*/ 440 h 5130"/>
                          <a:gd name="connsiteX25" fmla="*/ 3877 w 6690"/>
                          <a:gd name="connsiteY25" fmla="*/ 440 h 5130"/>
                          <a:gd name="connsiteX26" fmla="*/ 4610 w 6690"/>
                          <a:gd name="connsiteY26" fmla="*/ 586 h 5130"/>
                          <a:gd name="connsiteX27" fmla="*/ 5782 w 6690"/>
                          <a:gd name="connsiteY27" fmla="*/ 1466 h 5130"/>
                          <a:gd name="connsiteX28" fmla="*/ 6662 w 6690"/>
                          <a:gd name="connsiteY28" fmla="*/ 3811 h 5130"/>
                          <a:gd name="connsiteX29" fmla="*/ 6076 w 6690"/>
                          <a:gd name="connsiteY29" fmla="*/ 4838 h 5130"/>
                          <a:gd name="connsiteX30" fmla="*/ 5343 w 6690"/>
                          <a:gd name="connsiteY30" fmla="*/ 5131 h 5130"/>
                          <a:gd name="connsiteX31" fmla="*/ 4610 w 6690"/>
                          <a:gd name="connsiteY31" fmla="*/ 4984 h 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690" h="5130">
                            <a:moveTo>
                              <a:pt x="4610" y="4984"/>
                            </a:moveTo>
                            <a:lnTo>
                              <a:pt x="4610" y="4984"/>
                            </a:lnTo>
                            <a:lnTo>
                              <a:pt x="4610" y="4984"/>
                            </a:lnTo>
                            <a:lnTo>
                              <a:pt x="4610" y="4984"/>
                            </a:lnTo>
                            <a:lnTo>
                              <a:pt x="4610" y="4984"/>
                            </a:lnTo>
                            <a:lnTo>
                              <a:pt x="4170" y="4984"/>
                            </a:lnTo>
                            <a:lnTo>
                              <a:pt x="3877" y="4984"/>
                            </a:lnTo>
                            <a:cubicBezTo>
                              <a:pt x="3437" y="4984"/>
                              <a:pt x="3144" y="4984"/>
                              <a:pt x="2704" y="4984"/>
                            </a:cubicBezTo>
                            <a:cubicBezTo>
                              <a:pt x="2264" y="4838"/>
                              <a:pt x="1824" y="4691"/>
                              <a:pt x="1531" y="4544"/>
                            </a:cubicBezTo>
                            <a:lnTo>
                              <a:pt x="945" y="4105"/>
                            </a:lnTo>
                            <a:cubicBezTo>
                              <a:pt x="652" y="3811"/>
                              <a:pt x="505" y="3665"/>
                              <a:pt x="358" y="3372"/>
                            </a:cubicBezTo>
                            <a:cubicBezTo>
                              <a:pt x="212" y="3225"/>
                              <a:pt x="212" y="3078"/>
                              <a:pt x="212" y="2785"/>
                            </a:cubicBezTo>
                            <a:cubicBezTo>
                              <a:pt x="212" y="2639"/>
                              <a:pt x="212" y="2492"/>
                              <a:pt x="212" y="2346"/>
                            </a:cubicBezTo>
                            <a:lnTo>
                              <a:pt x="212" y="2346"/>
                            </a:lnTo>
                            <a:cubicBezTo>
                              <a:pt x="65" y="2199"/>
                              <a:pt x="65" y="2052"/>
                              <a:pt x="65" y="1906"/>
                            </a:cubicBezTo>
                            <a:cubicBezTo>
                              <a:pt x="65" y="1759"/>
                              <a:pt x="-81" y="1613"/>
                              <a:pt x="65" y="1466"/>
                            </a:cubicBezTo>
                            <a:cubicBezTo>
                              <a:pt x="65" y="1173"/>
                              <a:pt x="65" y="1026"/>
                              <a:pt x="212" y="733"/>
                            </a:cubicBezTo>
                            <a:lnTo>
                              <a:pt x="505" y="440"/>
                            </a:lnTo>
                            <a:lnTo>
                              <a:pt x="945" y="147"/>
                            </a:lnTo>
                            <a:lnTo>
                              <a:pt x="1385" y="0"/>
                            </a:lnTo>
                            <a:lnTo>
                              <a:pt x="1678" y="0"/>
                            </a:lnTo>
                            <a:cubicBezTo>
                              <a:pt x="1678" y="0"/>
                              <a:pt x="1824" y="0"/>
                              <a:pt x="1824" y="0"/>
                            </a:cubicBezTo>
                            <a:lnTo>
                              <a:pt x="2411" y="0"/>
                            </a:lnTo>
                            <a:cubicBezTo>
                              <a:pt x="2704" y="0"/>
                              <a:pt x="2850" y="147"/>
                              <a:pt x="3144" y="293"/>
                            </a:cubicBezTo>
                            <a:lnTo>
                              <a:pt x="3437" y="440"/>
                            </a:lnTo>
                            <a:cubicBezTo>
                              <a:pt x="3583" y="440"/>
                              <a:pt x="3730" y="440"/>
                              <a:pt x="3877" y="440"/>
                            </a:cubicBezTo>
                            <a:cubicBezTo>
                              <a:pt x="4023" y="440"/>
                              <a:pt x="4463" y="586"/>
                              <a:pt x="4610" y="586"/>
                            </a:cubicBezTo>
                            <a:cubicBezTo>
                              <a:pt x="5049" y="733"/>
                              <a:pt x="5489" y="1026"/>
                              <a:pt x="5782" y="1466"/>
                            </a:cubicBezTo>
                            <a:cubicBezTo>
                              <a:pt x="6369" y="2052"/>
                              <a:pt x="6808" y="2932"/>
                              <a:pt x="6662" y="3811"/>
                            </a:cubicBezTo>
                            <a:cubicBezTo>
                              <a:pt x="6662" y="4105"/>
                              <a:pt x="6369" y="4544"/>
                              <a:pt x="6076" y="4838"/>
                            </a:cubicBezTo>
                            <a:cubicBezTo>
                              <a:pt x="5782" y="4984"/>
                              <a:pt x="5636" y="5131"/>
                              <a:pt x="5343" y="5131"/>
                            </a:cubicBezTo>
                            <a:cubicBezTo>
                              <a:pt x="5049" y="4984"/>
                              <a:pt x="4756" y="4984"/>
                              <a:pt x="4610" y="498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31" name="任意多边形: 形状 930">
                        <a:extLst>
                          <a:ext uri="{FF2B5EF4-FFF2-40B4-BE49-F238E27FC236}">
                            <a16:creationId xmlns:a16="http://schemas.microsoft.com/office/drawing/2014/main" id="{597349B6-D115-44DD-AFBA-3D4EDF7E9841}"/>
                          </a:ext>
                        </a:extLst>
                      </p:cNvPr>
                      <p:cNvSpPr/>
                      <p:nvPr/>
                    </p:nvSpPr>
                    <p:spPr>
                      <a:xfrm>
                        <a:off x="4577800" y="3662861"/>
                        <a:ext cx="3761" cy="3093"/>
                      </a:xfrm>
                      <a:custGeom>
                        <a:avLst/>
                        <a:gdLst>
                          <a:gd name="connsiteX0" fmla="*/ 3726 w 3761"/>
                          <a:gd name="connsiteY0" fmla="*/ 1717 h 3093"/>
                          <a:gd name="connsiteX1" fmla="*/ 61 w 3761"/>
                          <a:gd name="connsiteY1" fmla="*/ 1423 h 3093"/>
                          <a:gd name="connsiteX2" fmla="*/ 3726 w 3761"/>
                          <a:gd name="connsiteY2" fmla="*/ 1717 h 3093"/>
                        </a:gdLst>
                        <a:ahLst/>
                        <a:cxnLst>
                          <a:cxn ang="0">
                            <a:pos x="connsiteX0" y="connsiteY0"/>
                          </a:cxn>
                          <a:cxn ang="0">
                            <a:pos x="connsiteX1" y="connsiteY1"/>
                          </a:cxn>
                          <a:cxn ang="0">
                            <a:pos x="connsiteX2" y="connsiteY2"/>
                          </a:cxn>
                        </a:cxnLst>
                        <a:rect l="l" t="t" r="r" b="b"/>
                        <a:pathLst>
                          <a:path w="3761" h="3093">
                            <a:moveTo>
                              <a:pt x="3726" y="1717"/>
                            </a:moveTo>
                            <a:cubicBezTo>
                              <a:pt x="3286" y="-43"/>
                              <a:pt x="-525" y="-922"/>
                              <a:pt x="61" y="1423"/>
                            </a:cubicBezTo>
                            <a:cubicBezTo>
                              <a:pt x="354" y="3036"/>
                              <a:pt x="4166" y="4062"/>
                              <a:pt x="3726" y="171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32" name="任意多边形: 形状 931">
                        <a:extLst>
                          <a:ext uri="{FF2B5EF4-FFF2-40B4-BE49-F238E27FC236}">
                            <a16:creationId xmlns:a16="http://schemas.microsoft.com/office/drawing/2014/main" id="{071C6DDA-EA83-4694-B329-C56F517F8DEA}"/>
                          </a:ext>
                        </a:extLst>
                      </p:cNvPr>
                      <p:cNvSpPr/>
                      <p:nvPr/>
                    </p:nvSpPr>
                    <p:spPr>
                      <a:xfrm>
                        <a:off x="4481388" y="3646107"/>
                        <a:ext cx="16148" cy="9610"/>
                      </a:xfrm>
                      <a:custGeom>
                        <a:avLst/>
                        <a:gdLst>
                          <a:gd name="connsiteX0" fmla="*/ 8810 w 16148"/>
                          <a:gd name="connsiteY0" fmla="*/ 8503 h 9610"/>
                          <a:gd name="connsiteX1" fmla="*/ 15993 w 16148"/>
                          <a:gd name="connsiteY1" fmla="*/ 3665 h 9610"/>
                          <a:gd name="connsiteX2" fmla="*/ 15407 w 16148"/>
                          <a:gd name="connsiteY2" fmla="*/ 1319 h 9610"/>
                          <a:gd name="connsiteX3" fmla="*/ 12621 w 16148"/>
                          <a:gd name="connsiteY3" fmla="*/ 0 h 9610"/>
                          <a:gd name="connsiteX4" fmla="*/ 10422 w 16148"/>
                          <a:gd name="connsiteY4" fmla="*/ 293 h 9610"/>
                          <a:gd name="connsiteX5" fmla="*/ 8663 w 16148"/>
                          <a:gd name="connsiteY5" fmla="*/ 293 h 9610"/>
                          <a:gd name="connsiteX6" fmla="*/ 1920 w 16148"/>
                          <a:gd name="connsiteY6" fmla="*/ 2492 h 9610"/>
                          <a:gd name="connsiteX7" fmla="*/ 14 w 16148"/>
                          <a:gd name="connsiteY7" fmla="*/ 5717 h 9610"/>
                          <a:gd name="connsiteX8" fmla="*/ 1773 w 16148"/>
                          <a:gd name="connsiteY8" fmla="*/ 8209 h 9610"/>
                          <a:gd name="connsiteX9" fmla="*/ 4852 w 16148"/>
                          <a:gd name="connsiteY9" fmla="*/ 8796 h 9610"/>
                          <a:gd name="connsiteX10" fmla="*/ 5731 w 16148"/>
                          <a:gd name="connsiteY10" fmla="*/ 9382 h 9610"/>
                          <a:gd name="connsiteX11" fmla="*/ 8810 w 16148"/>
                          <a:gd name="connsiteY11" fmla="*/ 8503 h 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48" h="9610">
                            <a:moveTo>
                              <a:pt x="8810" y="8503"/>
                            </a:moveTo>
                            <a:cubicBezTo>
                              <a:pt x="11742" y="7916"/>
                              <a:pt x="14527" y="6304"/>
                              <a:pt x="15993" y="3665"/>
                            </a:cubicBezTo>
                            <a:cubicBezTo>
                              <a:pt x="16433" y="2932"/>
                              <a:pt x="15846" y="1906"/>
                              <a:pt x="15407" y="1319"/>
                            </a:cubicBezTo>
                            <a:cubicBezTo>
                              <a:pt x="14820" y="587"/>
                              <a:pt x="13647" y="0"/>
                              <a:pt x="12621" y="0"/>
                            </a:cubicBezTo>
                            <a:cubicBezTo>
                              <a:pt x="11888" y="0"/>
                              <a:pt x="11155" y="147"/>
                              <a:pt x="10422" y="293"/>
                            </a:cubicBezTo>
                            <a:cubicBezTo>
                              <a:pt x="9836" y="293"/>
                              <a:pt x="9250" y="293"/>
                              <a:pt x="8663" y="293"/>
                            </a:cubicBezTo>
                            <a:cubicBezTo>
                              <a:pt x="6318" y="440"/>
                              <a:pt x="3826" y="1026"/>
                              <a:pt x="1920" y="2492"/>
                            </a:cubicBezTo>
                            <a:cubicBezTo>
                              <a:pt x="747" y="3372"/>
                              <a:pt x="161" y="4398"/>
                              <a:pt x="14" y="5717"/>
                            </a:cubicBezTo>
                            <a:cubicBezTo>
                              <a:pt x="-133" y="6743"/>
                              <a:pt x="894" y="7770"/>
                              <a:pt x="1773" y="8209"/>
                            </a:cubicBezTo>
                            <a:cubicBezTo>
                              <a:pt x="2799" y="8503"/>
                              <a:pt x="3826" y="8649"/>
                              <a:pt x="4852" y="8796"/>
                            </a:cubicBezTo>
                            <a:cubicBezTo>
                              <a:pt x="5145" y="8942"/>
                              <a:pt x="5438" y="9236"/>
                              <a:pt x="5731" y="9382"/>
                            </a:cubicBezTo>
                            <a:cubicBezTo>
                              <a:pt x="6757" y="9822"/>
                              <a:pt x="8370" y="9675"/>
                              <a:pt x="8810" y="850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33" name="任意多边形: 形状 932">
                        <a:extLst>
                          <a:ext uri="{FF2B5EF4-FFF2-40B4-BE49-F238E27FC236}">
                            <a16:creationId xmlns:a16="http://schemas.microsoft.com/office/drawing/2014/main" id="{5ABC2082-0217-4FF2-940B-A1CC61CE46F9}"/>
                          </a:ext>
                        </a:extLst>
                      </p:cNvPr>
                      <p:cNvSpPr/>
                      <p:nvPr/>
                    </p:nvSpPr>
                    <p:spPr>
                      <a:xfrm>
                        <a:off x="4484415" y="3678444"/>
                        <a:ext cx="3503" cy="2758"/>
                      </a:xfrm>
                      <a:custGeom>
                        <a:avLst/>
                        <a:gdLst>
                          <a:gd name="connsiteX0" fmla="*/ 3437 w 3503"/>
                          <a:gd name="connsiteY0" fmla="*/ 1379 h 2758"/>
                          <a:gd name="connsiteX1" fmla="*/ 66 w 3503"/>
                          <a:gd name="connsiteY1" fmla="*/ 1379 h 2758"/>
                          <a:gd name="connsiteX2" fmla="*/ 3437 w 3503"/>
                          <a:gd name="connsiteY2" fmla="*/ 1379 h 2758"/>
                        </a:gdLst>
                        <a:ahLst/>
                        <a:cxnLst>
                          <a:cxn ang="0">
                            <a:pos x="connsiteX0" y="connsiteY0"/>
                          </a:cxn>
                          <a:cxn ang="0">
                            <a:pos x="connsiteX1" y="connsiteY1"/>
                          </a:cxn>
                          <a:cxn ang="0">
                            <a:pos x="connsiteX2" y="connsiteY2"/>
                          </a:cxn>
                        </a:cxnLst>
                        <a:rect l="l" t="t" r="r" b="b"/>
                        <a:pathLst>
                          <a:path w="3503" h="2758">
                            <a:moveTo>
                              <a:pt x="3437" y="1379"/>
                            </a:moveTo>
                            <a:cubicBezTo>
                              <a:pt x="2998" y="-233"/>
                              <a:pt x="-521" y="-673"/>
                              <a:pt x="66" y="1379"/>
                            </a:cubicBezTo>
                            <a:cubicBezTo>
                              <a:pt x="505" y="2992"/>
                              <a:pt x="4024" y="3432"/>
                              <a:pt x="3437" y="1379"/>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934" name="图形 2">
                        <a:extLst>
                          <a:ext uri="{FF2B5EF4-FFF2-40B4-BE49-F238E27FC236}">
                            <a16:creationId xmlns:a16="http://schemas.microsoft.com/office/drawing/2014/main" id="{C44AB80E-452E-40CC-A213-4691049B358F}"/>
                          </a:ext>
                        </a:extLst>
                      </p:cNvPr>
                      <p:cNvGrpSpPr/>
                      <p:nvPr/>
                    </p:nvGrpSpPr>
                    <p:grpSpPr>
                      <a:xfrm>
                        <a:off x="4381571" y="3716265"/>
                        <a:ext cx="8560" cy="5338"/>
                        <a:chOff x="4381571" y="3716265"/>
                        <a:chExt cx="8560" cy="5338"/>
                      </a:xfrm>
                      <a:solidFill>
                        <a:srgbClr val="769F4F"/>
                      </a:solidFill>
                    </p:grpSpPr>
                    <p:sp>
                      <p:nvSpPr>
                        <p:cNvPr id="935" name="任意多边形: 形状 934">
                          <a:extLst>
                            <a:ext uri="{FF2B5EF4-FFF2-40B4-BE49-F238E27FC236}">
                              <a16:creationId xmlns:a16="http://schemas.microsoft.com/office/drawing/2014/main" id="{1577DE0B-58E4-4E9E-9293-5C6679DB9C74}"/>
                            </a:ext>
                          </a:extLst>
                        </p:cNvPr>
                        <p:cNvSpPr/>
                        <p:nvPr/>
                      </p:nvSpPr>
                      <p:spPr>
                        <a:xfrm>
                          <a:off x="4389047" y="3720431"/>
                          <a:ext cx="146" cy="146"/>
                        </a:xfrm>
                        <a:custGeom>
                          <a:avLst/>
                          <a:gdLst>
                            <a:gd name="connsiteX0" fmla="*/ 147 w 146"/>
                            <a:gd name="connsiteY0" fmla="*/ 0 h 146"/>
                            <a:gd name="connsiteX1" fmla="*/ 147 w 146"/>
                            <a:gd name="connsiteY1" fmla="*/ 0 h 146"/>
                            <a:gd name="connsiteX2" fmla="*/ 0 w 146"/>
                            <a:gd name="connsiteY2" fmla="*/ 147 h 146"/>
                          </a:gdLst>
                          <a:ahLst/>
                          <a:cxnLst>
                            <a:cxn ang="0">
                              <a:pos x="connsiteX0" y="connsiteY0"/>
                            </a:cxn>
                            <a:cxn ang="0">
                              <a:pos x="connsiteX1" y="connsiteY1"/>
                            </a:cxn>
                            <a:cxn ang="0">
                              <a:pos x="connsiteX2" y="connsiteY2"/>
                            </a:cxn>
                          </a:cxnLst>
                          <a:rect l="l" t="t" r="r" b="b"/>
                          <a:pathLst>
                            <a:path w="146" h="146">
                              <a:moveTo>
                                <a:pt x="147" y="0"/>
                              </a:moveTo>
                              <a:lnTo>
                                <a:pt x="147" y="0"/>
                              </a:lnTo>
                              <a:lnTo>
                                <a:pt x="0" y="147"/>
                              </a:lnTo>
                              <a:close/>
                            </a:path>
                          </a:pathLst>
                        </a:custGeom>
                        <a:solidFill>
                          <a:srgbClr val="769F4F"/>
                        </a:solidFill>
                        <a:ln w="14633" cap="flat">
                          <a:noFill/>
                          <a:prstDash val="solid"/>
                          <a:miter/>
                        </a:ln>
                      </p:spPr>
                      <p:txBody>
                        <a:bodyPr rtlCol="0" anchor="ctr"/>
                        <a:lstStyle/>
                        <a:p>
                          <a:endParaRPr lang="zh-CN" altLang="en-US"/>
                        </a:p>
                      </p:txBody>
                    </p:sp>
                    <p:sp>
                      <p:nvSpPr>
                        <p:cNvPr id="936" name="任意多边形: 形状 935">
                          <a:extLst>
                            <a:ext uri="{FF2B5EF4-FFF2-40B4-BE49-F238E27FC236}">
                              <a16:creationId xmlns:a16="http://schemas.microsoft.com/office/drawing/2014/main" id="{CD385378-18D0-4960-BF0A-50CA3F186942}"/>
                            </a:ext>
                          </a:extLst>
                        </p:cNvPr>
                        <p:cNvSpPr/>
                        <p:nvPr/>
                      </p:nvSpPr>
                      <p:spPr>
                        <a:xfrm>
                          <a:off x="4381571" y="3716265"/>
                          <a:ext cx="8560" cy="5338"/>
                        </a:xfrm>
                        <a:custGeom>
                          <a:avLst/>
                          <a:gdLst>
                            <a:gd name="connsiteX0" fmla="*/ 6890 w 8560"/>
                            <a:gd name="connsiteY0" fmla="*/ 4752 h 5338"/>
                            <a:gd name="connsiteX1" fmla="*/ 6890 w 8560"/>
                            <a:gd name="connsiteY1" fmla="*/ 4752 h 5338"/>
                            <a:gd name="connsiteX2" fmla="*/ 7330 w 8560"/>
                            <a:gd name="connsiteY2" fmla="*/ 4458 h 5338"/>
                            <a:gd name="connsiteX3" fmla="*/ 7770 w 8560"/>
                            <a:gd name="connsiteY3" fmla="*/ 4165 h 5338"/>
                            <a:gd name="connsiteX4" fmla="*/ 7770 w 8560"/>
                            <a:gd name="connsiteY4" fmla="*/ 4165 h 5338"/>
                            <a:gd name="connsiteX5" fmla="*/ 7916 w 8560"/>
                            <a:gd name="connsiteY5" fmla="*/ 4019 h 5338"/>
                            <a:gd name="connsiteX6" fmla="*/ 8063 w 8560"/>
                            <a:gd name="connsiteY6" fmla="*/ 3872 h 5338"/>
                            <a:gd name="connsiteX7" fmla="*/ 7916 w 8560"/>
                            <a:gd name="connsiteY7" fmla="*/ 4019 h 5338"/>
                            <a:gd name="connsiteX8" fmla="*/ 8063 w 8560"/>
                            <a:gd name="connsiteY8" fmla="*/ 4019 h 5338"/>
                            <a:gd name="connsiteX9" fmla="*/ 8503 w 8560"/>
                            <a:gd name="connsiteY9" fmla="*/ 3286 h 5338"/>
                            <a:gd name="connsiteX10" fmla="*/ 8209 w 8560"/>
                            <a:gd name="connsiteY10" fmla="*/ 1527 h 5338"/>
                            <a:gd name="connsiteX11" fmla="*/ 8063 w 8560"/>
                            <a:gd name="connsiteY11" fmla="*/ 1380 h 5338"/>
                            <a:gd name="connsiteX12" fmla="*/ 8063 w 8560"/>
                            <a:gd name="connsiteY12" fmla="*/ 1233 h 5338"/>
                            <a:gd name="connsiteX13" fmla="*/ 7476 w 8560"/>
                            <a:gd name="connsiteY13" fmla="*/ 794 h 5338"/>
                            <a:gd name="connsiteX14" fmla="*/ 7330 w 8560"/>
                            <a:gd name="connsiteY14" fmla="*/ 647 h 5338"/>
                            <a:gd name="connsiteX15" fmla="*/ 7183 w 8560"/>
                            <a:gd name="connsiteY15" fmla="*/ 501 h 5338"/>
                            <a:gd name="connsiteX16" fmla="*/ 6743 w 8560"/>
                            <a:gd name="connsiteY16" fmla="*/ 354 h 5338"/>
                            <a:gd name="connsiteX17" fmla="*/ 6304 w 8560"/>
                            <a:gd name="connsiteY17" fmla="*/ 207 h 5338"/>
                            <a:gd name="connsiteX18" fmla="*/ 4251 w 8560"/>
                            <a:gd name="connsiteY18" fmla="*/ 61 h 5338"/>
                            <a:gd name="connsiteX19" fmla="*/ 3958 w 8560"/>
                            <a:gd name="connsiteY19" fmla="*/ 207 h 5338"/>
                            <a:gd name="connsiteX20" fmla="*/ 2932 w 8560"/>
                            <a:gd name="connsiteY20" fmla="*/ 354 h 5338"/>
                            <a:gd name="connsiteX21" fmla="*/ 1759 w 8560"/>
                            <a:gd name="connsiteY21" fmla="*/ 940 h 5338"/>
                            <a:gd name="connsiteX22" fmla="*/ 733 w 8560"/>
                            <a:gd name="connsiteY22" fmla="*/ 1527 h 5338"/>
                            <a:gd name="connsiteX23" fmla="*/ 0 w 8560"/>
                            <a:gd name="connsiteY23" fmla="*/ 2846 h 5338"/>
                            <a:gd name="connsiteX24" fmla="*/ 586 w 8560"/>
                            <a:gd name="connsiteY24" fmla="*/ 4165 h 5338"/>
                            <a:gd name="connsiteX25" fmla="*/ 1906 w 8560"/>
                            <a:gd name="connsiteY25" fmla="*/ 5045 h 5338"/>
                            <a:gd name="connsiteX26" fmla="*/ 2492 w 8560"/>
                            <a:gd name="connsiteY26" fmla="*/ 5191 h 5338"/>
                            <a:gd name="connsiteX27" fmla="*/ 3078 w 8560"/>
                            <a:gd name="connsiteY27" fmla="*/ 5191 h 5338"/>
                            <a:gd name="connsiteX28" fmla="*/ 3665 w 8560"/>
                            <a:gd name="connsiteY28" fmla="*/ 5338 h 5338"/>
                            <a:gd name="connsiteX29" fmla="*/ 4105 w 8560"/>
                            <a:gd name="connsiteY29" fmla="*/ 5338 h 5338"/>
                            <a:gd name="connsiteX30" fmla="*/ 4838 w 8560"/>
                            <a:gd name="connsiteY30" fmla="*/ 5045 h 5338"/>
                            <a:gd name="connsiteX31" fmla="*/ 4838 w 8560"/>
                            <a:gd name="connsiteY31" fmla="*/ 5045 h 5338"/>
                            <a:gd name="connsiteX32" fmla="*/ 5424 w 8560"/>
                            <a:gd name="connsiteY32" fmla="*/ 5045 h 5338"/>
                            <a:gd name="connsiteX33" fmla="*/ 6890 w 8560"/>
                            <a:gd name="connsiteY33" fmla="*/ 4752 h 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560" h="5338">
                              <a:moveTo>
                                <a:pt x="6890" y="4752"/>
                              </a:moveTo>
                              <a:lnTo>
                                <a:pt x="6890" y="4752"/>
                              </a:lnTo>
                              <a:lnTo>
                                <a:pt x="7330" y="4458"/>
                              </a:lnTo>
                              <a:cubicBezTo>
                                <a:pt x="7476" y="4312"/>
                                <a:pt x="7623" y="4165"/>
                                <a:pt x="7770" y="4165"/>
                              </a:cubicBezTo>
                              <a:lnTo>
                                <a:pt x="7770" y="4165"/>
                              </a:lnTo>
                              <a:lnTo>
                                <a:pt x="7916" y="4019"/>
                              </a:lnTo>
                              <a:lnTo>
                                <a:pt x="8063" y="3872"/>
                              </a:lnTo>
                              <a:lnTo>
                                <a:pt x="7916" y="4019"/>
                              </a:lnTo>
                              <a:lnTo>
                                <a:pt x="8063" y="4019"/>
                              </a:lnTo>
                              <a:cubicBezTo>
                                <a:pt x="8356" y="3872"/>
                                <a:pt x="8503" y="3579"/>
                                <a:pt x="8503" y="3286"/>
                              </a:cubicBezTo>
                              <a:cubicBezTo>
                                <a:pt x="8649" y="2699"/>
                                <a:pt x="8503" y="1966"/>
                                <a:pt x="8209" y="1527"/>
                              </a:cubicBezTo>
                              <a:lnTo>
                                <a:pt x="8063" y="1380"/>
                              </a:lnTo>
                              <a:lnTo>
                                <a:pt x="8063" y="1233"/>
                              </a:lnTo>
                              <a:cubicBezTo>
                                <a:pt x="7916" y="1087"/>
                                <a:pt x="7770" y="940"/>
                                <a:pt x="7476" y="794"/>
                              </a:cubicBezTo>
                              <a:lnTo>
                                <a:pt x="7330" y="647"/>
                              </a:lnTo>
                              <a:lnTo>
                                <a:pt x="7183" y="501"/>
                              </a:lnTo>
                              <a:cubicBezTo>
                                <a:pt x="7037" y="501"/>
                                <a:pt x="6890" y="354"/>
                                <a:pt x="6743" y="354"/>
                              </a:cubicBezTo>
                              <a:cubicBezTo>
                                <a:pt x="6597" y="354"/>
                                <a:pt x="6450" y="207"/>
                                <a:pt x="6304" y="207"/>
                              </a:cubicBezTo>
                              <a:cubicBezTo>
                                <a:pt x="5717" y="61"/>
                                <a:pt x="4984" y="-86"/>
                                <a:pt x="4251" y="61"/>
                              </a:cubicBezTo>
                              <a:lnTo>
                                <a:pt x="3958" y="207"/>
                              </a:lnTo>
                              <a:cubicBezTo>
                                <a:pt x="3665" y="207"/>
                                <a:pt x="3225" y="354"/>
                                <a:pt x="2932" y="354"/>
                              </a:cubicBezTo>
                              <a:cubicBezTo>
                                <a:pt x="2492" y="501"/>
                                <a:pt x="2052" y="647"/>
                                <a:pt x="1759" y="940"/>
                              </a:cubicBezTo>
                              <a:cubicBezTo>
                                <a:pt x="1466" y="1087"/>
                                <a:pt x="1026" y="1380"/>
                                <a:pt x="733" y="1527"/>
                              </a:cubicBezTo>
                              <a:cubicBezTo>
                                <a:pt x="293" y="1820"/>
                                <a:pt x="0" y="2406"/>
                                <a:pt x="0" y="2846"/>
                              </a:cubicBezTo>
                              <a:cubicBezTo>
                                <a:pt x="0" y="3286"/>
                                <a:pt x="293" y="3726"/>
                                <a:pt x="586" y="4165"/>
                              </a:cubicBezTo>
                              <a:cubicBezTo>
                                <a:pt x="880" y="4605"/>
                                <a:pt x="1466" y="4898"/>
                                <a:pt x="1906" y="5045"/>
                              </a:cubicBezTo>
                              <a:lnTo>
                                <a:pt x="2492" y="5191"/>
                              </a:lnTo>
                              <a:cubicBezTo>
                                <a:pt x="2639" y="5191"/>
                                <a:pt x="2932" y="5191"/>
                                <a:pt x="3078" y="5191"/>
                              </a:cubicBezTo>
                              <a:cubicBezTo>
                                <a:pt x="3225" y="5338"/>
                                <a:pt x="3518" y="5338"/>
                                <a:pt x="3665" y="5338"/>
                              </a:cubicBezTo>
                              <a:lnTo>
                                <a:pt x="4105" y="5338"/>
                              </a:lnTo>
                              <a:cubicBezTo>
                                <a:pt x="4398" y="5338"/>
                                <a:pt x="4544" y="5191"/>
                                <a:pt x="4838" y="5045"/>
                              </a:cubicBezTo>
                              <a:lnTo>
                                <a:pt x="4838" y="5045"/>
                              </a:lnTo>
                              <a:cubicBezTo>
                                <a:pt x="4984" y="5045"/>
                                <a:pt x="5277" y="5045"/>
                                <a:pt x="5424" y="5045"/>
                              </a:cubicBezTo>
                              <a:cubicBezTo>
                                <a:pt x="6157" y="5191"/>
                                <a:pt x="6450" y="5045"/>
                                <a:pt x="6890" y="4752"/>
                              </a:cubicBezTo>
                              <a:close/>
                            </a:path>
                          </a:pathLst>
                        </a:custGeom>
                        <a:solidFill>
                          <a:srgbClr val="769F4F"/>
                        </a:solidFill>
                        <a:ln w="14633" cap="flat">
                          <a:noFill/>
                          <a:prstDash val="solid"/>
                          <a:miter/>
                        </a:ln>
                      </p:spPr>
                      <p:txBody>
                        <a:bodyPr rtlCol="0" anchor="ctr"/>
                        <a:lstStyle/>
                        <a:p>
                          <a:endParaRPr lang="zh-CN" altLang="en-US"/>
                        </a:p>
                      </p:txBody>
                    </p:sp>
                  </p:grpSp>
                  <p:sp>
                    <p:nvSpPr>
                      <p:cNvPr id="937" name="任意多边形: 形状 936">
                        <a:extLst>
                          <a:ext uri="{FF2B5EF4-FFF2-40B4-BE49-F238E27FC236}">
                            <a16:creationId xmlns:a16="http://schemas.microsoft.com/office/drawing/2014/main" id="{FCE1DAB8-CC25-48DE-B588-9F90FB71B8E6}"/>
                          </a:ext>
                        </a:extLst>
                      </p:cNvPr>
                      <p:cNvSpPr/>
                      <p:nvPr/>
                    </p:nvSpPr>
                    <p:spPr>
                      <a:xfrm>
                        <a:off x="4335919" y="3696879"/>
                        <a:ext cx="9076" cy="6986"/>
                      </a:xfrm>
                      <a:custGeom>
                        <a:avLst/>
                        <a:gdLst>
                          <a:gd name="connsiteX0" fmla="*/ 8270 w 9076"/>
                          <a:gd name="connsiteY0" fmla="*/ 5960 h 6986"/>
                          <a:gd name="connsiteX1" fmla="*/ 8710 w 9076"/>
                          <a:gd name="connsiteY1" fmla="*/ 5520 h 6986"/>
                          <a:gd name="connsiteX2" fmla="*/ 9003 w 9076"/>
                          <a:gd name="connsiteY2" fmla="*/ 4787 h 6986"/>
                          <a:gd name="connsiteX3" fmla="*/ 8563 w 9076"/>
                          <a:gd name="connsiteY3" fmla="*/ 3468 h 6986"/>
                          <a:gd name="connsiteX4" fmla="*/ 8270 w 9076"/>
                          <a:gd name="connsiteY4" fmla="*/ 3175 h 6986"/>
                          <a:gd name="connsiteX5" fmla="*/ 8856 w 9076"/>
                          <a:gd name="connsiteY5" fmla="*/ 2588 h 6986"/>
                          <a:gd name="connsiteX6" fmla="*/ 8856 w 9076"/>
                          <a:gd name="connsiteY6" fmla="*/ 1269 h 6986"/>
                          <a:gd name="connsiteX7" fmla="*/ 7537 w 9076"/>
                          <a:gd name="connsiteY7" fmla="*/ 243 h 6986"/>
                          <a:gd name="connsiteX8" fmla="*/ 4898 w 9076"/>
                          <a:gd name="connsiteY8" fmla="*/ 96 h 6986"/>
                          <a:gd name="connsiteX9" fmla="*/ 2406 w 9076"/>
                          <a:gd name="connsiteY9" fmla="*/ 976 h 6986"/>
                          <a:gd name="connsiteX10" fmla="*/ 61 w 9076"/>
                          <a:gd name="connsiteY10" fmla="*/ 4201 h 6986"/>
                          <a:gd name="connsiteX11" fmla="*/ 207 w 9076"/>
                          <a:gd name="connsiteY11" fmla="*/ 5227 h 6986"/>
                          <a:gd name="connsiteX12" fmla="*/ 647 w 9076"/>
                          <a:gd name="connsiteY12" fmla="*/ 5960 h 6986"/>
                          <a:gd name="connsiteX13" fmla="*/ 2699 w 9076"/>
                          <a:gd name="connsiteY13" fmla="*/ 6986 h 6986"/>
                          <a:gd name="connsiteX14" fmla="*/ 5338 w 9076"/>
                          <a:gd name="connsiteY14" fmla="*/ 6840 h 6986"/>
                          <a:gd name="connsiteX15" fmla="*/ 6364 w 9076"/>
                          <a:gd name="connsiteY15" fmla="*/ 6693 h 6986"/>
                          <a:gd name="connsiteX16" fmla="*/ 8270 w 9076"/>
                          <a:gd name="connsiteY16" fmla="*/ 5960 h 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76" h="6986">
                            <a:moveTo>
                              <a:pt x="8270" y="5960"/>
                            </a:moveTo>
                            <a:lnTo>
                              <a:pt x="8710" y="5520"/>
                            </a:lnTo>
                            <a:cubicBezTo>
                              <a:pt x="8856" y="5227"/>
                              <a:pt x="9003" y="5080"/>
                              <a:pt x="9003" y="4787"/>
                            </a:cubicBezTo>
                            <a:cubicBezTo>
                              <a:pt x="9003" y="4348"/>
                              <a:pt x="8856" y="3761"/>
                              <a:pt x="8563" y="3468"/>
                            </a:cubicBezTo>
                            <a:cubicBezTo>
                              <a:pt x="8417" y="3321"/>
                              <a:pt x="8417" y="3321"/>
                              <a:pt x="8270" y="3175"/>
                            </a:cubicBezTo>
                            <a:cubicBezTo>
                              <a:pt x="8417" y="3028"/>
                              <a:pt x="8710" y="2735"/>
                              <a:pt x="8856" y="2588"/>
                            </a:cubicBezTo>
                            <a:cubicBezTo>
                              <a:pt x="9150" y="2149"/>
                              <a:pt x="9150" y="1709"/>
                              <a:pt x="8856" y="1269"/>
                            </a:cubicBezTo>
                            <a:cubicBezTo>
                              <a:pt x="8563" y="829"/>
                              <a:pt x="8123" y="389"/>
                              <a:pt x="7537" y="243"/>
                            </a:cubicBezTo>
                            <a:cubicBezTo>
                              <a:pt x="6657" y="-50"/>
                              <a:pt x="5778" y="-50"/>
                              <a:pt x="4898" y="96"/>
                            </a:cubicBezTo>
                            <a:cubicBezTo>
                              <a:pt x="4019" y="243"/>
                              <a:pt x="3286" y="536"/>
                              <a:pt x="2406" y="976"/>
                            </a:cubicBezTo>
                            <a:cubicBezTo>
                              <a:pt x="1233" y="1709"/>
                              <a:pt x="207" y="2882"/>
                              <a:pt x="61" y="4201"/>
                            </a:cubicBezTo>
                            <a:cubicBezTo>
                              <a:pt x="-86" y="4494"/>
                              <a:pt x="61" y="4934"/>
                              <a:pt x="207" y="5227"/>
                            </a:cubicBezTo>
                            <a:cubicBezTo>
                              <a:pt x="354" y="5520"/>
                              <a:pt x="501" y="5813"/>
                              <a:pt x="647" y="5960"/>
                            </a:cubicBezTo>
                            <a:cubicBezTo>
                              <a:pt x="1087" y="6546"/>
                              <a:pt x="1966" y="6986"/>
                              <a:pt x="2699" y="6986"/>
                            </a:cubicBezTo>
                            <a:cubicBezTo>
                              <a:pt x="3579" y="6986"/>
                              <a:pt x="4459" y="6986"/>
                              <a:pt x="5338" y="6840"/>
                            </a:cubicBezTo>
                            <a:lnTo>
                              <a:pt x="6364" y="6693"/>
                            </a:lnTo>
                            <a:cubicBezTo>
                              <a:pt x="7097" y="6546"/>
                              <a:pt x="7830" y="6400"/>
                              <a:pt x="8270" y="596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38" name="任意多边形: 形状 937">
                        <a:extLst>
                          <a:ext uri="{FF2B5EF4-FFF2-40B4-BE49-F238E27FC236}">
                            <a16:creationId xmlns:a16="http://schemas.microsoft.com/office/drawing/2014/main" id="{B5435E1E-24AA-4A23-9A00-0E8400AEDF21}"/>
                          </a:ext>
                        </a:extLst>
                      </p:cNvPr>
                      <p:cNvSpPr/>
                      <p:nvPr/>
                    </p:nvSpPr>
                    <p:spPr>
                      <a:xfrm>
                        <a:off x="4432926" y="3703680"/>
                        <a:ext cx="3568" cy="2753"/>
                      </a:xfrm>
                      <a:custGeom>
                        <a:avLst/>
                        <a:gdLst>
                          <a:gd name="connsiteX0" fmla="*/ 3472 w 3568"/>
                          <a:gd name="connsiteY0" fmla="*/ 1358 h 2753"/>
                          <a:gd name="connsiteX1" fmla="*/ 100 w 3568"/>
                          <a:gd name="connsiteY1" fmla="*/ 1505 h 2753"/>
                          <a:gd name="connsiteX2" fmla="*/ 3472 w 3568"/>
                          <a:gd name="connsiteY2" fmla="*/ 1358 h 2753"/>
                        </a:gdLst>
                        <a:ahLst/>
                        <a:cxnLst>
                          <a:cxn ang="0">
                            <a:pos x="connsiteX0" y="connsiteY0"/>
                          </a:cxn>
                          <a:cxn ang="0">
                            <a:pos x="connsiteX1" y="connsiteY1"/>
                          </a:cxn>
                          <a:cxn ang="0">
                            <a:pos x="connsiteX2" y="connsiteY2"/>
                          </a:cxn>
                        </a:cxnLst>
                        <a:rect l="l" t="t" r="r" b="b"/>
                        <a:pathLst>
                          <a:path w="3568" h="2753">
                            <a:moveTo>
                              <a:pt x="3472" y="1358"/>
                            </a:moveTo>
                            <a:cubicBezTo>
                              <a:pt x="2885" y="-254"/>
                              <a:pt x="-633" y="-694"/>
                              <a:pt x="100" y="1505"/>
                            </a:cubicBezTo>
                            <a:cubicBezTo>
                              <a:pt x="540" y="2971"/>
                              <a:pt x="4205" y="3410"/>
                              <a:pt x="3472" y="1358"/>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39" name="任意多边形: 形状 938">
                        <a:extLst>
                          <a:ext uri="{FF2B5EF4-FFF2-40B4-BE49-F238E27FC236}">
                            <a16:creationId xmlns:a16="http://schemas.microsoft.com/office/drawing/2014/main" id="{2C5031F2-1B0F-4CAB-B873-A32100CA98BA}"/>
                          </a:ext>
                        </a:extLst>
                      </p:cNvPr>
                      <p:cNvSpPr/>
                      <p:nvPr/>
                    </p:nvSpPr>
                    <p:spPr>
                      <a:xfrm>
                        <a:off x="4250222" y="3775815"/>
                        <a:ext cx="16307" cy="12418"/>
                      </a:xfrm>
                      <a:custGeom>
                        <a:avLst/>
                        <a:gdLst>
                          <a:gd name="connsiteX0" fmla="*/ 7183 w 16307"/>
                          <a:gd name="connsiteY0" fmla="*/ 11756 h 12418"/>
                          <a:gd name="connsiteX1" fmla="*/ 2492 w 16307"/>
                          <a:gd name="connsiteY1" fmla="*/ 12342 h 12418"/>
                          <a:gd name="connsiteX2" fmla="*/ 0 w 16307"/>
                          <a:gd name="connsiteY2" fmla="*/ 9704 h 12418"/>
                          <a:gd name="connsiteX3" fmla="*/ 4544 w 16307"/>
                          <a:gd name="connsiteY3" fmla="*/ 3107 h 12418"/>
                          <a:gd name="connsiteX4" fmla="*/ 8502 w 16307"/>
                          <a:gd name="connsiteY4" fmla="*/ 908 h 12418"/>
                          <a:gd name="connsiteX5" fmla="*/ 12754 w 16307"/>
                          <a:gd name="connsiteY5" fmla="*/ 28 h 12418"/>
                          <a:gd name="connsiteX6" fmla="*/ 14660 w 16307"/>
                          <a:gd name="connsiteY6" fmla="*/ 1055 h 12418"/>
                          <a:gd name="connsiteX7" fmla="*/ 15686 w 16307"/>
                          <a:gd name="connsiteY7" fmla="*/ 1788 h 12418"/>
                          <a:gd name="connsiteX8" fmla="*/ 16125 w 16307"/>
                          <a:gd name="connsiteY8" fmla="*/ 4133 h 12418"/>
                          <a:gd name="connsiteX9" fmla="*/ 10848 w 16307"/>
                          <a:gd name="connsiteY9" fmla="*/ 9704 h 12418"/>
                          <a:gd name="connsiteX10" fmla="*/ 7183 w 16307"/>
                          <a:gd name="connsiteY10" fmla="*/ 11756 h 1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07" h="12418">
                            <a:moveTo>
                              <a:pt x="7183" y="11756"/>
                            </a:moveTo>
                            <a:cubicBezTo>
                              <a:pt x="5571" y="12489"/>
                              <a:pt x="4105" y="12489"/>
                              <a:pt x="2492" y="12342"/>
                            </a:cubicBezTo>
                            <a:cubicBezTo>
                              <a:pt x="1173" y="12196"/>
                              <a:pt x="0" y="11023"/>
                              <a:pt x="0" y="9704"/>
                            </a:cubicBezTo>
                            <a:cubicBezTo>
                              <a:pt x="293" y="7065"/>
                              <a:pt x="2346" y="4719"/>
                              <a:pt x="4544" y="3107"/>
                            </a:cubicBezTo>
                            <a:cubicBezTo>
                              <a:pt x="5717" y="2227"/>
                              <a:pt x="7037" y="1494"/>
                              <a:pt x="8502" y="908"/>
                            </a:cubicBezTo>
                            <a:cubicBezTo>
                              <a:pt x="9822" y="321"/>
                              <a:pt x="11434" y="-118"/>
                              <a:pt x="12754" y="28"/>
                            </a:cubicBezTo>
                            <a:cubicBezTo>
                              <a:pt x="13487" y="28"/>
                              <a:pt x="14220" y="468"/>
                              <a:pt x="14660" y="1055"/>
                            </a:cubicBezTo>
                            <a:cubicBezTo>
                              <a:pt x="15099" y="1201"/>
                              <a:pt x="15392" y="1494"/>
                              <a:pt x="15686" y="1788"/>
                            </a:cubicBezTo>
                            <a:cubicBezTo>
                              <a:pt x="16125" y="2374"/>
                              <a:pt x="16565" y="3400"/>
                              <a:pt x="16125" y="4133"/>
                            </a:cubicBezTo>
                            <a:cubicBezTo>
                              <a:pt x="14660" y="6185"/>
                              <a:pt x="12900" y="8091"/>
                              <a:pt x="10848" y="9704"/>
                            </a:cubicBezTo>
                            <a:cubicBezTo>
                              <a:pt x="9675" y="10437"/>
                              <a:pt x="8502" y="11170"/>
                              <a:pt x="7183" y="1175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40" name="任意多边形: 形状 939">
                        <a:extLst>
                          <a:ext uri="{FF2B5EF4-FFF2-40B4-BE49-F238E27FC236}">
                            <a16:creationId xmlns:a16="http://schemas.microsoft.com/office/drawing/2014/main" id="{FA90C436-3244-4647-A301-DA451FBE0C67}"/>
                          </a:ext>
                        </a:extLst>
                      </p:cNvPr>
                      <p:cNvSpPr/>
                      <p:nvPr/>
                    </p:nvSpPr>
                    <p:spPr>
                      <a:xfrm>
                        <a:off x="4222368" y="3761184"/>
                        <a:ext cx="4251" cy="3078"/>
                      </a:xfrm>
                      <a:custGeom>
                        <a:avLst/>
                        <a:gdLst>
                          <a:gd name="connsiteX0" fmla="*/ 4105 w 4251"/>
                          <a:gd name="connsiteY0" fmla="*/ 2199 h 3078"/>
                          <a:gd name="connsiteX1" fmla="*/ 4251 w 4251"/>
                          <a:gd name="connsiteY1" fmla="*/ 1759 h 3078"/>
                          <a:gd name="connsiteX2" fmla="*/ 4251 w 4251"/>
                          <a:gd name="connsiteY2" fmla="*/ 1466 h 3078"/>
                          <a:gd name="connsiteX3" fmla="*/ 4105 w 4251"/>
                          <a:gd name="connsiteY3" fmla="*/ 1173 h 3078"/>
                          <a:gd name="connsiteX4" fmla="*/ 3665 w 4251"/>
                          <a:gd name="connsiteY4" fmla="*/ 733 h 3078"/>
                          <a:gd name="connsiteX5" fmla="*/ 3079 w 4251"/>
                          <a:gd name="connsiteY5" fmla="*/ 440 h 3078"/>
                          <a:gd name="connsiteX6" fmla="*/ 2492 w 4251"/>
                          <a:gd name="connsiteY6" fmla="*/ 147 h 3078"/>
                          <a:gd name="connsiteX7" fmla="*/ 1466 w 4251"/>
                          <a:gd name="connsiteY7" fmla="*/ 0 h 3078"/>
                          <a:gd name="connsiteX8" fmla="*/ 586 w 4251"/>
                          <a:gd name="connsiteY8" fmla="*/ 147 h 3078"/>
                          <a:gd name="connsiteX9" fmla="*/ 293 w 4251"/>
                          <a:gd name="connsiteY9" fmla="*/ 440 h 3078"/>
                          <a:gd name="connsiteX10" fmla="*/ 0 w 4251"/>
                          <a:gd name="connsiteY10" fmla="*/ 1173 h 3078"/>
                          <a:gd name="connsiteX11" fmla="*/ 147 w 4251"/>
                          <a:gd name="connsiteY11" fmla="*/ 1759 h 3078"/>
                          <a:gd name="connsiteX12" fmla="*/ 440 w 4251"/>
                          <a:gd name="connsiteY12" fmla="*/ 2346 h 3078"/>
                          <a:gd name="connsiteX13" fmla="*/ 2199 w 4251"/>
                          <a:gd name="connsiteY13" fmla="*/ 3078 h 3078"/>
                          <a:gd name="connsiteX14" fmla="*/ 2785 w 4251"/>
                          <a:gd name="connsiteY14" fmla="*/ 3078 h 3078"/>
                          <a:gd name="connsiteX15" fmla="*/ 3225 w 4251"/>
                          <a:gd name="connsiteY15" fmla="*/ 3078 h 3078"/>
                          <a:gd name="connsiteX16" fmla="*/ 3812 w 4251"/>
                          <a:gd name="connsiteY16" fmla="*/ 2785 h 3078"/>
                          <a:gd name="connsiteX17" fmla="*/ 4105 w 4251"/>
                          <a:gd name="connsiteY17" fmla="*/ 2199 h 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51" h="3078">
                            <a:moveTo>
                              <a:pt x="4105" y="2199"/>
                            </a:moveTo>
                            <a:cubicBezTo>
                              <a:pt x="4251" y="2052"/>
                              <a:pt x="4251" y="1906"/>
                              <a:pt x="4251" y="1759"/>
                            </a:cubicBezTo>
                            <a:lnTo>
                              <a:pt x="4251" y="1466"/>
                            </a:lnTo>
                            <a:lnTo>
                              <a:pt x="4105" y="1173"/>
                            </a:lnTo>
                            <a:cubicBezTo>
                              <a:pt x="3958" y="1026"/>
                              <a:pt x="3958" y="880"/>
                              <a:pt x="3665" y="733"/>
                            </a:cubicBezTo>
                            <a:cubicBezTo>
                              <a:pt x="3518" y="586"/>
                              <a:pt x="3372" y="440"/>
                              <a:pt x="3079" y="440"/>
                            </a:cubicBezTo>
                            <a:lnTo>
                              <a:pt x="2492" y="147"/>
                            </a:lnTo>
                            <a:cubicBezTo>
                              <a:pt x="2199" y="0"/>
                              <a:pt x="1906" y="0"/>
                              <a:pt x="1466" y="0"/>
                            </a:cubicBezTo>
                            <a:cubicBezTo>
                              <a:pt x="1173" y="0"/>
                              <a:pt x="880" y="0"/>
                              <a:pt x="586" y="147"/>
                            </a:cubicBezTo>
                            <a:lnTo>
                              <a:pt x="293" y="440"/>
                            </a:lnTo>
                            <a:cubicBezTo>
                              <a:pt x="147" y="586"/>
                              <a:pt x="0" y="880"/>
                              <a:pt x="0" y="1173"/>
                            </a:cubicBezTo>
                            <a:cubicBezTo>
                              <a:pt x="0" y="1319"/>
                              <a:pt x="0" y="1613"/>
                              <a:pt x="147" y="1759"/>
                            </a:cubicBezTo>
                            <a:cubicBezTo>
                              <a:pt x="147" y="1906"/>
                              <a:pt x="293" y="2199"/>
                              <a:pt x="440" y="2346"/>
                            </a:cubicBezTo>
                            <a:cubicBezTo>
                              <a:pt x="880" y="2785"/>
                              <a:pt x="1466" y="3078"/>
                              <a:pt x="2199" y="3078"/>
                            </a:cubicBezTo>
                            <a:lnTo>
                              <a:pt x="2785" y="3078"/>
                            </a:lnTo>
                            <a:lnTo>
                              <a:pt x="3225" y="3078"/>
                            </a:lnTo>
                            <a:cubicBezTo>
                              <a:pt x="3372" y="3078"/>
                              <a:pt x="3665" y="2932"/>
                              <a:pt x="3812" y="2785"/>
                            </a:cubicBezTo>
                            <a:cubicBezTo>
                              <a:pt x="3958" y="2346"/>
                              <a:pt x="3958" y="2346"/>
                              <a:pt x="4105" y="219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41" name="任意多边形: 形状 940">
                        <a:extLst>
                          <a:ext uri="{FF2B5EF4-FFF2-40B4-BE49-F238E27FC236}">
                            <a16:creationId xmlns:a16="http://schemas.microsoft.com/office/drawing/2014/main" id="{0D94398F-96DA-4408-8511-01B70B5D4C34}"/>
                          </a:ext>
                        </a:extLst>
                      </p:cNvPr>
                      <p:cNvSpPr/>
                      <p:nvPr/>
                    </p:nvSpPr>
                    <p:spPr>
                      <a:xfrm>
                        <a:off x="4121220" y="3814398"/>
                        <a:ext cx="11249" cy="8955"/>
                      </a:xfrm>
                      <a:custGeom>
                        <a:avLst/>
                        <a:gdLst>
                          <a:gd name="connsiteX0" fmla="*/ 8647 w 11249"/>
                          <a:gd name="connsiteY0" fmla="*/ 7476 h 8955"/>
                          <a:gd name="connsiteX1" fmla="*/ 8647 w 11249"/>
                          <a:gd name="connsiteY1" fmla="*/ 6890 h 8955"/>
                          <a:gd name="connsiteX2" fmla="*/ 8647 w 11249"/>
                          <a:gd name="connsiteY2" fmla="*/ 6597 h 8955"/>
                          <a:gd name="connsiteX3" fmla="*/ 10113 w 11249"/>
                          <a:gd name="connsiteY3" fmla="*/ 4691 h 8955"/>
                          <a:gd name="connsiteX4" fmla="*/ 10699 w 11249"/>
                          <a:gd name="connsiteY4" fmla="*/ 4105 h 8955"/>
                          <a:gd name="connsiteX5" fmla="*/ 11139 w 11249"/>
                          <a:gd name="connsiteY5" fmla="*/ 2932 h 8955"/>
                          <a:gd name="connsiteX6" fmla="*/ 11139 w 11249"/>
                          <a:gd name="connsiteY6" fmla="*/ 1759 h 8955"/>
                          <a:gd name="connsiteX7" fmla="*/ 8794 w 11249"/>
                          <a:gd name="connsiteY7" fmla="*/ 293 h 8955"/>
                          <a:gd name="connsiteX8" fmla="*/ 7328 w 11249"/>
                          <a:gd name="connsiteY8" fmla="*/ 0 h 8955"/>
                          <a:gd name="connsiteX9" fmla="*/ 5569 w 11249"/>
                          <a:gd name="connsiteY9" fmla="*/ 587 h 8955"/>
                          <a:gd name="connsiteX10" fmla="*/ 3663 w 11249"/>
                          <a:gd name="connsiteY10" fmla="*/ 2052 h 8955"/>
                          <a:gd name="connsiteX11" fmla="*/ 3370 w 11249"/>
                          <a:gd name="connsiteY11" fmla="*/ 2492 h 8955"/>
                          <a:gd name="connsiteX12" fmla="*/ 2490 w 11249"/>
                          <a:gd name="connsiteY12" fmla="*/ 3079 h 8955"/>
                          <a:gd name="connsiteX13" fmla="*/ 145 w 11249"/>
                          <a:gd name="connsiteY13" fmla="*/ 5864 h 8955"/>
                          <a:gd name="connsiteX14" fmla="*/ 1904 w 11249"/>
                          <a:gd name="connsiteY14" fmla="*/ 8356 h 8955"/>
                          <a:gd name="connsiteX15" fmla="*/ 4103 w 11249"/>
                          <a:gd name="connsiteY15" fmla="*/ 8503 h 8955"/>
                          <a:gd name="connsiteX16" fmla="*/ 4396 w 11249"/>
                          <a:gd name="connsiteY16" fmla="*/ 8356 h 8955"/>
                          <a:gd name="connsiteX17" fmla="*/ 4836 w 11249"/>
                          <a:gd name="connsiteY17" fmla="*/ 8649 h 8955"/>
                          <a:gd name="connsiteX18" fmla="*/ 7328 w 11249"/>
                          <a:gd name="connsiteY18" fmla="*/ 8796 h 8955"/>
                          <a:gd name="connsiteX19" fmla="*/ 8647 w 11249"/>
                          <a:gd name="connsiteY19" fmla="*/ 7476 h 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249" h="8955">
                            <a:moveTo>
                              <a:pt x="8647" y="7476"/>
                            </a:moveTo>
                            <a:lnTo>
                              <a:pt x="8647" y="6890"/>
                            </a:lnTo>
                            <a:lnTo>
                              <a:pt x="8647" y="6597"/>
                            </a:lnTo>
                            <a:cubicBezTo>
                              <a:pt x="9234" y="6010"/>
                              <a:pt x="9673" y="5424"/>
                              <a:pt x="10113" y="4691"/>
                            </a:cubicBezTo>
                            <a:cubicBezTo>
                              <a:pt x="10406" y="4545"/>
                              <a:pt x="10553" y="4398"/>
                              <a:pt x="10699" y="4105"/>
                            </a:cubicBezTo>
                            <a:cubicBezTo>
                              <a:pt x="10846" y="3665"/>
                              <a:pt x="10993" y="3372"/>
                              <a:pt x="11139" y="2932"/>
                            </a:cubicBezTo>
                            <a:cubicBezTo>
                              <a:pt x="11286" y="2492"/>
                              <a:pt x="11286" y="2052"/>
                              <a:pt x="11139" y="1759"/>
                            </a:cubicBezTo>
                            <a:cubicBezTo>
                              <a:pt x="10846" y="880"/>
                              <a:pt x="9820" y="440"/>
                              <a:pt x="8794" y="293"/>
                            </a:cubicBezTo>
                            <a:cubicBezTo>
                              <a:pt x="8354" y="147"/>
                              <a:pt x="7914" y="0"/>
                              <a:pt x="7328" y="0"/>
                            </a:cubicBezTo>
                            <a:cubicBezTo>
                              <a:pt x="6741" y="0"/>
                              <a:pt x="6155" y="147"/>
                              <a:pt x="5569" y="587"/>
                            </a:cubicBezTo>
                            <a:cubicBezTo>
                              <a:pt x="4836" y="1026"/>
                              <a:pt x="4103" y="1466"/>
                              <a:pt x="3663" y="2052"/>
                            </a:cubicBezTo>
                            <a:cubicBezTo>
                              <a:pt x="3516" y="2199"/>
                              <a:pt x="3516" y="2346"/>
                              <a:pt x="3370" y="2492"/>
                            </a:cubicBezTo>
                            <a:cubicBezTo>
                              <a:pt x="3077" y="2639"/>
                              <a:pt x="2783" y="2785"/>
                              <a:pt x="2490" y="3079"/>
                            </a:cubicBezTo>
                            <a:cubicBezTo>
                              <a:pt x="1611" y="3812"/>
                              <a:pt x="584" y="4691"/>
                              <a:pt x="145" y="5864"/>
                            </a:cubicBezTo>
                            <a:cubicBezTo>
                              <a:pt x="-442" y="7037"/>
                              <a:pt x="878" y="8210"/>
                              <a:pt x="1904" y="8356"/>
                            </a:cubicBezTo>
                            <a:cubicBezTo>
                              <a:pt x="2637" y="8503"/>
                              <a:pt x="3370" y="8503"/>
                              <a:pt x="4103" y="8503"/>
                            </a:cubicBezTo>
                            <a:lnTo>
                              <a:pt x="4396" y="8356"/>
                            </a:lnTo>
                            <a:lnTo>
                              <a:pt x="4836" y="8649"/>
                            </a:lnTo>
                            <a:cubicBezTo>
                              <a:pt x="5569" y="8942"/>
                              <a:pt x="6448" y="9089"/>
                              <a:pt x="7328" y="8796"/>
                            </a:cubicBezTo>
                            <a:cubicBezTo>
                              <a:pt x="7914" y="8796"/>
                              <a:pt x="8647" y="8210"/>
                              <a:pt x="8647" y="747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42" name="任意多边形: 形状 941">
                        <a:extLst>
                          <a:ext uri="{FF2B5EF4-FFF2-40B4-BE49-F238E27FC236}">
                            <a16:creationId xmlns:a16="http://schemas.microsoft.com/office/drawing/2014/main" id="{63B8F835-AF7C-42D5-B869-587F6ADB92F8}"/>
                          </a:ext>
                        </a:extLst>
                      </p:cNvPr>
                      <p:cNvSpPr/>
                      <p:nvPr/>
                    </p:nvSpPr>
                    <p:spPr>
                      <a:xfrm>
                        <a:off x="4145093" y="3832100"/>
                        <a:ext cx="4244" cy="2858"/>
                      </a:xfrm>
                      <a:custGeom>
                        <a:avLst/>
                        <a:gdLst>
                          <a:gd name="connsiteX0" fmla="*/ 3978 w 4244"/>
                          <a:gd name="connsiteY0" fmla="*/ 769 h 2858"/>
                          <a:gd name="connsiteX1" fmla="*/ 313 w 4244"/>
                          <a:gd name="connsiteY1" fmla="*/ 2089 h 2858"/>
                          <a:gd name="connsiteX2" fmla="*/ 3978 w 4244"/>
                          <a:gd name="connsiteY2" fmla="*/ 769 h 2858"/>
                        </a:gdLst>
                        <a:ahLst/>
                        <a:cxnLst>
                          <a:cxn ang="0">
                            <a:pos x="connsiteX0" y="connsiteY0"/>
                          </a:cxn>
                          <a:cxn ang="0">
                            <a:pos x="connsiteX1" y="connsiteY1"/>
                          </a:cxn>
                          <a:cxn ang="0">
                            <a:pos x="connsiteX2" y="connsiteY2"/>
                          </a:cxn>
                        </a:cxnLst>
                        <a:rect l="l" t="t" r="r" b="b"/>
                        <a:pathLst>
                          <a:path w="4244" h="2858">
                            <a:moveTo>
                              <a:pt x="3978" y="769"/>
                            </a:moveTo>
                            <a:cubicBezTo>
                              <a:pt x="2952" y="-697"/>
                              <a:pt x="-1153" y="36"/>
                              <a:pt x="313" y="2089"/>
                            </a:cubicBezTo>
                            <a:cubicBezTo>
                              <a:pt x="1339" y="3555"/>
                              <a:pt x="5297" y="2822"/>
                              <a:pt x="3978" y="76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43" name="任意多边形: 形状 942">
                        <a:extLst>
                          <a:ext uri="{FF2B5EF4-FFF2-40B4-BE49-F238E27FC236}">
                            <a16:creationId xmlns:a16="http://schemas.microsoft.com/office/drawing/2014/main" id="{A6711077-4439-43E4-8BF1-E7F9CB04E845}"/>
                          </a:ext>
                        </a:extLst>
                      </p:cNvPr>
                      <p:cNvSpPr/>
                      <p:nvPr/>
                    </p:nvSpPr>
                    <p:spPr>
                      <a:xfrm>
                        <a:off x="4163437" y="3837267"/>
                        <a:ext cx="4104" cy="3078"/>
                      </a:xfrm>
                      <a:custGeom>
                        <a:avLst/>
                        <a:gdLst>
                          <a:gd name="connsiteX0" fmla="*/ 3665 w 4104"/>
                          <a:gd name="connsiteY0" fmla="*/ 2492 h 3078"/>
                          <a:gd name="connsiteX1" fmla="*/ 3225 w 4104"/>
                          <a:gd name="connsiteY1" fmla="*/ 2785 h 3078"/>
                          <a:gd name="connsiteX2" fmla="*/ 2785 w 4104"/>
                          <a:gd name="connsiteY2" fmla="*/ 2932 h 3078"/>
                          <a:gd name="connsiteX3" fmla="*/ 2785 w 4104"/>
                          <a:gd name="connsiteY3" fmla="*/ 2932 h 3078"/>
                          <a:gd name="connsiteX4" fmla="*/ 2346 w 4104"/>
                          <a:gd name="connsiteY4" fmla="*/ 3078 h 3078"/>
                          <a:gd name="connsiteX5" fmla="*/ 1906 w 4104"/>
                          <a:gd name="connsiteY5" fmla="*/ 3078 h 3078"/>
                          <a:gd name="connsiteX6" fmla="*/ 1466 w 4104"/>
                          <a:gd name="connsiteY6" fmla="*/ 3078 h 3078"/>
                          <a:gd name="connsiteX7" fmla="*/ 1026 w 4104"/>
                          <a:gd name="connsiteY7" fmla="*/ 2932 h 3078"/>
                          <a:gd name="connsiteX8" fmla="*/ 440 w 4104"/>
                          <a:gd name="connsiteY8" fmla="*/ 2639 h 3078"/>
                          <a:gd name="connsiteX9" fmla="*/ 147 w 4104"/>
                          <a:gd name="connsiteY9" fmla="*/ 2345 h 3078"/>
                          <a:gd name="connsiteX10" fmla="*/ 0 w 4104"/>
                          <a:gd name="connsiteY10" fmla="*/ 2052 h 3078"/>
                          <a:gd name="connsiteX11" fmla="*/ 0 w 4104"/>
                          <a:gd name="connsiteY11" fmla="*/ 1759 h 3078"/>
                          <a:gd name="connsiteX12" fmla="*/ 147 w 4104"/>
                          <a:gd name="connsiteY12" fmla="*/ 1173 h 3078"/>
                          <a:gd name="connsiteX13" fmla="*/ 147 w 4104"/>
                          <a:gd name="connsiteY13" fmla="*/ 1173 h 3078"/>
                          <a:gd name="connsiteX14" fmla="*/ 147 w 4104"/>
                          <a:gd name="connsiteY14" fmla="*/ 1173 h 3078"/>
                          <a:gd name="connsiteX15" fmla="*/ 147 w 4104"/>
                          <a:gd name="connsiteY15" fmla="*/ 880 h 3078"/>
                          <a:gd name="connsiteX16" fmla="*/ 0 w 4104"/>
                          <a:gd name="connsiteY16" fmla="*/ 1319 h 3078"/>
                          <a:gd name="connsiteX17" fmla="*/ 0 w 4104"/>
                          <a:gd name="connsiteY17" fmla="*/ 1319 h 3078"/>
                          <a:gd name="connsiteX18" fmla="*/ 147 w 4104"/>
                          <a:gd name="connsiteY18" fmla="*/ 880 h 3078"/>
                          <a:gd name="connsiteX19" fmla="*/ 440 w 4104"/>
                          <a:gd name="connsiteY19" fmla="*/ 586 h 3078"/>
                          <a:gd name="connsiteX20" fmla="*/ 733 w 4104"/>
                          <a:gd name="connsiteY20" fmla="*/ 293 h 3078"/>
                          <a:gd name="connsiteX21" fmla="*/ 1173 w 4104"/>
                          <a:gd name="connsiteY21" fmla="*/ 147 h 3078"/>
                          <a:gd name="connsiteX22" fmla="*/ 2199 w 4104"/>
                          <a:gd name="connsiteY22" fmla="*/ 0 h 3078"/>
                          <a:gd name="connsiteX23" fmla="*/ 2785 w 4104"/>
                          <a:gd name="connsiteY23" fmla="*/ 147 h 3078"/>
                          <a:gd name="connsiteX24" fmla="*/ 3225 w 4104"/>
                          <a:gd name="connsiteY24" fmla="*/ 293 h 3078"/>
                          <a:gd name="connsiteX25" fmla="*/ 3665 w 4104"/>
                          <a:gd name="connsiteY25" fmla="*/ 586 h 3078"/>
                          <a:gd name="connsiteX26" fmla="*/ 3812 w 4104"/>
                          <a:gd name="connsiteY26" fmla="*/ 733 h 3078"/>
                          <a:gd name="connsiteX27" fmla="*/ 4105 w 4104"/>
                          <a:gd name="connsiteY27" fmla="*/ 1319 h 3078"/>
                          <a:gd name="connsiteX28" fmla="*/ 4105 w 4104"/>
                          <a:gd name="connsiteY28" fmla="*/ 1759 h 3078"/>
                          <a:gd name="connsiteX29" fmla="*/ 4105 w 4104"/>
                          <a:gd name="connsiteY29" fmla="*/ 1906 h 3078"/>
                          <a:gd name="connsiteX30" fmla="*/ 4105 w 4104"/>
                          <a:gd name="connsiteY30" fmla="*/ 2052 h 3078"/>
                          <a:gd name="connsiteX31" fmla="*/ 3812 w 4104"/>
                          <a:gd name="connsiteY31" fmla="*/ 2492 h 3078"/>
                          <a:gd name="connsiteX32" fmla="*/ 3665 w 4104"/>
                          <a:gd name="connsiteY32" fmla="*/ 2492 h 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04" h="3078">
                            <a:moveTo>
                              <a:pt x="3665" y="2492"/>
                            </a:moveTo>
                            <a:cubicBezTo>
                              <a:pt x="3518" y="2639"/>
                              <a:pt x="3372" y="2785"/>
                              <a:pt x="3225" y="2785"/>
                            </a:cubicBezTo>
                            <a:cubicBezTo>
                              <a:pt x="3079" y="2932"/>
                              <a:pt x="2932" y="2932"/>
                              <a:pt x="2785" y="2932"/>
                            </a:cubicBezTo>
                            <a:lnTo>
                              <a:pt x="2785" y="2932"/>
                            </a:lnTo>
                            <a:cubicBezTo>
                              <a:pt x="2639" y="2932"/>
                              <a:pt x="2492" y="3078"/>
                              <a:pt x="2346" y="3078"/>
                            </a:cubicBezTo>
                            <a:cubicBezTo>
                              <a:pt x="2199" y="3078"/>
                              <a:pt x="2052" y="3078"/>
                              <a:pt x="1906" y="3078"/>
                            </a:cubicBezTo>
                            <a:cubicBezTo>
                              <a:pt x="1759" y="3078"/>
                              <a:pt x="1613" y="3078"/>
                              <a:pt x="1466" y="3078"/>
                            </a:cubicBezTo>
                            <a:cubicBezTo>
                              <a:pt x="1319" y="3078"/>
                              <a:pt x="1173" y="3078"/>
                              <a:pt x="1026" y="2932"/>
                            </a:cubicBezTo>
                            <a:cubicBezTo>
                              <a:pt x="880" y="2785"/>
                              <a:pt x="586" y="2785"/>
                              <a:pt x="440" y="2639"/>
                            </a:cubicBezTo>
                            <a:lnTo>
                              <a:pt x="147" y="2345"/>
                            </a:lnTo>
                            <a:lnTo>
                              <a:pt x="0" y="2052"/>
                            </a:lnTo>
                            <a:lnTo>
                              <a:pt x="0" y="1759"/>
                            </a:lnTo>
                            <a:lnTo>
                              <a:pt x="147" y="1173"/>
                            </a:lnTo>
                            <a:lnTo>
                              <a:pt x="147" y="1173"/>
                            </a:lnTo>
                            <a:lnTo>
                              <a:pt x="147" y="1173"/>
                            </a:lnTo>
                            <a:lnTo>
                              <a:pt x="147" y="880"/>
                            </a:lnTo>
                            <a:lnTo>
                              <a:pt x="0" y="1319"/>
                            </a:lnTo>
                            <a:lnTo>
                              <a:pt x="0" y="1319"/>
                            </a:lnTo>
                            <a:cubicBezTo>
                              <a:pt x="0" y="1173"/>
                              <a:pt x="0" y="1026"/>
                              <a:pt x="147" y="880"/>
                            </a:cubicBezTo>
                            <a:cubicBezTo>
                              <a:pt x="147" y="733"/>
                              <a:pt x="293" y="586"/>
                              <a:pt x="440" y="586"/>
                            </a:cubicBezTo>
                            <a:lnTo>
                              <a:pt x="733" y="293"/>
                            </a:lnTo>
                            <a:lnTo>
                              <a:pt x="1173" y="147"/>
                            </a:lnTo>
                            <a:cubicBezTo>
                              <a:pt x="1466" y="0"/>
                              <a:pt x="1906" y="0"/>
                              <a:pt x="2199" y="0"/>
                            </a:cubicBezTo>
                            <a:lnTo>
                              <a:pt x="2785" y="147"/>
                            </a:lnTo>
                            <a:cubicBezTo>
                              <a:pt x="2932" y="147"/>
                              <a:pt x="3079" y="293"/>
                              <a:pt x="3225" y="293"/>
                            </a:cubicBezTo>
                            <a:lnTo>
                              <a:pt x="3665" y="586"/>
                            </a:lnTo>
                            <a:lnTo>
                              <a:pt x="3812" y="733"/>
                            </a:lnTo>
                            <a:cubicBezTo>
                              <a:pt x="3958" y="880"/>
                              <a:pt x="4105" y="1026"/>
                              <a:pt x="4105" y="1319"/>
                            </a:cubicBezTo>
                            <a:cubicBezTo>
                              <a:pt x="4105" y="1466"/>
                              <a:pt x="4105" y="1613"/>
                              <a:pt x="4105" y="1759"/>
                            </a:cubicBezTo>
                            <a:cubicBezTo>
                              <a:pt x="4105" y="1759"/>
                              <a:pt x="4105" y="1906"/>
                              <a:pt x="4105" y="1906"/>
                            </a:cubicBezTo>
                            <a:cubicBezTo>
                              <a:pt x="4105" y="2052"/>
                              <a:pt x="4105" y="2052"/>
                              <a:pt x="4105" y="2052"/>
                            </a:cubicBezTo>
                            <a:cubicBezTo>
                              <a:pt x="4105" y="2199"/>
                              <a:pt x="3958" y="2345"/>
                              <a:pt x="3812" y="2492"/>
                            </a:cubicBezTo>
                            <a:lnTo>
                              <a:pt x="3665" y="2492"/>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44" name="任意多边形: 形状 943">
                        <a:extLst>
                          <a:ext uri="{FF2B5EF4-FFF2-40B4-BE49-F238E27FC236}">
                            <a16:creationId xmlns:a16="http://schemas.microsoft.com/office/drawing/2014/main" id="{3C766038-C41E-4BFB-8C71-32DB15345565}"/>
                          </a:ext>
                        </a:extLst>
                      </p:cNvPr>
                      <p:cNvSpPr/>
                      <p:nvPr/>
                    </p:nvSpPr>
                    <p:spPr>
                      <a:xfrm>
                        <a:off x="4075717" y="3895879"/>
                        <a:ext cx="15156" cy="13348"/>
                      </a:xfrm>
                      <a:custGeom>
                        <a:avLst/>
                        <a:gdLst>
                          <a:gd name="connsiteX0" fmla="*/ 10612 w 15156"/>
                          <a:gd name="connsiteY0" fmla="*/ 10288 h 13348"/>
                          <a:gd name="connsiteX1" fmla="*/ 1816 w 15156"/>
                          <a:gd name="connsiteY1" fmla="*/ 12633 h 13348"/>
                          <a:gd name="connsiteX2" fmla="*/ 57 w 15156"/>
                          <a:gd name="connsiteY2" fmla="*/ 8969 h 13348"/>
                          <a:gd name="connsiteX3" fmla="*/ 1523 w 15156"/>
                          <a:gd name="connsiteY3" fmla="*/ 6036 h 13348"/>
                          <a:gd name="connsiteX4" fmla="*/ 7826 w 15156"/>
                          <a:gd name="connsiteY4" fmla="*/ 613 h 13348"/>
                          <a:gd name="connsiteX5" fmla="*/ 10465 w 15156"/>
                          <a:gd name="connsiteY5" fmla="*/ 173 h 13348"/>
                          <a:gd name="connsiteX6" fmla="*/ 11345 w 15156"/>
                          <a:gd name="connsiteY6" fmla="*/ 26 h 13348"/>
                          <a:gd name="connsiteX7" fmla="*/ 15156 w 15156"/>
                          <a:gd name="connsiteY7" fmla="*/ 2079 h 13348"/>
                          <a:gd name="connsiteX8" fmla="*/ 13690 w 15156"/>
                          <a:gd name="connsiteY8" fmla="*/ 6330 h 13348"/>
                          <a:gd name="connsiteX9" fmla="*/ 10612 w 15156"/>
                          <a:gd name="connsiteY9" fmla="*/ 10288 h 1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56" h="13348">
                            <a:moveTo>
                              <a:pt x="10612" y="10288"/>
                            </a:moveTo>
                            <a:cubicBezTo>
                              <a:pt x="8266" y="12633"/>
                              <a:pt x="4748" y="14393"/>
                              <a:pt x="1816" y="12633"/>
                            </a:cubicBezTo>
                            <a:cubicBezTo>
                              <a:pt x="643" y="11900"/>
                              <a:pt x="-236" y="10434"/>
                              <a:pt x="57" y="8969"/>
                            </a:cubicBezTo>
                            <a:cubicBezTo>
                              <a:pt x="203" y="7942"/>
                              <a:pt x="790" y="6916"/>
                              <a:pt x="1523" y="6036"/>
                            </a:cubicBezTo>
                            <a:cubicBezTo>
                              <a:pt x="3135" y="3838"/>
                              <a:pt x="5481" y="1785"/>
                              <a:pt x="7826" y="613"/>
                            </a:cubicBezTo>
                            <a:cubicBezTo>
                              <a:pt x="8706" y="173"/>
                              <a:pt x="9586" y="26"/>
                              <a:pt x="10465" y="173"/>
                            </a:cubicBezTo>
                            <a:lnTo>
                              <a:pt x="11345" y="26"/>
                            </a:lnTo>
                            <a:cubicBezTo>
                              <a:pt x="12811" y="-120"/>
                              <a:pt x="15156" y="319"/>
                              <a:pt x="15156" y="2079"/>
                            </a:cubicBezTo>
                            <a:cubicBezTo>
                              <a:pt x="15156" y="3544"/>
                              <a:pt x="14423" y="5010"/>
                              <a:pt x="13690" y="6330"/>
                            </a:cubicBezTo>
                            <a:cubicBezTo>
                              <a:pt x="12811" y="7649"/>
                              <a:pt x="11784" y="9115"/>
                              <a:pt x="10612" y="10288"/>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45" name="任意多边形: 形状 944">
                        <a:extLst>
                          <a:ext uri="{FF2B5EF4-FFF2-40B4-BE49-F238E27FC236}">
                            <a16:creationId xmlns:a16="http://schemas.microsoft.com/office/drawing/2014/main" id="{D9CEB973-CB9C-413C-9D38-0FE05CAA5232}"/>
                          </a:ext>
                        </a:extLst>
                      </p:cNvPr>
                      <p:cNvSpPr/>
                      <p:nvPr/>
                    </p:nvSpPr>
                    <p:spPr>
                      <a:xfrm>
                        <a:off x="4014204" y="3958880"/>
                        <a:ext cx="6657" cy="5403"/>
                      </a:xfrm>
                      <a:custGeom>
                        <a:avLst/>
                        <a:gdLst>
                          <a:gd name="connsiteX0" fmla="*/ 5717 w 6657"/>
                          <a:gd name="connsiteY0" fmla="*/ 3872 h 5403"/>
                          <a:gd name="connsiteX1" fmla="*/ 5864 w 6657"/>
                          <a:gd name="connsiteY1" fmla="*/ 3726 h 5403"/>
                          <a:gd name="connsiteX2" fmla="*/ 6010 w 6657"/>
                          <a:gd name="connsiteY2" fmla="*/ 3579 h 5403"/>
                          <a:gd name="connsiteX3" fmla="*/ 6450 w 6657"/>
                          <a:gd name="connsiteY3" fmla="*/ 2993 h 5403"/>
                          <a:gd name="connsiteX4" fmla="*/ 6597 w 6657"/>
                          <a:gd name="connsiteY4" fmla="*/ 1966 h 5403"/>
                          <a:gd name="connsiteX5" fmla="*/ 6304 w 6657"/>
                          <a:gd name="connsiteY5" fmla="*/ 1233 h 5403"/>
                          <a:gd name="connsiteX6" fmla="*/ 5717 w 6657"/>
                          <a:gd name="connsiteY6" fmla="*/ 794 h 5403"/>
                          <a:gd name="connsiteX7" fmla="*/ 5717 w 6657"/>
                          <a:gd name="connsiteY7" fmla="*/ 794 h 5403"/>
                          <a:gd name="connsiteX8" fmla="*/ 5424 w 6657"/>
                          <a:gd name="connsiteY8" fmla="*/ 500 h 5403"/>
                          <a:gd name="connsiteX9" fmla="*/ 4838 w 6657"/>
                          <a:gd name="connsiteY9" fmla="*/ 207 h 5403"/>
                          <a:gd name="connsiteX10" fmla="*/ 3518 w 6657"/>
                          <a:gd name="connsiteY10" fmla="*/ 61 h 5403"/>
                          <a:gd name="connsiteX11" fmla="*/ 3078 w 6657"/>
                          <a:gd name="connsiteY11" fmla="*/ 207 h 5403"/>
                          <a:gd name="connsiteX12" fmla="*/ 2199 w 6657"/>
                          <a:gd name="connsiteY12" fmla="*/ 647 h 5403"/>
                          <a:gd name="connsiteX13" fmla="*/ 1906 w 6657"/>
                          <a:gd name="connsiteY13" fmla="*/ 940 h 5403"/>
                          <a:gd name="connsiteX14" fmla="*/ 1906 w 6657"/>
                          <a:gd name="connsiteY14" fmla="*/ 940 h 5403"/>
                          <a:gd name="connsiteX15" fmla="*/ 1466 w 6657"/>
                          <a:gd name="connsiteY15" fmla="*/ 1233 h 5403"/>
                          <a:gd name="connsiteX16" fmla="*/ 1319 w 6657"/>
                          <a:gd name="connsiteY16" fmla="*/ 1233 h 5403"/>
                          <a:gd name="connsiteX17" fmla="*/ 1173 w 6657"/>
                          <a:gd name="connsiteY17" fmla="*/ 1380 h 5403"/>
                          <a:gd name="connsiteX18" fmla="*/ 880 w 6657"/>
                          <a:gd name="connsiteY18" fmla="*/ 1820 h 5403"/>
                          <a:gd name="connsiteX19" fmla="*/ 440 w 6657"/>
                          <a:gd name="connsiteY19" fmla="*/ 2406 h 5403"/>
                          <a:gd name="connsiteX20" fmla="*/ 0 w 6657"/>
                          <a:gd name="connsiteY20" fmla="*/ 2993 h 5403"/>
                          <a:gd name="connsiteX21" fmla="*/ 147 w 6657"/>
                          <a:gd name="connsiteY21" fmla="*/ 3433 h 5403"/>
                          <a:gd name="connsiteX22" fmla="*/ 147 w 6657"/>
                          <a:gd name="connsiteY22" fmla="*/ 3872 h 5403"/>
                          <a:gd name="connsiteX23" fmla="*/ 293 w 6657"/>
                          <a:gd name="connsiteY23" fmla="*/ 4312 h 5403"/>
                          <a:gd name="connsiteX24" fmla="*/ 880 w 6657"/>
                          <a:gd name="connsiteY24" fmla="*/ 4898 h 5403"/>
                          <a:gd name="connsiteX25" fmla="*/ 1319 w 6657"/>
                          <a:gd name="connsiteY25" fmla="*/ 5192 h 5403"/>
                          <a:gd name="connsiteX26" fmla="*/ 1906 w 6657"/>
                          <a:gd name="connsiteY26" fmla="*/ 5338 h 5403"/>
                          <a:gd name="connsiteX27" fmla="*/ 2492 w 6657"/>
                          <a:gd name="connsiteY27" fmla="*/ 5338 h 5403"/>
                          <a:gd name="connsiteX28" fmla="*/ 3372 w 6657"/>
                          <a:gd name="connsiteY28" fmla="*/ 5192 h 5403"/>
                          <a:gd name="connsiteX29" fmla="*/ 3811 w 6657"/>
                          <a:gd name="connsiteY29" fmla="*/ 5045 h 5403"/>
                          <a:gd name="connsiteX30" fmla="*/ 4691 w 6657"/>
                          <a:gd name="connsiteY30" fmla="*/ 4752 h 5403"/>
                          <a:gd name="connsiteX31" fmla="*/ 4838 w 6657"/>
                          <a:gd name="connsiteY31" fmla="*/ 4605 h 5403"/>
                          <a:gd name="connsiteX32" fmla="*/ 5424 w 6657"/>
                          <a:gd name="connsiteY32" fmla="*/ 4165 h 5403"/>
                          <a:gd name="connsiteX33" fmla="*/ 5717 w 6657"/>
                          <a:gd name="connsiteY33" fmla="*/ 3872 h 5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657" h="5403">
                            <a:moveTo>
                              <a:pt x="5717" y="3872"/>
                            </a:moveTo>
                            <a:lnTo>
                              <a:pt x="5864" y="3726"/>
                            </a:lnTo>
                            <a:lnTo>
                              <a:pt x="6010" y="3579"/>
                            </a:lnTo>
                            <a:cubicBezTo>
                              <a:pt x="6157" y="3433"/>
                              <a:pt x="6304" y="3286"/>
                              <a:pt x="6450" y="2993"/>
                            </a:cubicBezTo>
                            <a:cubicBezTo>
                              <a:pt x="6597" y="2700"/>
                              <a:pt x="6743" y="2406"/>
                              <a:pt x="6597" y="1966"/>
                            </a:cubicBezTo>
                            <a:cubicBezTo>
                              <a:pt x="6597" y="1673"/>
                              <a:pt x="6450" y="1527"/>
                              <a:pt x="6304" y="1233"/>
                            </a:cubicBezTo>
                            <a:cubicBezTo>
                              <a:pt x="6157" y="1087"/>
                              <a:pt x="6010" y="940"/>
                              <a:pt x="5717" y="794"/>
                            </a:cubicBezTo>
                            <a:lnTo>
                              <a:pt x="5717" y="794"/>
                            </a:lnTo>
                            <a:lnTo>
                              <a:pt x="5424" y="500"/>
                            </a:lnTo>
                            <a:cubicBezTo>
                              <a:pt x="5277" y="354"/>
                              <a:pt x="5131" y="207"/>
                              <a:pt x="4838" y="207"/>
                            </a:cubicBezTo>
                            <a:cubicBezTo>
                              <a:pt x="4398" y="61"/>
                              <a:pt x="3958" y="-86"/>
                              <a:pt x="3518" y="61"/>
                            </a:cubicBezTo>
                            <a:lnTo>
                              <a:pt x="3078" y="207"/>
                            </a:lnTo>
                            <a:cubicBezTo>
                              <a:pt x="2785" y="354"/>
                              <a:pt x="2492" y="500"/>
                              <a:pt x="2199" y="647"/>
                            </a:cubicBezTo>
                            <a:lnTo>
                              <a:pt x="1906" y="940"/>
                            </a:lnTo>
                            <a:lnTo>
                              <a:pt x="1906" y="940"/>
                            </a:lnTo>
                            <a:cubicBezTo>
                              <a:pt x="1759" y="1087"/>
                              <a:pt x="1612" y="1233"/>
                              <a:pt x="1466" y="1233"/>
                            </a:cubicBezTo>
                            <a:lnTo>
                              <a:pt x="1319" y="1233"/>
                            </a:lnTo>
                            <a:lnTo>
                              <a:pt x="1173" y="1380"/>
                            </a:lnTo>
                            <a:cubicBezTo>
                              <a:pt x="1026" y="1527"/>
                              <a:pt x="1026" y="1673"/>
                              <a:pt x="880" y="1820"/>
                            </a:cubicBezTo>
                            <a:lnTo>
                              <a:pt x="440" y="2406"/>
                            </a:lnTo>
                            <a:lnTo>
                              <a:pt x="0" y="2993"/>
                            </a:lnTo>
                            <a:lnTo>
                              <a:pt x="147" y="3433"/>
                            </a:lnTo>
                            <a:lnTo>
                              <a:pt x="147" y="3872"/>
                            </a:lnTo>
                            <a:lnTo>
                              <a:pt x="293" y="4312"/>
                            </a:lnTo>
                            <a:cubicBezTo>
                              <a:pt x="440" y="4605"/>
                              <a:pt x="586" y="4752"/>
                              <a:pt x="880" y="4898"/>
                            </a:cubicBezTo>
                            <a:cubicBezTo>
                              <a:pt x="1026" y="5045"/>
                              <a:pt x="1173" y="5045"/>
                              <a:pt x="1319" y="5192"/>
                            </a:cubicBezTo>
                            <a:cubicBezTo>
                              <a:pt x="1466" y="5338"/>
                              <a:pt x="1759" y="5338"/>
                              <a:pt x="1906" y="5338"/>
                            </a:cubicBezTo>
                            <a:cubicBezTo>
                              <a:pt x="2052" y="5338"/>
                              <a:pt x="2346" y="5485"/>
                              <a:pt x="2492" y="5338"/>
                            </a:cubicBezTo>
                            <a:cubicBezTo>
                              <a:pt x="2785" y="5338"/>
                              <a:pt x="3078" y="5338"/>
                              <a:pt x="3372" y="5192"/>
                            </a:cubicBezTo>
                            <a:lnTo>
                              <a:pt x="3811" y="5045"/>
                            </a:lnTo>
                            <a:lnTo>
                              <a:pt x="4691" y="4752"/>
                            </a:lnTo>
                            <a:lnTo>
                              <a:pt x="4838" y="4605"/>
                            </a:lnTo>
                            <a:cubicBezTo>
                              <a:pt x="4984" y="4459"/>
                              <a:pt x="5277" y="4312"/>
                              <a:pt x="5424" y="4165"/>
                            </a:cubicBezTo>
                            <a:lnTo>
                              <a:pt x="5717" y="3872"/>
                            </a:ln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946" name="图形 2">
                        <a:extLst>
                          <a:ext uri="{FF2B5EF4-FFF2-40B4-BE49-F238E27FC236}">
                            <a16:creationId xmlns:a16="http://schemas.microsoft.com/office/drawing/2014/main" id="{F4687B99-2155-4550-A2FE-3B8AC107C31F}"/>
                          </a:ext>
                        </a:extLst>
                      </p:cNvPr>
                      <p:cNvGrpSpPr/>
                      <p:nvPr/>
                    </p:nvGrpSpPr>
                    <p:grpSpPr>
                      <a:xfrm>
                        <a:off x="3966707" y="3969496"/>
                        <a:ext cx="4544" cy="4463"/>
                        <a:chOff x="3966707" y="3969496"/>
                        <a:chExt cx="4544" cy="4463"/>
                      </a:xfrm>
                      <a:solidFill>
                        <a:srgbClr val="769F4F"/>
                      </a:solidFill>
                    </p:grpSpPr>
                    <p:sp>
                      <p:nvSpPr>
                        <p:cNvPr id="947" name="任意多边形: 形状 946">
                          <a:extLst>
                            <a:ext uri="{FF2B5EF4-FFF2-40B4-BE49-F238E27FC236}">
                              <a16:creationId xmlns:a16="http://schemas.microsoft.com/office/drawing/2014/main" id="{05F57740-56ED-448A-AE52-57181940787E}"/>
                            </a:ext>
                          </a:extLst>
                        </p:cNvPr>
                        <p:cNvSpPr/>
                        <p:nvPr/>
                      </p:nvSpPr>
                      <p:spPr>
                        <a:xfrm>
                          <a:off x="3966707" y="3969496"/>
                          <a:ext cx="4544" cy="4463"/>
                        </a:xfrm>
                        <a:custGeom>
                          <a:avLst/>
                          <a:gdLst>
                            <a:gd name="connsiteX0" fmla="*/ 4544 w 4544"/>
                            <a:gd name="connsiteY0" fmla="*/ 2785 h 4463"/>
                            <a:gd name="connsiteX1" fmla="*/ 4398 w 4544"/>
                            <a:gd name="connsiteY1" fmla="*/ 1613 h 4463"/>
                            <a:gd name="connsiteX2" fmla="*/ 4398 w 4544"/>
                            <a:gd name="connsiteY2" fmla="*/ 1613 h 4463"/>
                            <a:gd name="connsiteX3" fmla="*/ 4398 w 4544"/>
                            <a:gd name="connsiteY3" fmla="*/ 1466 h 4463"/>
                            <a:gd name="connsiteX4" fmla="*/ 4398 w 4544"/>
                            <a:gd name="connsiteY4" fmla="*/ 1613 h 4463"/>
                            <a:gd name="connsiteX5" fmla="*/ 4398 w 4544"/>
                            <a:gd name="connsiteY5" fmla="*/ 1613 h 4463"/>
                            <a:gd name="connsiteX6" fmla="*/ 4398 w 4544"/>
                            <a:gd name="connsiteY6" fmla="*/ 1466 h 4463"/>
                            <a:gd name="connsiteX7" fmla="*/ 4398 w 4544"/>
                            <a:gd name="connsiteY7" fmla="*/ 1173 h 4463"/>
                            <a:gd name="connsiteX8" fmla="*/ 4398 w 4544"/>
                            <a:gd name="connsiteY8" fmla="*/ 1466 h 4463"/>
                            <a:gd name="connsiteX9" fmla="*/ 4398 w 4544"/>
                            <a:gd name="connsiteY9" fmla="*/ 1320 h 4463"/>
                            <a:gd name="connsiteX10" fmla="*/ 4251 w 4544"/>
                            <a:gd name="connsiteY10" fmla="*/ 733 h 4463"/>
                            <a:gd name="connsiteX11" fmla="*/ 3811 w 4544"/>
                            <a:gd name="connsiteY11" fmla="*/ 293 h 4463"/>
                            <a:gd name="connsiteX12" fmla="*/ 3225 w 4544"/>
                            <a:gd name="connsiteY12" fmla="*/ 0 h 4463"/>
                            <a:gd name="connsiteX13" fmla="*/ 2346 w 4544"/>
                            <a:gd name="connsiteY13" fmla="*/ 0 h 4463"/>
                            <a:gd name="connsiteX14" fmla="*/ 2199 w 4544"/>
                            <a:gd name="connsiteY14" fmla="*/ 0 h 4463"/>
                            <a:gd name="connsiteX15" fmla="*/ 1906 w 4544"/>
                            <a:gd name="connsiteY15" fmla="*/ 0 h 4463"/>
                            <a:gd name="connsiteX16" fmla="*/ 1613 w 4544"/>
                            <a:gd name="connsiteY16" fmla="*/ 0 h 4463"/>
                            <a:gd name="connsiteX17" fmla="*/ 1613 w 4544"/>
                            <a:gd name="connsiteY17" fmla="*/ 0 h 4463"/>
                            <a:gd name="connsiteX18" fmla="*/ 1026 w 4544"/>
                            <a:gd name="connsiteY18" fmla="*/ 293 h 4463"/>
                            <a:gd name="connsiteX19" fmla="*/ 147 w 4544"/>
                            <a:gd name="connsiteY19" fmla="*/ 1173 h 4463"/>
                            <a:gd name="connsiteX20" fmla="*/ 0 w 4544"/>
                            <a:gd name="connsiteY20" fmla="*/ 1759 h 4463"/>
                            <a:gd name="connsiteX21" fmla="*/ 0 w 4544"/>
                            <a:gd name="connsiteY21" fmla="*/ 1906 h 4463"/>
                            <a:gd name="connsiteX22" fmla="*/ 0 w 4544"/>
                            <a:gd name="connsiteY22" fmla="*/ 2199 h 4463"/>
                            <a:gd name="connsiteX23" fmla="*/ 0 w 4544"/>
                            <a:gd name="connsiteY23" fmla="*/ 2492 h 4463"/>
                            <a:gd name="connsiteX24" fmla="*/ 0 w 4544"/>
                            <a:gd name="connsiteY24" fmla="*/ 3079 h 4463"/>
                            <a:gd name="connsiteX25" fmla="*/ 0 w 4544"/>
                            <a:gd name="connsiteY25" fmla="*/ 3225 h 4463"/>
                            <a:gd name="connsiteX26" fmla="*/ 293 w 4544"/>
                            <a:gd name="connsiteY26" fmla="*/ 3812 h 4463"/>
                            <a:gd name="connsiteX27" fmla="*/ 880 w 4544"/>
                            <a:gd name="connsiteY27" fmla="*/ 4251 h 4463"/>
                            <a:gd name="connsiteX28" fmla="*/ 1319 w 4544"/>
                            <a:gd name="connsiteY28" fmla="*/ 4398 h 4463"/>
                            <a:gd name="connsiteX29" fmla="*/ 2199 w 4544"/>
                            <a:gd name="connsiteY29" fmla="*/ 4398 h 4463"/>
                            <a:gd name="connsiteX30" fmla="*/ 2785 w 4544"/>
                            <a:gd name="connsiteY30" fmla="*/ 4251 h 4463"/>
                            <a:gd name="connsiteX31" fmla="*/ 3518 w 4544"/>
                            <a:gd name="connsiteY31" fmla="*/ 3958 h 4463"/>
                            <a:gd name="connsiteX32" fmla="*/ 3958 w 4544"/>
                            <a:gd name="connsiteY32" fmla="*/ 3665 h 4463"/>
                            <a:gd name="connsiteX33" fmla="*/ 4544 w 4544"/>
                            <a:gd name="connsiteY33" fmla="*/ 2785 h 4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44" h="4463">
                              <a:moveTo>
                                <a:pt x="4544" y="2785"/>
                              </a:moveTo>
                              <a:cubicBezTo>
                                <a:pt x="4544" y="2346"/>
                                <a:pt x="4544" y="1906"/>
                                <a:pt x="4398" y="1613"/>
                              </a:cubicBezTo>
                              <a:lnTo>
                                <a:pt x="4398" y="1613"/>
                              </a:lnTo>
                              <a:lnTo>
                                <a:pt x="4398" y="1466"/>
                              </a:lnTo>
                              <a:lnTo>
                                <a:pt x="4398" y="1613"/>
                              </a:lnTo>
                              <a:lnTo>
                                <a:pt x="4398" y="1613"/>
                              </a:lnTo>
                              <a:lnTo>
                                <a:pt x="4398" y="1466"/>
                              </a:lnTo>
                              <a:lnTo>
                                <a:pt x="4398" y="1173"/>
                              </a:lnTo>
                              <a:lnTo>
                                <a:pt x="4398" y="1466"/>
                              </a:lnTo>
                              <a:lnTo>
                                <a:pt x="4398" y="1320"/>
                              </a:lnTo>
                              <a:cubicBezTo>
                                <a:pt x="4398" y="1026"/>
                                <a:pt x="4398" y="880"/>
                                <a:pt x="4251" y="733"/>
                              </a:cubicBezTo>
                              <a:cubicBezTo>
                                <a:pt x="4105" y="587"/>
                                <a:pt x="3958" y="440"/>
                                <a:pt x="3811" y="293"/>
                              </a:cubicBezTo>
                              <a:cubicBezTo>
                                <a:pt x="3665" y="147"/>
                                <a:pt x="3518" y="147"/>
                                <a:pt x="3225" y="0"/>
                              </a:cubicBezTo>
                              <a:cubicBezTo>
                                <a:pt x="2932" y="0"/>
                                <a:pt x="2639" y="0"/>
                                <a:pt x="2346" y="0"/>
                              </a:cubicBezTo>
                              <a:lnTo>
                                <a:pt x="2199" y="0"/>
                              </a:lnTo>
                              <a:lnTo>
                                <a:pt x="1906" y="0"/>
                              </a:lnTo>
                              <a:cubicBezTo>
                                <a:pt x="1759" y="0"/>
                                <a:pt x="1759" y="0"/>
                                <a:pt x="1613" y="0"/>
                              </a:cubicBezTo>
                              <a:lnTo>
                                <a:pt x="1613" y="0"/>
                              </a:lnTo>
                              <a:cubicBezTo>
                                <a:pt x="1466" y="147"/>
                                <a:pt x="1173" y="147"/>
                                <a:pt x="1026" y="293"/>
                              </a:cubicBezTo>
                              <a:cubicBezTo>
                                <a:pt x="586" y="587"/>
                                <a:pt x="440" y="733"/>
                                <a:pt x="147" y="1173"/>
                              </a:cubicBezTo>
                              <a:cubicBezTo>
                                <a:pt x="0" y="1320"/>
                                <a:pt x="0" y="1613"/>
                                <a:pt x="0" y="1759"/>
                              </a:cubicBezTo>
                              <a:lnTo>
                                <a:pt x="0" y="1906"/>
                              </a:lnTo>
                              <a:lnTo>
                                <a:pt x="0" y="2199"/>
                              </a:lnTo>
                              <a:lnTo>
                                <a:pt x="0" y="2492"/>
                              </a:lnTo>
                              <a:cubicBezTo>
                                <a:pt x="0" y="2785"/>
                                <a:pt x="0" y="2932"/>
                                <a:pt x="0" y="3079"/>
                              </a:cubicBezTo>
                              <a:lnTo>
                                <a:pt x="0" y="3225"/>
                              </a:lnTo>
                              <a:cubicBezTo>
                                <a:pt x="0" y="3518"/>
                                <a:pt x="147" y="3665"/>
                                <a:pt x="293" y="3812"/>
                              </a:cubicBezTo>
                              <a:cubicBezTo>
                                <a:pt x="440" y="3958"/>
                                <a:pt x="586" y="4105"/>
                                <a:pt x="880" y="4251"/>
                              </a:cubicBezTo>
                              <a:lnTo>
                                <a:pt x="1319" y="4398"/>
                              </a:lnTo>
                              <a:cubicBezTo>
                                <a:pt x="1613" y="4398"/>
                                <a:pt x="1906" y="4544"/>
                                <a:pt x="2199" y="4398"/>
                              </a:cubicBezTo>
                              <a:cubicBezTo>
                                <a:pt x="2346" y="4398"/>
                                <a:pt x="2639" y="4398"/>
                                <a:pt x="2785" y="4251"/>
                              </a:cubicBezTo>
                              <a:cubicBezTo>
                                <a:pt x="3078" y="4251"/>
                                <a:pt x="3372" y="4105"/>
                                <a:pt x="3518" y="3958"/>
                              </a:cubicBezTo>
                              <a:lnTo>
                                <a:pt x="3958" y="3665"/>
                              </a:lnTo>
                              <a:cubicBezTo>
                                <a:pt x="4398" y="3372"/>
                                <a:pt x="4544" y="3079"/>
                                <a:pt x="4544" y="2785"/>
                              </a:cubicBezTo>
                              <a:close/>
                            </a:path>
                          </a:pathLst>
                        </a:custGeom>
                        <a:solidFill>
                          <a:srgbClr val="769F4F"/>
                        </a:solidFill>
                        <a:ln w="14633" cap="flat">
                          <a:noFill/>
                          <a:prstDash val="solid"/>
                          <a:miter/>
                        </a:ln>
                      </p:spPr>
                      <p:txBody>
                        <a:bodyPr rtlCol="0" anchor="ctr"/>
                        <a:lstStyle/>
                        <a:p>
                          <a:endParaRPr lang="zh-CN" altLang="en-US"/>
                        </a:p>
                      </p:txBody>
                    </p:sp>
                    <p:sp>
                      <p:nvSpPr>
                        <p:cNvPr id="948" name="任意多边形: 形状 947">
                          <a:extLst>
                            <a:ext uri="{FF2B5EF4-FFF2-40B4-BE49-F238E27FC236}">
                              <a16:creationId xmlns:a16="http://schemas.microsoft.com/office/drawing/2014/main" id="{D140309A-BF64-4FE2-85B1-FCA6B3C50594}"/>
                            </a:ext>
                          </a:extLst>
                        </p:cNvPr>
                        <p:cNvSpPr/>
                        <p:nvPr/>
                      </p:nvSpPr>
                      <p:spPr>
                        <a:xfrm>
                          <a:off x="3971105" y="3970815"/>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949" name="任意多边形: 形状 948">
                        <a:extLst>
                          <a:ext uri="{FF2B5EF4-FFF2-40B4-BE49-F238E27FC236}">
                            <a16:creationId xmlns:a16="http://schemas.microsoft.com/office/drawing/2014/main" id="{190027A4-2176-4182-9595-2824AC1B0195}"/>
                          </a:ext>
                        </a:extLst>
                      </p:cNvPr>
                      <p:cNvSpPr/>
                      <p:nvPr/>
                    </p:nvSpPr>
                    <p:spPr>
                      <a:xfrm>
                        <a:off x="3906456" y="4050709"/>
                        <a:ext cx="7036" cy="6222"/>
                      </a:xfrm>
                      <a:custGeom>
                        <a:avLst/>
                        <a:gdLst>
                          <a:gd name="connsiteX0" fmla="*/ 5424 w 7036"/>
                          <a:gd name="connsiteY0" fmla="*/ 4691 h 6222"/>
                          <a:gd name="connsiteX1" fmla="*/ 6304 w 7036"/>
                          <a:gd name="connsiteY1" fmla="*/ 3958 h 6222"/>
                          <a:gd name="connsiteX2" fmla="*/ 6743 w 7036"/>
                          <a:gd name="connsiteY2" fmla="*/ 3225 h 6222"/>
                          <a:gd name="connsiteX3" fmla="*/ 6890 w 7036"/>
                          <a:gd name="connsiteY3" fmla="*/ 2785 h 6222"/>
                          <a:gd name="connsiteX4" fmla="*/ 7037 w 7036"/>
                          <a:gd name="connsiteY4" fmla="*/ 1906 h 6222"/>
                          <a:gd name="connsiteX5" fmla="*/ 7037 w 7036"/>
                          <a:gd name="connsiteY5" fmla="*/ 1319 h 6222"/>
                          <a:gd name="connsiteX6" fmla="*/ 6743 w 7036"/>
                          <a:gd name="connsiteY6" fmla="*/ 880 h 6222"/>
                          <a:gd name="connsiteX7" fmla="*/ 6597 w 7036"/>
                          <a:gd name="connsiteY7" fmla="*/ 733 h 6222"/>
                          <a:gd name="connsiteX8" fmla="*/ 4544 w 7036"/>
                          <a:gd name="connsiteY8" fmla="*/ 0 h 6222"/>
                          <a:gd name="connsiteX9" fmla="*/ 2492 w 7036"/>
                          <a:gd name="connsiteY9" fmla="*/ 1026 h 6222"/>
                          <a:gd name="connsiteX10" fmla="*/ 2346 w 7036"/>
                          <a:gd name="connsiteY10" fmla="*/ 1173 h 6222"/>
                          <a:gd name="connsiteX11" fmla="*/ 2052 w 7036"/>
                          <a:gd name="connsiteY11" fmla="*/ 2052 h 6222"/>
                          <a:gd name="connsiteX12" fmla="*/ 1613 w 7036"/>
                          <a:gd name="connsiteY12" fmla="*/ 2346 h 6222"/>
                          <a:gd name="connsiteX13" fmla="*/ 1026 w 7036"/>
                          <a:gd name="connsiteY13" fmla="*/ 3078 h 6222"/>
                          <a:gd name="connsiteX14" fmla="*/ 440 w 7036"/>
                          <a:gd name="connsiteY14" fmla="*/ 3958 h 6222"/>
                          <a:gd name="connsiteX15" fmla="*/ 147 w 7036"/>
                          <a:gd name="connsiteY15" fmla="*/ 4398 h 6222"/>
                          <a:gd name="connsiteX16" fmla="*/ 0 w 7036"/>
                          <a:gd name="connsiteY16" fmla="*/ 4838 h 6222"/>
                          <a:gd name="connsiteX17" fmla="*/ 0 w 7036"/>
                          <a:gd name="connsiteY17" fmla="*/ 5277 h 6222"/>
                          <a:gd name="connsiteX18" fmla="*/ 293 w 7036"/>
                          <a:gd name="connsiteY18" fmla="*/ 5717 h 6222"/>
                          <a:gd name="connsiteX19" fmla="*/ 1173 w 7036"/>
                          <a:gd name="connsiteY19" fmla="*/ 6157 h 6222"/>
                          <a:gd name="connsiteX20" fmla="*/ 2492 w 7036"/>
                          <a:gd name="connsiteY20" fmla="*/ 6157 h 6222"/>
                          <a:gd name="connsiteX21" fmla="*/ 2932 w 7036"/>
                          <a:gd name="connsiteY21" fmla="*/ 6010 h 6222"/>
                          <a:gd name="connsiteX22" fmla="*/ 3372 w 7036"/>
                          <a:gd name="connsiteY22" fmla="*/ 6157 h 6222"/>
                          <a:gd name="connsiteX23" fmla="*/ 4251 w 7036"/>
                          <a:gd name="connsiteY23" fmla="*/ 6010 h 6222"/>
                          <a:gd name="connsiteX24" fmla="*/ 4838 w 7036"/>
                          <a:gd name="connsiteY24" fmla="*/ 5424 h 6222"/>
                          <a:gd name="connsiteX25" fmla="*/ 5424 w 7036"/>
                          <a:gd name="connsiteY25" fmla="*/ 4691 h 6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36" h="6222">
                            <a:moveTo>
                              <a:pt x="5424" y="4691"/>
                            </a:moveTo>
                            <a:cubicBezTo>
                              <a:pt x="5717" y="4398"/>
                              <a:pt x="6010" y="4251"/>
                              <a:pt x="6304" y="3958"/>
                            </a:cubicBezTo>
                            <a:cubicBezTo>
                              <a:pt x="6450" y="3665"/>
                              <a:pt x="6597" y="3372"/>
                              <a:pt x="6743" y="3225"/>
                            </a:cubicBezTo>
                            <a:lnTo>
                              <a:pt x="6890" y="2785"/>
                            </a:lnTo>
                            <a:cubicBezTo>
                              <a:pt x="7037" y="2492"/>
                              <a:pt x="7037" y="2199"/>
                              <a:pt x="7037" y="1906"/>
                            </a:cubicBezTo>
                            <a:cubicBezTo>
                              <a:pt x="7037" y="1759"/>
                              <a:pt x="7037" y="1613"/>
                              <a:pt x="7037" y="1319"/>
                            </a:cubicBezTo>
                            <a:cubicBezTo>
                              <a:pt x="7037" y="1173"/>
                              <a:pt x="6890" y="1026"/>
                              <a:pt x="6743" y="880"/>
                            </a:cubicBezTo>
                            <a:lnTo>
                              <a:pt x="6597" y="733"/>
                            </a:lnTo>
                            <a:cubicBezTo>
                              <a:pt x="6157" y="147"/>
                              <a:pt x="5424" y="0"/>
                              <a:pt x="4544" y="0"/>
                            </a:cubicBezTo>
                            <a:cubicBezTo>
                              <a:pt x="3811" y="0"/>
                              <a:pt x="2932" y="440"/>
                              <a:pt x="2492" y="1026"/>
                            </a:cubicBezTo>
                            <a:lnTo>
                              <a:pt x="2346" y="1173"/>
                            </a:lnTo>
                            <a:cubicBezTo>
                              <a:pt x="2199" y="1466"/>
                              <a:pt x="2052" y="1759"/>
                              <a:pt x="2052" y="2052"/>
                            </a:cubicBezTo>
                            <a:lnTo>
                              <a:pt x="1613" y="2346"/>
                            </a:lnTo>
                            <a:cubicBezTo>
                              <a:pt x="1319" y="2492"/>
                              <a:pt x="1173" y="2785"/>
                              <a:pt x="1026" y="3078"/>
                            </a:cubicBezTo>
                            <a:lnTo>
                              <a:pt x="440" y="3958"/>
                            </a:lnTo>
                            <a:lnTo>
                              <a:pt x="147" y="4398"/>
                            </a:lnTo>
                            <a:lnTo>
                              <a:pt x="0" y="4838"/>
                            </a:lnTo>
                            <a:lnTo>
                              <a:pt x="0" y="5277"/>
                            </a:lnTo>
                            <a:cubicBezTo>
                              <a:pt x="0" y="5424"/>
                              <a:pt x="147" y="5717"/>
                              <a:pt x="293" y="5717"/>
                            </a:cubicBezTo>
                            <a:cubicBezTo>
                              <a:pt x="586" y="5864"/>
                              <a:pt x="733" y="6010"/>
                              <a:pt x="1173" y="6157"/>
                            </a:cubicBezTo>
                            <a:cubicBezTo>
                              <a:pt x="1613" y="6303"/>
                              <a:pt x="2052" y="6157"/>
                              <a:pt x="2492" y="6157"/>
                            </a:cubicBezTo>
                            <a:lnTo>
                              <a:pt x="2932" y="6010"/>
                            </a:lnTo>
                            <a:cubicBezTo>
                              <a:pt x="3079" y="6010"/>
                              <a:pt x="3225" y="6157"/>
                              <a:pt x="3372" y="6157"/>
                            </a:cubicBezTo>
                            <a:cubicBezTo>
                              <a:pt x="3665" y="6157"/>
                              <a:pt x="3958" y="6157"/>
                              <a:pt x="4251" y="6010"/>
                            </a:cubicBezTo>
                            <a:cubicBezTo>
                              <a:pt x="4544" y="5864"/>
                              <a:pt x="4838" y="5717"/>
                              <a:pt x="4838" y="5424"/>
                            </a:cubicBezTo>
                            <a:lnTo>
                              <a:pt x="5424" y="4691"/>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0" name="任意多边形: 形状 949">
                        <a:extLst>
                          <a:ext uri="{FF2B5EF4-FFF2-40B4-BE49-F238E27FC236}">
                            <a16:creationId xmlns:a16="http://schemas.microsoft.com/office/drawing/2014/main" id="{D613D60C-ACA8-4E3D-B1BE-5BA0818D3237}"/>
                          </a:ext>
                        </a:extLst>
                      </p:cNvPr>
                      <p:cNvSpPr/>
                      <p:nvPr/>
                    </p:nvSpPr>
                    <p:spPr>
                      <a:xfrm>
                        <a:off x="3960522" y="4026932"/>
                        <a:ext cx="12488" cy="15231"/>
                      </a:xfrm>
                      <a:custGeom>
                        <a:avLst/>
                        <a:gdLst>
                          <a:gd name="connsiteX0" fmla="*/ 5452 w 12488"/>
                          <a:gd name="connsiteY0" fmla="*/ 14835 h 15231"/>
                          <a:gd name="connsiteX1" fmla="*/ 1201 w 12488"/>
                          <a:gd name="connsiteY1" fmla="*/ 14395 h 15231"/>
                          <a:gd name="connsiteX2" fmla="*/ 28 w 12488"/>
                          <a:gd name="connsiteY2" fmla="*/ 11317 h 15231"/>
                          <a:gd name="connsiteX3" fmla="*/ 3693 w 12488"/>
                          <a:gd name="connsiteY3" fmla="*/ 4720 h 15231"/>
                          <a:gd name="connsiteX4" fmla="*/ 9410 w 12488"/>
                          <a:gd name="connsiteY4" fmla="*/ 175 h 15231"/>
                          <a:gd name="connsiteX5" fmla="*/ 11462 w 12488"/>
                          <a:gd name="connsiteY5" fmla="*/ 762 h 15231"/>
                          <a:gd name="connsiteX6" fmla="*/ 11902 w 12488"/>
                          <a:gd name="connsiteY6" fmla="*/ 2667 h 15231"/>
                          <a:gd name="connsiteX7" fmla="*/ 11755 w 12488"/>
                          <a:gd name="connsiteY7" fmla="*/ 3107 h 15231"/>
                          <a:gd name="connsiteX8" fmla="*/ 12488 w 12488"/>
                          <a:gd name="connsiteY8" fmla="*/ 4427 h 15231"/>
                          <a:gd name="connsiteX9" fmla="*/ 9850 w 12488"/>
                          <a:gd name="connsiteY9" fmla="*/ 10584 h 15231"/>
                          <a:gd name="connsiteX10" fmla="*/ 5452 w 12488"/>
                          <a:gd name="connsiteY10" fmla="*/ 14835 h 1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88" h="15231">
                            <a:moveTo>
                              <a:pt x="5452" y="14835"/>
                            </a:moveTo>
                            <a:cubicBezTo>
                              <a:pt x="3986" y="15421"/>
                              <a:pt x="2227" y="15421"/>
                              <a:pt x="1201" y="14395"/>
                            </a:cubicBezTo>
                            <a:cubicBezTo>
                              <a:pt x="321" y="13662"/>
                              <a:pt x="-119" y="12489"/>
                              <a:pt x="28" y="11317"/>
                            </a:cubicBezTo>
                            <a:cubicBezTo>
                              <a:pt x="174" y="8824"/>
                              <a:pt x="2080" y="6479"/>
                              <a:pt x="3693" y="4720"/>
                            </a:cubicBezTo>
                            <a:cubicBezTo>
                              <a:pt x="5305" y="2961"/>
                              <a:pt x="7211" y="1055"/>
                              <a:pt x="9410" y="175"/>
                            </a:cubicBezTo>
                            <a:cubicBezTo>
                              <a:pt x="9996" y="-118"/>
                              <a:pt x="11316" y="-118"/>
                              <a:pt x="11462" y="762"/>
                            </a:cubicBezTo>
                            <a:lnTo>
                              <a:pt x="11902" y="2667"/>
                            </a:lnTo>
                            <a:cubicBezTo>
                              <a:pt x="11902" y="2814"/>
                              <a:pt x="11902" y="2961"/>
                              <a:pt x="11755" y="3107"/>
                            </a:cubicBezTo>
                            <a:cubicBezTo>
                              <a:pt x="12195" y="3401"/>
                              <a:pt x="12488" y="3840"/>
                              <a:pt x="12488" y="4427"/>
                            </a:cubicBezTo>
                            <a:cubicBezTo>
                              <a:pt x="12342" y="6626"/>
                              <a:pt x="11022" y="8824"/>
                              <a:pt x="9850" y="10584"/>
                            </a:cubicBezTo>
                            <a:cubicBezTo>
                              <a:pt x="8823" y="12343"/>
                              <a:pt x="7358" y="14248"/>
                              <a:pt x="5452" y="1483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1" name="任意多边形: 形状 950">
                        <a:extLst>
                          <a:ext uri="{FF2B5EF4-FFF2-40B4-BE49-F238E27FC236}">
                            <a16:creationId xmlns:a16="http://schemas.microsoft.com/office/drawing/2014/main" id="{7DAB5C4B-7D59-4B2F-92D5-F7E3B58EB96C}"/>
                          </a:ext>
                        </a:extLst>
                      </p:cNvPr>
                      <p:cNvSpPr/>
                      <p:nvPr/>
                    </p:nvSpPr>
                    <p:spPr>
                      <a:xfrm>
                        <a:off x="3901179" y="4137933"/>
                        <a:ext cx="4251" cy="3811"/>
                      </a:xfrm>
                      <a:custGeom>
                        <a:avLst/>
                        <a:gdLst>
                          <a:gd name="connsiteX0" fmla="*/ 4251 w 4251"/>
                          <a:gd name="connsiteY0" fmla="*/ 1466 h 3811"/>
                          <a:gd name="connsiteX1" fmla="*/ 3958 w 4251"/>
                          <a:gd name="connsiteY1" fmla="*/ 880 h 3811"/>
                          <a:gd name="connsiteX2" fmla="*/ 3811 w 4251"/>
                          <a:gd name="connsiteY2" fmla="*/ 733 h 3811"/>
                          <a:gd name="connsiteX3" fmla="*/ 3811 w 4251"/>
                          <a:gd name="connsiteY3" fmla="*/ 733 h 3811"/>
                          <a:gd name="connsiteX4" fmla="*/ 3665 w 4251"/>
                          <a:gd name="connsiteY4" fmla="*/ 440 h 3811"/>
                          <a:gd name="connsiteX5" fmla="*/ 3665 w 4251"/>
                          <a:gd name="connsiteY5" fmla="*/ 440 h 3811"/>
                          <a:gd name="connsiteX6" fmla="*/ 3372 w 4251"/>
                          <a:gd name="connsiteY6" fmla="*/ 147 h 3811"/>
                          <a:gd name="connsiteX7" fmla="*/ 2639 w 4251"/>
                          <a:gd name="connsiteY7" fmla="*/ 0 h 3811"/>
                          <a:gd name="connsiteX8" fmla="*/ 1906 w 4251"/>
                          <a:gd name="connsiteY8" fmla="*/ 147 h 3811"/>
                          <a:gd name="connsiteX9" fmla="*/ 1466 w 4251"/>
                          <a:gd name="connsiteY9" fmla="*/ 293 h 3811"/>
                          <a:gd name="connsiteX10" fmla="*/ 1319 w 4251"/>
                          <a:gd name="connsiteY10" fmla="*/ 440 h 3811"/>
                          <a:gd name="connsiteX11" fmla="*/ 1319 w 4251"/>
                          <a:gd name="connsiteY11" fmla="*/ 440 h 3811"/>
                          <a:gd name="connsiteX12" fmla="*/ 880 w 4251"/>
                          <a:gd name="connsiteY12" fmla="*/ 733 h 3811"/>
                          <a:gd name="connsiteX13" fmla="*/ 293 w 4251"/>
                          <a:gd name="connsiteY13" fmla="*/ 1319 h 3811"/>
                          <a:gd name="connsiteX14" fmla="*/ 0 w 4251"/>
                          <a:gd name="connsiteY14" fmla="*/ 1906 h 3811"/>
                          <a:gd name="connsiteX15" fmla="*/ 0 w 4251"/>
                          <a:gd name="connsiteY15" fmla="*/ 2639 h 3811"/>
                          <a:gd name="connsiteX16" fmla="*/ 293 w 4251"/>
                          <a:gd name="connsiteY16" fmla="*/ 3225 h 3811"/>
                          <a:gd name="connsiteX17" fmla="*/ 880 w 4251"/>
                          <a:gd name="connsiteY17" fmla="*/ 3665 h 3811"/>
                          <a:gd name="connsiteX18" fmla="*/ 1613 w 4251"/>
                          <a:gd name="connsiteY18" fmla="*/ 3811 h 3811"/>
                          <a:gd name="connsiteX19" fmla="*/ 2199 w 4251"/>
                          <a:gd name="connsiteY19" fmla="*/ 3811 h 3811"/>
                          <a:gd name="connsiteX20" fmla="*/ 3225 w 4251"/>
                          <a:gd name="connsiteY20" fmla="*/ 3372 h 3811"/>
                          <a:gd name="connsiteX21" fmla="*/ 3665 w 4251"/>
                          <a:gd name="connsiteY21" fmla="*/ 3079 h 3811"/>
                          <a:gd name="connsiteX22" fmla="*/ 4105 w 4251"/>
                          <a:gd name="connsiteY22" fmla="*/ 2346 h 3811"/>
                          <a:gd name="connsiteX23" fmla="*/ 4251 w 4251"/>
                          <a:gd name="connsiteY23" fmla="*/ 1466 h 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51" h="3811">
                            <a:moveTo>
                              <a:pt x="4251" y="1466"/>
                            </a:moveTo>
                            <a:cubicBezTo>
                              <a:pt x="4251" y="1173"/>
                              <a:pt x="4105" y="1026"/>
                              <a:pt x="3958" y="880"/>
                            </a:cubicBezTo>
                            <a:cubicBezTo>
                              <a:pt x="3958" y="880"/>
                              <a:pt x="3811" y="733"/>
                              <a:pt x="3811" y="733"/>
                            </a:cubicBezTo>
                            <a:lnTo>
                              <a:pt x="3811" y="733"/>
                            </a:lnTo>
                            <a:lnTo>
                              <a:pt x="3665" y="440"/>
                            </a:lnTo>
                            <a:lnTo>
                              <a:pt x="3665" y="440"/>
                            </a:lnTo>
                            <a:cubicBezTo>
                              <a:pt x="3518" y="293"/>
                              <a:pt x="3518" y="293"/>
                              <a:pt x="3372" y="147"/>
                            </a:cubicBezTo>
                            <a:cubicBezTo>
                              <a:pt x="3078" y="0"/>
                              <a:pt x="2932" y="0"/>
                              <a:pt x="2639" y="0"/>
                            </a:cubicBezTo>
                            <a:cubicBezTo>
                              <a:pt x="2199" y="0"/>
                              <a:pt x="2199" y="0"/>
                              <a:pt x="1906" y="147"/>
                            </a:cubicBezTo>
                            <a:cubicBezTo>
                              <a:pt x="1759" y="147"/>
                              <a:pt x="1613" y="293"/>
                              <a:pt x="1466" y="293"/>
                            </a:cubicBezTo>
                            <a:lnTo>
                              <a:pt x="1319" y="440"/>
                            </a:lnTo>
                            <a:lnTo>
                              <a:pt x="1319" y="440"/>
                            </a:lnTo>
                            <a:lnTo>
                              <a:pt x="880" y="733"/>
                            </a:lnTo>
                            <a:cubicBezTo>
                              <a:pt x="586" y="880"/>
                              <a:pt x="440" y="1026"/>
                              <a:pt x="293" y="1319"/>
                            </a:cubicBezTo>
                            <a:cubicBezTo>
                              <a:pt x="147" y="1466"/>
                              <a:pt x="0" y="1759"/>
                              <a:pt x="0" y="1906"/>
                            </a:cubicBezTo>
                            <a:cubicBezTo>
                              <a:pt x="0" y="2199"/>
                              <a:pt x="0" y="2346"/>
                              <a:pt x="0" y="2639"/>
                            </a:cubicBezTo>
                            <a:cubicBezTo>
                              <a:pt x="0" y="2932"/>
                              <a:pt x="147" y="3079"/>
                              <a:pt x="293" y="3225"/>
                            </a:cubicBezTo>
                            <a:cubicBezTo>
                              <a:pt x="440" y="3372"/>
                              <a:pt x="733" y="3518"/>
                              <a:pt x="880" y="3665"/>
                            </a:cubicBezTo>
                            <a:cubicBezTo>
                              <a:pt x="1173" y="3811"/>
                              <a:pt x="1319" y="3811"/>
                              <a:pt x="1613" y="3811"/>
                            </a:cubicBezTo>
                            <a:lnTo>
                              <a:pt x="2199" y="3811"/>
                            </a:lnTo>
                            <a:cubicBezTo>
                              <a:pt x="2639" y="3811"/>
                              <a:pt x="2932" y="3665"/>
                              <a:pt x="3225" y="3372"/>
                            </a:cubicBezTo>
                            <a:lnTo>
                              <a:pt x="3665" y="3079"/>
                            </a:lnTo>
                            <a:cubicBezTo>
                              <a:pt x="3958" y="2785"/>
                              <a:pt x="4105" y="2639"/>
                              <a:pt x="4105" y="2346"/>
                            </a:cubicBezTo>
                            <a:lnTo>
                              <a:pt x="4251" y="1466"/>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2" name="任意多边形: 形状 951">
                        <a:extLst>
                          <a:ext uri="{FF2B5EF4-FFF2-40B4-BE49-F238E27FC236}">
                            <a16:creationId xmlns:a16="http://schemas.microsoft.com/office/drawing/2014/main" id="{7AA831C8-FFE1-4EB3-AB5E-390CB493F603}"/>
                          </a:ext>
                        </a:extLst>
                      </p:cNvPr>
                      <p:cNvSpPr/>
                      <p:nvPr/>
                    </p:nvSpPr>
                    <p:spPr>
                      <a:xfrm>
                        <a:off x="3858921" y="4129944"/>
                        <a:ext cx="6194" cy="6252"/>
                      </a:xfrm>
                      <a:custGeom>
                        <a:avLst/>
                        <a:gdLst>
                          <a:gd name="connsiteX0" fmla="*/ 6195 w 6194"/>
                          <a:gd name="connsiteY0" fmla="*/ 4178 h 6252"/>
                          <a:gd name="connsiteX1" fmla="*/ 6195 w 6194"/>
                          <a:gd name="connsiteY1" fmla="*/ 3592 h 6252"/>
                          <a:gd name="connsiteX2" fmla="*/ 5902 w 6194"/>
                          <a:gd name="connsiteY2" fmla="*/ 2859 h 6252"/>
                          <a:gd name="connsiteX3" fmla="*/ 5462 w 6194"/>
                          <a:gd name="connsiteY3" fmla="*/ 2566 h 6252"/>
                          <a:gd name="connsiteX4" fmla="*/ 5755 w 6194"/>
                          <a:gd name="connsiteY4" fmla="*/ 1539 h 6252"/>
                          <a:gd name="connsiteX5" fmla="*/ 5755 w 6194"/>
                          <a:gd name="connsiteY5" fmla="*/ 806 h 6252"/>
                          <a:gd name="connsiteX6" fmla="*/ 5169 w 6194"/>
                          <a:gd name="connsiteY6" fmla="*/ 220 h 6252"/>
                          <a:gd name="connsiteX7" fmla="*/ 3263 w 6194"/>
                          <a:gd name="connsiteY7" fmla="*/ 220 h 6252"/>
                          <a:gd name="connsiteX8" fmla="*/ 1944 w 6194"/>
                          <a:gd name="connsiteY8" fmla="*/ 953 h 6252"/>
                          <a:gd name="connsiteX9" fmla="*/ 771 w 6194"/>
                          <a:gd name="connsiteY9" fmla="*/ 2126 h 6252"/>
                          <a:gd name="connsiteX10" fmla="*/ 331 w 6194"/>
                          <a:gd name="connsiteY10" fmla="*/ 3152 h 6252"/>
                          <a:gd name="connsiteX11" fmla="*/ 38 w 6194"/>
                          <a:gd name="connsiteY11" fmla="*/ 4325 h 6252"/>
                          <a:gd name="connsiteX12" fmla="*/ 2383 w 6194"/>
                          <a:gd name="connsiteY12" fmla="*/ 6230 h 6252"/>
                          <a:gd name="connsiteX13" fmla="*/ 2970 w 6194"/>
                          <a:gd name="connsiteY13" fmla="*/ 6230 h 6252"/>
                          <a:gd name="connsiteX14" fmla="*/ 2970 w 6194"/>
                          <a:gd name="connsiteY14" fmla="*/ 6230 h 6252"/>
                          <a:gd name="connsiteX15" fmla="*/ 3703 w 6194"/>
                          <a:gd name="connsiteY15" fmla="*/ 6084 h 6252"/>
                          <a:gd name="connsiteX16" fmla="*/ 3703 w 6194"/>
                          <a:gd name="connsiteY16" fmla="*/ 6084 h 6252"/>
                          <a:gd name="connsiteX17" fmla="*/ 3849 w 6194"/>
                          <a:gd name="connsiteY17" fmla="*/ 6084 h 6252"/>
                          <a:gd name="connsiteX18" fmla="*/ 4436 w 6194"/>
                          <a:gd name="connsiteY18" fmla="*/ 5937 h 6252"/>
                          <a:gd name="connsiteX19" fmla="*/ 5022 w 6194"/>
                          <a:gd name="connsiteY19" fmla="*/ 5644 h 6252"/>
                          <a:gd name="connsiteX20" fmla="*/ 5609 w 6194"/>
                          <a:gd name="connsiteY20" fmla="*/ 5058 h 6252"/>
                          <a:gd name="connsiteX21" fmla="*/ 5902 w 6194"/>
                          <a:gd name="connsiteY21" fmla="*/ 4618 h 6252"/>
                          <a:gd name="connsiteX22" fmla="*/ 6195 w 6194"/>
                          <a:gd name="connsiteY22" fmla="*/ 4178 h 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94" h="6252">
                            <a:moveTo>
                              <a:pt x="6195" y="4178"/>
                            </a:moveTo>
                            <a:cubicBezTo>
                              <a:pt x="6195" y="4031"/>
                              <a:pt x="6195" y="3885"/>
                              <a:pt x="6195" y="3592"/>
                            </a:cubicBezTo>
                            <a:cubicBezTo>
                              <a:pt x="6195" y="3298"/>
                              <a:pt x="6048" y="3152"/>
                              <a:pt x="5902" y="2859"/>
                            </a:cubicBezTo>
                            <a:cubicBezTo>
                              <a:pt x="5902" y="2712"/>
                              <a:pt x="5609" y="2566"/>
                              <a:pt x="5462" y="2566"/>
                            </a:cubicBezTo>
                            <a:cubicBezTo>
                              <a:pt x="5609" y="2272"/>
                              <a:pt x="5755" y="1832"/>
                              <a:pt x="5755" y="1539"/>
                            </a:cubicBezTo>
                            <a:cubicBezTo>
                              <a:pt x="5755" y="1246"/>
                              <a:pt x="5755" y="953"/>
                              <a:pt x="5755" y="806"/>
                            </a:cubicBezTo>
                            <a:cubicBezTo>
                              <a:pt x="5609" y="513"/>
                              <a:pt x="5462" y="366"/>
                              <a:pt x="5169" y="220"/>
                            </a:cubicBezTo>
                            <a:cubicBezTo>
                              <a:pt x="4582" y="-73"/>
                              <a:pt x="3849" y="-73"/>
                              <a:pt x="3263" y="220"/>
                            </a:cubicBezTo>
                            <a:cubicBezTo>
                              <a:pt x="2823" y="366"/>
                              <a:pt x="2383" y="660"/>
                              <a:pt x="1944" y="953"/>
                            </a:cubicBezTo>
                            <a:cubicBezTo>
                              <a:pt x="1504" y="1246"/>
                              <a:pt x="1064" y="1686"/>
                              <a:pt x="771" y="2126"/>
                            </a:cubicBezTo>
                            <a:cubicBezTo>
                              <a:pt x="624" y="2419"/>
                              <a:pt x="478" y="2859"/>
                              <a:pt x="331" y="3152"/>
                            </a:cubicBezTo>
                            <a:lnTo>
                              <a:pt x="38" y="4325"/>
                            </a:lnTo>
                            <a:cubicBezTo>
                              <a:pt x="-255" y="5791"/>
                              <a:pt x="1211" y="6377"/>
                              <a:pt x="2383" y="6230"/>
                            </a:cubicBezTo>
                            <a:cubicBezTo>
                              <a:pt x="2530" y="6230"/>
                              <a:pt x="2677" y="6230"/>
                              <a:pt x="2970" y="6230"/>
                            </a:cubicBezTo>
                            <a:lnTo>
                              <a:pt x="2970" y="6230"/>
                            </a:lnTo>
                            <a:cubicBezTo>
                              <a:pt x="3263" y="6230"/>
                              <a:pt x="3410" y="6230"/>
                              <a:pt x="3703" y="6084"/>
                            </a:cubicBezTo>
                            <a:lnTo>
                              <a:pt x="3703" y="6084"/>
                            </a:lnTo>
                            <a:lnTo>
                              <a:pt x="3849" y="6084"/>
                            </a:lnTo>
                            <a:lnTo>
                              <a:pt x="4436" y="5937"/>
                            </a:lnTo>
                            <a:lnTo>
                              <a:pt x="5022" y="5644"/>
                            </a:lnTo>
                            <a:cubicBezTo>
                              <a:pt x="5315" y="5497"/>
                              <a:pt x="5462" y="5204"/>
                              <a:pt x="5609" y="5058"/>
                            </a:cubicBezTo>
                            <a:cubicBezTo>
                              <a:pt x="5755" y="4911"/>
                              <a:pt x="5902" y="4764"/>
                              <a:pt x="5902" y="4618"/>
                            </a:cubicBezTo>
                            <a:cubicBezTo>
                              <a:pt x="6195" y="4618"/>
                              <a:pt x="6195" y="4325"/>
                              <a:pt x="6195" y="4178"/>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3" name="任意多边形: 形状 952">
                        <a:extLst>
                          <a:ext uri="{FF2B5EF4-FFF2-40B4-BE49-F238E27FC236}">
                            <a16:creationId xmlns:a16="http://schemas.microsoft.com/office/drawing/2014/main" id="{77142826-BA2D-4304-870C-5964C3D73A89}"/>
                          </a:ext>
                        </a:extLst>
                      </p:cNvPr>
                      <p:cNvSpPr/>
                      <p:nvPr/>
                    </p:nvSpPr>
                    <p:spPr>
                      <a:xfrm>
                        <a:off x="3887498" y="4120950"/>
                        <a:ext cx="2862" cy="2105"/>
                      </a:xfrm>
                      <a:custGeom>
                        <a:avLst/>
                        <a:gdLst>
                          <a:gd name="connsiteX0" fmla="*/ 2393 w 2862"/>
                          <a:gd name="connsiteY0" fmla="*/ 125 h 2105"/>
                          <a:gd name="connsiteX1" fmla="*/ 487 w 2862"/>
                          <a:gd name="connsiteY1" fmla="*/ 2031 h 2105"/>
                          <a:gd name="connsiteX2" fmla="*/ 2393 w 2862"/>
                          <a:gd name="connsiteY2" fmla="*/ 125 h 2105"/>
                        </a:gdLst>
                        <a:ahLst/>
                        <a:cxnLst>
                          <a:cxn ang="0">
                            <a:pos x="connsiteX0" y="connsiteY0"/>
                          </a:cxn>
                          <a:cxn ang="0">
                            <a:pos x="connsiteX1" y="connsiteY1"/>
                          </a:cxn>
                          <a:cxn ang="0">
                            <a:pos x="connsiteX2" y="connsiteY2"/>
                          </a:cxn>
                        </a:cxnLst>
                        <a:rect l="l" t="t" r="r" b="b"/>
                        <a:pathLst>
                          <a:path w="2862" h="2105">
                            <a:moveTo>
                              <a:pt x="2393" y="125"/>
                            </a:moveTo>
                            <a:cubicBezTo>
                              <a:pt x="1220" y="-461"/>
                              <a:pt x="-979" y="1151"/>
                              <a:pt x="487" y="2031"/>
                            </a:cubicBezTo>
                            <a:cubicBezTo>
                              <a:pt x="1513" y="2471"/>
                              <a:pt x="3859" y="858"/>
                              <a:pt x="2393" y="12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4" name="任意多边形: 形状 953">
                        <a:extLst>
                          <a:ext uri="{FF2B5EF4-FFF2-40B4-BE49-F238E27FC236}">
                            <a16:creationId xmlns:a16="http://schemas.microsoft.com/office/drawing/2014/main" id="{18C97794-15EF-4C74-8E17-E580EC892C3A}"/>
                          </a:ext>
                        </a:extLst>
                      </p:cNvPr>
                      <p:cNvSpPr/>
                      <p:nvPr/>
                    </p:nvSpPr>
                    <p:spPr>
                      <a:xfrm>
                        <a:off x="3834874" y="4249039"/>
                        <a:ext cx="12834" cy="21174"/>
                      </a:xfrm>
                      <a:custGeom>
                        <a:avLst/>
                        <a:gdLst>
                          <a:gd name="connsiteX0" fmla="*/ 12504 w 12834"/>
                          <a:gd name="connsiteY0" fmla="*/ 3972 h 21174"/>
                          <a:gd name="connsiteX1" fmla="*/ 12358 w 12834"/>
                          <a:gd name="connsiteY1" fmla="*/ 893 h 21174"/>
                          <a:gd name="connsiteX2" fmla="*/ 11185 w 12834"/>
                          <a:gd name="connsiteY2" fmla="*/ 13 h 21174"/>
                          <a:gd name="connsiteX3" fmla="*/ 1803 w 12834"/>
                          <a:gd name="connsiteY3" fmla="*/ 8223 h 21174"/>
                          <a:gd name="connsiteX4" fmla="*/ 777 w 12834"/>
                          <a:gd name="connsiteY4" fmla="*/ 20390 h 21174"/>
                          <a:gd name="connsiteX5" fmla="*/ 2976 w 12834"/>
                          <a:gd name="connsiteY5" fmla="*/ 21123 h 21174"/>
                          <a:gd name="connsiteX6" fmla="*/ 11185 w 12834"/>
                          <a:gd name="connsiteY6" fmla="*/ 13354 h 21174"/>
                          <a:gd name="connsiteX7" fmla="*/ 12504 w 12834"/>
                          <a:gd name="connsiteY7" fmla="*/ 3972 h 2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4" h="21174">
                            <a:moveTo>
                              <a:pt x="12504" y="3972"/>
                            </a:moveTo>
                            <a:cubicBezTo>
                              <a:pt x="12651" y="2945"/>
                              <a:pt x="12504" y="1919"/>
                              <a:pt x="12358" y="893"/>
                            </a:cubicBezTo>
                            <a:cubicBezTo>
                              <a:pt x="12211" y="307"/>
                              <a:pt x="11771" y="13"/>
                              <a:pt x="11185" y="13"/>
                            </a:cubicBezTo>
                            <a:cubicBezTo>
                              <a:pt x="6787" y="-280"/>
                              <a:pt x="3416" y="4265"/>
                              <a:pt x="1803" y="8223"/>
                            </a:cubicBezTo>
                            <a:cubicBezTo>
                              <a:pt x="337" y="11888"/>
                              <a:pt x="-836" y="16872"/>
                              <a:pt x="777" y="20390"/>
                            </a:cubicBezTo>
                            <a:cubicBezTo>
                              <a:pt x="1070" y="21123"/>
                              <a:pt x="2243" y="21270"/>
                              <a:pt x="2976" y="21123"/>
                            </a:cubicBezTo>
                            <a:cubicBezTo>
                              <a:pt x="6934" y="20683"/>
                              <a:pt x="9719" y="17165"/>
                              <a:pt x="11185" y="13354"/>
                            </a:cubicBezTo>
                            <a:cubicBezTo>
                              <a:pt x="12358" y="10861"/>
                              <a:pt x="13384" y="7050"/>
                              <a:pt x="12504" y="397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5" name="任意多边形: 形状 954">
                        <a:extLst>
                          <a:ext uri="{FF2B5EF4-FFF2-40B4-BE49-F238E27FC236}">
                            <a16:creationId xmlns:a16="http://schemas.microsoft.com/office/drawing/2014/main" id="{F192EE0B-36B7-482E-9BD1-204093E31355}"/>
                          </a:ext>
                        </a:extLst>
                      </p:cNvPr>
                      <p:cNvSpPr/>
                      <p:nvPr/>
                    </p:nvSpPr>
                    <p:spPr>
                      <a:xfrm>
                        <a:off x="3794539" y="4284235"/>
                        <a:ext cx="3062" cy="3518"/>
                      </a:xfrm>
                      <a:custGeom>
                        <a:avLst/>
                        <a:gdLst>
                          <a:gd name="connsiteX0" fmla="*/ 2997 w 3062"/>
                          <a:gd name="connsiteY0" fmla="*/ 1319 h 3518"/>
                          <a:gd name="connsiteX1" fmla="*/ 2997 w 3062"/>
                          <a:gd name="connsiteY1" fmla="*/ 880 h 3518"/>
                          <a:gd name="connsiteX2" fmla="*/ 2850 w 3062"/>
                          <a:gd name="connsiteY2" fmla="*/ 440 h 3518"/>
                          <a:gd name="connsiteX3" fmla="*/ 2557 w 3062"/>
                          <a:gd name="connsiteY3" fmla="*/ 147 h 3518"/>
                          <a:gd name="connsiteX4" fmla="*/ 2117 w 3062"/>
                          <a:gd name="connsiteY4" fmla="*/ 0 h 3518"/>
                          <a:gd name="connsiteX5" fmla="*/ 1824 w 3062"/>
                          <a:gd name="connsiteY5" fmla="*/ 0 h 3518"/>
                          <a:gd name="connsiteX6" fmla="*/ 1091 w 3062"/>
                          <a:gd name="connsiteY6" fmla="*/ 293 h 3518"/>
                          <a:gd name="connsiteX7" fmla="*/ 798 w 3062"/>
                          <a:gd name="connsiteY7" fmla="*/ 587 h 3518"/>
                          <a:gd name="connsiteX8" fmla="*/ 358 w 3062"/>
                          <a:gd name="connsiteY8" fmla="*/ 1173 h 3518"/>
                          <a:gd name="connsiteX9" fmla="*/ 65 w 3062"/>
                          <a:gd name="connsiteY9" fmla="*/ 2199 h 3518"/>
                          <a:gd name="connsiteX10" fmla="*/ 65 w 3062"/>
                          <a:gd name="connsiteY10" fmla="*/ 2639 h 3518"/>
                          <a:gd name="connsiteX11" fmla="*/ 212 w 3062"/>
                          <a:gd name="connsiteY11" fmla="*/ 3079 h 3518"/>
                          <a:gd name="connsiteX12" fmla="*/ 505 w 3062"/>
                          <a:gd name="connsiteY12" fmla="*/ 3372 h 3518"/>
                          <a:gd name="connsiteX13" fmla="*/ 945 w 3062"/>
                          <a:gd name="connsiteY13" fmla="*/ 3518 h 3518"/>
                          <a:gd name="connsiteX14" fmla="*/ 1238 w 3062"/>
                          <a:gd name="connsiteY14" fmla="*/ 3518 h 3518"/>
                          <a:gd name="connsiteX15" fmla="*/ 1971 w 3062"/>
                          <a:gd name="connsiteY15" fmla="*/ 3225 h 3518"/>
                          <a:gd name="connsiteX16" fmla="*/ 2264 w 3062"/>
                          <a:gd name="connsiteY16" fmla="*/ 2932 h 3518"/>
                          <a:gd name="connsiteX17" fmla="*/ 2704 w 3062"/>
                          <a:gd name="connsiteY17" fmla="*/ 2346 h 3518"/>
                          <a:gd name="connsiteX18" fmla="*/ 2997 w 3062"/>
                          <a:gd name="connsiteY18" fmla="*/ 1319 h 3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62" h="3518">
                            <a:moveTo>
                              <a:pt x="2997" y="1319"/>
                            </a:moveTo>
                            <a:cubicBezTo>
                              <a:pt x="2997" y="1173"/>
                              <a:pt x="3144" y="1026"/>
                              <a:pt x="2997" y="880"/>
                            </a:cubicBezTo>
                            <a:cubicBezTo>
                              <a:pt x="2997" y="733"/>
                              <a:pt x="2997" y="587"/>
                              <a:pt x="2850" y="440"/>
                            </a:cubicBezTo>
                            <a:cubicBezTo>
                              <a:pt x="2704" y="293"/>
                              <a:pt x="2704" y="293"/>
                              <a:pt x="2557" y="147"/>
                            </a:cubicBezTo>
                            <a:cubicBezTo>
                              <a:pt x="2411" y="0"/>
                              <a:pt x="2264" y="0"/>
                              <a:pt x="2117" y="0"/>
                            </a:cubicBezTo>
                            <a:lnTo>
                              <a:pt x="1824" y="0"/>
                            </a:lnTo>
                            <a:cubicBezTo>
                              <a:pt x="1531" y="0"/>
                              <a:pt x="1385" y="147"/>
                              <a:pt x="1091" y="293"/>
                            </a:cubicBezTo>
                            <a:lnTo>
                              <a:pt x="798" y="587"/>
                            </a:lnTo>
                            <a:cubicBezTo>
                              <a:pt x="652" y="733"/>
                              <a:pt x="505" y="880"/>
                              <a:pt x="358" y="1173"/>
                            </a:cubicBezTo>
                            <a:lnTo>
                              <a:pt x="65" y="2199"/>
                            </a:lnTo>
                            <a:cubicBezTo>
                              <a:pt x="65" y="2346"/>
                              <a:pt x="-81" y="2492"/>
                              <a:pt x="65" y="2639"/>
                            </a:cubicBezTo>
                            <a:cubicBezTo>
                              <a:pt x="65" y="2785"/>
                              <a:pt x="65" y="2932"/>
                              <a:pt x="212" y="3079"/>
                            </a:cubicBezTo>
                            <a:cubicBezTo>
                              <a:pt x="358" y="3225"/>
                              <a:pt x="358" y="3372"/>
                              <a:pt x="505" y="3372"/>
                            </a:cubicBezTo>
                            <a:cubicBezTo>
                              <a:pt x="652" y="3518"/>
                              <a:pt x="798" y="3518"/>
                              <a:pt x="945" y="3518"/>
                            </a:cubicBezTo>
                            <a:lnTo>
                              <a:pt x="1238" y="3518"/>
                            </a:lnTo>
                            <a:cubicBezTo>
                              <a:pt x="1531" y="3518"/>
                              <a:pt x="1678" y="3372"/>
                              <a:pt x="1971" y="3225"/>
                            </a:cubicBezTo>
                            <a:lnTo>
                              <a:pt x="2264" y="2932"/>
                            </a:lnTo>
                            <a:cubicBezTo>
                              <a:pt x="2411" y="2785"/>
                              <a:pt x="2557" y="2639"/>
                              <a:pt x="2704" y="2346"/>
                            </a:cubicBezTo>
                            <a:lnTo>
                              <a:pt x="2997" y="1319"/>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56" name="任意多边形: 形状 955">
                        <a:extLst>
                          <a:ext uri="{FF2B5EF4-FFF2-40B4-BE49-F238E27FC236}">
                            <a16:creationId xmlns:a16="http://schemas.microsoft.com/office/drawing/2014/main" id="{0CFD65A0-9850-4A64-89A5-435B0BDCB576}"/>
                          </a:ext>
                        </a:extLst>
                      </p:cNvPr>
                      <p:cNvSpPr/>
                      <p:nvPr/>
                    </p:nvSpPr>
                    <p:spPr>
                      <a:xfrm>
                        <a:off x="3821865" y="4253536"/>
                        <a:ext cx="2942" cy="2435"/>
                      </a:xfrm>
                      <a:custGeom>
                        <a:avLst/>
                        <a:gdLst>
                          <a:gd name="connsiteX0" fmla="*/ 2351 w 2942"/>
                          <a:gd name="connsiteY0" fmla="*/ 61 h 2435"/>
                          <a:gd name="connsiteX1" fmla="*/ 592 w 2942"/>
                          <a:gd name="connsiteY1" fmla="*/ 2407 h 2435"/>
                          <a:gd name="connsiteX2" fmla="*/ 2351 w 2942"/>
                          <a:gd name="connsiteY2" fmla="*/ 61 h 2435"/>
                        </a:gdLst>
                        <a:ahLst/>
                        <a:cxnLst>
                          <a:cxn ang="0">
                            <a:pos x="connsiteX0" y="connsiteY0"/>
                          </a:cxn>
                          <a:cxn ang="0">
                            <a:pos x="connsiteX1" y="connsiteY1"/>
                          </a:cxn>
                          <a:cxn ang="0">
                            <a:pos x="connsiteX2" y="connsiteY2"/>
                          </a:cxn>
                        </a:cxnLst>
                        <a:rect l="l" t="t" r="r" b="b"/>
                        <a:pathLst>
                          <a:path w="2942" h="2435">
                            <a:moveTo>
                              <a:pt x="2351" y="61"/>
                            </a:moveTo>
                            <a:cubicBezTo>
                              <a:pt x="1032" y="-379"/>
                              <a:pt x="-1021" y="1674"/>
                              <a:pt x="592" y="2407"/>
                            </a:cubicBezTo>
                            <a:cubicBezTo>
                              <a:pt x="1911" y="2700"/>
                              <a:pt x="3964" y="647"/>
                              <a:pt x="2351" y="61"/>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957" name="图形 2">
                        <a:extLst>
                          <a:ext uri="{FF2B5EF4-FFF2-40B4-BE49-F238E27FC236}">
                            <a16:creationId xmlns:a16="http://schemas.microsoft.com/office/drawing/2014/main" id="{D7601266-CC29-4371-85E5-E684875AB272}"/>
                          </a:ext>
                        </a:extLst>
                      </p:cNvPr>
                      <p:cNvGrpSpPr/>
                      <p:nvPr/>
                    </p:nvGrpSpPr>
                    <p:grpSpPr>
                      <a:xfrm>
                        <a:off x="3817107" y="4337303"/>
                        <a:ext cx="11974" cy="20777"/>
                        <a:chOff x="3817107" y="4337303"/>
                        <a:chExt cx="11974" cy="20777"/>
                      </a:xfrm>
                      <a:solidFill>
                        <a:srgbClr val="769F4F"/>
                      </a:solidFill>
                    </p:grpSpPr>
                    <p:sp>
                      <p:nvSpPr>
                        <p:cNvPr id="958" name="任意多边形: 形状 957">
                          <a:extLst>
                            <a:ext uri="{FF2B5EF4-FFF2-40B4-BE49-F238E27FC236}">
                              <a16:creationId xmlns:a16="http://schemas.microsoft.com/office/drawing/2014/main" id="{87BF7725-5F4A-4CEF-B03D-77990DBAE4D6}"/>
                            </a:ext>
                          </a:extLst>
                        </p:cNvPr>
                        <p:cNvSpPr/>
                        <p:nvPr/>
                      </p:nvSpPr>
                      <p:spPr>
                        <a:xfrm>
                          <a:off x="3821431" y="4353868"/>
                          <a:ext cx="146" cy="14659"/>
                        </a:xfrm>
                        <a:custGeom>
                          <a:avLst/>
                          <a:gdLst>
                            <a:gd name="connsiteX0" fmla="*/ 147 w 146"/>
                            <a:gd name="connsiteY0" fmla="*/ 0 h 14659"/>
                            <a:gd name="connsiteX1" fmla="*/ 147 w 146"/>
                            <a:gd name="connsiteY1" fmla="*/ 0 h 14659"/>
                            <a:gd name="connsiteX2" fmla="*/ 147 w 146"/>
                            <a:gd name="connsiteY2" fmla="*/ 0 h 14659"/>
                            <a:gd name="connsiteX3" fmla="*/ 0 w 146"/>
                            <a:gd name="connsiteY3" fmla="*/ 0 h 14659"/>
                            <a:gd name="connsiteX4" fmla="*/ 0 w 146"/>
                            <a:gd name="connsiteY4" fmla="*/ 0 h 14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 h="14659">
                              <a:moveTo>
                                <a:pt x="147" y="0"/>
                              </a:moveTo>
                              <a:lnTo>
                                <a:pt x="147" y="0"/>
                              </a:lnTo>
                              <a:lnTo>
                                <a:pt x="147" y="0"/>
                              </a:ln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959" name="任意多边形: 形状 958">
                          <a:extLst>
                            <a:ext uri="{FF2B5EF4-FFF2-40B4-BE49-F238E27FC236}">
                              <a16:creationId xmlns:a16="http://schemas.microsoft.com/office/drawing/2014/main" id="{7A6F1066-1136-4615-92CE-B34B49E5F78D}"/>
                            </a:ext>
                          </a:extLst>
                        </p:cNvPr>
                        <p:cNvSpPr/>
                        <p:nvPr/>
                      </p:nvSpPr>
                      <p:spPr>
                        <a:xfrm>
                          <a:off x="3817107" y="4337303"/>
                          <a:ext cx="11974" cy="20777"/>
                        </a:xfrm>
                        <a:custGeom>
                          <a:avLst/>
                          <a:gdLst>
                            <a:gd name="connsiteX0" fmla="*/ 10628 w 11974"/>
                            <a:gd name="connsiteY0" fmla="*/ 14953 h 20777"/>
                            <a:gd name="connsiteX1" fmla="*/ 4764 w 11974"/>
                            <a:gd name="connsiteY1" fmla="*/ 20670 h 20777"/>
                            <a:gd name="connsiteX2" fmla="*/ 1393 w 11974"/>
                            <a:gd name="connsiteY2" fmla="*/ 19644 h 20777"/>
                            <a:gd name="connsiteX3" fmla="*/ 220 w 11974"/>
                            <a:gd name="connsiteY3" fmla="*/ 16858 h 20777"/>
                            <a:gd name="connsiteX4" fmla="*/ 220 w 11974"/>
                            <a:gd name="connsiteY4" fmla="*/ 11727 h 20777"/>
                            <a:gd name="connsiteX5" fmla="*/ 1539 w 11974"/>
                            <a:gd name="connsiteY5" fmla="*/ 6743 h 20777"/>
                            <a:gd name="connsiteX6" fmla="*/ 4178 w 11974"/>
                            <a:gd name="connsiteY6" fmla="*/ 2052 h 20777"/>
                            <a:gd name="connsiteX7" fmla="*/ 7110 w 11974"/>
                            <a:gd name="connsiteY7" fmla="*/ 440 h 20777"/>
                            <a:gd name="connsiteX8" fmla="*/ 8722 w 11974"/>
                            <a:gd name="connsiteY8" fmla="*/ 0 h 20777"/>
                            <a:gd name="connsiteX9" fmla="*/ 10335 w 11974"/>
                            <a:gd name="connsiteY9" fmla="*/ 733 h 20777"/>
                            <a:gd name="connsiteX10" fmla="*/ 11947 w 11974"/>
                            <a:gd name="connsiteY10" fmla="*/ 7770 h 20777"/>
                            <a:gd name="connsiteX11" fmla="*/ 10628 w 11974"/>
                            <a:gd name="connsiteY11" fmla="*/ 14953 h 2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74" h="20777">
                              <a:moveTo>
                                <a:pt x="10628" y="14953"/>
                              </a:moveTo>
                              <a:cubicBezTo>
                                <a:pt x="9455" y="17591"/>
                                <a:pt x="7403" y="20083"/>
                                <a:pt x="4764" y="20670"/>
                              </a:cubicBezTo>
                              <a:cubicBezTo>
                                <a:pt x="3592" y="20963"/>
                                <a:pt x="2272" y="20670"/>
                                <a:pt x="1393" y="19644"/>
                              </a:cubicBezTo>
                              <a:cubicBezTo>
                                <a:pt x="806" y="18911"/>
                                <a:pt x="366" y="17884"/>
                                <a:pt x="220" y="16858"/>
                              </a:cubicBezTo>
                              <a:cubicBezTo>
                                <a:pt x="-73" y="15099"/>
                                <a:pt x="-73" y="13487"/>
                                <a:pt x="220" y="11727"/>
                              </a:cubicBezTo>
                              <a:cubicBezTo>
                                <a:pt x="513" y="9968"/>
                                <a:pt x="953" y="8356"/>
                                <a:pt x="1539" y="6743"/>
                              </a:cubicBezTo>
                              <a:cubicBezTo>
                                <a:pt x="2126" y="5131"/>
                                <a:pt x="3005" y="3372"/>
                                <a:pt x="4178" y="2052"/>
                              </a:cubicBezTo>
                              <a:cubicBezTo>
                                <a:pt x="5058" y="1173"/>
                                <a:pt x="6084" y="586"/>
                                <a:pt x="7110" y="440"/>
                              </a:cubicBezTo>
                              <a:cubicBezTo>
                                <a:pt x="7550" y="147"/>
                                <a:pt x="8136" y="0"/>
                                <a:pt x="8722" y="0"/>
                              </a:cubicBezTo>
                              <a:cubicBezTo>
                                <a:pt x="9162" y="0"/>
                                <a:pt x="10042" y="293"/>
                                <a:pt x="10335" y="733"/>
                              </a:cubicBezTo>
                              <a:cubicBezTo>
                                <a:pt x="11508" y="2785"/>
                                <a:pt x="11947" y="5277"/>
                                <a:pt x="11947" y="7770"/>
                              </a:cubicBezTo>
                              <a:cubicBezTo>
                                <a:pt x="12094" y="10262"/>
                                <a:pt x="11654" y="12754"/>
                                <a:pt x="10628" y="14953"/>
                              </a:cubicBezTo>
                              <a:close/>
                            </a:path>
                          </a:pathLst>
                        </a:custGeom>
                        <a:solidFill>
                          <a:srgbClr val="769F4F"/>
                        </a:solidFill>
                        <a:ln w="14633" cap="flat">
                          <a:noFill/>
                          <a:prstDash val="solid"/>
                          <a:miter/>
                        </a:ln>
                      </p:spPr>
                      <p:txBody>
                        <a:bodyPr rtlCol="0" anchor="ctr"/>
                        <a:lstStyle/>
                        <a:p>
                          <a:endParaRPr lang="zh-CN" altLang="en-US"/>
                        </a:p>
                      </p:txBody>
                    </p:sp>
                    <p:sp>
                      <p:nvSpPr>
                        <p:cNvPr id="960" name="任意多边形: 形状 959">
                          <a:extLst>
                            <a:ext uri="{FF2B5EF4-FFF2-40B4-BE49-F238E27FC236}">
                              <a16:creationId xmlns:a16="http://schemas.microsoft.com/office/drawing/2014/main" id="{DF85AA7B-E52F-4137-915F-D20D06F45B07}"/>
                            </a:ext>
                          </a:extLst>
                        </p:cNvPr>
                        <p:cNvSpPr/>
                        <p:nvPr/>
                      </p:nvSpPr>
                      <p:spPr>
                        <a:xfrm>
                          <a:off x="3821431" y="4353868"/>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961" name="任意多边形: 形状 960">
                        <a:extLst>
                          <a:ext uri="{FF2B5EF4-FFF2-40B4-BE49-F238E27FC236}">
                            <a16:creationId xmlns:a16="http://schemas.microsoft.com/office/drawing/2014/main" id="{087AEA2B-B562-4105-BA96-6302BE43CB45}"/>
                          </a:ext>
                        </a:extLst>
                      </p:cNvPr>
                      <p:cNvSpPr/>
                      <p:nvPr/>
                    </p:nvSpPr>
                    <p:spPr>
                      <a:xfrm>
                        <a:off x="3792295" y="4406935"/>
                        <a:ext cx="4177" cy="3371"/>
                      </a:xfrm>
                      <a:custGeom>
                        <a:avLst/>
                        <a:gdLst>
                          <a:gd name="connsiteX0" fmla="*/ 4068 w 4177"/>
                          <a:gd name="connsiteY0" fmla="*/ 880 h 3371"/>
                          <a:gd name="connsiteX1" fmla="*/ 3921 w 4177"/>
                          <a:gd name="connsiteY1" fmla="*/ 586 h 3371"/>
                          <a:gd name="connsiteX2" fmla="*/ 3188 w 4177"/>
                          <a:gd name="connsiteY2" fmla="*/ 147 h 3371"/>
                          <a:gd name="connsiteX3" fmla="*/ 2749 w 4177"/>
                          <a:gd name="connsiteY3" fmla="*/ 0 h 3371"/>
                          <a:gd name="connsiteX4" fmla="*/ 2016 w 4177"/>
                          <a:gd name="connsiteY4" fmla="*/ 0 h 3371"/>
                          <a:gd name="connsiteX5" fmla="*/ 1283 w 4177"/>
                          <a:gd name="connsiteY5" fmla="*/ 147 h 3371"/>
                          <a:gd name="connsiteX6" fmla="*/ 696 w 4177"/>
                          <a:gd name="connsiteY6" fmla="*/ 586 h 3371"/>
                          <a:gd name="connsiteX7" fmla="*/ 257 w 4177"/>
                          <a:gd name="connsiteY7" fmla="*/ 1173 h 3371"/>
                          <a:gd name="connsiteX8" fmla="*/ 110 w 4177"/>
                          <a:gd name="connsiteY8" fmla="*/ 1613 h 3371"/>
                          <a:gd name="connsiteX9" fmla="*/ 110 w 4177"/>
                          <a:gd name="connsiteY9" fmla="*/ 2492 h 3371"/>
                          <a:gd name="connsiteX10" fmla="*/ 257 w 4177"/>
                          <a:gd name="connsiteY10" fmla="*/ 2785 h 3371"/>
                          <a:gd name="connsiteX11" fmla="*/ 990 w 4177"/>
                          <a:gd name="connsiteY11" fmla="*/ 3225 h 3371"/>
                          <a:gd name="connsiteX12" fmla="*/ 1429 w 4177"/>
                          <a:gd name="connsiteY12" fmla="*/ 3372 h 3371"/>
                          <a:gd name="connsiteX13" fmla="*/ 2162 w 4177"/>
                          <a:gd name="connsiteY13" fmla="*/ 3372 h 3371"/>
                          <a:gd name="connsiteX14" fmla="*/ 2895 w 4177"/>
                          <a:gd name="connsiteY14" fmla="*/ 3225 h 3371"/>
                          <a:gd name="connsiteX15" fmla="*/ 3482 w 4177"/>
                          <a:gd name="connsiteY15" fmla="*/ 2785 h 3371"/>
                          <a:gd name="connsiteX16" fmla="*/ 3921 w 4177"/>
                          <a:gd name="connsiteY16" fmla="*/ 2199 h 3371"/>
                          <a:gd name="connsiteX17" fmla="*/ 4068 w 4177"/>
                          <a:gd name="connsiteY17" fmla="*/ 1759 h 3371"/>
                          <a:gd name="connsiteX18" fmla="*/ 4068 w 4177"/>
                          <a:gd name="connsiteY18" fmla="*/ 880 h 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7" h="3371">
                            <a:moveTo>
                              <a:pt x="4068" y="880"/>
                            </a:moveTo>
                            <a:lnTo>
                              <a:pt x="3921" y="586"/>
                            </a:lnTo>
                            <a:cubicBezTo>
                              <a:pt x="3775" y="440"/>
                              <a:pt x="3482" y="293"/>
                              <a:pt x="3188" y="147"/>
                            </a:cubicBezTo>
                            <a:lnTo>
                              <a:pt x="2749" y="0"/>
                            </a:lnTo>
                            <a:cubicBezTo>
                              <a:pt x="2455" y="0"/>
                              <a:pt x="2309" y="0"/>
                              <a:pt x="2016" y="0"/>
                            </a:cubicBezTo>
                            <a:cubicBezTo>
                              <a:pt x="1722" y="0"/>
                              <a:pt x="1576" y="147"/>
                              <a:pt x="1283" y="147"/>
                            </a:cubicBezTo>
                            <a:cubicBezTo>
                              <a:pt x="990" y="293"/>
                              <a:pt x="843" y="440"/>
                              <a:pt x="696" y="586"/>
                            </a:cubicBezTo>
                            <a:cubicBezTo>
                              <a:pt x="550" y="733"/>
                              <a:pt x="403" y="880"/>
                              <a:pt x="257" y="1173"/>
                            </a:cubicBezTo>
                            <a:lnTo>
                              <a:pt x="110" y="1613"/>
                            </a:lnTo>
                            <a:cubicBezTo>
                              <a:pt x="-37" y="1906"/>
                              <a:pt x="-37" y="2199"/>
                              <a:pt x="110" y="2492"/>
                            </a:cubicBezTo>
                            <a:lnTo>
                              <a:pt x="257" y="2785"/>
                            </a:lnTo>
                            <a:cubicBezTo>
                              <a:pt x="403" y="2932"/>
                              <a:pt x="696" y="3078"/>
                              <a:pt x="990" y="3225"/>
                            </a:cubicBezTo>
                            <a:lnTo>
                              <a:pt x="1429" y="3372"/>
                            </a:lnTo>
                            <a:cubicBezTo>
                              <a:pt x="1722" y="3372"/>
                              <a:pt x="1869" y="3372"/>
                              <a:pt x="2162" y="3372"/>
                            </a:cubicBezTo>
                            <a:cubicBezTo>
                              <a:pt x="2455" y="3372"/>
                              <a:pt x="2602" y="3225"/>
                              <a:pt x="2895" y="3225"/>
                            </a:cubicBezTo>
                            <a:cubicBezTo>
                              <a:pt x="3188" y="3078"/>
                              <a:pt x="3335" y="2932"/>
                              <a:pt x="3482" y="2785"/>
                            </a:cubicBezTo>
                            <a:cubicBezTo>
                              <a:pt x="3628" y="2639"/>
                              <a:pt x="3775" y="2492"/>
                              <a:pt x="3921" y="2199"/>
                            </a:cubicBezTo>
                            <a:lnTo>
                              <a:pt x="4068" y="1759"/>
                            </a:lnTo>
                            <a:cubicBezTo>
                              <a:pt x="4215" y="1466"/>
                              <a:pt x="4215" y="1173"/>
                              <a:pt x="4068" y="88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62" name="任意多边形: 形状 961">
                        <a:extLst>
                          <a:ext uri="{FF2B5EF4-FFF2-40B4-BE49-F238E27FC236}">
                            <a16:creationId xmlns:a16="http://schemas.microsoft.com/office/drawing/2014/main" id="{23A77614-3AB2-4C5B-8F6D-2D72767F11BE}"/>
                          </a:ext>
                        </a:extLst>
                      </p:cNvPr>
                      <p:cNvSpPr/>
                      <p:nvPr/>
                    </p:nvSpPr>
                    <p:spPr>
                      <a:xfrm>
                        <a:off x="3768657" y="4433616"/>
                        <a:ext cx="3371" cy="3811"/>
                      </a:xfrm>
                      <a:custGeom>
                        <a:avLst/>
                        <a:gdLst>
                          <a:gd name="connsiteX0" fmla="*/ 3372 w 3371"/>
                          <a:gd name="connsiteY0" fmla="*/ 1613 h 3811"/>
                          <a:gd name="connsiteX1" fmla="*/ 3372 w 3371"/>
                          <a:gd name="connsiteY1" fmla="*/ 1173 h 3811"/>
                          <a:gd name="connsiteX2" fmla="*/ 3372 w 3371"/>
                          <a:gd name="connsiteY2" fmla="*/ 1026 h 3811"/>
                          <a:gd name="connsiteX3" fmla="*/ 3372 w 3371"/>
                          <a:gd name="connsiteY3" fmla="*/ 1026 h 3811"/>
                          <a:gd name="connsiteX4" fmla="*/ 3372 w 3371"/>
                          <a:gd name="connsiteY4" fmla="*/ 1026 h 3811"/>
                          <a:gd name="connsiteX5" fmla="*/ 3225 w 3371"/>
                          <a:gd name="connsiteY5" fmla="*/ 733 h 3811"/>
                          <a:gd name="connsiteX6" fmla="*/ 2785 w 3371"/>
                          <a:gd name="connsiteY6" fmla="*/ 147 h 3811"/>
                          <a:gd name="connsiteX7" fmla="*/ 2052 w 3371"/>
                          <a:gd name="connsiteY7" fmla="*/ 0 h 3811"/>
                          <a:gd name="connsiteX8" fmla="*/ 1173 w 3371"/>
                          <a:gd name="connsiteY8" fmla="*/ 293 h 3811"/>
                          <a:gd name="connsiteX9" fmla="*/ 586 w 3371"/>
                          <a:gd name="connsiteY9" fmla="*/ 733 h 3811"/>
                          <a:gd name="connsiteX10" fmla="*/ 147 w 3371"/>
                          <a:gd name="connsiteY10" fmla="*/ 1319 h 3811"/>
                          <a:gd name="connsiteX11" fmla="*/ 0 w 3371"/>
                          <a:gd name="connsiteY11" fmla="*/ 2052 h 3811"/>
                          <a:gd name="connsiteX12" fmla="*/ 147 w 3371"/>
                          <a:gd name="connsiteY12" fmla="*/ 2492 h 3811"/>
                          <a:gd name="connsiteX13" fmla="*/ 0 w 3371"/>
                          <a:gd name="connsiteY13" fmla="*/ 2492 h 3811"/>
                          <a:gd name="connsiteX14" fmla="*/ 147 w 3371"/>
                          <a:gd name="connsiteY14" fmla="*/ 2785 h 3811"/>
                          <a:gd name="connsiteX15" fmla="*/ 147 w 3371"/>
                          <a:gd name="connsiteY15" fmla="*/ 2785 h 3811"/>
                          <a:gd name="connsiteX16" fmla="*/ 147 w 3371"/>
                          <a:gd name="connsiteY16" fmla="*/ 2785 h 3811"/>
                          <a:gd name="connsiteX17" fmla="*/ 147 w 3371"/>
                          <a:gd name="connsiteY17" fmla="*/ 2785 h 3811"/>
                          <a:gd name="connsiteX18" fmla="*/ 293 w 3371"/>
                          <a:gd name="connsiteY18" fmla="*/ 3079 h 3811"/>
                          <a:gd name="connsiteX19" fmla="*/ 586 w 3371"/>
                          <a:gd name="connsiteY19" fmla="*/ 3372 h 3811"/>
                          <a:gd name="connsiteX20" fmla="*/ 586 w 3371"/>
                          <a:gd name="connsiteY20" fmla="*/ 3372 h 3811"/>
                          <a:gd name="connsiteX21" fmla="*/ 586 w 3371"/>
                          <a:gd name="connsiteY21" fmla="*/ 3372 h 3811"/>
                          <a:gd name="connsiteX22" fmla="*/ 586 w 3371"/>
                          <a:gd name="connsiteY22" fmla="*/ 3372 h 3811"/>
                          <a:gd name="connsiteX23" fmla="*/ 586 w 3371"/>
                          <a:gd name="connsiteY23" fmla="*/ 3372 h 3811"/>
                          <a:gd name="connsiteX24" fmla="*/ 880 w 3371"/>
                          <a:gd name="connsiteY24" fmla="*/ 3665 h 3811"/>
                          <a:gd name="connsiteX25" fmla="*/ 1173 w 3371"/>
                          <a:gd name="connsiteY25" fmla="*/ 3811 h 3811"/>
                          <a:gd name="connsiteX26" fmla="*/ 1466 w 3371"/>
                          <a:gd name="connsiteY26" fmla="*/ 3811 h 3811"/>
                          <a:gd name="connsiteX27" fmla="*/ 1906 w 3371"/>
                          <a:gd name="connsiteY27" fmla="*/ 3665 h 3811"/>
                          <a:gd name="connsiteX28" fmla="*/ 2199 w 3371"/>
                          <a:gd name="connsiteY28" fmla="*/ 3518 h 3811"/>
                          <a:gd name="connsiteX29" fmla="*/ 2639 w 3371"/>
                          <a:gd name="connsiteY29" fmla="*/ 3225 h 3811"/>
                          <a:gd name="connsiteX30" fmla="*/ 2785 w 3371"/>
                          <a:gd name="connsiteY30" fmla="*/ 2932 h 3811"/>
                          <a:gd name="connsiteX31" fmla="*/ 2932 w 3371"/>
                          <a:gd name="connsiteY31" fmla="*/ 2785 h 3811"/>
                          <a:gd name="connsiteX32" fmla="*/ 3225 w 3371"/>
                          <a:gd name="connsiteY32" fmla="*/ 2052 h 3811"/>
                          <a:gd name="connsiteX33" fmla="*/ 3225 w 3371"/>
                          <a:gd name="connsiteY33" fmla="*/ 1759 h 3811"/>
                          <a:gd name="connsiteX34" fmla="*/ 3372 w 3371"/>
                          <a:gd name="connsiteY34" fmla="*/ 1613 h 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371" h="3811">
                            <a:moveTo>
                              <a:pt x="3372" y="1613"/>
                            </a:moveTo>
                            <a:cubicBezTo>
                              <a:pt x="3372" y="1466"/>
                              <a:pt x="3372" y="1319"/>
                              <a:pt x="3372" y="1173"/>
                            </a:cubicBezTo>
                            <a:lnTo>
                              <a:pt x="3372" y="1026"/>
                            </a:lnTo>
                            <a:lnTo>
                              <a:pt x="3372" y="1026"/>
                            </a:lnTo>
                            <a:lnTo>
                              <a:pt x="3372" y="1026"/>
                            </a:lnTo>
                            <a:lnTo>
                              <a:pt x="3225" y="733"/>
                            </a:lnTo>
                            <a:cubicBezTo>
                              <a:pt x="3079" y="440"/>
                              <a:pt x="2932" y="293"/>
                              <a:pt x="2785" y="147"/>
                            </a:cubicBezTo>
                            <a:cubicBezTo>
                              <a:pt x="2492" y="0"/>
                              <a:pt x="2346" y="0"/>
                              <a:pt x="2052" y="0"/>
                            </a:cubicBezTo>
                            <a:cubicBezTo>
                              <a:pt x="1759" y="0"/>
                              <a:pt x="1466" y="147"/>
                              <a:pt x="1173" y="293"/>
                            </a:cubicBezTo>
                            <a:cubicBezTo>
                              <a:pt x="880" y="440"/>
                              <a:pt x="733" y="587"/>
                              <a:pt x="586" y="733"/>
                            </a:cubicBezTo>
                            <a:cubicBezTo>
                              <a:pt x="440" y="880"/>
                              <a:pt x="293" y="1026"/>
                              <a:pt x="147" y="1319"/>
                            </a:cubicBezTo>
                            <a:cubicBezTo>
                              <a:pt x="0" y="1613"/>
                              <a:pt x="0" y="1759"/>
                              <a:pt x="0" y="2052"/>
                            </a:cubicBezTo>
                            <a:cubicBezTo>
                              <a:pt x="0" y="2199"/>
                              <a:pt x="147" y="2346"/>
                              <a:pt x="147" y="2492"/>
                            </a:cubicBezTo>
                            <a:lnTo>
                              <a:pt x="0" y="2492"/>
                            </a:lnTo>
                            <a:lnTo>
                              <a:pt x="147" y="2785"/>
                            </a:lnTo>
                            <a:lnTo>
                              <a:pt x="147" y="2785"/>
                            </a:lnTo>
                            <a:lnTo>
                              <a:pt x="147" y="2785"/>
                            </a:lnTo>
                            <a:lnTo>
                              <a:pt x="147" y="2785"/>
                            </a:lnTo>
                            <a:lnTo>
                              <a:pt x="293" y="3079"/>
                            </a:lnTo>
                            <a:lnTo>
                              <a:pt x="586" y="3372"/>
                            </a:lnTo>
                            <a:lnTo>
                              <a:pt x="586" y="3372"/>
                            </a:lnTo>
                            <a:lnTo>
                              <a:pt x="586" y="3372"/>
                            </a:lnTo>
                            <a:lnTo>
                              <a:pt x="586" y="3372"/>
                            </a:lnTo>
                            <a:lnTo>
                              <a:pt x="586" y="3372"/>
                            </a:lnTo>
                            <a:cubicBezTo>
                              <a:pt x="586" y="3518"/>
                              <a:pt x="733" y="3665"/>
                              <a:pt x="880" y="3665"/>
                            </a:cubicBezTo>
                            <a:cubicBezTo>
                              <a:pt x="1026" y="3811"/>
                              <a:pt x="1026" y="3811"/>
                              <a:pt x="1173" y="3811"/>
                            </a:cubicBezTo>
                            <a:lnTo>
                              <a:pt x="1466" y="3811"/>
                            </a:lnTo>
                            <a:cubicBezTo>
                              <a:pt x="1613" y="3811"/>
                              <a:pt x="1759" y="3811"/>
                              <a:pt x="1906" y="3665"/>
                            </a:cubicBezTo>
                            <a:cubicBezTo>
                              <a:pt x="2052" y="3665"/>
                              <a:pt x="2052" y="3518"/>
                              <a:pt x="2199" y="3518"/>
                            </a:cubicBezTo>
                            <a:cubicBezTo>
                              <a:pt x="2346" y="3372"/>
                              <a:pt x="2492" y="3372"/>
                              <a:pt x="2639" y="3225"/>
                            </a:cubicBezTo>
                            <a:lnTo>
                              <a:pt x="2785" y="2932"/>
                            </a:lnTo>
                            <a:lnTo>
                              <a:pt x="2932" y="2785"/>
                            </a:lnTo>
                            <a:cubicBezTo>
                              <a:pt x="3079" y="2639"/>
                              <a:pt x="3225" y="2346"/>
                              <a:pt x="3225" y="2052"/>
                            </a:cubicBezTo>
                            <a:lnTo>
                              <a:pt x="3225" y="1759"/>
                            </a:lnTo>
                            <a:lnTo>
                              <a:pt x="3372" y="1613"/>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63" name="任意多边形: 形状 962">
                        <a:extLst>
                          <a:ext uri="{FF2B5EF4-FFF2-40B4-BE49-F238E27FC236}">
                            <a16:creationId xmlns:a16="http://schemas.microsoft.com/office/drawing/2014/main" id="{F9DE5595-8135-4733-86FB-3BB96D36727E}"/>
                          </a:ext>
                        </a:extLst>
                      </p:cNvPr>
                      <p:cNvSpPr/>
                      <p:nvPr/>
                    </p:nvSpPr>
                    <p:spPr>
                      <a:xfrm>
                        <a:off x="3790664" y="4439751"/>
                        <a:ext cx="3400" cy="2975"/>
                      </a:xfrm>
                      <a:custGeom>
                        <a:avLst/>
                        <a:gdLst>
                          <a:gd name="connsiteX0" fmla="*/ 2474 w 3400"/>
                          <a:gd name="connsiteY0" fmla="*/ 22 h 2975"/>
                          <a:gd name="connsiteX1" fmla="*/ 862 w 3400"/>
                          <a:gd name="connsiteY1" fmla="*/ 2953 h 2975"/>
                          <a:gd name="connsiteX2" fmla="*/ 2474 w 3400"/>
                          <a:gd name="connsiteY2" fmla="*/ 22 h 2975"/>
                        </a:gdLst>
                        <a:ahLst/>
                        <a:cxnLst>
                          <a:cxn ang="0">
                            <a:pos x="connsiteX0" y="connsiteY0"/>
                          </a:cxn>
                          <a:cxn ang="0">
                            <a:pos x="connsiteX1" y="connsiteY1"/>
                          </a:cxn>
                          <a:cxn ang="0">
                            <a:pos x="connsiteX2" y="connsiteY2"/>
                          </a:cxn>
                        </a:cxnLst>
                        <a:rect l="l" t="t" r="r" b="b"/>
                        <a:pathLst>
                          <a:path w="3400" h="2975">
                            <a:moveTo>
                              <a:pt x="2474" y="22"/>
                            </a:moveTo>
                            <a:cubicBezTo>
                              <a:pt x="862" y="-272"/>
                              <a:pt x="-1191" y="2514"/>
                              <a:pt x="862" y="2953"/>
                            </a:cubicBezTo>
                            <a:cubicBezTo>
                              <a:pt x="2474" y="3247"/>
                              <a:pt x="4673" y="461"/>
                              <a:pt x="2474" y="2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64" name="任意多边形: 形状 963">
                        <a:extLst>
                          <a:ext uri="{FF2B5EF4-FFF2-40B4-BE49-F238E27FC236}">
                            <a16:creationId xmlns:a16="http://schemas.microsoft.com/office/drawing/2014/main" id="{A33ECE06-03FD-49BF-A6B7-C24D12498FD2}"/>
                          </a:ext>
                        </a:extLst>
                      </p:cNvPr>
                      <p:cNvSpPr/>
                      <p:nvPr/>
                    </p:nvSpPr>
                    <p:spPr>
                      <a:xfrm>
                        <a:off x="3773580" y="4512337"/>
                        <a:ext cx="5484" cy="5717"/>
                      </a:xfrm>
                      <a:custGeom>
                        <a:avLst/>
                        <a:gdLst>
                          <a:gd name="connsiteX0" fmla="*/ 5338 w 5484"/>
                          <a:gd name="connsiteY0" fmla="*/ 3225 h 5717"/>
                          <a:gd name="connsiteX1" fmla="*/ 5192 w 5484"/>
                          <a:gd name="connsiteY1" fmla="*/ 3812 h 5717"/>
                          <a:gd name="connsiteX2" fmla="*/ 4898 w 5484"/>
                          <a:gd name="connsiteY2" fmla="*/ 4398 h 5717"/>
                          <a:gd name="connsiteX3" fmla="*/ 4165 w 5484"/>
                          <a:gd name="connsiteY3" fmla="*/ 5131 h 5717"/>
                          <a:gd name="connsiteX4" fmla="*/ 3579 w 5484"/>
                          <a:gd name="connsiteY4" fmla="*/ 5424 h 5717"/>
                          <a:gd name="connsiteX5" fmla="*/ 2553 w 5484"/>
                          <a:gd name="connsiteY5" fmla="*/ 5717 h 5717"/>
                          <a:gd name="connsiteX6" fmla="*/ 1966 w 5484"/>
                          <a:gd name="connsiteY6" fmla="*/ 5717 h 5717"/>
                          <a:gd name="connsiteX7" fmla="*/ 1966 w 5484"/>
                          <a:gd name="connsiteY7" fmla="*/ 5717 h 5717"/>
                          <a:gd name="connsiteX8" fmla="*/ 1820 w 5484"/>
                          <a:gd name="connsiteY8" fmla="*/ 5717 h 5717"/>
                          <a:gd name="connsiteX9" fmla="*/ 1673 w 5484"/>
                          <a:gd name="connsiteY9" fmla="*/ 5717 h 5717"/>
                          <a:gd name="connsiteX10" fmla="*/ 1087 w 5484"/>
                          <a:gd name="connsiteY10" fmla="*/ 5571 h 5717"/>
                          <a:gd name="connsiteX11" fmla="*/ 647 w 5484"/>
                          <a:gd name="connsiteY11" fmla="*/ 5277 h 5717"/>
                          <a:gd name="connsiteX12" fmla="*/ 647 w 5484"/>
                          <a:gd name="connsiteY12" fmla="*/ 5277 h 5717"/>
                          <a:gd name="connsiteX13" fmla="*/ 207 w 5484"/>
                          <a:gd name="connsiteY13" fmla="*/ 4691 h 5717"/>
                          <a:gd name="connsiteX14" fmla="*/ 61 w 5484"/>
                          <a:gd name="connsiteY14" fmla="*/ 3372 h 5717"/>
                          <a:gd name="connsiteX15" fmla="*/ 61 w 5484"/>
                          <a:gd name="connsiteY15" fmla="*/ 3372 h 5717"/>
                          <a:gd name="connsiteX16" fmla="*/ 207 w 5484"/>
                          <a:gd name="connsiteY16" fmla="*/ 2785 h 5717"/>
                          <a:gd name="connsiteX17" fmla="*/ 207 w 5484"/>
                          <a:gd name="connsiteY17" fmla="*/ 2639 h 5717"/>
                          <a:gd name="connsiteX18" fmla="*/ 647 w 5484"/>
                          <a:gd name="connsiteY18" fmla="*/ 2052 h 5717"/>
                          <a:gd name="connsiteX19" fmla="*/ 794 w 5484"/>
                          <a:gd name="connsiteY19" fmla="*/ 1906 h 5717"/>
                          <a:gd name="connsiteX20" fmla="*/ 1527 w 5484"/>
                          <a:gd name="connsiteY20" fmla="*/ 1173 h 5717"/>
                          <a:gd name="connsiteX21" fmla="*/ 1966 w 5484"/>
                          <a:gd name="connsiteY21" fmla="*/ 733 h 5717"/>
                          <a:gd name="connsiteX22" fmla="*/ 2993 w 5484"/>
                          <a:gd name="connsiteY22" fmla="*/ 147 h 5717"/>
                          <a:gd name="connsiteX23" fmla="*/ 3726 w 5484"/>
                          <a:gd name="connsiteY23" fmla="*/ 0 h 5717"/>
                          <a:gd name="connsiteX24" fmla="*/ 4312 w 5484"/>
                          <a:gd name="connsiteY24" fmla="*/ 147 h 5717"/>
                          <a:gd name="connsiteX25" fmla="*/ 4898 w 5484"/>
                          <a:gd name="connsiteY25" fmla="*/ 733 h 5717"/>
                          <a:gd name="connsiteX26" fmla="*/ 4898 w 5484"/>
                          <a:gd name="connsiteY26" fmla="*/ 880 h 5717"/>
                          <a:gd name="connsiteX27" fmla="*/ 5045 w 5484"/>
                          <a:gd name="connsiteY27" fmla="*/ 1320 h 5717"/>
                          <a:gd name="connsiteX28" fmla="*/ 5045 w 5484"/>
                          <a:gd name="connsiteY28" fmla="*/ 1320 h 5717"/>
                          <a:gd name="connsiteX29" fmla="*/ 5045 w 5484"/>
                          <a:gd name="connsiteY29" fmla="*/ 1466 h 5717"/>
                          <a:gd name="connsiteX30" fmla="*/ 5045 w 5484"/>
                          <a:gd name="connsiteY30" fmla="*/ 1466 h 5717"/>
                          <a:gd name="connsiteX31" fmla="*/ 5045 w 5484"/>
                          <a:gd name="connsiteY31" fmla="*/ 1466 h 5717"/>
                          <a:gd name="connsiteX32" fmla="*/ 5045 w 5484"/>
                          <a:gd name="connsiteY32" fmla="*/ 1466 h 5717"/>
                          <a:gd name="connsiteX33" fmla="*/ 5045 w 5484"/>
                          <a:gd name="connsiteY33" fmla="*/ 1613 h 5717"/>
                          <a:gd name="connsiteX34" fmla="*/ 5192 w 5484"/>
                          <a:gd name="connsiteY34" fmla="*/ 1759 h 5717"/>
                          <a:gd name="connsiteX35" fmla="*/ 5192 w 5484"/>
                          <a:gd name="connsiteY35" fmla="*/ 1759 h 5717"/>
                          <a:gd name="connsiteX36" fmla="*/ 5485 w 5484"/>
                          <a:gd name="connsiteY36" fmla="*/ 2492 h 5717"/>
                          <a:gd name="connsiteX37" fmla="*/ 5338 w 5484"/>
                          <a:gd name="connsiteY37" fmla="*/ 3225 h 5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84" h="5717">
                            <a:moveTo>
                              <a:pt x="5338" y="3225"/>
                            </a:moveTo>
                            <a:lnTo>
                              <a:pt x="5192" y="3812"/>
                            </a:lnTo>
                            <a:lnTo>
                              <a:pt x="4898" y="4398"/>
                            </a:lnTo>
                            <a:cubicBezTo>
                              <a:pt x="4752" y="4691"/>
                              <a:pt x="4459" y="4984"/>
                              <a:pt x="4165" y="5131"/>
                            </a:cubicBezTo>
                            <a:cubicBezTo>
                              <a:pt x="4019" y="5277"/>
                              <a:pt x="3726" y="5424"/>
                              <a:pt x="3579" y="5424"/>
                            </a:cubicBezTo>
                            <a:cubicBezTo>
                              <a:pt x="3286" y="5571"/>
                              <a:pt x="2993" y="5717"/>
                              <a:pt x="2553" y="5717"/>
                            </a:cubicBezTo>
                            <a:lnTo>
                              <a:pt x="1966" y="5717"/>
                            </a:lnTo>
                            <a:lnTo>
                              <a:pt x="1966" y="5717"/>
                            </a:lnTo>
                            <a:lnTo>
                              <a:pt x="1820" y="5717"/>
                            </a:lnTo>
                            <a:lnTo>
                              <a:pt x="1673" y="5717"/>
                            </a:lnTo>
                            <a:lnTo>
                              <a:pt x="1087" y="5571"/>
                            </a:lnTo>
                            <a:cubicBezTo>
                              <a:pt x="940" y="5424"/>
                              <a:pt x="794" y="5424"/>
                              <a:pt x="647" y="5277"/>
                            </a:cubicBezTo>
                            <a:lnTo>
                              <a:pt x="647" y="5277"/>
                            </a:lnTo>
                            <a:cubicBezTo>
                              <a:pt x="501" y="5131"/>
                              <a:pt x="354" y="4838"/>
                              <a:pt x="207" y="4691"/>
                            </a:cubicBezTo>
                            <a:cubicBezTo>
                              <a:pt x="61" y="4398"/>
                              <a:pt x="-86" y="3812"/>
                              <a:pt x="61" y="3372"/>
                            </a:cubicBezTo>
                            <a:lnTo>
                              <a:pt x="61" y="3372"/>
                            </a:lnTo>
                            <a:lnTo>
                              <a:pt x="207" y="2785"/>
                            </a:lnTo>
                            <a:lnTo>
                              <a:pt x="207" y="2639"/>
                            </a:lnTo>
                            <a:lnTo>
                              <a:pt x="647" y="2052"/>
                            </a:lnTo>
                            <a:lnTo>
                              <a:pt x="794" y="1906"/>
                            </a:lnTo>
                            <a:lnTo>
                              <a:pt x="1527" y="1173"/>
                            </a:lnTo>
                            <a:lnTo>
                              <a:pt x="1966" y="733"/>
                            </a:lnTo>
                            <a:cubicBezTo>
                              <a:pt x="2260" y="440"/>
                              <a:pt x="2553" y="293"/>
                              <a:pt x="2993" y="147"/>
                            </a:cubicBezTo>
                            <a:cubicBezTo>
                              <a:pt x="3286" y="0"/>
                              <a:pt x="3432" y="0"/>
                              <a:pt x="3726" y="0"/>
                            </a:cubicBezTo>
                            <a:cubicBezTo>
                              <a:pt x="4019" y="0"/>
                              <a:pt x="4165" y="0"/>
                              <a:pt x="4312" y="147"/>
                            </a:cubicBezTo>
                            <a:cubicBezTo>
                              <a:pt x="4605" y="293"/>
                              <a:pt x="4752" y="440"/>
                              <a:pt x="4898" y="733"/>
                            </a:cubicBezTo>
                            <a:lnTo>
                              <a:pt x="4898" y="880"/>
                            </a:lnTo>
                            <a:cubicBezTo>
                              <a:pt x="4898" y="1026"/>
                              <a:pt x="5045" y="1173"/>
                              <a:pt x="5045" y="1320"/>
                            </a:cubicBezTo>
                            <a:lnTo>
                              <a:pt x="5045" y="1320"/>
                            </a:lnTo>
                            <a:lnTo>
                              <a:pt x="5045" y="1466"/>
                            </a:lnTo>
                            <a:lnTo>
                              <a:pt x="5045" y="1466"/>
                            </a:lnTo>
                            <a:lnTo>
                              <a:pt x="5045" y="1466"/>
                            </a:lnTo>
                            <a:lnTo>
                              <a:pt x="5045" y="1466"/>
                            </a:lnTo>
                            <a:lnTo>
                              <a:pt x="5045" y="1613"/>
                            </a:lnTo>
                            <a:lnTo>
                              <a:pt x="5192" y="1759"/>
                            </a:lnTo>
                            <a:lnTo>
                              <a:pt x="5192" y="1759"/>
                            </a:lnTo>
                            <a:cubicBezTo>
                              <a:pt x="5338" y="1906"/>
                              <a:pt x="5485" y="2199"/>
                              <a:pt x="5485" y="2492"/>
                            </a:cubicBezTo>
                            <a:cubicBezTo>
                              <a:pt x="5485" y="2639"/>
                              <a:pt x="5485" y="2932"/>
                              <a:pt x="5338" y="3225"/>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965" name="图形 2">
                        <a:extLst>
                          <a:ext uri="{FF2B5EF4-FFF2-40B4-BE49-F238E27FC236}">
                            <a16:creationId xmlns:a16="http://schemas.microsoft.com/office/drawing/2014/main" id="{ED4EC907-938F-4BE5-8FE5-A960B94C3EE3}"/>
                          </a:ext>
                        </a:extLst>
                      </p:cNvPr>
                      <p:cNvGrpSpPr/>
                      <p:nvPr/>
                    </p:nvGrpSpPr>
                    <p:grpSpPr>
                      <a:xfrm>
                        <a:off x="3770269" y="4601760"/>
                        <a:ext cx="4104" cy="4609"/>
                        <a:chOff x="3770269" y="4601760"/>
                        <a:chExt cx="4104" cy="4609"/>
                      </a:xfrm>
                      <a:solidFill>
                        <a:srgbClr val="769F4F"/>
                      </a:solidFill>
                    </p:grpSpPr>
                    <p:sp>
                      <p:nvSpPr>
                        <p:cNvPr id="966" name="任意多边形: 形状 965">
                          <a:extLst>
                            <a:ext uri="{FF2B5EF4-FFF2-40B4-BE49-F238E27FC236}">
                              <a16:creationId xmlns:a16="http://schemas.microsoft.com/office/drawing/2014/main" id="{336851FC-07F1-41B7-AEEE-81761BC4E560}"/>
                            </a:ext>
                          </a:extLst>
                        </p:cNvPr>
                        <p:cNvSpPr/>
                        <p:nvPr/>
                      </p:nvSpPr>
                      <p:spPr>
                        <a:xfrm>
                          <a:off x="3770269" y="4604399"/>
                          <a:ext cx="14659" cy="146"/>
                        </a:xfrm>
                        <a:custGeom>
                          <a:avLst/>
                          <a:gdLst>
                            <a:gd name="connsiteX0" fmla="*/ 0 w 14659"/>
                            <a:gd name="connsiteY0" fmla="*/ 0 h 146"/>
                            <a:gd name="connsiteX1" fmla="*/ 0 w 14659"/>
                            <a:gd name="connsiteY1" fmla="*/ 147 h 146"/>
                            <a:gd name="connsiteX2" fmla="*/ 0 w 14659"/>
                            <a:gd name="connsiteY2" fmla="*/ 147 h 146"/>
                          </a:gdLst>
                          <a:ahLst/>
                          <a:cxnLst>
                            <a:cxn ang="0">
                              <a:pos x="connsiteX0" y="connsiteY0"/>
                            </a:cxn>
                            <a:cxn ang="0">
                              <a:pos x="connsiteX1" y="connsiteY1"/>
                            </a:cxn>
                            <a:cxn ang="0">
                              <a:pos x="connsiteX2" y="connsiteY2"/>
                            </a:cxn>
                          </a:cxnLst>
                          <a:rect l="l" t="t" r="r" b="b"/>
                          <a:pathLst>
                            <a:path w="14659" h="146">
                              <a:moveTo>
                                <a:pt x="0" y="0"/>
                              </a:moveTo>
                              <a:lnTo>
                                <a:pt x="0" y="147"/>
                              </a:lnTo>
                              <a:lnTo>
                                <a:pt x="0" y="147"/>
                              </a:lnTo>
                              <a:close/>
                            </a:path>
                          </a:pathLst>
                        </a:custGeom>
                        <a:solidFill>
                          <a:srgbClr val="769F4F"/>
                        </a:solidFill>
                        <a:ln w="14633" cap="flat">
                          <a:noFill/>
                          <a:prstDash val="solid"/>
                          <a:miter/>
                        </a:ln>
                      </p:spPr>
                      <p:txBody>
                        <a:bodyPr rtlCol="0" anchor="ctr"/>
                        <a:lstStyle/>
                        <a:p>
                          <a:endParaRPr lang="zh-CN" altLang="en-US"/>
                        </a:p>
                      </p:txBody>
                    </p:sp>
                    <p:sp>
                      <p:nvSpPr>
                        <p:cNvPr id="967" name="任意多边形: 形状 966">
                          <a:extLst>
                            <a:ext uri="{FF2B5EF4-FFF2-40B4-BE49-F238E27FC236}">
                              <a16:creationId xmlns:a16="http://schemas.microsoft.com/office/drawing/2014/main" id="{4603ED8D-AA03-4E38-8087-3DAB541226A0}"/>
                            </a:ext>
                          </a:extLst>
                        </p:cNvPr>
                        <p:cNvSpPr/>
                        <p:nvPr/>
                      </p:nvSpPr>
                      <p:spPr>
                        <a:xfrm>
                          <a:off x="3770269" y="4604399"/>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968" name="任意多边形: 形状 967">
                          <a:extLst>
                            <a:ext uri="{FF2B5EF4-FFF2-40B4-BE49-F238E27FC236}">
                              <a16:creationId xmlns:a16="http://schemas.microsoft.com/office/drawing/2014/main" id="{21C5F07D-E69D-431A-AD14-74824A8E9959}"/>
                            </a:ext>
                          </a:extLst>
                        </p:cNvPr>
                        <p:cNvSpPr/>
                        <p:nvPr/>
                      </p:nvSpPr>
                      <p:spPr>
                        <a:xfrm>
                          <a:off x="3770416" y="4601760"/>
                          <a:ext cx="3958" cy="4609"/>
                        </a:xfrm>
                        <a:custGeom>
                          <a:avLst/>
                          <a:gdLst>
                            <a:gd name="connsiteX0" fmla="*/ 3958 w 3958"/>
                            <a:gd name="connsiteY0" fmla="*/ 2492 h 4609"/>
                            <a:gd name="connsiteX1" fmla="*/ 3958 w 3958"/>
                            <a:gd name="connsiteY1" fmla="*/ 3079 h 4609"/>
                            <a:gd name="connsiteX2" fmla="*/ 3665 w 3958"/>
                            <a:gd name="connsiteY2" fmla="*/ 3665 h 4609"/>
                            <a:gd name="connsiteX3" fmla="*/ 3372 w 3958"/>
                            <a:gd name="connsiteY3" fmla="*/ 3958 h 4609"/>
                            <a:gd name="connsiteX4" fmla="*/ 3078 w 3958"/>
                            <a:gd name="connsiteY4" fmla="*/ 4251 h 4609"/>
                            <a:gd name="connsiteX5" fmla="*/ 2492 w 3958"/>
                            <a:gd name="connsiteY5" fmla="*/ 4544 h 4609"/>
                            <a:gd name="connsiteX6" fmla="*/ 2052 w 3958"/>
                            <a:gd name="connsiteY6" fmla="*/ 4544 h 4609"/>
                            <a:gd name="connsiteX7" fmla="*/ 1613 w 3958"/>
                            <a:gd name="connsiteY7" fmla="*/ 4544 h 4609"/>
                            <a:gd name="connsiteX8" fmla="*/ 1319 w 3958"/>
                            <a:gd name="connsiteY8" fmla="*/ 4398 h 4609"/>
                            <a:gd name="connsiteX9" fmla="*/ 880 w 3958"/>
                            <a:gd name="connsiteY9" fmla="*/ 3811 h 4609"/>
                            <a:gd name="connsiteX10" fmla="*/ 880 w 3958"/>
                            <a:gd name="connsiteY10" fmla="*/ 3811 h 4609"/>
                            <a:gd name="connsiteX11" fmla="*/ 733 w 3958"/>
                            <a:gd name="connsiteY11" fmla="*/ 3665 h 4609"/>
                            <a:gd name="connsiteX12" fmla="*/ 880 w 3958"/>
                            <a:gd name="connsiteY12" fmla="*/ 3665 h 4609"/>
                            <a:gd name="connsiteX13" fmla="*/ 880 w 3958"/>
                            <a:gd name="connsiteY13" fmla="*/ 3665 h 4609"/>
                            <a:gd name="connsiteX14" fmla="*/ 880 w 3958"/>
                            <a:gd name="connsiteY14" fmla="*/ 3665 h 4609"/>
                            <a:gd name="connsiteX15" fmla="*/ 586 w 3958"/>
                            <a:gd name="connsiteY15" fmla="*/ 3518 h 4609"/>
                            <a:gd name="connsiteX16" fmla="*/ 733 w 3958"/>
                            <a:gd name="connsiteY16" fmla="*/ 3665 h 4609"/>
                            <a:gd name="connsiteX17" fmla="*/ 440 w 3958"/>
                            <a:gd name="connsiteY17" fmla="*/ 3518 h 4609"/>
                            <a:gd name="connsiteX18" fmla="*/ 0 w 3958"/>
                            <a:gd name="connsiteY18" fmla="*/ 2785 h 4609"/>
                            <a:gd name="connsiteX19" fmla="*/ 0 w 3958"/>
                            <a:gd name="connsiteY19" fmla="*/ 2785 h 4609"/>
                            <a:gd name="connsiteX20" fmla="*/ 147 w 3958"/>
                            <a:gd name="connsiteY20" fmla="*/ 3079 h 4609"/>
                            <a:gd name="connsiteX21" fmla="*/ 440 w 3958"/>
                            <a:gd name="connsiteY21" fmla="*/ 3372 h 4609"/>
                            <a:gd name="connsiteX22" fmla="*/ 147 w 3958"/>
                            <a:gd name="connsiteY22" fmla="*/ 2639 h 4609"/>
                            <a:gd name="connsiteX23" fmla="*/ 147 w 3958"/>
                            <a:gd name="connsiteY23" fmla="*/ 2052 h 4609"/>
                            <a:gd name="connsiteX24" fmla="*/ 293 w 3958"/>
                            <a:gd name="connsiteY24" fmla="*/ 1613 h 4609"/>
                            <a:gd name="connsiteX25" fmla="*/ 880 w 3958"/>
                            <a:gd name="connsiteY25" fmla="*/ 733 h 4609"/>
                            <a:gd name="connsiteX26" fmla="*/ 1906 w 3958"/>
                            <a:gd name="connsiteY26" fmla="*/ 147 h 4609"/>
                            <a:gd name="connsiteX27" fmla="*/ 2052 w 3958"/>
                            <a:gd name="connsiteY27" fmla="*/ 0 h 4609"/>
                            <a:gd name="connsiteX28" fmla="*/ 2932 w 3958"/>
                            <a:gd name="connsiteY28" fmla="*/ 147 h 4609"/>
                            <a:gd name="connsiteX29" fmla="*/ 3518 w 3958"/>
                            <a:gd name="connsiteY29" fmla="*/ 733 h 4609"/>
                            <a:gd name="connsiteX30" fmla="*/ 3518 w 3958"/>
                            <a:gd name="connsiteY30" fmla="*/ 733 h 4609"/>
                            <a:gd name="connsiteX31" fmla="*/ 3665 w 3958"/>
                            <a:gd name="connsiteY31" fmla="*/ 1319 h 4609"/>
                            <a:gd name="connsiteX32" fmla="*/ 3665 w 3958"/>
                            <a:gd name="connsiteY32" fmla="*/ 1173 h 4609"/>
                            <a:gd name="connsiteX33" fmla="*/ 3665 w 3958"/>
                            <a:gd name="connsiteY33" fmla="*/ 1319 h 4609"/>
                            <a:gd name="connsiteX34" fmla="*/ 3665 w 3958"/>
                            <a:gd name="connsiteY34" fmla="*/ 1466 h 4609"/>
                            <a:gd name="connsiteX35" fmla="*/ 3665 w 3958"/>
                            <a:gd name="connsiteY35" fmla="*/ 1466 h 4609"/>
                            <a:gd name="connsiteX36" fmla="*/ 3811 w 3958"/>
                            <a:gd name="connsiteY36" fmla="*/ 1906 h 4609"/>
                            <a:gd name="connsiteX37" fmla="*/ 3958 w 3958"/>
                            <a:gd name="connsiteY37" fmla="*/ 2492 h 4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958" h="4609">
                              <a:moveTo>
                                <a:pt x="3958" y="2492"/>
                              </a:moveTo>
                              <a:cubicBezTo>
                                <a:pt x="3958" y="2639"/>
                                <a:pt x="3958" y="2785"/>
                                <a:pt x="3958" y="3079"/>
                              </a:cubicBezTo>
                              <a:cubicBezTo>
                                <a:pt x="3958" y="3225"/>
                                <a:pt x="3811" y="3518"/>
                                <a:pt x="3665" y="3665"/>
                              </a:cubicBezTo>
                              <a:lnTo>
                                <a:pt x="3372" y="3958"/>
                              </a:lnTo>
                              <a:lnTo>
                                <a:pt x="3078" y="4251"/>
                              </a:lnTo>
                              <a:cubicBezTo>
                                <a:pt x="2932" y="4398"/>
                                <a:pt x="2639" y="4398"/>
                                <a:pt x="2492" y="4544"/>
                              </a:cubicBezTo>
                              <a:cubicBezTo>
                                <a:pt x="2346" y="4544"/>
                                <a:pt x="2199" y="4691"/>
                                <a:pt x="2052" y="4544"/>
                              </a:cubicBezTo>
                              <a:cubicBezTo>
                                <a:pt x="1906" y="4544"/>
                                <a:pt x="1759" y="4544"/>
                                <a:pt x="1613" y="4544"/>
                              </a:cubicBezTo>
                              <a:lnTo>
                                <a:pt x="1319" y="4398"/>
                              </a:lnTo>
                              <a:lnTo>
                                <a:pt x="880" y="3811"/>
                              </a:lnTo>
                              <a:lnTo>
                                <a:pt x="880" y="3811"/>
                              </a:lnTo>
                              <a:cubicBezTo>
                                <a:pt x="880" y="3811"/>
                                <a:pt x="733" y="3811"/>
                                <a:pt x="733" y="3665"/>
                              </a:cubicBezTo>
                              <a:lnTo>
                                <a:pt x="880" y="3665"/>
                              </a:lnTo>
                              <a:lnTo>
                                <a:pt x="880" y="3665"/>
                              </a:lnTo>
                              <a:lnTo>
                                <a:pt x="880" y="3665"/>
                              </a:lnTo>
                              <a:cubicBezTo>
                                <a:pt x="733" y="3665"/>
                                <a:pt x="586" y="3665"/>
                                <a:pt x="586" y="3518"/>
                              </a:cubicBezTo>
                              <a:lnTo>
                                <a:pt x="733" y="3665"/>
                              </a:lnTo>
                              <a:cubicBezTo>
                                <a:pt x="586" y="3665"/>
                                <a:pt x="586" y="3665"/>
                                <a:pt x="440" y="3518"/>
                              </a:cubicBezTo>
                              <a:cubicBezTo>
                                <a:pt x="293" y="3372"/>
                                <a:pt x="147" y="3079"/>
                                <a:pt x="0" y="2785"/>
                              </a:cubicBezTo>
                              <a:lnTo>
                                <a:pt x="0" y="2785"/>
                              </a:lnTo>
                              <a:lnTo>
                                <a:pt x="147" y="3079"/>
                              </a:lnTo>
                              <a:lnTo>
                                <a:pt x="440" y="3372"/>
                              </a:lnTo>
                              <a:cubicBezTo>
                                <a:pt x="293" y="3225"/>
                                <a:pt x="147" y="2932"/>
                                <a:pt x="147" y="2639"/>
                              </a:cubicBezTo>
                              <a:cubicBezTo>
                                <a:pt x="147" y="2492"/>
                                <a:pt x="147" y="2199"/>
                                <a:pt x="147" y="2052"/>
                              </a:cubicBezTo>
                              <a:lnTo>
                                <a:pt x="293" y="1613"/>
                              </a:lnTo>
                              <a:cubicBezTo>
                                <a:pt x="440" y="1319"/>
                                <a:pt x="733" y="880"/>
                                <a:pt x="880" y="733"/>
                              </a:cubicBezTo>
                              <a:cubicBezTo>
                                <a:pt x="1173" y="440"/>
                                <a:pt x="1466" y="293"/>
                                <a:pt x="1906" y="147"/>
                              </a:cubicBezTo>
                              <a:lnTo>
                                <a:pt x="2052" y="0"/>
                              </a:lnTo>
                              <a:cubicBezTo>
                                <a:pt x="2346" y="0"/>
                                <a:pt x="2639" y="0"/>
                                <a:pt x="2932" y="147"/>
                              </a:cubicBezTo>
                              <a:cubicBezTo>
                                <a:pt x="3225" y="293"/>
                                <a:pt x="3372" y="440"/>
                                <a:pt x="3518" y="733"/>
                              </a:cubicBezTo>
                              <a:lnTo>
                                <a:pt x="3518" y="733"/>
                              </a:lnTo>
                              <a:cubicBezTo>
                                <a:pt x="3665" y="880"/>
                                <a:pt x="3665" y="1173"/>
                                <a:pt x="3665" y="1319"/>
                              </a:cubicBezTo>
                              <a:lnTo>
                                <a:pt x="3665" y="1173"/>
                              </a:lnTo>
                              <a:lnTo>
                                <a:pt x="3665" y="1319"/>
                              </a:lnTo>
                              <a:lnTo>
                                <a:pt x="3665" y="1466"/>
                              </a:lnTo>
                              <a:lnTo>
                                <a:pt x="3665" y="1466"/>
                              </a:lnTo>
                              <a:lnTo>
                                <a:pt x="3811" y="1906"/>
                              </a:lnTo>
                              <a:lnTo>
                                <a:pt x="3958" y="2492"/>
                              </a:lnTo>
                              <a:close/>
                            </a:path>
                          </a:pathLst>
                        </a:custGeom>
                        <a:solidFill>
                          <a:srgbClr val="769F4F"/>
                        </a:solidFill>
                        <a:ln w="14633" cap="flat">
                          <a:noFill/>
                          <a:prstDash val="solid"/>
                          <a:miter/>
                        </a:ln>
                      </p:spPr>
                      <p:txBody>
                        <a:bodyPr rtlCol="0" anchor="ctr"/>
                        <a:lstStyle/>
                        <a:p>
                          <a:endParaRPr lang="zh-CN" altLang="en-US"/>
                        </a:p>
                      </p:txBody>
                    </p:sp>
                    <p:sp>
                      <p:nvSpPr>
                        <p:cNvPr id="969" name="任意多边形: 形状 968">
                          <a:extLst>
                            <a:ext uri="{FF2B5EF4-FFF2-40B4-BE49-F238E27FC236}">
                              <a16:creationId xmlns:a16="http://schemas.microsoft.com/office/drawing/2014/main" id="{5181898E-969A-4D5D-AA64-864486C9CA47}"/>
                            </a:ext>
                          </a:extLst>
                        </p:cNvPr>
                        <p:cNvSpPr/>
                        <p:nvPr/>
                      </p:nvSpPr>
                      <p:spPr>
                        <a:xfrm>
                          <a:off x="3771002" y="4605425"/>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970" name="任意多边形: 形状 969">
                          <a:extLst>
                            <a:ext uri="{FF2B5EF4-FFF2-40B4-BE49-F238E27FC236}">
                              <a16:creationId xmlns:a16="http://schemas.microsoft.com/office/drawing/2014/main" id="{733B44A1-6E67-4F27-BECE-6266D673032B}"/>
                            </a:ext>
                          </a:extLst>
                        </p:cNvPr>
                        <p:cNvSpPr/>
                        <p:nvPr/>
                      </p:nvSpPr>
                      <p:spPr>
                        <a:xfrm>
                          <a:off x="3770269" y="4604546"/>
                          <a:ext cx="109" cy="277"/>
                        </a:xfrm>
                        <a:custGeom>
                          <a:avLst/>
                          <a:gdLst>
                            <a:gd name="connsiteX0" fmla="*/ 0 w 109"/>
                            <a:gd name="connsiteY0" fmla="*/ 0 h 277"/>
                            <a:gd name="connsiteX1" fmla="*/ 0 w 109"/>
                            <a:gd name="connsiteY1" fmla="*/ 0 h 277"/>
                            <a:gd name="connsiteX2" fmla="*/ 0 w 109"/>
                            <a:gd name="connsiteY2" fmla="*/ 0 h 277"/>
                          </a:gdLst>
                          <a:ahLst/>
                          <a:cxnLst>
                            <a:cxn ang="0">
                              <a:pos x="connsiteX0" y="connsiteY0"/>
                            </a:cxn>
                            <a:cxn ang="0">
                              <a:pos x="connsiteX1" y="connsiteY1"/>
                            </a:cxn>
                            <a:cxn ang="0">
                              <a:pos x="connsiteX2" y="connsiteY2"/>
                            </a:cxn>
                          </a:cxnLst>
                          <a:rect l="l" t="t" r="r" b="b"/>
                          <a:pathLst>
                            <a:path w="109" h="277">
                              <a:moveTo>
                                <a:pt x="0" y="0"/>
                              </a:moveTo>
                              <a:lnTo>
                                <a:pt x="0" y="0"/>
                              </a:lnTo>
                              <a:cubicBezTo>
                                <a:pt x="147" y="440"/>
                                <a:pt x="147" y="293"/>
                                <a:pt x="0" y="0"/>
                              </a:cubicBezTo>
                              <a:close/>
                            </a:path>
                          </a:pathLst>
                        </a:custGeom>
                        <a:solidFill>
                          <a:srgbClr val="769F4F"/>
                        </a:solidFill>
                        <a:ln w="14633" cap="flat">
                          <a:noFill/>
                          <a:prstDash val="solid"/>
                          <a:miter/>
                        </a:ln>
                      </p:spPr>
                      <p:txBody>
                        <a:bodyPr rtlCol="0" anchor="ctr"/>
                        <a:lstStyle/>
                        <a:p>
                          <a:endParaRPr lang="zh-CN" altLang="en-US"/>
                        </a:p>
                      </p:txBody>
                    </p:sp>
                    <p:sp>
                      <p:nvSpPr>
                        <p:cNvPr id="971" name="任意多边形: 形状 970">
                          <a:extLst>
                            <a:ext uri="{FF2B5EF4-FFF2-40B4-BE49-F238E27FC236}">
                              <a16:creationId xmlns:a16="http://schemas.microsoft.com/office/drawing/2014/main" id="{1C7896DA-F0BB-487F-AF22-3FE7DA5ECBB1}"/>
                            </a:ext>
                          </a:extLst>
                        </p:cNvPr>
                        <p:cNvSpPr/>
                        <p:nvPr/>
                      </p:nvSpPr>
                      <p:spPr>
                        <a:xfrm>
                          <a:off x="3771002" y="4605279"/>
                          <a:ext cx="14659" cy="146"/>
                        </a:xfrm>
                        <a:custGeom>
                          <a:avLst/>
                          <a:gdLst>
                            <a:gd name="connsiteX0" fmla="*/ 0 w 14659"/>
                            <a:gd name="connsiteY0" fmla="*/ 147 h 146"/>
                            <a:gd name="connsiteX1" fmla="*/ 0 w 14659"/>
                            <a:gd name="connsiteY1" fmla="*/ 147 h 146"/>
                            <a:gd name="connsiteX2" fmla="*/ 0 w 14659"/>
                            <a:gd name="connsiteY2" fmla="*/ 0 h 146"/>
                          </a:gdLst>
                          <a:ahLst/>
                          <a:cxnLst>
                            <a:cxn ang="0">
                              <a:pos x="connsiteX0" y="connsiteY0"/>
                            </a:cxn>
                            <a:cxn ang="0">
                              <a:pos x="connsiteX1" y="connsiteY1"/>
                            </a:cxn>
                            <a:cxn ang="0">
                              <a:pos x="connsiteX2" y="connsiteY2"/>
                            </a:cxn>
                          </a:cxnLst>
                          <a:rect l="l" t="t" r="r" b="b"/>
                          <a:pathLst>
                            <a:path w="14659" h="146">
                              <a:moveTo>
                                <a:pt x="0" y="147"/>
                              </a:moveTo>
                              <a:lnTo>
                                <a:pt x="0" y="147"/>
                              </a:lnTo>
                              <a:lnTo>
                                <a:pt x="0" y="0"/>
                              </a:lnTo>
                              <a:close/>
                            </a:path>
                          </a:pathLst>
                        </a:custGeom>
                        <a:solidFill>
                          <a:srgbClr val="769F4F"/>
                        </a:solidFill>
                        <a:ln w="14633" cap="flat">
                          <a:noFill/>
                          <a:prstDash val="solid"/>
                          <a:miter/>
                        </a:ln>
                      </p:spPr>
                      <p:txBody>
                        <a:bodyPr rtlCol="0" anchor="ctr"/>
                        <a:lstStyle/>
                        <a:p>
                          <a:endParaRPr lang="zh-CN" altLang="en-US"/>
                        </a:p>
                      </p:txBody>
                    </p:sp>
                  </p:grpSp>
                </p:grpSp>
              </p:grpSp>
              <p:grpSp>
                <p:nvGrpSpPr>
                  <p:cNvPr id="972" name="图形 2">
                    <a:extLst>
                      <a:ext uri="{FF2B5EF4-FFF2-40B4-BE49-F238E27FC236}">
                        <a16:creationId xmlns:a16="http://schemas.microsoft.com/office/drawing/2014/main" id="{ECE8AEEC-92D2-40D6-9119-9AA12BE2E946}"/>
                      </a:ext>
                    </a:extLst>
                  </p:cNvPr>
                  <p:cNvGrpSpPr/>
                  <p:nvPr/>
                </p:nvGrpSpPr>
                <p:grpSpPr>
                  <a:xfrm>
                    <a:off x="3681050" y="4620378"/>
                    <a:ext cx="1431444" cy="1170323"/>
                    <a:chOff x="3681050" y="4620378"/>
                    <a:chExt cx="1431444" cy="1170323"/>
                  </a:xfrm>
                </p:grpSpPr>
                <p:grpSp>
                  <p:nvGrpSpPr>
                    <p:cNvPr id="973" name="图形 2">
                      <a:extLst>
                        <a:ext uri="{FF2B5EF4-FFF2-40B4-BE49-F238E27FC236}">
                          <a16:creationId xmlns:a16="http://schemas.microsoft.com/office/drawing/2014/main" id="{DF402CD2-F6DB-4451-90C1-1FAA37357BDE}"/>
                        </a:ext>
                      </a:extLst>
                    </p:cNvPr>
                    <p:cNvGrpSpPr/>
                    <p:nvPr/>
                  </p:nvGrpSpPr>
                  <p:grpSpPr>
                    <a:xfrm>
                      <a:off x="3681050" y="4620378"/>
                      <a:ext cx="1431444" cy="1170323"/>
                      <a:chOff x="3681050" y="4620378"/>
                      <a:chExt cx="1431444" cy="1170323"/>
                    </a:xfrm>
                  </p:grpSpPr>
                  <p:sp>
                    <p:nvSpPr>
                      <p:cNvPr id="974" name="任意多边形: 形状 973">
                        <a:extLst>
                          <a:ext uri="{FF2B5EF4-FFF2-40B4-BE49-F238E27FC236}">
                            <a16:creationId xmlns:a16="http://schemas.microsoft.com/office/drawing/2014/main" id="{F3BA03F9-8234-4AF2-815E-9A40E55156D4}"/>
                          </a:ext>
                        </a:extLst>
                      </p:cNvPr>
                      <p:cNvSpPr/>
                      <p:nvPr/>
                    </p:nvSpPr>
                    <p:spPr>
                      <a:xfrm>
                        <a:off x="3681050" y="4620378"/>
                        <a:ext cx="1431444" cy="1165069"/>
                      </a:xfrm>
                      <a:custGeom>
                        <a:avLst/>
                        <a:gdLst>
                          <a:gd name="connsiteX0" fmla="*/ 1420303 w 1431444"/>
                          <a:gd name="connsiteY0" fmla="*/ 1041998 h 1165069"/>
                          <a:gd name="connsiteX1" fmla="*/ 1431445 w 1431444"/>
                          <a:gd name="connsiteY1" fmla="*/ 1156342 h 1165069"/>
                          <a:gd name="connsiteX2" fmla="*/ 1171825 w 1431444"/>
                          <a:gd name="connsiteY2" fmla="*/ 1163672 h 1165069"/>
                          <a:gd name="connsiteX3" fmla="*/ 912938 w 1431444"/>
                          <a:gd name="connsiteY3" fmla="*/ 1131274 h 1165069"/>
                          <a:gd name="connsiteX4" fmla="*/ 432253 w 1431444"/>
                          <a:gd name="connsiteY4" fmla="*/ 923549 h 1165069"/>
                          <a:gd name="connsiteX5" fmla="*/ 96404 w 1431444"/>
                          <a:gd name="connsiteY5" fmla="*/ 517334 h 1165069"/>
                          <a:gd name="connsiteX6" fmla="*/ 1557 w 1431444"/>
                          <a:gd name="connsiteY6" fmla="*/ 0 h 1165069"/>
                          <a:gd name="connsiteX7" fmla="*/ 116341 w 1431444"/>
                          <a:gd name="connsiteY7" fmla="*/ 5717 h 1165069"/>
                          <a:gd name="connsiteX8" fmla="*/ 200926 w 1431444"/>
                          <a:gd name="connsiteY8" fmla="*/ 469398 h 1165069"/>
                          <a:gd name="connsiteX9" fmla="*/ 499687 w 1431444"/>
                          <a:gd name="connsiteY9" fmla="*/ 830315 h 1165069"/>
                          <a:gd name="connsiteX10" fmla="*/ 936980 w 1431444"/>
                          <a:gd name="connsiteY10" fmla="*/ 1018689 h 1165069"/>
                          <a:gd name="connsiteX11" fmla="*/ 1177102 w 1431444"/>
                          <a:gd name="connsiteY11" fmla="*/ 1048741 h 1165069"/>
                          <a:gd name="connsiteX12" fmla="*/ 1420303 w 1431444"/>
                          <a:gd name="connsiteY12" fmla="*/ 1041998 h 1165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1444" h="1165069">
                            <a:moveTo>
                              <a:pt x="1420303" y="1041998"/>
                            </a:moveTo>
                            <a:lnTo>
                              <a:pt x="1431445" y="1156342"/>
                            </a:lnTo>
                            <a:cubicBezTo>
                              <a:pt x="1345247" y="1163818"/>
                              <a:pt x="1258609" y="1167190"/>
                              <a:pt x="1171825" y="1163672"/>
                            </a:cubicBezTo>
                            <a:cubicBezTo>
                              <a:pt x="1085041" y="1159274"/>
                              <a:pt x="998403" y="1149012"/>
                              <a:pt x="912938" y="1131274"/>
                            </a:cubicBezTo>
                            <a:cubicBezTo>
                              <a:pt x="742301" y="1094919"/>
                              <a:pt x="576063" y="1027045"/>
                              <a:pt x="432253" y="923549"/>
                            </a:cubicBezTo>
                            <a:cubicBezTo>
                              <a:pt x="288297" y="820639"/>
                              <a:pt x="170141" y="679321"/>
                              <a:pt x="96404" y="517334"/>
                            </a:cubicBezTo>
                            <a:cubicBezTo>
                              <a:pt x="21933" y="355347"/>
                              <a:pt x="-7386" y="175474"/>
                              <a:pt x="1557" y="0"/>
                            </a:cubicBezTo>
                            <a:lnTo>
                              <a:pt x="116341" y="5717"/>
                            </a:lnTo>
                            <a:cubicBezTo>
                              <a:pt x="108278" y="165213"/>
                              <a:pt x="135105" y="325734"/>
                              <a:pt x="200926" y="469398"/>
                            </a:cubicBezTo>
                            <a:cubicBezTo>
                              <a:pt x="266454" y="612914"/>
                              <a:pt x="370536" y="738106"/>
                              <a:pt x="499687" y="830315"/>
                            </a:cubicBezTo>
                            <a:cubicBezTo>
                              <a:pt x="628690" y="923109"/>
                              <a:pt x="779683" y="985119"/>
                              <a:pt x="936980" y="1018689"/>
                            </a:cubicBezTo>
                            <a:cubicBezTo>
                              <a:pt x="1015848" y="1034961"/>
                              <a:pt x="1096182" y="1044637"/>
                              <a:pt x="1177102" y="1048741"/>
                            </a:cubicBezTo>
                            <a:cubicBezTo>
                              <a:pt x="1258023" y="1052259"/>
                              <a:pt x="1339236" y="1049034"/>
                              <a:pt x="1420303" y="1041998"/>
                            </a:cubicBezTo>
                            <a:close/>
                          </a:path>
                        </a:pathLst>
                      </a:custGeom>
                      <a:solidFill>
                        <a:srgbClr val="769F4F"/>
                      </a:solidFill>
                      <a:ln w="14633" cap="flat">
                        <a:noFill/>
                        <a:prstDash val="solid"/>
                        <a:miter/>
                      </a:ln>
                    </p:spPr>
                    <p:txBody>
                      <a:bodyPr rtlCol="0" anchor="ctr"/>
                      <a:lstStyle/>
                      <a:p>
                        <a:endParaRPr lang="zh-CN" altLang="en-US"/>
                      </a:p>
                    </p:txBody>
                  </p:sp>
                  <p:sp>
                    <p:nvSpPr>
                      <p:cNvPr id="975" name="任意多边形: 形状 974">
                        <a:extLst>
                          <a:ext uri="{FF2B5EF4-FFF2-40B4-BE49-F238E27FC236}">
                            <a16:creationId xmlns:a16="http://schemas.microsoft.com/office/drawing/2014/main" id="{126106B4-14AA-4883-96EC-32741A0628AF}"/>
                          </a:ext>
                        </a:extLst>
                      </p:cNvPr>
                      <p:cNvSpPr/>
                      <p:nvPr/>
                    </p:nvSpPr>
                    <p:spPr>
                      <a:xfrm>
                        <a:off x="3756511" y="4624189"/>
                        <a:ext cx="1348652" cy="1085704"/>
                      </a:xfrm>
                      <a:custGeom>
                        <a:avLst/>
                        <a:gdLst>
                          <a:gd name="connsiteX0" fmla="*/ 1344841 w 1348652"/>
                          <a:gd name="connsiteY0" fmla="*/ 1038187 h 1085704"/>
                          <a:gd name="connsiteX1" fmla="*/ 1348653 w 1348652"/>
                          <a:gd name="connsiteY1" fmla="*/ 1077327 h 1085704"/>
                          <a:gd name="connsiteX2" fmla="*/ 1099734 w 1348652"/>
                          <a:gd name="connsiteY2" fmla="*/ 1084364 h 1085704"/>
                          <a:gd name="connsiteX3" fmla="*/ 853162 w 1348652"/>
                          <a:gd name="connsiteY3" fmla="*/ 1053433 h 1085704"/>
                          <a:gd name="connsiteX4" fmla="*/ 401063 w 1348652"/>
                          <a:gd name="connsiteY4" fmla="*/ 858461 h 1085704"/>
                          <a:gd name="connsiteX5" fmla="*/ 89548 w 1348652"/>
                          <a:gd name="connsiteY5" fmla="*/ 482005 h 1085704"/>
                          <a:gd name="connsiteX6" fmla="*/ 1444 w 1348652"/>
                          <a:gd name="connsiteY6" fmla="*/ 0 h 1085704"/>
                          <a:gd name="connsiteX7" fmla="*/ 40732 w 1348652"/>
                          <a:gd name="connsiteY7" fmla="*/ 1906 h 1085704"/>
                          <a:gd name="connsiteX8" fmla="*/ 125317 w 1348652"/>
                          <a:gd name="connsiteY8" fmla="*/ 465586 h 1085704"/>
                          <a:gd name="connsiteX9" fmla="*/ 424078 w 1348652"/>
                          <a:gd name="connsiteY9" fmla="*/ 826503 h 1085704"/>
                          <a:gd name="connsiteX10" fmla="*/ 861371 w 1348652"/>
                          <a:gd name="connsiteY10" fmla="*/ 1014878 h 1085704"/>
                          <a:gd name="connsiteX11" fmla="*/ 1101494 w 1348652"/>
                          <a:gd name="connsiteY11" fmla="*/ 1044930 h 1085704"/>
                          <a:gd name="connsiteX12" fmla="*/ 1344841 w 1348652"/>
                          <a:gd name="connsiteY12" fmla="*/ 1038187 h 10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8652" h="1085704">
                            <a:moveTo>
                              <a:pt x="1344841" y="1038187"/>
                            </a:moveTo>
                            <a:lnTo>
                              <a:pt x="1348653" y="1077327"/>
                            </a:lnTo>
                            <a:cubicBezTo>
                              <a:pt x="1265827" y="1084511"/>
                              <a:pt x="1182707" y="1087736"/>
                              <a:pt x="1099734" y="1084364"/>
                            </a:cubicBezTo>
                            <a:cubicBezTo>
                              <a:pt x="1016908" y="1080113"/>
                              <a:pt x="934229" y="1070291"/>
                              <a:pt x="853162" y="1053433"/>
                            </a:cubicBezTo>
                            <a:cubicBezTo>
                              <a:pt x="691321" y="1018836"/>
                              <a:pt x="535050" y="954921"/>
                              <a:pt x="401063" y="858461"/>
                            </a:cubicBezTo>
                            <a:cubicBezTo>
                              <a:pt x="266781" y="762588"/>
                              <a:pt x="157861" y="631825"/>
                              <a:pt x="89548" y="482005"/>
                            </a:cubicBezTo>
                            <a:cubicBezTo>
                              <a:pt x="20795" y="332185"/>
                              <a:pt x="-6911" y="164919"/>
                              <a:pt x="1444" y="0"/>
                            </a:cubicBezTo>
                            <a:lnTo>
                              <a:pt x="40732" y="1906"/>
                            </a:lnTo>
                            <a:cubicBezTo>
                              <a:pt x="32669" y="161401"/>
                              <a:pt x="59496" y="321923"/>
                              <a:pt x="125317" y="465586"/>
                            </a:cubicBezTo>
                            <a:cubicBezTo>
                              <a:pt x="190845" y="609102"/>
                              <a:pt x="294928" y="734295"/>
                              <a:pt x="424078" y="826503"/>
                            </a:cubicBezTo>
                            <a:cubicBezTo>
                              <a:pt x="553082" y="919298"/>
                              <a:pt x="704074" y="981308"/>
                              <a:pt x="861371" y="1014878"/>
                            </a:cubicBezTo>
                            <a:cubicBezTo>
                              <a:pt x="940239" y="1031150"/>
                              <a:pt x="1020573" y="1040825"/>
                              <a:pt x="1101494" y="1044930"/>
                            </a:cubicBezTo>
                            <a:cubicBezTo>
                              <a:pt x="1182561" y="1048448"/>
                              <a:pt x="1263774" y="1045223"/>
                              <a:pt x="1344841" y="1038187"/>
                            </a:cubicBezTo>
                            <a:close/>
                          </a:path>
                        </a:pathLst>
                      </a:custGeom>
                      <a:solidFill>
                        <a:srgbClr val="769F4F"/>
                      </a:solidFill>
                      <a:ln w="14633" cap="flat">
                        <a:noFill/>
                        <a:prstDash val="solid"/>
                        <a:miter/>
                      </a:ln>
                    </p:spPr>
                    <p:txBody>
                      <a:bodyPr rtlCol="0" anchor="ctr"/>
                      <a:lstStyle/>
                      <a:p>
                        <a:endParaRPr lang="zh-CN" altLang="en-US"/>
                      </a:p>
                    </p:txBody>
                  </p:sp>
                  <p:sp>
                    <p:nvSpPr>
                      <p:cNvPr id="976" name="任意多边形: 形状 975">
                        <a:extLst>
                          <a:ext uri="{FF2B5EF4-FFF2-40B4-BE49-F238E27FC236}">
                            <a16:creationId xmlns:a16="http://schemas.microsoft.com/office/drawing/2014/main" id="{C89EE733-20F5-43B1-ABF9-732DF9F3FA5C}"/>
                          </a:ext>
                        </a:extLst>
                      </p:cNvPr>
                      <p:cNvSpPr/>
                      <p:nvPr/>
                    </p:nvSpPr>
                    <p:spPr>
                      <a:xfrm>
                        <a:off x="3699885" y="4621551"/>
                        <a:ext cx="1410849" cy="1145132"/>
                      </a:xfrm>
                      <a:custGeom>
                        <a:avLst/>
                        <a:gdLst>
                          <a:gd name="connsiteX0" fmla="*/ 1408944 w 1410849"/>
                          <a:gd name="connsiteY0" fmla="*/ 1116761 h 1145132"/>
                          <a:gd name="connsiteX1" fmla="*/ 1410850 w 1410849"/>
                          <a:gd name="connsiteY1" fmla="*/ 1136405 h 1145132"/>
                          <a:gd name="connsiteX2" fmla="*/ 1153869 w 1410849"/>
                          <a:gd name="connsiteY2" fmla="*/ 1143735 h 1145132"/>
                          <a:gd name="connsiteX3" fmla="*/ 898060 w 1410849"/>
                          <a:gd name="connsiteY3" fmla="*/ 1111630 h 1145132"/>
                          <a:gd name="connsiteX4" fmla="*/ 424558 w 1410849"/>
                          <a:gd name="connsiteY4" fmla="*/ 907131 h 1145132"/>
                          <a:gd name="connsiteX5" fmla="*/ 94720 w 1410849"/>
                          <a:gd name="connsiteY5" fmla="*/ 508392 h 1145132"/>
                          <a:gd name="connsiteX6" fmla="*/ 1485 w 1410849"/>
                          <a:gd name="connsiteY6" fmla="*/ 0 h 1145132"/>
                          <a:gd name="connsiteX7" fmla="*/ 21129 w 1410849"/>
                          <a:gd name="connsiteY7" fmla="*/ 1026 h 1145132"/>
                          <a:gd name="connsiteX8" fmla="*/ 112604 w 1410849"/>
                          <a:gd name="connsiteY8" fmla="*/ 500182 h 1145132"/>
                          <a:gd name="connsiteX9" fmla="*/ 435993 w 1410849"/>
                          <a:gd name="connsiteY9" fmla="*/ 891152 h 1145132"/>
                          <a:gd name="connsiteX10" fmla="*/ 902018 w 1410849"/>
                          <a:gd name="connsiteY10" fmla="*/ 1092280 h 1145132"/>
                          <a:gd name="connsiteX11" fmla="*/ 1154602 w 1410849"/>
                          <a:gd name="connsiteY11" fmla="*/ 1123944 h 1145132"/>
                          <a:gd name="connsiteX12" fmla="*/ 1408944 w 1410849"/>
                          <a:gd name="connsiteY12" fmla="*/ 1116761 h 114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0849" h="1145132">
                            <a:moveTo>
                              <a:pt x="1408944" y="1116761"/>
                            </a:moveTo>
                            <a:lnTo>
                              <a:pt x="1410850" y="1136405"/>
                            </a:lnTo>
                            <a:cubicBezTo>
                              <a:pt x="1325531" y="1143882"/>
                              <a:pt x="1239773" y="1147253"/>
                              <a:pt x="1153869" y="1143735"/>
                            </a:cubicBezTo>
                            <a:cubicBezTo>
                              <a:pt x="1068111" y="1139337"/>
                              <a:pt x="982499" y="1129222"/>
                              <a:pt x="898060" y="1111630"/>
                            </a:cubicBezTo>
                            <a:cubicBezTo>
                              <a:pt x="729623" y="1075715"/>
                              <a:pt x="565876" y="1008868"/>
                              <a:pt x="424558" y="907131"/>
                            </a:cubicBezTo>
                            <a:cubicBezTo>
                              <a:pt x="283094" y="805980"/>
                              <a:pt x="167137" y="667301"/>
                              <a:pt x="94720" y="508392"/>
                            </a:cubicBezTo>
                            <a:cubicBezTo>
                              <a:pt x="21715" y="349483"/>
                              <a:pt x="-7164" y="172689"/>
                              <a:pt x="1485" y="0"/>
                            </a:cubicBezTo>
                            <a:lnTo>
                              <a:pt x="21129" y="1026"/>
                            </a:lnTo>
                            <a:cubicBezTo>
                              <a:pt x="12480" y="171076"/>
                              <a:pt x="41066" y="344498"/>
                              <a:pt x="112604" y="500182"/>
                            </a:cubicBezTo>
                            <a:cubicBezTo>
                              <a:pt x="183556" y="656013"/>
                              <a:pt x="297021" y="791760"/>
                              <a:pt x="435993" y="891152"/>
                            </a:cubicBezTo>
                            <a:cubicBezTo>
                              <a:pt x="574818" y="990983"/>
                              <a:pt x="735926" y="1056951"/>
                              <a:pt x="902018" y="1092280"/>
                            </a:cubicBezTo>
                            <a:cubicBezTo>
                              <a:pt x="985284" y="1109578"/>
                              <a:pt x="1069870" y="1119547"/>
                              <a:pt x="1154602" y="1123944"/>
                            </a:cubicBezTo>
                            <a:cubicBezTo>
                              <a:pt x="1239627" y="1127316"/>
                              <a:pt x="1324505" y="1124091"/>
                              <a:pt x="1408944" y="1116761"/>
                            </a:cubicBezTo>
                            <a:close/>
                          </a:path>
                        </a:pathLst>
                      </a:custGeom>
                      <a:solidFill>
                        <a:srgbClr val="769F4F"/>
                      </a:solidFill>
                      <a:ln w="14633" cap="flat">
                        <a:noFill/>
                        <a:prstDash val="solid"/>
                        <a:miter/>
                      </a:ln>
                    </p:spPr>
                    <p:txBody>
                      <a:bodyPr rtlCol="0" anchor="ctr"/>
                      <a:lstStyle/>
                      <a:p>
                        <a:endParaRPr lang="zh-CN" altLang="en-US"/>
                      </a:p>
                    </p:txBody>
                  </p:sp>
                  <p:grpSp>
                    <p:nvGrpSpPr>
                      <p:cNvPr id="977" name="图形 2">
                        <a:extLst>
                          <a:ext uri="{FF2B5EF4-FFF2-40B4-BE49-F238E27FC236}">
                            <a16:creationId xmlns:a16="http://schemas.microsoft.com/office/drawing/2014/main" id="{67F61DDA-3D1E-462A-881B-93F7BCAF4C74}"/>
                          </a:ext>
                        </a:extLst>
                      </p:cNvPr>
                      <p:cNvGrpSpPr/>
                      <p:nvPr/>
                    </p:nvGrpSpPr>
                    <p:grpSpPr>
                      <a:xfrm>
                        <a:off x="3687150" y="4787936"/>
                        <a:ext cx="1249575" cy="997872"/>
                        <a:chOff x="3687150" y="4787936"/>
                        <a:chExt cx="1249575" cy="997872"/>
                      </a:xfrm>
                      <a:solidFill>
                        <a:srgbClr val="769F4F"/>
                      </a:solidFill>
                    </p:grpSpPr>
                    <p:sp>
                      <p:nvSpPr>
                        <p:cNvPr id="978" name="任意多边形: 形状 977">
                          <a:extLst>
                            <a:ext uri="{FF2B5EF4-FFF2-40B4-BE49-F238E27FC236}">
                              <a16:creationId xmlns:a16="http://schemas.microsoft.com/office/drawing/2014/main" id="{53D314A6-E02D-45B6-B3FE-4831749ACD7B}"/>
                            </a:ext>
                          </a:extLst>
                        </p:cNvPr>
                        <p:cNvSpPr/>
                        <p:nvPr/>
                      </p:nvSpPr>
                      <p:spPr>
                        <a:xfrm>
                          <a:off x="3687150" y="4787936"/>
                          <a:ext cx="120501" cy="68166"/>
                        </a:xfrm>
                        <a:custGeom>
                          <a:avLst/>
                          <a:gdLst>
                            <a:gd name="connsiteX0" fmla="*/ 12461 w 120501"/>
                            <a:gd name="connsiteY0" fmla="*/ 60251 h 68166"/>
                            <a:gd name="connsiteX1" fmla="*/ 30932 w 120501"/>
                            <a:gd name="connsiteY1" fmla="*/ 55120 h 68166"/>
                            <a:gd name="connsiteX2" fmla="*/ 52334 w 120501"/>
                            <a:gd name="connsiteY2" fmla="*/ 54387 h 68166"/>
                            <a:gd name="connsiteX3" fmla="*/ 71685 w 120501"/>
                            <a:gd name="connsiteY3" fmla="*/ 51309 h 68166"/>
                            <a:gd name="connsiteX4" fmla="*/ 89276 w 120501"/>
                            <a:gd name="connsiteY4" fmla="*/ 44858 h 68166"/>
                            <a:gd name="connsiteX5" fmla="*/ 105842 w 120501"/>
                            <a:gd name="connsiteY5" fmla="*/ 42073 h 68166"/>
                            <a:gd name="connsiteX6" fmla="*/ 117276 w 120501"/>
                            <a:gd name="connsiteY6" fmla="*/ 48669 h 68166"/>
                            <a:gd name="connsiteX7" fmla="*/ 120501 w 120501"/>
                            <a:gd name="connsiteY7" fmla="*/ 52628 h 68166"/>
                            <a:gd name="connsiteX8" fmla="*/ 118302 w 120501"/>
                            <a:gd name="connsiteY8" fmla="*/ 39581 h 68166"/>
                            <a:gd name="connsiteX9" fmla="*/ 116836 w 120501"/>
                            <a:gd name="connsiteY9" fmla="*/ 26387 h 68166"/>
                            <a:gd name="connsiteX10" fmla="*/ 114051 w 120501"/>
                            <a:gd name="connsiteY10" fmla="*/ 0 h 68166"/>
                            <a:gd name="connsiteX11" fmla="*/ 97339 w 120501"/>
                            <a:gd name="connsiteY11" fmla="*/ 10848 h 68166"/>
                            <a:gd name="connsiteX12" fmla="*/ 66701 w 120501"/>
                            <a:gd name="connsiteY12" fmla="*/ 15393 h 68166"/>
                            <a:gd name="connsiteX13" fmla="*/ 36356 w 120501"/>
                            <a:gd name="connsiteY13" fmla="*/ 19351 h 68166"/>
                            <a:gd name="connsiteX14" fmla="*/ 10115 w 120501"/>
                            <a:gd name="connsiteY14" fmla="*/ 20816 h 68166"/>
                            <a:gd name="connsiteX15" fmla="*/ 0 w 120501"/>
                            <a:gd name="connsiteY15" fmla="*/ 12607 h 68166"/>
                            <a:gd name="connsiteX16" fmla="*/ 2932 w 120501"/>
                            <a:gd name="connsiteY16" fmla="*/ 40460 h 68166"/>
                            <a:gd name="connsiteX17" fmla="*/ 4398 w 120501"/>
                            <a:gd name="connsiteY17" fmla="*/ 54387 h 68166"/>
                            <a:gd name="connsiteX18" fmla="*/ 6743 w 120501"/>
                            <a:gd name="connsiteY18" fmla="*/ 68167 h 68166"/>
                            <a:gd name="connsiteX19" fmla="*/ 12461 w 120501"/>
                            <a:gd name="connsiteY19" fmla="*/ 60251 h 6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501" h="68166">
                              <a:moveTo>
                                <a:pt x="12461" y="60251"/>
                              </a:moveTo>
                              <a:cubicBezTo>
                                <a:pt x="17738" y="56586"/>
                                <a:pt x="24628" y="55706"/>
                                <a:pt x="30932" y="55120"/>
                              </a:cubicBezTo>
                              <a:cubicBezTo>
                                <a:pt x="37968" y="54534"/>
                                <a:pt x="45151" y="54680"/>
                                <a:pt x="52334" y="54387"/>
                              </a:cubicBezTo>
                              <a:cubicBezTo>
                                <a:pt x="58931" y="54094"/>
                                <a:pt x="65381" y="53361"/>
                                <a:pt x="71685" y="51309"/>
                              </a:cubicBezTo>
                              <a:cubicBezTo>
                                <a:pt x="77695" y="49403"/>
                                <a:pt x="83413" y="46764"/>
                                <a:pt x="89276" y="44858"/>
                              </a:cubicBezTo>
                              <a:cubicBezTo>
                                <a:pt x="94407" y="43099"/>
                                <a:pt x="100271" y="41340"/>
                                <a:pt x="105842" y="42073"/>
                              </a:cubicBezTo>
                              <a:cubicBezTo>
                                <a:pt x="110239" y="42659"/>
                                <a:pt x="114198" y="45298"/>
                                <a:pt x="117276" y="48669"/>
                              </a:cubicBezTo>
                              <a:cubicBezTo>
                                <a:pt x="118449" y="49842"/>
                                <a:pt x="119475" y="51309"/>
                                <a:pt x="120501" y="52628"/>
                              </a:cubicBezTo>
                              <a:lnTo>
                                <a:pt x="118302" y="39581"/>
                              </a:lnTo>
                              <a:cubicBezTo>
                                <a:pt x="117716" y="35183"/>
                                <a:pt x="117423" y="30785"/>
                                <a:pt x="116836" y="26387"/>
                              </a:cubicBezTo>
                              <a:lnTo>
                                <a:pt x="114051" y="0"/>
                              </a:lnTo>
                              <a:cubicBezTo>
                                <a:pt x="109653" y="4984"/>
                                <a:pt x="103936" y="8649"/>
                                <a:pt x="97339" y="10848"/>
                              </a:cubicBezTo>
                              <a:cubicBezTo>
                                <a:pt x="87517" y="14220"/>
                                <a:pt x="76962" y="14806"/>
                                <a:pt x="66701" y="15393"/>
                              </a:cubicBezTo>
                              <a:cubicBezTo>
                                <a:pt x="56439" y="15979"/>
                                <a:pt x="46471" y="17152"/>
                                <a:pt x="36356" y="19351"/>
                              </a:cubicBezTo>
                              <a:cubicBezTo>
                                <a:pt x="28000" y="21256"/>
                                <a:pt x="18618" y="23895"/>
                                <a:pt x="10115" y="20816"/>
                              </a:cubicBezTo>
                              <a:cubicBezTo>
                                <a:pt x="5864" y="19351"/>
                                <a:pt x="2492" y="16419"/>
                                <a:pt x="0" y="12607"/>
                              </a:cubicBezTo>
                              <a:lnTo>
                                <a:pt x="2932" y="40460"/>
                              </a:lnTo>
                              <a:lnTo>
                                <a:pt x="4398" y="54387"/>
                              </a:lnTo>
                              <a:lnTo>
                                <a:pt x="6743" y="68167"/>
                              </a:lnTo>
                              <a:cubicBezTo>
                                <a:pt x="7916" y="64942"/>
                                <a:pt x="9675" y="62303"/>
                                <a:pt x="12461" y="60251"/>
                              </a:cubicBezTo>
                              <a:close/>
                            </a:path>
                          </a:pathLst>
                        </a:custGeom>
                        <a:solidFill>
                          <a:srgbClr val="769F4F"/>
                        </a:solidFill>
                        <a:ln w="14633" cap="flat">
                          <a:noFill/>
                          <a:prstDash val="solid"/>
                          <a:miter/>
                        </a:ln>
                      </p:spPr>
                      <p:txBody>
                        <a:bodyPr rtlCol="0" anchor="ctr"/>
                        <a:lstStyle/>
                        <a:p>
                          <a:endParaRPr lang="zh-CN" altLang="en-US"/>
                        </a:p>
                      </p:txBody>
                    </p:sp>
                    <p:sp>
                      <p:nvSpPr>
                        <p:cNvPr id="979" name="任意多边形: 形状 978">
                          <a:extLst>
                            <a:ext uri="{FF2B5EF4-FFF2-40B4-BE49-F238E27FC236}">
                              <a16:creationId xmlns:a16="http://schemas.microsoft.com/office/drawing/2014/main" id="{58E84BA1-4BC4-4FDE-9397-3E33B63ED525}"/>
                            </a:ext>
                          </a:extLst>
                        </p:cNvPr>
                        <p:cNvSpPr/>
                        <p:nvPr/>
                      </p:nvSpPr>
                      <p:spPr>
                        <a:xfrm>
                          <a:off x="3812635" y="5150612"/>
                          <a:ext cx="121234" cy="97192"/>
                        </a:xfrm>
                        <a:custGeom>
                          <a:avLst/>
                          <a:gdLst>
                            <a:gd name="connsiteX0" fmla="*/ 33424 w 121234"/>
                            <a:gd name="connsiteY0" fmla="*/ 88104 h 97192"/>
                            <a:gd name="connsiteX1" fmla="*/ 75790 w 121234"/>
                            <a:gd name="connsiteY1" fmla="*/ 65381 h 97192"/>
                            <a:gd name="connsiteX2" fmla="*/ 96460 w 121234"/>
                            <a:gd name="connsiteY2" fmla="*/ 46764 h 97192"/>
                            <a:gd name="connsiteX3" fmla="*/ 116543 w 121234"/>
                            <a:gd name="connsiteY3" fmla="*/ 36649 h 97192"/>
                            <a:gd name="connsiteX4" fmla="*/ 121234 w 121234"/>
                            <a:gd name="connsiteY4" fmla="*/ 37235 h 97192"/>
                            <a:gd name="connsiteX5" fmla="*/ 99831 w 121234"/>
                            <a:gd name="connsiteY5" fmla="*/ 0 h 97192"/>
                            <a:gd name="connsiteX6" fmla="*/ 89716 w 121234"/>
                            <a:gd name="connsiteY6" fmla="*/ 16126 h 97192"/>
                            <a:gd name="connsiteX7" fmla="*/ 62889 w 121234"/>
                            <a:gd name="connsiteY7" fmla="*/ 36796 h 97192"/>
                            <a:gd name="connsiteX8" fmla="*/ 39434 w 121234"/>
                            <a:gd name="connsiteY8" fmla="*/ 53360 h 97192"/>
                            <a:gd name="connsiteX9" fmla="*/ 14073 w 121234"/>
                            <a:gd name="connsiteY9" fmla="*/ 61716 h 97192"/>
                            <a:gd name="connsiteX10" fmla="*/ 0 w 121234"/>
                            <a:gd name="connsiteY10" fmla="*/ 56879 h 97192"/>
                            <a:gd name="connsiteX11" fmla="*/ 23162 w 121234"/>
                            <a:gd name="connsiteY11" fmla="*/ 97193 h 97192"/>
                            <a:gd name="connsiteX12" fmla="*/ 33424 w 121234"/>
                            <a:gd name="connsiteY12" fmla="*/ 88104 h 97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234" h="97192">
                              <a:moveTo>
                                <a:pt x="33424" y="88104"/>
                              </a:moveTo>
                              <a:cubicBezTo>
                                <a:pt x="47643" y="80627"/>
                                <a:pt x="62596" y="74617"/>
                                <a:pt x="75790" y="65381"/>
                              </a:cubicBezTo>
                              <a:cubicBezTo>
                                <a:pt x="83413" y="60104"/>
                                <a:pt x="89570" y="52921"/>
                                <a:pt x="96460" y="46764"/>
                              </a:cubicBezTo>
                              <a:cubicBezTo>
                                <a:pt x="102030" y="41780"/>
                                <a:pt x="108480" y="36649"/>
                                <a:pt x="116543" y="36649"/>
                              </a:cubicBezTo>
                              <a:cubicBezTo>
                                <a:pt x="118156" y="36649"/>
                                <a:pt x="119622" y="36942"/>
                                <a:pt x="121234" y="37235"/>
                              </a:cubicBezTo>
                              <a:cubicBezTo>
                                <a:pt x="113611" y="25068"/>
                                <a:pt x="107014" y="12314"/>
                                <a:pt x="99831" y="0"/>
                              </a:cubicBezTo>
                              <a:cubicBezTo>
                                <a:pt x="97486" y="5864"/>
                                <a:pt x="94114" y="11288"/>
                                <a:pt x="89716" y="16126"/>
                              </a:cubicBezTo>
                              <a:cubicBezTo>
                                <a:pt x="81947" y="24775"/>
                                <a:pt x="72271" y="30199"/>
                                <a:pt x="62889" y="36796"/>
                              </a:cubicBezTo>
                              <a:cubicBezTo>
                                <a:pt x="55120" y="42366"/>
                                <a:pt x="47643" y="48376"/>
                                <a:pt x="39434" y="53360"/>
                              </a:cubicBezTo>
                              <a:cubicBezTo>
                                <a:pt x="31958" y="57905"/>
                                <a:pt x="23455" y="62010"/>
                                <a:pt x="14073" y="61716"/>
                              </a:cubicBezTo>
                              <a:cubicBezTo>
                                <a:pt x="9089" y="61570"/>
                                <a:pt x="4398" y="59811"/>
                                <a:pt x="0" y="56879"/>
                              </a:cubicBezTo>
                              <a:cubicBezTo>
                                <a:pt x="7770" y="70365"/>
                                <a:pt x="14953" y="84145"/>
                                <a:pt x="23162" y="97193"/>
                              </a:cubicBezTo>
                              <a:cubicBezTo>
                                <a:pt x="25214" y="92795"/>
                                <a:pt x="29466" y="90303"/>
                                <a:pt x="33424" y="88104"/>
                              </a:cubicBezTo>
                              <a:close/>
                            </a:path>
                          </a:pathLst>
                        </a:custGeom>
                        <a:solidFill>
                          <a:srgbClr val="769F4F"/>
                        </a:solidFill>
                        <a:ln w="14633" cap="flat">
                          <a:noFill/>
                          <a:prstDash val="solid"/>
                          <a:miter/>
                        </a:ln>
                      </p:spPr>
                      <p:txBody>
                        <a:bodyPr rtlCol="0" anchor="ctr"/>
                        <a:lstStyle/>
                        <a:p>
                          <a:endParaRPr lang="zh-CN" altLang="en-US"/>
                        </a:p>
                      </p:txBody>
                    </p:sp>
                    <p:sp>
                      <p:nvSpPr>
                        <p:cNvPr id="980" name="任意多边形: 形状 979">
                          <a:extLst>
                            <a:ext uri="{FF2B5EF4-FFF2-40B4-BE49-F238E27FC236}">
                              <a16:creationId xmlns:a16="http://schemas.microsoft.com/office/drawing/2014/main" id="{72C857EB-76C4-4EB5-8F6D-448A52DC16F9}"/>
                            </a:ext>
                          </a:extLst>
                        </p:cNvPr>
                        <p:cNvSpPr/>
                        <p:nvPr/>
                      </p:nvSpPr>
                      <p:spPr>
                        <a:xfrm>
                          <a:off x="4080464" y="5435740"/>
                          <a:ext cx="111705" cy="113904"/>
                        </a:xfrm>
                        <a:custGeom>
                          <a:avLst/>
                          <a:gdLst>
                            <a:gd name="connsiteX0" fmla="*/ 42366 w 111705"/>
                            <a:gd name="connsiteY0" fmla="*/ 108334 h 113904"/>
                            <a:gd name="connsiteX1" fmla="*/ 83559 w 111705"/>
                            <a:gd name="connsiteY1" fmla="*/ 67580 h 113904"/>
                            <a:gd name="connsiteX2" fmla="*/ 97486 w 111705"/>
                            <a:gd name="connsiteY2" fmla="*/ 43538 h 113904"/>
                            <a:gd name="connsiteX3" fmla="*/ 106868 w 111705"/>
                            <a:gd name="connsiteY3" fmla="*/ 26680 h 113904"/>
                            <a:gd name="connsiteX4" fmla="*/ 111705 w 111705"/>
                            <a:gd name="connsiteY4" fmla="*/ 23309 h 113904"/>
                            <a:gd name="connsiteX5" fmla="*/ 80334 w 111705"/>
                            <a:gd name="connsiteY5" fmla="*/ 0 h 113904"/>
                            <a:gd name="connsiteX6" fmla="*/ 79601 w 111705"/>
                            <a:gd name="connsiteY6" fmla="*/ 2345 h 113904"/>
                            <a:gd name="connsiteX7" fmla="*/ 73298 w 111705"/>
                            <a:gd name="connsiteY7" fmla="*/ 22429 h 113904"/>
                            <a:gd name="connsiteX8" fmla="*/ 36209 w 111705"/>
                            <a:gd name="connsiteY8" fmla="*/ 73298 h 113904"/>
                            <a:gd name="connsiteX9" fmla="*/ 12607 w 111705"/>
                            <a:gd name="connsiteY9" fmla="*/ 83412 h 113904"/>
                            <a:gd name="connsiteX10" fmla="*/ 0 w 111705"/>
                            <a:gd name="connsiteY10" fmla="*/ 83119 h 113904"/>
                            <a:gd name="connsiteX11" fmla="*/ 40607 w 111705"/>
                            <a:gd name="connsiteY11" fmla="*/ 113904 h 113904"/>
                            <a:gd name="connsiteX12" fmla="*/ 42366 w 111705"/>
                            <a:gd name="connsiteY12" fmla="*/ 108334 h 11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05" h="113904">
                              <a:moveTo>
                                <a:pt x="42366" y="108334"/>
                              </a:moveTo>
                              <a:cubicBezTo>
                                <a:pt x="50868" y="90742"/>
                                <a:pt x="72858" y="83559"/>
                                <a:pt x="83559" y="67580"/>
                              </a:cubicBezTo>
                              <a:cubicBezTo>
                                <a:pt x="88837" y="59957"/>
                                <a:pt x="93381" y="51894"/>
                                <a:pt x="97486" y="43538"/>
                              </a:cubicBezTo>
                              <a:cubicBezTo>
                                <a:pt x="100271" y="37821"/>
                                <a:pt x="102470" y="31371"/>
                                <a:pt x="106868" y="26680"/>
                              </a:cubicBezTo>
                              <a:cubicBezTo>
                                <a:pt x="108334" y="25068"/>
                                <a:pt x="109946" y="24041"/>
                                <a:pt x="111705" y="23309"/>
                              </a:cubicBezTo>
                              <a:cubicBezTo>
                                <a:pt x="100857" y="16125"/>
                                <a:pt x="90889" y="7770"/>
                                <a:pt x="80334" y="0"/>
                              </a:cubicBezTo>
                              <a:lnTo>
                                <a:pt x="79601" y="2345"/>
                              </a:lnTo>
                              <a:cubicBezTo>
                                <a:pt x="77695" y="9089"/>
                                <a:pt x="75790" y="15832"/>
                                <a:pt x="73298" y="22429"/>
                              </a:cubicBezTo>
                              <a:cubicBezTo>
                                <a:pt x="65821" y="42366"/>
                                <a:pt x="53361" y="60543"/>
                                <a:pt x="36209" y="73298"/>
                              </a:cubicBezTo>
                              <a:cubicBezTo>
                                <a:pt x="29466" y="78282"/>
                                <a:pt x="21549" y="82240"/>
                                <a:pt x="12607" y="83412"/>
                              </a:cubicBezTo>
                              <a:cubicBezTo>
                                <a:pt x="8503" y="83999"/>
                                <a:pt x="4251" y="83852"/>
                                <a:pt x="0" y="83119"/>
                              </a:cubicBezTo>
                              <a:cubicBezTo>
                                <a:pt x="13487" y="93381"/>
                                <a:pt x="26973" y="103789"/>
                                <a:pt x="40607" y="113904"/>
                              </a:cubicBezTo>
                              <a:cubicBezTo>
                                <a:pt x="40900" y="112145"/>
                                <a:pt x="41486" y="110093"/>
                                <a:pt x="42366" y="108334"/>
                              </a:cubicBezTo>
                              <a:close/>
                            </a:path>
                          </a:pathLst>
                        </a:custGeom>
                        <a:solidFill>
                          <a:srgbClr val="769F4F"/>
                        </a:solidFill>
                        <a:ln w="14633" cap="flat">
                          <a:noFill/>
                          <a:prstDash val="solid"/>
                          <a:miter/>
                        </a:ln>
                      </p:spPr>
                      <p:txBody>
                        <a:bodyPr rtlCol="0" anchor="ctr"/>
                        <a:lstStyle/>
                        <a:p>
                          <a:endParaRPr lang="zh-CN" altLang="en-US"/>
                        </a:p>
                      </p:txBody>
                    </p:sp>
                    <p:sp>
                      <p:nvSpPr>
                        <p:cNvPr id="981" name="任意多边形: 形状 980">
                          <a:extLst>
                            <a:ext uri="{FF2B5EF4-FFF2-40B4-BE49-F238E27FC236}">
                              <a16:creationId xmlns:a16="http://schemas.microsoft.com/office/drawing/2014/main" id="{C1FBFAFD-4FA7-4A7D-9783-D4DB34187869}"/>
                            </a:ext>
                          </a:extLst>
                        </p:cNvPr>
                        <p:cNvSpPr/>
                        <p:nvPr/>
                      </p:nvSpPr>
                      <p:spPr>
                        <a:xfrm>
                          <a:off x="4457800" y="5606523"/>
                          <a:ext cx="84731" cy="125631"/>
                        </a:xfrm>
                        <a:custGeom>
                          <a:avLst/>
                          <a:gdLst>
                            <a:gd name="connsiteX0" fmla="*/ 52481 w 84731"/>
                            <a:gd name="connsiteY0" fmla="*/ 113171 h 125631"/>
                            <a:gd name="connsiteX1" fmla="*/ 62596 w 84731"/>
                            <a:gd name="connsiteY1" fmla="*/ 82973 h 125631"/>
                            <a:gd name="connsiteX2" fmla="*/ 67287 w 84731"/>
                            <a:gd name="connsiteY2" fmla="*/ 49402 h 125631"/>
                            <a:gd name="connsiteX3" fmla="*/ 73884 w 84731"/>
                            <a:gd name="connsiteY3" fmla="*/ 22282 h 125631"/>
                            <a:gd name="connsiteX4" fmla="*/ 84732 w 84731"/>
                            <a:gd name="connsiteY4" fmla="*/ 14513 h 125631"/>
                            <a:gd name="connsiteX5" fmla="*/ 35183 w 84731"/>
                            <a:gd name="connsiteY5" fmla="*/ 0 h 125631"/>
                            <a:gd name="connsiteX6" fmla="*/ 37089 w 84731"/>
                            <a:gd name="connsiteY6" fmla="*/ 12167 h 125631"/>
                            <a:gd name="connsiteX7" fmla="*/ 34010 w 84731"/>
                            <a:gd name="connsiteY7" fmla="*/ 54240 h 125631"/>
                            <a:gd name="connsiteX8" fmla="*/ 26534 w 84731"/>
                            <a:gd name="connsiteY8" fmla="*/ 82240 h 125631"/>
                            <a:gd name="connsiteX9" fmla="*/ 10848 w 84731"/>
                            <a:gd name="connsiteY9" fmla="*/ 104229 h 125631"/>
                            <a:gd name="connsiteX10" fmla="*/ 0 w 84731"/>
                            <a:gd name="connsiteY10" fmla="*/ 109507 h 125631"/>
                            <a:gd name="connsiteX11" fmla="*/ 54533 w 84731"/>
                            <a:gd name="connsiteY11" fmla="*/ 125632 h 125631"/>
                            <a:gd name="connsiteX12" fmla="*/ 52481 w 84731"/>
                            <a:gd name="connsiteY12" fmla="*/ 113171 h 12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731" h="125631">
                              <a:moveTo>
                                <a:pt x="52481" y="113171"/>
                              </a:moveTo>
                              <a:cubicBezTo>
                                <a:pt x="53654" y="102470"/>
                                <a:pt x="58931" y="92941"/>
                                <a:pt x="62596" y="82973"/>
                              </a:cubicBezTo>
                              <a:cubicBezTo>
                                <a:pt x="66554" y="72125"/>
                                <a:pt x="66847" y="60837"/>
                                <a:pt x="67287" y="49402"/>
                              </a:cubicBezTo>
                              <a:cubicBezTo>
                                <a:pt x="67580" y="40167"/>
                                <a:pt x="67873" y="29759"/>
                                <a:pt x="73884" y="22282"/>
                              </a:cubicBezTo>
                              <a:cubicBezTo>
                                <a:pt x="76669" y="18617"/>
                                <a:pt x="80481" y="16272"/>
                                <a:pt x="84732" y="14513"/>
                              </a:cubicBezTo>
                              <a:lnTo>
                                <a:pt x="35183" y="0"/>
                              </a:lnTo>
                              <a:cubicBezTo>
                                <a:pt x="36649" y="3811"/>
                                <a:pt x="37089" y="7916"/>
                                <a:pt x="37089" y="12167"/>
                              </a:cubicBezTo>
                              <a:cubicBezTo>
                                <a:pt x="36795" y="26240"/>
                                <a:pt x="36649" y="40314"/>
                                <a:pt x="34010" y="54240"/>
                              </a:cubicBezTo>
                              <a:cubicBezTo>
                                <a:pt x="32251" y="63769"/>
                                <a:pt x="30199" y="73151"/>
                                <a:pt x="26534" y="82240"/>
                              </a:cubicBezTo>
                              <a:cubicBezTo>
                                <a:pt x="23162" y="90449"/>
                                <a:pt x="18471" y="98658"/>
                                <a:pt x="10848" y="104229"/>
                              </a:cubicBezTo>
                              <a:cubicBezTo>
                                <a:pt x="7623" y="106574"/>
                                <a:pt x="3958" y="108334"/>
                                <a:pt x="0" y="109507"/>
                              </a:cubicBezTo>
                              <a:lnTo>
                                <a:pt x="54533" y="125632"/>
                              </a:lnTo>
                              <a:cubicBezTo>
                                <a:pt x="52481" y="121381"/>
                                <a:pt x="52041" y="117129"/>
                                <a:pt x="52481" y="113171"/>
                              </a:cubicBezTo>
                              <a:close/>
                            </a:path>
                          </a:pathLst>
                        </a:custGeom>
                        <a:solidFill>
                          <a:srgbClr val="769F4F"/>
                        </a:solidFill>
                        <a:ln w="14633" cap="flat">
                          <a:noFill/>
                          <a:prstDash val="solid"/>
                          <a:miter/>
                        </a:ln>
                      </p:spPr>
                      <p:txBody>
                        <a:bodyPr rtlCol="0" anchor="ctr"/>
                        <a:lstStyle/>
                        <a:p>
                          <a:endParaRPr lang="zh-CN" altLang="en-US"/>
                        </a:p>
                      </p:txBody>
                    </p:sp>
                    <p:sp>
                      <p:nvSpPr>
                        <p:cNvPr id="982" name="任意多边形: 形状 981">
                          <a:extLst>
                            <a:ext uri="{FF2B5EF4-FFF2-40B4-BE49-F238E27FC236}">
                              <a16:creationId xmlns:a16="http://schemas.microsoft.com/office/drawing/2014/main" id="{A73AC98A-B137-4025-9D00-4CB94BA0E7D6}"/>
                            </a:ext>
                          </a:extLst>
                        </p:cNvPr>
                        <p:cNvSpPr/>
                        <p:nvPr/>
                      </p:nvSpPr>
                      <p:spPr>
                        <a:xfrm>
                          <a:off x="4876329" y="5670145"/>
                          <a:ext cx="60397" cy="115663"/>
                        </a:xfrm>
                        <a:custGeom>
                          <a:avLst/>
                          <a:gdLst>
                            <a:gd name="connsiteX0" fmla="*/ 42366 w 60397"/>
                            <a:gd name="connsiteY0" fmla="*/ 108187 h 115663"/>
                            <a:gd name="connsiteX1" fmla="*/ 47643 w 60397"/>
                            <a:gd name="connsiteY1" fmla="*/ 88837 h 115663"/>
                            <a:gd name="connsiteX2" fmla="*/ 52481 w 60397"/>
                            <a:gd name="connsiteY2" fmla="*/ 66847 h 115663"/>
                            <a:gd name="connsiteX3" fmla="*/ 52481 w 60397"/>
                            <a:gd name="connsiteY3" fmla="*/ 44418 h 115663"/>
                            <a:gd name="connsiteX4" fmla="*/ 48670 w 60397"/>
                            <a:gd name="connsiteY4" fmla="*/ 24921 h 115663"/>
                            <a:gd name="connsiteX5" fmla="*/ 50868 w 60397"/>
                            <a:gd name="connsiteY5" fmla="*/ 9529 h 115663"/>
                            <a:gd name="connsiteX6" fmla="*/ 60397 w 60397"/>
                            <a:gd name="connsiteY6" fmla="*/ 880 h 115663"/>
                            <a:gd name="connsiteX7" fmla="*/ 13340 w 60397"/>
                            <a:gd name="connsiteY7" fmla="*/ 0 h 115663"/>
                            <a:gd name="connsiteX8" fmla="*/ 19937 w 60397"/>
                            <a:gd name="connsiteY8" fmla="*/ 15832 h 115663"/>
                            <a:gd name="connsiteX9" fmla="*/ 19351 w 60397"/>
                            <a:gd name="connsiteY9" fmla="*/ 78721 h 115663"/>
                            <a:gd name="connsiteX10" fmla="*/ 11141 w 60397"/>
                            <a:gd name="connsiteY10" fmla="*/ 104669 h 115663"/>
                            <a:gd name="connsiteX11" fmla="*/ 0 w 60397"/>
                            <a:gd name="connsiteY11" fmla="*/ 114637 h 115663"/>
                            <a:gd name="connsiteX12" fmla="*/ 45591 w 60397"/>
                            <a:gd name="connsiteY12" fmla="*/ 115663 h 115663"/>
                            <a:gd name="connsiteX13" fmla="*/ 42366 w 60397"/>
                            <a:gd name="connsiteY13" fmla="*/ 108187 h 1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397" h="115663">
                              <a:moveTo>
                                <a:pt x="42366" y="108187"/>
                              </a:moveTo>
                              <a:cubicBezTo>
                                <a:pt x="42366" y="101590"/>
                                <a:pt x="45738" y="94993"/>
                                <a:pt x="47643" y="88837"/>
                              </a:cubicBezTo>
                              <a:cubicBezTo>
                                <a:pt x="49842" y="81654"/>
                                <a:pt x="51601" y="74324"/>
                                <a:pt x="52481" y="66847"/>
                              </a:cubicBezTo>
                              <a:cubicBezTo>
                                <a:pt x="53361" y="59518"/>
                                <a:pt x="53654" y="51748"/>
                                <a:pt x="52481" y="44418"/>
                              </a:cubicBezTo>
                              <a:cubicBezTo>
                                <a:pt x="51455" y="37821"/>
                                <a:pt x="49549" y="31371"/>
                                <a:pt x="48670" y="24921"/>
                              </a:cubicBezTo>
                              <a:cubicBezTo>
                                <a:pt x="47937" y="19644"/>
                                <a:pt x="47643" y="14220"/>
                                <a:pt x="50868" y="9529"/>
                              </a:cubicBezTo>
                              <a:cubicBezTo>
                                <a:pt x="53214" y="6010"/>
                                <a:pt x="56732" y="3518"/>
                                <a:pt x="60397" y="880"/>
                              </a:cubicBezTo>
                              <a:cubicBezTo>
                                <a:pt x="44711" y="733"/>
                                <a:pt x="29026" y="293"/>
                                <a:pt x="13340" y="0"/>
                              </a:cubicBezTo>
                              <a:cubicBezTo>
                                <a:pt x="16125" y="4984"/>
                                <a:pt x="18471" y="10261"/>
                                <a:pt x="19937" y="15832"/>
                              </a:cubicBezTo>
                              <a:cubicBezTo>
                                <a:pt x="25947" y="36649"/>
                                <a:pt x="22282" y="57759"/>
                                <a:pt x="19351" y="78721"/>
                              </a:cubicBezTo>
                              <a:cubicBezTo>
                                <a:pt x="18031" y="87664"/>
                                <a:pt x="16419" y="96753"/>
                                <a:pt x="11141" y="104669"/>
                              </a:cubicBezTo>
                              <a:cubicBezTo>
                                <a:pt x="8356" y="108920"/>
                                <a:pt x="4544" y="112292"/>
                                <a:pt x="0" y="114637"/>
                              </a:cubicBezTo>
                              <a:lnTo>
                                <a:pt x="45591" y="115663"/>
                              </a:lnTo>
                              <a:cubicBezTo>
                                <a:pt x="43539" y="113611"/>
                                <a:pt x="42366" y="111266"/>
                                <a:pt x="42366" y="108187"/>
                              </a:cubicBezTo>
                              <a:close/>
                            </a:path>
                          </a:pathLst>
                        </a:custGeom>
                        <a:solidFill>
                          <a:srgbClr val="769F4F"/>
                        </a:solidFill>
                        <a:ln w="14633" cap="flat">
                          <a:noFill/>
                          <a:prstDash val="solid"/>
                          <a:miter/>
                        </a:ln>
                      </p:spPr>
                      <p:txBody>
                        <a:bodyPr rtlCol="0" anchor="ctr"/>
                        <a:lstStyle/>
                        <a:p>
                          <a:endParaRPr lang="zh-CN" altLang="en-US"/>
                        </a:p>
                      </p:txBody>
                    </p:sp>
                  </p:grpSp>
                  <p:grpSp>
                    <p:nvGrpSpPr>
                      <p:cNvPr id="983" name="图形 2">
                        <a:extLst>
                          <a:ext uri="{FF2B5EF4-FFF2-40B4-BE49-F238E27FC236}">
                            <a16:creationId xmlns:a16="http://schemas.microsoft.com/office/drawing/2014/main" id="{DFDFB86E-2F82-47CD-BF8B-5ACC97A64664}"/>
                          </a:ext>
                        </a:extLst>
                      </p:cNvPr>
                      <p:cNvGrpSpPr/>
                      <p:nvPr/>
                    </p:nvGrpSpPr>
                    <p:grpSpPr>
                      <a:xfrm>
                        <a:off x="3687443" y="4806993"/>
                        <a:ext cx="1233629" cy="983708"/>
                        <a:chOff x="3687443" y="4806993"/>
                        <a:chExt cx="1233629" cy="983708"/>
                      </a:xfrm>
                      <a:solidFill>
                        <a:srgbClr val="C0AC96"/>
                      </a:solidFill>
                    </p:grpSpPr>
                    <p:sp>
                      <p:nvSpPr>
                        <p:cNvPr id="984" name="任意多边形: 形状 983">
                          <a:extLst>
                            <a:ext uri="{FF2B5EF4-FFF2-40B4-BE49-F238E27FC236}">
                              <a16:creationId xmlns:a16="http://schemas.microsoft.com/office/drawing/2014/main" id="{62F7FAC5-0786-4DE1-ABCD-E30B659C9FB2}"/>
                            </a:ext>
                          </a:extLst>
                        </p:cNvPr>
                        <p:cNvSpPr/>
                        <p:nvPr/>
                      </p:nvSpPr>
                      <p:spPr>
                        <a:xfrm>
                          <a:off x="3687443" y="4806993"/>
                          <a:ext cx="120219" cy="32927"/>
                        </a:xfrm>
                        <a:custGeom>
                          <a:avLst/>
                          <a:gdLst>
                            <a:gd name="connsiteX0" fmla="*/ 2785 w 120219"/>
                            <a:gd name="connsiteY0" fmla="*/ 32251 h 32927"/>
                            <a:gd name="connsiteX1" fmla="*/ 3225 w 120219"/>
                            <a:gd name="connsiteY1" fmla="*/ 32397 h 32927"/>
                            <a:gd name="connsiteX2" fmla="*/ 4544 w 120219"/>
                            <a:gd name="connsiteY2" fmla="*/ 32397 h 32927"/>
                            <a:gd name="connsiteX3" fmla="*/ 87957 w 120219"/>
                            <a:gd name="connsiteY3" fmla="*/ 19497 h 32927"/>
                            <a:gd name="connsiteX4" fmla="*/ 118449 w 120219"/>
                            <a:gd name="connsiteY4" fmla="*/ 14513 h 32927"/>
                            <a:gd name="connsiteX5" fmla="*/ 120208 w 120219"/>
                            <a:gd name="connsiteY5" fmla="*/ 7037 h 32927"/>
                            <a:gd name="connsiteX6" fmla="*/ 116983 w 120219"/>
                            <a:gd name="connsiteY6" fmla="*/ 0 h 32927"/>
                            <a:gd name="connsiteX7" fmla="*/ 116103 w 120219"/>
                            <a:gd name="connsiteY7" fmla="*/ 147 h 32927"/>
                            <a:gd name="connsiteX8" fmla="*/ 86051 w 120219"/>
                            <a:gd name="connsiteY8" fmla="*/ 6157 h 32927"/>
                            <a:gd name="connsiteX9" fmla="*/ 57172 w 120219"/>
                            <a:gd name="connsiteY9" fmla="*/ 11288 h 32927"/>
                            <a:gd name="connsiteX10" fmla="*/ 2932 w 120219"/>
                            <a:gd name="connsiteY10" fmla="*/ 19204 h 32927"/>
                            <a:gd name="connsiteX11" fmla="*/ 0 w 120219"/>
                            <a:gd name="connsiteY11" fmla="*/ 25947 h 32927"/>
                            <a:gd name="connsiteX12" fmla="*/ 147 w 120219"/>
                            <a:gd name="connsiteY12" fmla="*/ 26680 h 32927"/>
                            <a:gd name="connsiteX13" fmla="*/ 2785 w 120219"/>
                            <a:gd name="connsiteY13" fmla="*/ 32251 h 32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219" h="32927">
                              <a:moveTo>
                                <a:pt x="2785" y="32251"/>
                              </a:moveTo>
                              <a:lnTo>
                                <a:pt x="3225" y="32397"/>
                              </a:lnTo>
                              <a:cubicBezTo>
                                <a:pt x="3665" y="32544"/>
                                <a:pt x="4105" y="32544"/>
                                <a:pt x="4544" y="32397"/>
                              </a:cubicBezTo>
                              <a:cubicBezTo>
                                <a:pt x="22722" y="35916"/>
                                <a:pt x="77989" y="20817"/>
                                <a:pt x="87957" y="19497"/>
                              </a:cubicBezTo>
                              <a:cubicBezTo>
                                <a:pt x="98072" y="18031"/>
                                <a:pt x="108187" y="15539"/>
                                <a:pt x="118449" y="14513"/>
                              </a:cubicBezTo>
                              <a:cubicBezTo>
                                <a:pt x="119328" y="12021"/>
                                <a:pt x="120061" y="9529"/>
                                <a:pt x="120208" y="7037"/>
                              </a:cubicBezTo>
                              <a:cubicBezTo>
                                <a:pt x="120355" y="4251"/>
                                <a:pt x="119035" y="1906"/>
                                <a:pt x="116983" y="0"/>
                              </a:cubicBezTo>
                              <a:cubicBezTo>
                                <a:pt x="116690" y="0"/>
                                <a:pt x="116396" y="147"/>
                                <a:pt x="116103" y="147"/>
                              </a:cubicBezTo>
                              <a:cubicBezTo>
                                <a:pt x="106281" y="3518"/>
                                <a:pt x="96166" y="4838"/>
                                <a:pt x="86051" y="6157"/>
                              </a:cubicBezTo>
                              <a:cubicBezTo>
                                <a:pt x="76376" y="7476"/>
                                <a:pt x="66847" y="9675"/>
                                <a:pt x="57172" y="11288"/>
                              </a:cubicBezTo>
                              <a:cubicBezTo>
                                <a:pt x="39287" y="14366"/>
                                <a:pt x="20377" y="13780"/>
                                <a:pt x="2932" y="19204"/>
                              </a:cubicBezTo>
                              <a:cubicBezTo>
                                <a:pt x="2052" y="21403"/>
                                <a:pt x="880" y="23748"/>
                                <a:pt x="0" y="25947"/>
                              </a:cubicBezTo>
                              <a:cubicBezTo>
                                <a:pt x="0" y="26241"/>
                                <a:pt x="0" y="26387"/>
                                <a:pt x="147" y="26680"/>
                              </a:cubicBezTo>
                              <a:cubicBezTo>
                                <a:pt x="586" y="28586"/>
                                <a:pt x="1613" y="30492"/>
                                <a:pt x="2785" y="32251"/>
                              </a:cubicBezTo>
                              <a:close/>
                            </a:path>
                          </a:pathLst>
                        </a:custGeom>
                        <a:solidFill>
                          <a:srgbClr val="C0AC96"/>
                        </a:solidFill>
                        <a:ln w="14633" cap="flat">
                          <a:noFill/>
                          <a:prstDash val="solid"/>
                          <a:miter/>
                        </a:ln>
                      </p:spPr>
                      <p:txBody>
                        <a:bodyPr rtlCol="0" anchor="ctr"/>
                        <a:lstStyle/>
                        <a:p>
                          <a:endParaRPr lang="zh-CN" altLang="en-US"/>
                        </a:p>
                      </p:txBody>
                    </p:sp>
                    <p:sp>
                      <p:nvSpPr>
                        <p:cNvPr id="985" name="任意多边形: 形状 984">
                          <a:extLst>
                            <a:ext uri="{FF2B5EF4-FFF2-40B4-BE49-F238E27FC236}">
                              <a16:creationId xmlns:a16="http://schemas.microsoft.com/office/drawing/2014/main" id="{05538D30-0104-4CBA-9C81-AAE54EFF2BEC}"/>
                            </a:ext>
                          </a:extLst>
                        </p:cNvPr>
                        <p:cNvSpPr/>
                        <p:nvPr/>
                      </p:nvSpPr>
                      <p:spPr>
                        <a:xfrm>
                          <a:off x="3821768" y="5161607"/>
                          <a:ext cx="105205" cy="76688"/>
                        </a:xfrm>
                        <a:custGeom>
                          <a:avLst/>
                          <a:gdLst>
                            <a:gd name="connsiteX0" fmla="*/ 9046 w 105205"/>
                            <a:gd name="connsiteY0" fmla="*/ 76230 h 76688"/>
                            <a:gd name="connsiteX1" fmla="*/ 13297 w 105205"/>
                            <a:gd name="connsiteY1" fmla="*/ 74177 h 76688"/>
                            <a:gd name="connsiteX2" fmla="*/ 15056 w 105205"/>
                            <a:gd name="connsiteY2" fmla="*/ 72711 h 76688"/>
                            <a:gd name="connsiteX3" fmla="*/ 31621 w 105205"/>
                            <a:gd name="connsiteY3" fmla="*/ 65235 h 76688"/>
                            <a:gd name="connsiteX4" fmla="*/ 47747 w 105205"/>
                            <a:gd name="connsiteY4" fmla="*/ 55853 h 76688"/>
                            <a:gd name="connsiteX5" fmla="*/ 66218 w 105205"/>
                            <a:gd name="connsiteY5" fmla="*/ 43539 h 76688"/>
                            <a:gd name="connsiteX6" fmla="*/ 79411 w 105205"/>
                            <a:gd name="connsiteY6" fmla="*/ 32397 h 76688"/>
                            <a:gd name="connsiteX7" fmla="*/ 85275 w 105205"/>
                            <a:gd name="connsiteY7" fmla="*/ 27853 h 76688"/>
                            <a:gd name="connsiteX8" fmla="*/ 94071 w 105205"/>
                            <a:gd name="connsiteY8" fmla="*/ 22136 h 76688"/>
                            <a:gd name="connsiteX9" fmla="*/ 105065 w 105205"/>
                            <a:gd name="connsiteY9" fmla="*/ 3958 h 76688"/>
                            <a:gd name="connsiteX10" fmla="*/ 102573 w 105205"/>
                            <a:gd name="connsiteY10" fmla="*/ 1466 h 76688"/>
                            <a:gd name="connsiteX11" fmla="*/ 96416 w 105205"/>
                            <a:gd name="connsiteY11" fmla="*/ 2052 h 76688"/>
                            <a:gd name="connsiteX12" fmla="*/ 73841 w 105205"/>
                            <a:gd name="connsiteY12" fmla="*/ 23455 h 76688"/>
                            <a:gd name="connsiteX13" fmla="*/ 50679 w 105205"/>
                            <a:gd name="connsiteY13" fmla="*/ 40460 h 76688"/>
                            <a:gd name="connsiteX14" fmla="*/ 25904 w 105205"/>
                            <a:gd name="connsiteY14" fmla="*/ 55120 h 76688"/>
                            <a:gd name="connsiteX15" fmla="*/ 13004 w 105205"/>
                            <a:gd name="connsiteY15" fmla="*/ 59811 h 76688"/>
                            <a:gd name="connsiteX16" fmla="*/ 1569 w 105205"/>
                            <a:gd name="connsiteY16" fmla="*/ 62596 h 76688"/>
                            <a:gd name="connsiteX17" fmla="*/ 396 w 105205"/>
                            <a:gd name="connsiteY17" fmla="*/ 67140 h 76688"/>
                            <a:gd name="connsiteX18" fmla="*/ 1129 w 105205"/>
                            <a:gd name="connsiteY18" fmla="*/ 68167 h 76688"/>
                            <a:gd name="connsiteX19" fmla="*/ 1129 w 105205"/>
                            <a:gd name="connsiteY19" fmla="*/ 68460 h 76688"/>
                            <a:gd name="connsiteX20" fmla="*/ 1716 w 105205"/>
                            <a:gd name="connsiteY20" fmla="*/ 71099 h 76688"/>
                            <a:gd name="connsiteX21" fmla="*/ 4208 w 105205"/>
                            <a:gd name="connsiteY21" fmla="*/ 75936 h 76688"/>
                            <a:gd name="connsiteX22" fmla="*/ 9046 w 105205"/>
                            <a:gd name="connsiteY22" fmla="*/ 76230 h 7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205" h="76688">
                              <a:moveTo>
                                <a:pt x="9046" y="76230"/>
                              </a:moveTo>
                              <a:cubicBezTo>
                                <a:pt x="10512" y="75643"/>
                                <a:pt x="11978" y="75057"/>
                                <a:pt x="13297" y="74177"/>
                              </a:cubicBezTo>
                              <a:cubicBezTo>
                                <a:pt x="13883" y="73737"/>
                                <a:pt x="14470" y="73297"/>
                                <a:pt x="15056" y="72711"/>
                              </a:cubicBezTo>
                              <a:cubicBezTo>
                                <a:pt x="20773" y="71392"/>
                                <a:pt x="26490" y="68313"/>
                                <a:pt x="31621" y="65235"/>
                              </a:cubicBezTo>
                              <a:cubicBezTo>
                                <a:pt x="37192" y="62596"/>
                                <a:pt x="42616" y="59371"/>
                                <a:pt x="47747" y="55853"/>
                              </a:cubicBezTo>
                              <a:cubicBezTo>
                                <a:pt x="54197" y="52188"/>
                                <a:pt x="60354" y="48230"/>
                                <a:pt x="66218" y="43539"/>
                              </a:cubicBezTo>
                              <a:cubicBezTo>
                                <a:pt x="70616" y="39874"/>
                                <a:pt x="75013" y="36062"/>
                                <a:pt x="79411" y="32397"/>
                              </a:cubicBezTo>
                              <a:cubicBezTo>
                                <a:pt x="81317" y="30931"/>
                                <a:pt x="83369" y="29319"/>
                                <a:pt x="85275" y="27853"/>
                              </a:cubicBezTo>
                              <a:cubicBezTo>
                                <a:pt x="88060" y="25801"/>
                                <a:pt x="90992" y="23895"/>
                                <a:pt x="94071" y="22136"/>
                              </a:cubicBezTo>
                              <a:cubicBezTo>
                                <a:pt x="101400" y="18178"/>
                                <a:pt x="106092" y="13486"/>
                                <a:pt x="105065" y="3958"/>
                              </a:cubicBezTo>
                              <a:cubicBezTo>
                                <a:pt x="104919" y="2346"/>
                                <a:pt x="103746" y="1612"/>
                                <a:pt x="102573" y="1466"/>
                              </a:cubicBezTo>
                              <a:cubicBezTo>
                                <a:pt x="101107" y="-293"/>
                                <a:pt x="98615" y="-880"/>
                                <a:pt x="96416" y="2052"/>
                              </a:cubicBezTo>
                              <a:cubicBezTo>
                                <a:pt x="90259" y="10848"/>
                                <a:pt x="82490" y="17298"/>
                                <a:pt x="73841" y="23455"/>
                              </a:cubicBezTo>
                              <a:lnTo>
                                <a:pt x="50679" y="40460"/>
                              </a:lnTo>
                              <a:cubicBezTo>
                                <a:pt x="42762" y="46031"/>
                                <a:pt x="34553" y="51015"/>
                                <a:pt x="25904" y="55120"/>
                              </a:cubicBezTo>
                              <a:cubicBezTo>
                                <a:pt x="21799" y="57025"/>
                                <a:pt x="17402" y="58638"/>
                                <a:pt x="13004" y="59811"/>
                              </a:cubicBezTo>
                              <a:cubicBezTo>
                                <a:pt x="9339" y="60690"/>
                                <a:pt x="4648" y="60397"/>
                                <a:pt x="1569" y="62596"/>
                              </a:cubicBezTo>
                              <a:cubicBezTo>
                                <a:pt x="543" y="63329"/>
                                <a:pt x="-630" y="65528"/>
                                <a:pt x="396" y="67140"/>
                              </a:cubicBezTo>
                              <a:cubicBezTo>
                                <a:pt x="690" y="67434"/>
                                <a:pt x="836" y="67874"/>
                                <a:pt x="1129" y="68167"/>
                              </a:cubicBezTo>
                              <a:lnTo>
                                <a:pt x="1129" y="68460"/>
                              </a:lnTo>
                              <a:cubicBezTo>
                                <a:pt x="1276" y="69340"/>
                                <a:pt x="1569" y="70219"/>
                                <a:pt x="1716" y="71099"/>
                              </a:cubicBezTo>
                              <a:cubicBezTo>
                                <a:pt x="2156" y="72858"/>
                                <a:pt x="2595" y="74910"/>
                                <a:pt x="4208" y="75936"/>
                              </a:cubicBezTo>
                              <a:cubicBezTo>
                                <a:pt x="6114" y="77109"/>
                                <a:pt x="7580" y="76669"/>
                                <a:pt x="9046" y="76230"/>
                              </a:cubicBezTo>
                              <a:close/>
                            </a:path>
                          </a:pathLst>
                        </a:custGeom>
                        <a:solidFill>
                          <a:srgbClr val="C0AC96"/>
                        </a:solidFill>
                        <a:ln w="14633" cap="flat">
                          <a:noFill/>
                          <a:prstDash val="solid"/>
                          <a:miter/>
                        </a:ln>
                      </p:spPr>
                      <p:txBody>
                        <a:bodyPr rtlCol="0" anchor="ctr"/>
                        <a:lstStyle/>
                        <a:p>
                          <a:endParaRPr lang="zh-CN" altLang="en-US"/>
                        </a:p>
                      </p:txBody>
                    </p:sp>
                    <p:sp>
                      <p:nvSpPr>
                        <p:cNvPr id="986" name="任意多边形: 形状 985">
                          <a:extLst>
                            <a:ext uri="{FF2B5EF4-FFF2-40B4-BE49-F238E27FC236}">
                              <a16:creationId xmlns:a16="http://schemas.microsoft.com/office/drawing/2014/main" id="{8FDB7A67-BE3F-4884-9F59-C7AABBCC1216}"/>
                            </a:ext>
                          </a:extLst>
                        </p:cNvPr>
                        <p:cNvSpPr/>
                        <p:nvPr/>
                      </p:nvSpPr>
                      <p:spPr>
                        <a:xfrm>
                          <a:off x="4480627" y="5608168"/>
                          <a:ext cx="44020" cy="120761"/>
                        </a:xfrm>
                        <a:custGeom>
                          <a:avLst/>
                          <a:gdLst>
                            <a:gd name="connsiteX0" fmla="*/ 28188 w 44020"/>
                            <a:gd name="connsiteY0" fmla="*/ 32365 h 120761"/>
                            <a:gd name="connsiteX1" fmla="*/ 23057 w 44020"/>
                            <a:gd name="connsiteY1" fmla="*/ 61684 h 120761"/>
                            <a:gd name="connsiteX2" fmla="*/ 18806 w 44020"/>
                            <a:gd name="connsiteY2" fmla="*/ 81034 h 120761"/>
                            <a:gd name="connsiteX3" fmla="*/ 17926 w 44020"/>
                            <a:gd name="connsiteY3" fmla="*/ 83233 h 120761"/>
                            <a:gd name="connsiteX4" fmla="*/ 9277 w 44020"/>
                            <a:gd name="connsiteY4" fmla="*/ 98479 h 120761"/>
                            <a:gd name="connsiteX5" fmla="*/ 1801 w 44020"/>
                            <a:gd name="connsiteY5" fmla="*/ 108155 h 120761"/>
                            <a:gd name="connsiteX6" fmla="*/ 42 w 44020"/>
                            <a:gd name="connsiteY6" fmla="*/ 114165 h 120761"/>
                            <a:gd name="connsiteX7" fmla="*/ 3707 w 44020"/>
                            <a:gd name="connsiteY7" fmla="*/ 117830 h 120761"/>
                            <a:gd name="connsiteX8" fmla="*/ 5906 w 44020"/>
                            <a:gd name="connsiteY8" fmla="*/ 120762 h 120761"/>
                            <a:gd name="connsiteX9" fmla="*/ 7665 w 44020"/>
                            <a:gd name="connsiteY9" fmla="*/ 120468 h 120761"/>
                            <a:gd name="connsiteX10" fmla="*/ 14701 w 44020"/>
                            <a:gd name="connsiteY10" fmla="*/ 119296 h 120761"/>
                            <a:gd name="connsiteX11" fmla="*/ 15874 w 44020"/>
                            <a:gd name="connsiteY11" fmla="*/ 119149 h 120761"/>
                            <a:gd name="connsiteX12" fmla="*/ 17194 w 44020"/>
                            <a:gd name="connsiteY12" fmla="*/ 117977 h 120761"/>
                            <a:gd name="connsiteX13" fmla="*/ 25110 w 44020"/>
                            <a:gd name="connsiteY13" fmla="*/ 102731 h 120761"/>
                            <a:gd name="connsiteX14" fmla="*/ 26429 w 44020"/>
                            <a:gd name="connsiteY14" fmla="*/ 99945 h 120761"/>
                            <a:gd name="connsiteX15" fmla="*/ 26576 w 44020"/>
                            <a:gd name="connsiteY15" fmla="*/ 99506 h 120761"/>
                            <a:gd name="connsiteX16" fmla="*/ 34492 w 44020"/>
                            <a:gd name="connsiteY16" fmla="*/ 62710 h 120761"/>
                            <a:gd name="connsiteX17" fmla="*/ 36691 w 44020"/>
                            <a:gd name="connsiteY17" fmla="*/ 46584 h 120761"/>
                            <a:gd name="connsiteX18" fmla="*/ 38157 w 44020"/>
                            <a:gd name="connsiteY18" fmla="*/ 28407 h 120761"/>
                            <a:gd name="connsiteX19" fmla="*/ 44020 w 44020"/>
                            <a:gd name="connsiteY19" fmla="*/ 4512 h 120761"/>
                            <a:gd name="connsiteX20" fmla="*/ 39623 w 44020"/>
                            <a:gd name="connsiteY20" fmla="*/ 994 h 120761"/>
                            <a:gd name="connsiteX21" fmla="*/ 34638 w 44020"/>
                            <a:gd name="connsiteY21" fmla="*/ 407 h 120761"/>
                            <a:gd name="connsiteX22" fmla="*/ 31120 w 44020"/>
                            <a:gd name="connsiteY22" fmla="*/ 1873 h 120761"/>
                            <a:gd name="connsiteX23" fmla="*/ 28188 w 44020"/>
                            <a:gd name="connsiteY23" fmla="*/ 32365 h 12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020" h="120761">
                              <a:moveTo>
                                <a:pt x="28188" y="32365"/>
                              </a:moveTo>
                              <a:cubicBezTo>
                                <a:pt x="27308" y="42334"/>
                                <a:pt x="24963" y="51862"/>
                                <a:pt x="23057" y="61684"/>
                              </a:cubicBezTo>
                              <a:cubicBezTo>
                                <a:pt x="21738" y="68134"/>
                                <a:pt x="20418" y="74584"/>
                                <a:pt x="18806" y="81034"/>
                              </a:cubicBezTo>
                              <a:lnTo>
                                <a:pt x="17926" y="83233"/>
                              </a:lnTo>
                              <a:cubicBezTo>
                                <a:pt x="15727" y="88658"/>
                                <a:pt x="12942" y="93935"/>
                                <a:pt x="9277" y="98479"/>
                              </a:cubicBezTo>
                              <a:cubicBezTo>
                                <a:pt x="6639" y="101704"/>
                                <a:pt x="3853" y="104636"/>
                                <a:pt x="1801" y="108155"/>
                              </a:cubicBezTo>
                              <a:cubicBezTo>
                                <a:pt x="1068" y="109474"/>
                                <a:pt x="-251" y="112112"/>
                                <a:pt x="42" y="114165"/>
                              </a:cubicBezTo>
                              <a:cubicBezTo>
                                <a:pt x="1361" y="115338"/>
                                <a:pt x="2534" y="116511"/>
                                <a:pt x="3707" y="117830"/>
                              </a:cubicBezTo>
                              <a:cubicBezTo>
                                <a:pt x="4440" y="118709"/>
                                <a:pt x="5173" y="119736"/>
                                <a:pt x="5906" y="120762"/>
                              </a:cubicBezTo>
                              <a:cubicBezTo>
                                <a:pt x="6492" y="120762"/>
                                <a:pt x="7078" y="120615"/>
                                <a:pt x="7665" y="120468"/>
                              </a:cubicBezTo>
                              <a:cubicBezTo>
                                <a:pt x="10010" y="120175"/>
                                <a:pt x="12356" y="119589"/>
                                <a:pt x="14701" y="119296"/>
                              </a:cubicBezTo>
                              <a:cubicBezTo>
                                <a:pt x="15141" y="119296"/>
                                <a:pt x="15581" y="119296"/>
                                <a:pt x="15874" y="119149"/>
                              </a:cubicBezTo>
                              <a:cubicBezTo>
                                <a:pt x="16314" y="118856"/>
                                <a:pt x="16754" y="118416"/>
                                <a:pt x="17194" y="117977"/>
                              </a:cubicBezTo>
                              <a:cubicBezTo>
                                <a:pt x="18806" y="112552"/>
                                <a:pt x="22324" y="107568"/>
                                <a:pt x="25110" y="102731"/>
                              </a:cubicBezTo>
                              <a:cubicBezTo>
                                <a:pt x="25549" y="101851"/>
                                <a:pt x="25989" y="100972"/>
                                <a:pt x="26429" y="99945"/>
                              </a:cubicBezTo>
                              <a:lnTo>
                                <a:pt x="26576" y="99506"/>
                              </a:lnTo>
                              <a:cubicBezTo>
                                <a:pt x="29361" y="87192"/>
                                <a:pt x="32586" y="75171"/>
                                <a:pt x="34492" y="62710"/>
                              </a:cubicBezTo>
                              <a:cubicBezTo>
                                <a:pt x="35371" y="57433"/>
                                <a:pt x="35958" y="52009"/>
                                <a:pt x="36691" y="46584"/>
                              </a:cubicBezTo>
                              <a:cubicBezTo>
                                <a:pt x="36984" y="40574"/>
                                <a:pt x="37130" y="34417"/>
                                <a:pt x="38157" y="28407"/>
                              </a:cubicBezTo>
                              <a:cubicBezTo>
                                <a:pt x="39623" y="20344"/>
                                <a:pt x="41821" y="12428"/>
                                <a:pt x="44020" y="4512"/>
                              </a:cubicBezTo>
                              <a:cubicBezTo>
                                <a:pt x="42554" y="3192"/>
                                <a:pt x="41235" y="2020"/>
                                <a:pt x="39623" y="994"/>
                              </a:cubicBezTo>
                              <a:cubicBezTo>
                                <a:pt x="38010" y="-33"/>
                                <a:pt x="36544" y="-326"/>
                                <a:pt x="34638" y="407"/>
                              </a:cubicBezTo>
                              <a:cubicBezTo>
                                <a:pt x="33465" y="847"/>
                                <a:pt x="32293" y="1433"/>
                                <a:pt x="31120" y="1873"/>
                              </a:cubicBezTo>
                              <a:cubicBezTo>
                                <a:pt x="28335" y="11695"/>
                                <a:pt x="29068" y="22690"/>
                                <a:pt x="28188" y="32365"/>
                              </a:cubicBezTo>
                              <a:close/>
                            </a:path>
                          </a:pathLst>
                        </a:custGeom>
                        <a:solidFill>
                          <a:srgbClr val="C0AC96"/>
                        </a:solidFill>
                        <a:ln w="14633" cap="flat">
                          <a:noFill/>
                          <a:prstDash val="solid"/>
                          <a:miter/>
                        </a:ln>
                      </p:spPr>
                      <p:txBody>
                        <a:bodyPr rtlCol="0" anchor="ctr"/>
                        <a:lstStyle/>
                        <a:p>
                          <a:endParaRPr lang="zh-CN" altLang="en-US"/>
                        </a:p>
                      </p:txBody>
                    </p:sp>
                    <p:sp>
                      <p:nvSpPr>
                        <p:cNvPr id="987" name="任意多边形: 形状 986">
                          <a:extLst>
                            <a:ext uri="{FF2B5EF4-FFF2-40B4-BE49-F238E27FC236}">
                              <a16:creationId xmlns:a16="http://schemas.microsoft.com/office/drawing/2014/main" id="{7604CC3C-53D7-43A1-9F22-02D3A4C57359}"/>
                            </a:ext>
                          </a:extLst>
                        </p:cNvPr>
                        <p:cNvSpPr/>
                        <p:nvPr/>
                      </p:nvSpPr>
                      <p:spPr>
                        <a:xfrm>
                          <a:off x="4889781" y="5665201"/>
                          <a:ext cx="31291" cy="125500"/>
                        </a:xfrm>
                        <a:custGeom>
                          <a:avLst/>
                          <a:gdLst>
                            <a:gd name="connsiteX0" fmla="*/ 8244 w 31291"/>
                            <a:gd name="connsiteY0" fmla="*/ 2012 h 125500"/>
                            <a:gd name="connsiteX1" fmla="*/ 8244 w 31291"/>
                            <a:gd name="connsiteY1" fmla="*/ 2159 h 125500"/>
                            <a:gd name="connsiteX2" fmla="*/ 7511 w 31291"/>
                            <a:gd name="connsiteY2" fmla="*/ 6117 h 125500"/>
                            <a:gd name="connsiteX3" fmla="*/ 11029 w 31291"/>
                            <a:gd name="connsiteY3" fmla="*/ 16379 h 125500"/>
                            <a:gd name="connsiteX4" fmla="*/ 13961 w 31291"/>
                            <a:gd name="connsiteY4" fmla="*/ 22975 h 125500"/>
                            <a:gd name="connsiteX5" fmla="*/ 16600 w 31291"/>
                            <a:gd name="connsiteY5" fmla="*/ 62703 h 125500"/>
                            <a:gd name="connsiteX6" fmla="*/ 11616 w 31291"/>
                            <a:gd name="connsiteY6" fmla="*/ 93634 h 125500"/>
                            <a:gd name="connsiteX7" fmla="*/ 11176 w 31291"/>
                            <a:gd name="connsiteY7" fmla="*/ 95393 h 125500"/>
                            <a:gd name="connsiteX8" fmla="*/ 7511 w 31291"/>
                            <a:gd name="connsiteY8" fmla="*/ 104629 h 125500"/>
                            <a:gd name="connsiteX9" fmla="*/ 2380 w 31291"/>
                            <a:gd name="connsiteY9" fmla="*/ 113424 h 125500"/>
                            <a:gd name="connsiteX10" fmla="*/ 1354 w 31291"/>
                            <a:gd name="connsiteY10" fmla="*/ 115623 h 125500"/>
                            <a:gd name="connsiteX11" fmla="*/ 1354 w 31291"/>
                            <a:gd name="connsiteY11" fmla="*/ 120754 h 125500"/>
                            <a:gd name="connsiteX12" fmla="*/ 16893 w 31291"/>
                            <a:gd name="connsiteY12" fmla="*/ 123686 h 125500"/>
                            <a:gd name="connsiteX13" fmla="*/ 19239 w 31291"/>
                            <a:gd name="connsiteY13" fmla="*/ 118555 h 125500"/>
                            <a:gd name="connsiteX14" fmla="*/ 20705 w 31291"/>
                            <a:gd name="connsiteY14" fmla="*/ 110053 h 125500"/>
                            <a:gd name="connsiteX15" fmla="*/ 30966 w 31291"/>
                            <a:gd name="connsiteY15" fmla="*/ 68127 h 125500"/>
                            <a:gd name="connsiteX16" fmla="*/ 27448 w 31291"/>
                            <a:gd name="connsiteY16" fmla="*/ 25174 h 125500"/>
                            <a:gd name="connsiteX17" fmla="*/ 24223 w 31291"/>
                            <a:gd name="connsiteY17" fmla="*/ 8023 h 125500"/>
                            <a:gd name="connsiteX18" fmla="*/ 17333 w 31291"/>
                            <a:gd name="connsiteY18" fmla="*/ 2159 h 125500"/>
                            <a:gd name="connsiteX19" fmla="*/ 14548 w 31291"/>
                            <a:gd name="connsiteY19" fmla="*/ 400 h 125500"/>
                            <a:gd name="connsiteX20" fmla="*/ 9417 w 31291"/>
                            <a:gd name="connsiteY20" fmla="*/ 1133 h 125500"/>
                            <a:gd name="connsiteX21" fmla="*/ 8244 w 31291"/>
                            <a:gd name="connsiteY21" fmla="*/ 2012 h 12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91" h="125500">
                              <a:moveTo>
                                <a:pt x="8244" y="2012"/>
                              </a:moveTo>
                              <a:lnTo>
                                <a:pt x="8244" y="2159"/>
                              </a:lnTo>
                              <a:cubicBezTo>
                                <a:pt x="7951" y="3478"/>
                                <a:pt x="7511" y="4797"/>
                                <a:pt x="7511" y="6117"/>
                              </a:cubicBezTo>
                              <a:cubicBezTo>
                                <a:pt x="7365" y="9782"/>
                                <a:pt x="9564" y="13007"/>
                                <a:pt x="11029" y="16379"/>
                              </a:cubicBezTo>
                              <a:lnTo>
                                <a:pt x="13961" y="22975"/>
                              </a:lnTo>
                              <a:cubicBezTo>
                                <a:pt x="16453" y="36022"/>
                                <a:pt x="17773" y="49069"/>
                                <a:pt x="16600" y="62703"/>
                              </a:cubicBezTo>
                              <a:cubicBezTo>
                                <a:pt x="15720" y="73111"/>
                                <a:pt x="13961" y="83373"/>
                                <a:pt x="11616" y="93634"/>
                              </a:cubicBezTo>
                              <a:lnTo>
                                <a:pt x="11176" y="95393"/>
                              </a:lnTo>
                              <a:cubicBezTo>
                                <a:pt x="10150" y="98472"/>
                                <a:pt x="8977" y="101697"/>
                                <a:pt x="7511" y="104629"/>
                              </a:cubicBezTo>
                              <a:cubicBezTo>
                                <a:pt x="6045" y="107707"/>
                                <a:pt x="3993" y="110346"/>
                                <a:pt x="2380" y="113424"/>
                              </a:cubicBezTo>
                              <a:cubicBezTo>
                                <a:pt x="1941" y="114157"/>
                                <a:pt x="1647" y="114890"/>
                                <a:pt x="1354" y="115623"/>
                              </a:cubicBezTo>
                              <a:cubicBezTo>
                                <a:pt x="-991" y="115917"/>
                                <a:pt x="181" y="119728"/>
                                <a:pt x="1354" y="120754"/>
                              </a:cubicBezTo>
                              <a:cubicBezTo>
                                <a:pt x="5019" y="124419"/>
                                <a:pt x="12056" y="127644"/>
                                <a:pt x="16893" y="123686"/>
                              </a:cubicBezTo>
                              <a:cubicBezTo>
                                <a:pt x="18652" y="122220"/>
                                <a:pt x="19092" y="120461"/>
                                <a:pt x="19239" y="118555"/>
                              </a:cubicBezTo>
                              <a:cubicBezTo>
                                <a:pt x="19385" y="115477"/>
                                <a:pt x="19532" y="113131"/>
                                <a:pt x="20705" y="110053"/>
                              </a:cubicBezTo>
                              <a:cubicBezTo>
                                <a:pt x="26422" y="96419"/>
                                <a:pt x="29794" y="82639"/>
                                <a:pt x="30966" y="68127"/>
                              </a:cubicBezTo>
                              <a:cubicBezTo>
                                <a:pt x="31993" y="53760"/>
                                <a:pt x="30527" y="39394"/>
                                <a:pt x="27448" y="25174"/>
                              </a:cubicBezTo>
                              <a:cubicBezTo>
                                <a:pt x="26275" y="19750"/>
                                <a:pt x="26568" y="13153"/>
                                <a:pt x="24223" y="8023"/>
                              </a:cubicBezTo>
                              <a:cubicBezTo>
                                <a:pt x="22757" y="5091"/>
                                <a:pt x="20265" y="3331"/>
                                <a:pt x="17333" y="2159"/>
                              </a:cubicBezTo>
                              <a:cubicBezTo>
                                <a:pt x="16453" y="1426"/>
                                <a:pt x="15574" y="840"/>
                                <a:pt x="14548" y="400"/>
                              </a:cubicBezTo>
                              <a:cubicBezTo>
                                <a:pt x="12789" y="-334"/>
                                <a:pt x="11029" y="-40"/>
                                <a:pt x="9417" y="1133"/>
                              </a:cubicBezTo>
                              <a:cubicBezTo>
                                <a:pt x="8977" y="1426"/>
                                <a:pt x="8537" y="1719"/>
                                <a:pt x="8244" y="2012"/>
                              </a:cubicBezTo>
                              <a:close/>
                            </a:path>
                          </a:pathLst>
                        </a:custGeom>
                        <a:solidFill>
                          <a:srgbClr val="C0AC96"/>
                        </a:solidFill>
                        <a:ln w="14633" cap="flat">
                          <a:noFill/>
                          <a:prstDash val="solid"/>
                          <a:miter/>
                        </a:ln>
                      </p:spPr>
                      <p:txBody>
                        <a:bodyPr rtlCol="0" anchor="ctr"/>
                        <a:lstStyle/>
                        <a:p>
                          <a:endParaRPr lang="zh-CN" altLang="en-US"/>
                        </a:p>
                      </p:txBody>
                    </p:sp>
                    <p:sp>
                      <p:nvSpPr>
                        <p:cNvPr id="988" name="任意多边形: 形状 987">
                          <a:extLst>
                            <a:ext uri="{FF2B5EF4-FFF2-40B4-BE49-F238E27FC236}">
                              <a16:creationId xmlns:a16="http://schemas.microsoft.com/office/drawing/2014/main" id="{69E7A7DD-FAF5-4528-B1A1-B2F4CB2109F2}"/>
                            </a:ext>
                          </a:extLst>
                        </p:cNvPr>
                        <p:cNvSpPr/>
                        <p:nvPr/>
                      </p:nvSpPr>
                      <p:spPr>
                        <a:xfrm>
                          <a:off x="4097670" y="5441656"/>
                          <a:ext cx="83406" cy="102159"/>
                        </a:xfrm>
                        <a:custGeom>
                          <a:avLst/>
                          <a:gdLst>
                            <a:gd name="connsiteX0" fmla="*/ 30437 w 83406"/>
                            <a:gd name="connsiteY0" fmla="*/ 84972 h 102159"/>
                            <a:gd name="connsiteX1" fmla="*/ 31024 w 83406"/>
                            <a:gd name="connsiteY1" fmla="*/ 84533 h 102159"/>
                            <a:gd name="connsiteX2" fmla="*/ 35861 w 83406"/>
                            <a:gd name="connsiteY2" fmla="*/ 81307 h 102159"/>
                            <a:gd name="connsiteX3" fmla="*/ 59610 w 83406"/>
                            <a:gd name="connsiteY3" fmla="*/ 56093 h 102159"/>
                            <a:gd name="connsiteX4" fmla="*/ 75002 w 83406"/>
                            <a:gd name="connsiteY4" fmla="*/ 33371 h 102159"/>
                            <a:gd name="connsiteX5" fmla="*/ 83358 w 83406"/>
                            <a:gd name="connsiteY5" fmla="*/ 6544 h 102159"/>
                            <a:gd name="connsiteX6" fmla="*/ 82479 w 83406"/>
                            <a:gd name="connsiteY6" fmla="*/ 3758 h 102159"/>
                            <a:gd name="connsiteX7" fmla="*/ 82039 w 83406"/>
                            <a:gd name="connsiteY7" fmla="*/ 2293 h 102159"/>
                            <a:gd name="connsiteX8" fmla="*/ 78521 w 83406"/>
                            <a:gd name="connsiteY8" fmla="*/ 94 h 102159"/>
                            <a:gd name="connsiteX9" fmla="*/ 71191 w 83406"/>
                            <a:gd name="connsiteY9" fmla="*/ 6251 h 102159"/>
                            <a:gd name="connsiteX10" fmla="*/ 67966 w 83406"/>
                            <a:gd name="connsiteY10" fmla="*/ 20031 h 102159"/>
                            <a:gd name="connsiteX11" fmla="*/ 58877 w 83406"/>
                            <a:gd name="connsiteY11" fmla="*/ 40261 h 102159"/>
                            <a:gd name="connsiteX12" fmla="*/ 50961 w 83406"/>
                            <a:gd name="connsiteY12" fmla="*/ 50376 h 102159"/>
                            <a:gd name="connsiteX13" fmla="*/ 28238 w 83406"/>
                            <a:gd name="connsiteY13" fmla="*/ 73391 h 102159"/>
                            <a:gd name="connsiteX14" fmla="*/ 17977 w 83406"/>
                            <a:gd name="connsiteY14" fmla="*/ 79988 h 102159"/>
                            <a:gd name="connsiteX15" fmla="*/ 16071 w 83406"/>
                            <a:gd name="connsiteY15" fmla="*/ 80575 h 102159"/>
                            <a:gd name="connsiteX16" fmla="*/ 14165 w 83406"/>
                            <a:gd name="connsiteY16" fmla="*/ 81747 h 102159"/>
                            <a:gd name="connsiteX17" fmla="*/ 10061 w 83406"/>
                            <a:gd name="connsiteY17" fmla="*/ 83946 h 102159"/>
                            <a:gd name="connsiteX18" fmla="*/ 1412 w 83406"/>
                            <a:gd name="connsiteY18" fmla="*/ 88197 h 102159"/>
                            <a:gd name="connsiteX19" fmla="*/ 1118 w 83406"/>
                            <a:gd name="connsiteY19" fmla="*/ 94794 h 102159"/>
                            <a:gd name="connsiteX20" fmla="*/ 2438 w 83406"/>
                            <a:gd name="connsiteY20" fmla="*/ 96553 h 102159"/>
                            <a:gd name="connsiteX21" fmla="*/ 2731 w 83406"/>
                            <a:gd name="connsiteY21" fmla="*/ 97140 h 102159"/>
                            <a:gd name="connsiteX22" fmla="*/ 2878 w 83406"/>
                            <a:gd name="connsiteY22" fmla="*/ 97433 h 102159"/>
                            <a:gd name="connsiteX23" fmla="*/ 3317 w 83406"/>
                            <a:gd name="connsiteY23" fmla="*/ 99632 h 102159"/>
                            <a:gd name="connsiteX24" fmla="*/ 6249 w 83406"/>
                            <a:gd name="connsiteY24" fmla="*/ 102124 h 102159"/>
                            <a:gd name="connsiteX25" fmla="*/ 30437 w 83406"/>
                            <a:gd name="connsiteY25" fmla="*/ 84972 h 102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406" h="102159">
                              <a:moveTo>
                                <a:pt x="30437" y="84972"/>
                              </a:moveTo>
                              <a:lnTo>
                                <a:pt x="31024" y="84533"/>
                              </a:lnTo>
                              <a:cubicBezTo>
                                <a:pt x="32636" y="83506"/>
                                <a:pt x="34249" y="82480"/>
                                <a:pt x="35861" y="81307"/>
                              </a:cubicBezTo>
                              <a:cubicBezTo>
                                <a:pt x="45390" y="74417"/>
                                <a:pt x="52427" y="65182"/>
                                <a:pt x="59610" y="56093"/>
                              </a:cubicBezTo>
                              <a:cubicBezTo>
                                <a:pt x="65327" y="48910"/>
                                <a:pt x="70604" y="41434"/>
                                <a:pt x="75002" y="33371"/>
                              </a:cubicBezTo>
                              <a:cubicBezTo>
                                <a:pt x="79107" y="25748"/>
                                <a:pt x="83945" y="15926"/>
                                <a:pt x="83358" y="6544"/>
                              </a:cubicBezTo>
                              <a:cubicBezTo>
                                <a:pt x="83212" y="5371"/>
                                <a:pt x="82918" y="4492"/>
                                <a:pt x="82479" y="3758"/>
                              </a:cubicBezTo>
                              <a:cubicBezTo>
                                <a:pt x="82332" y="3319"/>
                                <a:pt x="82185" y="2733"/>
                                <a:pt x="82039" y="2293"/>
                              </a:cubicBezTo>
                              <a:cubicBezTo>
                                <a:pt x="81452" y="827"/>
                                <a:pt x="80133" y="-346"/>
                                <a:pt x="78521" y="94"/>
                              </a:cubicBezTo>
                              <a:cubicBezTo>
                                <a:pt x="74856" y="973"/>
                                <a:pt x="72217" y="2586"/>
                                <a:pt x="71191" y="6251"/>
                              </a:cubicBezTo>
                              <a:cubicBezTo>
                                <a:pt x="70018" y="10795"/>
                                <a:pt x="69725" y="15486"/>
                                <a:pt x="67966" y="20031"/>
                              </a:cubicBezTo>
                              <a:cubicBezTo>
                                <a:pt x="65327" y="26921"/>
                                <a:pt x="62249" y="33811"/>
                                <a:pt x="58877" y="40261"/>
                              </a:cubicBezTo>
                              <a:cubicBezTo>
                                <a:pt x="56385" y="43632"/>
                                <a:pt x="53746" y="47004"/>
                                <a:pt x="50961" y="50376"/>
                              </a:cubicBezTo>
                              <a:cubicBezTo>
                                <a:pt x="44217" y="58878"/>
                                <a:pt x="37181" y="67088"/>
                                <a:pt x="28238" y="73391"/>
                              </a:cubicBezTo>
                              <a:cubicBezTo>
                                <a:pt x="25013" y="75590"/>
                                <a:pt x="21495" y="77643"/>
                                <a:pt x="17977" y="79988"/>
                              </a:cubicBezTo>
                              <a:cubicBezTo>
                                <a:pt x="17390" y="79988"/>
                                <a:pt x="16657" y="80135"/>
                                <a:pt x="16071" y="80575"/>
                              </a:cubicBezTo>
                              <a:cubicBezTo>
                                <a:pt x="15485" y="80868"/>
                                <a:pt x="14752" y="81307"/>
                                <a:pt x="14165" y="81747"/>
                              </a:cubicBezTo>
                              <a:cubicBezTo>
                                <a:pt x="12846" y="82627"/>
                                <a:pt x="11527" y="83360"/>
                                <a:pt x="10061" y="83946"/>
                              </a:cubicBezTo>
                              <a:cubicBezTo>
                                <a:pt x="7129" y="85412"/>
                                <a:pt x="4197" y="86438"/>
                                <a:pt x="1412" y="88197"/>
                              </a:cubicBezTo>
                              <a:cubicBezTo>
                                <a:pt x="-494" y="89370"/>
                                <a:pt x="-348" y="92889"/>
                                <a:pt x="1118" y="94794"/>
                              </a:cubicBezTo>
                              <a:cubicBezTo>
                                <a:pt x="1558" y="95380"/>
                                <a:pt x="1998" y="95967"/>
                                <a:pt x="2438" y="96553"/>
                              </a:cubicBezTo>
                              <a:cubicBezTo>
                                <a:pt x="2584" y="96700"/>
                                <a:pt x="2731" y="96993"/>
                                <a:pt x="2731" y="97140"/>
                              </a:cubicBezTo>
                              <a:lnTo>
                                <a:pt x="2878" y="97433"/>
                              </a:lnTo>
                              <a:cubicBezTo>
                                <a:pt x="2878" y="98166"/>
                                <a:pt x="3024" y="98899"/>
                                <a:pt x="3317" y="99632"/>
                              </a:cubicBezTo>
                              <a:cubicBezTo>
                                <a:pt x="3757" y="100805"/>
                                <a:pt x="4783" y="102417"/>
                                <a:pt x="6249" y="102124"/>
                              </a:cubicBezTo>
                              <a:cubicBezTo>
                                <a:pt x="16804" y="99045"/>
                                <a:pt x="22228" y="90836"/>
                                <a:pt x="30437" y="84972"/>
                              </a:cubicBezTo>
                              <a:close/>
                            </a:path>
                          </a:pathLst>
                        </a:custGeom>
                        <a:solidFill>
                          <a:srgbClr val="C0AC96"/>
                        </a:solidFill>
                        <a:ln w="14633" cap="flat">
                          <a:noFill/>
                          <a:prstDash val="solid"/>
                          <a:miter/>
                        </a:ln>
                      </p:spPr>
                      <p:txBody>
                        <a:bodyPr rtlCol="0" anchor="ctr"/>
                        <a:lstStyle/>
                        <a:p>
                          <a:endParaRPr lang="zh-CN" altLang="en-US"/>
                        </a:p>
                      </p:txBody>
                    </p:sp>
                  </p:grpSp>
                </p:grpSp>
                <p:grpSp>
                  <p:nvGrpSpPr>
                    <p:cNvPr id="989" name="图形 2">
                      <a:extLst>
                        <a:ext uri="{FF2B5EF4-FFF2-40B4-BE49-F238E27FC236}">
                          <a16:creationId xmlns:a16="http://schemas.microsoft.com/office/drawing/2014/main" id="{893B19D3-C180-4681-9B8A-305AF3BF5D3F}"/>
                        </a:ext>
                      </a:extLst>
                    </p:cNvPr>
                    <p:cNvGrpSpPr/>
                    <p:nvPr/>
                  </p:nvGrpSpPr>
                  <p:grpSpPr>
                    <a:xfrm>
                      <a:off x="3732448" y="4637969"/>
                      <a:ext cx="1327417" cy="1085683"/>
                      <a:chOff x="3732448" y="4637969"/>
                      <a:chExt cx="1327417" cy="1085683"/>
                    </a:xfrm>
                  </p:grpSpPr>
                  <p:sp>
                    <p:nvSpPr>
                      <p:cNvPr id="990" name="任意多边形: 形状 989">
                        <a:extLst>
                          <a:ext uri="{FF2B5EF4-FFF2-40B4-BE49-F238E27FC236}">
                            <a16:creationId xmlns:a16="http://schemas.microsoft.com/office/drawing/2014/main" id="{CA765DC1-E428-49AF-899A-BBE4E896450B}"/>
                          </a:ext>
                        </a:extLst>
                      </p:cNvPr>
                      <p:cNvSpPr/>
                      <p:nvPr/>
                    </p:nvSpPr>
                    <p:spPr>
                      <a:xfrm>
                        <a:off x="3746374" y="4707272"/>
                        <a:ext cx="12808" cy="21003"/>
                      </a:xfrm>
                      <a:custGeom>
                        <a:avLst/>
                        <a:gdLst>
                          <a:gd name="connsiteX0" fmla="*/ 12754 w 12808"/>
                          <a:gd name="connsiteY0" fmla="*/ 9858 h 21003"/>
                          <a:gd name="connsiteX1" fmla="*/ 12314 w 12808"/>
                          <a:gd name="connsiteY1" fmla="*/ 14696 h 21003"/>
                          <a:gd name="connsiteX2" fmla="*/ 7916 w 12808"/>
                          <a:gd name="connsiteY2" fmla="*/ 20413 h 21003"/>
                          <a:gd name="connsiteX3" fmla="*/ 3518 w 12808"/>
                          <a:gd name="connsiteY3" fmla="*/ 19827 h 21003"/>
                          <a:gd name="connsiteX4" fmla="*/ 3225 w 12808"/>
                          <a:gd name="connsiteY4" fmla="*/ 19387 h 21003"/>
                          <a:gd name="connsiteX5" fmla="*/ 3079 w 12808"/>
                          <a:gd name="connsiteY5" fmla="*/ 19240 h 21003"/>
                          <a:gd name="connsiteX6" fmla="*/ 586 w 12808"/>
                          <a:gd name="connsiteY6" fmla="*/ 15282 h 21003"/>
                          <a:gd name="connsiteX7" fmla="*/ 0 w 12808"/>
                          <a:gd name="connsiteY7" fmla="*/ 11178 h 21003"/>
                          <a:gd name="connsiteX8" fmla="*/ 2785 w 12808"/>
                          <a:gd name="connsiteY8" fmla="*/ 2382 h 21003"/>
                          <a:gd name="connsiteX9" fmla="*/ 6010 w 12808"/>
                          <a:gd name="connsiteY9" fmla="*/ 183 h 21003"/>
                          <a:gd name="connsiteX10" fmla="*/ 9236 w 12808"/>
                          <a:gd name="connsiteY10" fmla="*/ 623 h 21003"/>
                          <a:gd name="connsiteX11" fmla="*/ 10701 w 12808"/>
                          <a:gd name="connsiteY11" fmla="*/ 2382 h 21003"/>
                          <a:gd name="connsiteX12" fmla="*/ 11728 w 12808"/>
                          <a:gd name="connsiteY12" fmla="*/ 4728 h 21003"/>
                          <a:gd name="connsiteX13" fmla="*/ 12021 w 12808"/>
                          <a:gd name="connsiteY13" fmla="*/ 6047 h 21003"/>
                          <a:gd name="connsiteX14" fmla="*/ 12021 w 12808"/>
                          <a:gd name="connsiteY14" fmla="*/ 6193 h 21003"/>
                          <a:gd name="connsiteX15" fmla="*/ 12167 w 12808"/>
                          <a:gd name="connsiteY15" fmla="*/ 6633 h 21003"/>
                          <a:gd name="connsiteX16" fmla="*/ 12314 w 12808"/>
                          <a:gd name="connsiteY16" fmla="*/ 7806 h 21003"/>
                          <a:gd name="connsiteX17" fmla="*/ 12314 w 12808"/>
                          <a:gd name="connsiteY17" fmla="*/ 7953 h 21003"/>
                          <a:gd name="connsiteX18" fmla="*/ 12754 w 12808"/>
                          <a:gd name="connsiteY18" fmla="*/ 9858 h 2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808" h="21003">
                            <a:moveTo>
                              <a:pt x="12754" y="9858"/>
                            </a:moveTo>
                            <a:cubicBezTo>
                              <a:pt x="12900" y="11471"/>
                              <a:pt x="12754" y="13230"/>
                              <a:pt x="12314" y="14696"/>
                            </a:cubicBezTo>
                            <a:cubicBezTo>
                              <a:pt x="11434" y="17042"/>
                              <a:pt x="10115" y="19387"/>
                              <a:pt x="7916" y="20413"/>
                            </a:cubicBezTo>
                            <a:cubicBezTo>
                              <a:pt x="6450" y="21146"/>
                              <a:pt x="4691" y="21439"/>
                              <a:pt x="3518" y="19827"/>
                            </a:cubicBezTo>
                            <a:lnTo>
                              <a:pt x="3225" y="19387"/>
                            </a:lnTo>
                            <a:lnTo>
                              <a:pt x="3079" y="19240"/>
                            </a:lnTo>
                            <a:cubicBezTo>
                              <a:pt x="1906" y="18214"/>
                              <a:pt x="1173" y="16895"/>
                              <a:pt x="586" y="15282"/>
                            </a:cubicBezTo>
                            <a:cubicBezTo>
                              <a:pt x="147" y="13963"/>
                              <a:pt x="0" y="12497"/>
                              <a:pt x="0" y="11178"/>
                            </a:cubicBezTo>
                            <a:cubicBezTo>
                              <a:pt x="0" y="8099"/>
                              <a:pt x="880" y="4728"/>
                              <a:pt x="2785" y="2382"/>
                            </a:cubicBezTo>
                            <a:cubicBezTo>
                              <a:pt x="3665" y="1356"/>
                              <a:pt x="4838" y="476"/>
                              <a:pt x="6010" y="183"/>
                            </a:cubicBezTo>
                            <a:cubicBezTo>
                              <a:pt x="6890" y="-110"/>
                              <a:pt x="8356" y="-110"/>
                              <a:pt x="9236" y="623"/>
                            </a:cubicBezTo>
                            <a:cubicBezTo>
                              <a:pt x="9822" y="1209"/>
                              <a:pt x="10408" y="1649"/>
                              <a:pt x="10701" y="2382"/>
                            </a:cubicBezTo>
                            <a:cubicBezTo>
                              <a:pt x="11141" y="3115"/>
                              <a:pt x="11434" y="3995"/>
                              <a:pt x="11728" y="4728"/>
                            </a:cubicBezTo>
                            <a:cubicBezTo>
                              <a:pt x="11874" y="5167"/>
                              <a:pt x="11874" y="5607"/>
                              <a:pt x="12021" y="6047"/>
                            </a:cubicBezTo>
                            <a:lnTo>
                              <a:pt x="12021" y="6193"/>
                            </a:lnTo>
                            <a:lnTo>
                              <a:pt x="12167" y="6633"/>
                            </a:lnTo>
                            <a:lnTo>
                              <a:pt x="12314" y="7806"/>
                            </a:lnTo>
                            <a:lnTo>
                              <a:pt x="12314" y="7953"/>
                            </a:lnTo>
                            <a:lnTo>
                              <a:pt x="12754" y="9858"/>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1" name="任意多边形: 形状 990">
                        <a:extLst>
                          <a:ext uri="{FF2B5EF4-FFF2-40B4-BE49-F238E27FC236}">
                            <a16:creationId xmlns:a16="http://schemas.microsoft.com/office/drawing/2014/main" id="{8EF7A6D4-BB07-494A-8459-746C536818DA}"/>
                          </a:ext>
                        </a:extLst>
                      </p:cNvPr>
                      <p:cNvSpPr/>
                      <p:nvPr/>
                    </p:nvSpPr>
                    <p:spPr>
                      <a:xfrm>
                        <a:off x="3758790" y="4691623"/>
                        <a:ext cx="4634" cy="4984"/>
                      </a:xfrm>
                      <a:custGeom>
                        <a:avLst/>
                        <a:gdLst>
                          <a:gd name="connsiteX0" fmla="*/ 2977 w 4634"/>
                          <a:gd name="connsiteY0" fmla="*/ 0 h 4984"/>
                          <a:gd name="connsiteX1" fmla="*/ 1658 w 4634"/>
                          <a:gd name="connsiteY1" fmla="*/ 4984 h 4984"/>
                          <a:gd name="connsiteX2" fmla="*/ 2977 w 4634"/>
                          <a:gd name="connsiteY2" fmla="*/ 0 h 4984"/>
                        </a:gdLst>
                        <a:ahLst/>
                        <a:cxnLst>
                          <a:cxn ang="0">
                            <a:pos x="connsiteX0" y="connsiteY0"/>
                          </a:cxn>
                          <a:cxn ang="0">
                            <a:pos x="connsiteX1" y="connsiteY1"/>
                          </a:cxn>
                          <a:cxn ang="0">
                            <a:pos x="connsiteX2" y="connsiteY2"/>
                          </a:cxn>
                        </a:cxnLst>
                        <a:rect l="l" t="t" r="r" b="b"/>
                        <a:pathLst>
                          <a:path w="4634" h="4984">
                            <a:moveTo>
                              <a:pt x="2977" y="0"/>
                            </a:moveTo>
                            <a:cubicBezTo>
                              <a:pt x="485" y="0"/>
                              <a:pt x="-1568" y="4984"/>
                              <a:pt x="1658" y="4984"/>
                            </a:cubicBezTo>
                            <a:cubicBezTo>
                              <a:pt x="4150" y="4838"/>
                              <a:pt x="6202" y="0"/>
                              <a:pt x="2977" y="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2" name="任意多边形: 形状 991">
                        <a:extLst>
                          <a:ext uri="{FF2B5EF4-FFF2-40B4-BE49-F238E27FC236}">
                            <a16:creationId xmlns:a16="http://schemas.microsoft.com/office/drawing/2014/main" id="{45601C24-DBF3-4AAB-A985-155E4B141A57}"/>
                          </a:ext>
                        </a:extLst>
                      </p:cNvPr>
                      <p:cNvSpPr/>
                      <p:nvPr/>
                    </p:nvSpPr>
                    <p:spPr>
                      <a:xfrm>
                        <a:off x="3732448" y="4758764"/>
                        <a:ext cx="10811" cy="14118"/>
                      </a:xfrm>
                      <a:custGeom>
                        <a:avLst/>
                        <a:gdLst>
                          <a:gd name="connsiteX0" fmla="*/ 10408 w 10811"/>
                          <a:gd name="connsiteY0" fmla="*/ 4984 h 14118"/>
                          <a:gd name="connsiteX1" fmla="*/ 9675 w 10811"/>
                          <a:gd name="connsiteY1" fmla="*/ 3225 h 14118"/>
                          <a:gd name="connsiteX2" fmla="*/ 8649 w 10811"/>
                          <a:gd name="connsiteY2" fmla="*/ 1613 h 14118"/>
                          <a:gd name="connsiteX3" fmla="*/ 6743 w 10811"/>
                          <a:gd name="connsiteY3" fmla="*/ 147 h 14118"/>
                          <a:gd name="connsiteX4" fmla="*/ 6597 w 10811"/>
                          <a:gd name="connsiteY4" fmla="*/ 147 h 14118"/>
                          <a:gd name="connsiteX5" fmla="*/ 5571 w 10811"/>
                          <a:gd name="connsiteY5" fmla="*/ 0 h 14118"/>
                          <a:gd name="connsiteX6" fmla="*/ 5571 w 10811"/>
                          <a:gd name="connsiteY6" fmla="*/ 0 h 14118"/>
                          <a:gd name="connsiteX7" fmla="*/ 4544 w 10811"/>
                          <a:gd name="connsiteY7" fmla="*/ 147 h 14118"/>
                          <a:gd name="connsiteX8" fmla="*/ 4544 w 10811"/>
                          <a:gd name="connsiteY8" fmla="*/ 147 h 14118"/>
                          <a:gd name="connsiteX9" fmla="*/ 3518 w 10811"/>
                          <a:gd name="connsiteY9" fmla="*/ 586 h 14118"/>
                          <a:gd name="connsiteX10" fmla="*/ 2932 w 10811"/>
                          <a:gd name="connsiteY10" fmla="*/ 1026 h 14118"/>
                          <a:gd name="connsiteX11" fmla="*/ 1466 w 10811"/>
                          <a:gd name="connsiteY11" fmla="*/ 2492 h 14118"/>
                          <a:gd name="connsiteX12" fmla="*/ 733 w 10811"/>
                          <a:gd name="connsiteY12" fmla="*/ 3665 h 14118"/>
                          <a:gd name="connsiteX13" fmla="*/ 440 w 10811"/>
                          <a:gd name="connsiteY13" fmla="*/ 4251 h 14118"/>
                          <a:gd name="connsiteX14" fmla="*/ 147 w 10811"/>
                          <a:gd name="connsiteY14" fmla="*/ 4837 h 14118"/>
                          <a:gd name="connsiteX15" fmla="*/ 147 w 10811"/>
                          <a:gd name="connsiteY15" fmla="*/ 4984 h 14118"/>
                          <a:gd name="connsiteX16" fmla="*/ 0 w 10811"/>
                          <a:gd name="connsiteY16" fmla="*/ 6450 h 14118"/>
                          <a:gd name="connsiteX17" fmla="*/ 293 w 10811"/>
                          <a:gd name="connsiteY17" fmla="*/ 8063 h 14118"/>
                          <a:gd name="connsiteX18" fmla="*/ 440 w 10811"/>
                          <a:gd name="connsiteY18" fmla="*/ 8796 h 14118"/>
                          <a:gd name="connsiteX19" fmla="*/ 1173 w 10811"/>
                          <a:gd name="connsiteY19" fmla="*/ 9968 h 14118"/>
                          <a:gd name="connsiteX20" fmla="*/ 1319 w 10811"/>
                          <a:gd name="connsiteY20" fmla="*/ 10555 h 14118"/>
                          <a:gd name="connsiteX21" fmla="*/ 2052 w 10811"/>
                          <a:gd name="connsiteY21" fmla="*/ 12314 h 14118"/>
                          <a:gd name="connsiteX22" fmla="*/ 2346 w 10811"/>
                          <a:gd name="connsiteY22" fmla="*/ 12754 h 14118"/>
                          <a:gd name="connsiteX23" fmla="*/ 3078 w 10811"/>
                          <a:gd name="connsiteY23" fmla="*/ 13487 h 14118"/>
                          <a:gd name="connsiteX24" fmla="*/ 3225 w 10811"/>
                          <a:gd name="connsiteY24" fmla="*/ 13633 h 14118"/>
                          <a:gd name="connsiteX25" fmla="*/ 6450 w 10811"/>
                          <a:gd name="connsiteY25" fmla="*/ 13926 h 14118"/>
                          <a:gd name="connsiteX26" fmla="*/ 6597 w 10811"/>
                          <a:gd name="connsiteY26" fmla="*/ 13926 h 14118"/>
                          <a:gd name="connsiteX27" fmla="*/ 7623 w 10811"/>
                          <a:gd name="connsiteY27" fmla="*/ 13487 h 14118"/>
                          <a:gd name="connsiteX28" fmla="*/ 8649 w 10811"/>
                          <a:gd name="connsiteY28" fmla="*/ 12754 h 14118"/>
                          <a:gd name="connsiteX29" fmla="*/ 8796 w 10811"/>
                          <a:gd name="connsiteY29" fmla="*/ 12607 h 14118"/>
                          <a:gd name="connsiteX30" fmla="*/ 10262 w 10811"/>
                          <a:gd name="connsiteY30" fmla="*/ 10408 h 14118"/>
                          <a:gd name="connsiteX31" fmla="*/ 10701 w 10811"/>
                          <a:gd name="connsiteY31" fmla="*/ 9235 h 14118"/>
                          <a:gd name="connsiteX32" fmla="*/ 10701 w 10811"/>
                          <a:gd name="connsiteY32" fmla="*/ 9089 h 14118"/>
                          <a:gd name="connsiteX33" fmla="*/ 10701 w 10811"/>
                          <a:gd name="connsiteY33" fmla="*/ 7183 h 14118"/>
                          <a:gd name="connsiteX34" fmla="*/ 10408 w 10811"/>
                          <a:gd name="connsiteY34" fmla="*/ 4984 h 1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811" h="14118">
                            <a:moveTo>
                              <a:pt x="10408" y="4984"/>
                            </a:moveTo>
                            <a:cubicBezTo>
                              <a:pt x="10262" y="4398"/>
                              <a:pt x="9968" y="3811"/>
                              <a:pt x="9675" y="3225"/>
                            </a:cubicBezTo>
                            <a:cubicBezTo>
                              <a:pt x="9382" y="2639"/>
                              <a:pt x="9089" y="2052"/>
                              <a:pt x="8649" y="1613"/>
                            </a:cubicBezTo>
                            <a:cubicBezTo>
                              <a:pt x="7916" y="880"/>
                              <a:pt x="7623" y="586"/>
                              <a:pt x="6743" y="147"/>
                            </a:cubicBezTo>
                            <a:lnTo>
                              <a:pt x="6597" y="147"/>
                            </a:lnTo>
                            <a:cubicBezTo>
                              <a:pt x="6450" y="147"/>
                              <a:pt x="5864" y="0"/>
                              <a:pt x="5571" y="0"/>
                            </a:cubicBezTo>
                            <a:lnTo>
                              <a:pt x="5571" y="0"/>
                            </a:lnTo>
                            <a:cubicBezTo>
                              <a:pt x="5424" y="0"/>
                              <a:pt x="4691" y="147"/>
                              <a:pt x="4544" y="147"/>
                            </a:cubicBezTo>
                            <a:lnTo>
                              <a:pt x="4544" y="147"/>
                            </a:lnTo>
                            <a:cubicBezTo>
                              <a:pt x="4398" y="147"/>
                              <a:pt x="3518" y="586"/>
                              <a:pt x="3518" y="586"/>
                            </a:cubicBezTo>
                            <a:cubicBezTo>
                              <a:pt x="3372" y="733"/>
                              <a:pt x="3078" y="880"/>
                              <a:pt x="2932" y="1026"/>
                            </a:cubicBezTo>
                            <a:cubicBezTo>
                              <a:pt x="2346" y="1466"/>
                              <a:pt x="1906" y="1906"/>
                              <a:pt x="1466" y="2492"/>
                            </a:cubicBezTo>
                            <a:cubicBezTo>
                              <a:pt x="1173" y="2785"/>
                              <a:pt x="880" y="3225"/>
                              <a:pt x="733" y="3665"/>
                            </a:cubicBezTo>
                            <a:cubicBezTo>
                              <a:pt x="586" y="3811"/>
                              <a:pt x="586" y="4105"/>
                              <a:pt x="440" y="4251"/>
                            </a:cubicBezTo>
                            <a:cubicBezTo>
                              <a:pt x="440" y="4251"/>
                              <a:pt x="293" y="4691"/>
                              <a:pt x="147" y="4837"/>
                            </a:cubicBezTo>
                            <a:lnTo>
                              <a:pt x="147" y="4984"/>
                            </a:lnTo>
                            <a:cubicBezTo>
                              <a:pt x="0" y="5424"/>
                              <a:pt x="0" y="6010"/>
                              <a:pt x="0" y="6450"/>
                            </a:cubicBezTo>
                            <a:cubicBezTo>
                              <a:pt x="0" y="7037"/>
                              <a:pt x="147" y="7476"/>
                              <a:pt x="293" y="8063"/>
                            </a:cubicBezTo>
                            <a:lnTo>
                              <a:pt x="440" y="8796"/>
                            </a:lnTo>
                            <a:cubicBezTo>
                              <a:pt x="586" y="9235"/>
                              <a:pt x="880" y="9675"/>
                              <a:pt x="1173" y="9968"/>
                            </a:cubicBezTo>
                            <a:lnTo>
                              <a:pt x="1319" y="10555"/>
                            </a:lnTo>
                            <a:cubicBezTo>
                              <a:pt x="1466" y="11141"/>
                              <a:pt x="1759" y="11727"/>
                              <a:pt x="2052" y="12314"/>
                            </a:cubicBezTo>
                            <a:lnTo>
                              <a:pt x="2346" y="12754"/>
                            </a:lnTo>
                            <a:cubicBezTo>
                              <a:pt x="2639" y="13047"/>
                              <a:pt x="2785" y="13193"/>
                              <a:pt x="3078" y="13487"/>
                            </a:cubicBezTo>
                            <a:lnTo>
                              <a:pt x="3225" y="13633"/>
                            </a:lnTo>
                            <a:cubicBezTo>
                              <a:pt x="4251" y="14220"/>
                              <a:pt x="5277" y="14220"/>
                              <a:pt x="6450" y="13926"/>
                            </a:cubicBezTo>
                            <a:lnTo>
                              <a:pt x="6597" y="13926"/>
                            </a:lnTo>
                            <a:cubicBezTo>
                              <a:pt x="7037" y="13780"/>
                              <a:pt x="7330" y="13633"/>
                              <a:pt x="7623" y="13487"/>
                            </a:cubicBezTo>
                            <a:cubicBezTo>
                              <a:pt x="8063" y="13340"/>
                              <a:pt x="8356" y="13047"/>
                              <a:pt x="8649" y="12754"/>
                            </a:cubicBezTo>
                            <a:lnTo>
                              <a:pt x="8796" y="12607"/>
                            </a:lnTo>
                            <a:cubicBezTo>
                              <a:pt x="9382" y="12021"/>
                              <a:pt x="9968" y="11288"/>
                              <a:pt x="10262" y="10408"/>
                            </a:cubicBezTo>
                            <a:cubicBezTo>
                              <a:pt x="10408" y="9968"/>
                              <a:pt x="10555" y="9675"/>
                              <a:pt x="10701" y="9235"/>
                            </a:cubicBezTo>
                            <a:lnTo>
                              <a:pt x="10701" y="9089"/>
                            </a:lnTo>
                            <a:cubicBezTo>
                              <a:pt x="10848" y="8502"/>
                              <a:pt x="10848" y="7770"/>
                              <a:pt x="10701" y="7183"/>
                            </a:cubicBezTo>
                            <a:cubicBezTo>
                              <a:pt x="10701" y="6303"/>
                              <a:pt x="10555" y="5570"/>
                              <a:pt x="10408" y="4984"/>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3" name="任意多边形: 形状 992">
                        <a:extLst>
                          <a:ext uri="{FF2B5EF4-FFF2-40B4-BE49-F238E27FC236}">
                            <a16:creationId xmlns:a16="http://schemas.microsoft.com/office/drawing/2014/main" id="{4DEF3132-C115-48BD-BA87-55204834B318}"/>
                          </a:ext>
                        </a:extLst>
                      </p:cNvPr>
                      <p:cNvSpPr/>
                      <p:nvPr/>
                    </p:nvSpPr>
                    <p:spPr>
                      <a:xfrm>
                        <a:off x="3776426" y="4760523"/>
                        <a:ext cx="6889" cy="8355"/>
                      </a:xfrm>
                      <a:custGeom>
                        <a:avLst/>
                        <a:gdLst>
                          <a:gd name="connsiteX0" fmla="*/ 6890 w 6889"/>
                          <a:gd name="connsiteY0" fmla="*/ 3518 h 8355"/>
                          <a:gd name="connsiteX1" fmla="*/ 6890 w 6889"/>
                          <a:gd name="connsiteY1" fmla="*/ 3518 h 8355"/>
                          <a:gd name="connsiteX2" fmla="*/ 6890 w 6889"/>
                          <a:gd name="connsiteY2" fmla="*/ 3665 h 8355"/>
                          <a:gd name="connsiteX3" fmla="*/ 6743 w 6889"/>
                          <a:gd name="connsiteY3" fmla="*/ 4544 h 8355"/>
                          <a:gd name="connsiteX4" fmla="*/ 6597 w 6889"/>
                          <a:gd name="connsiteY4" fmla="*/ 5131 h 8355"/>
                          <a:gd name="connsiteX5" fmla="*/ 6157 w 6889"/>
                          <a:gd name="connsiteY5" fmla="*/ 6010 h 8355"/>
                          <a:gd name="connsiteX6" fmla="*/ 5864 w 6889"/>
                          <a:gd name="connsiteY6" fmla="*/ 6450 h 8355"/>
                          <a:gd name="connsiteX7" fmla="*/ 5131 w 6889"/>
                          <a:gd name="connsiteY7" fmla="*/ 7183 h 8355"/>
                          <a:gd name="connsiteX8" fmla="*/ 5131 w 6889"/>
                          <a:gd name="connsiteY8" fmla="*/ 7183 h 8355"/>
                          <a:gd name="connsiteX9" fmla="*/ 4251 w 6889"/>
                          <a:gd name="connsiteY9" fmla="*/ 7916 h 8355"/>
                          <a:gd name="connsiteX10" fmla="*/ 2785 w 6889"/>
                          <a:gd name="connsiteY10" fmla="*/ 8356 h 8355"/>
                          <a:gd name="connsiteX11" fmla="*/ 1759 w 6889"/>
                          <a:gd name="connsiteY11" fmla="*/ 8209 h 8355"/>
                          <a:gd name="connsiteX12" fmla="*/ 880 w 6889"/>
                          <a:gd name="connsiteY12" fmla="*/ 7623 h 8355"/>
                          <a:gd name="connsiteX13" fmla="*/ 586 w 6889"/>
                          <a:gd name="connsiteY13" fmla="*/ 6597 h 8355"/>
                          <a:gd name="connsiteX14" fmla="*/ 586 w 6889"/>
                          <a:gd name="connsiteY14" fmla="*/ 6450 h 8355"/>
                          <a:gd name="connsiteX15" fmla="*/ 586 w 6889"/>
                          <a:gd name="connsiteY15" fmla="*/ 6450 h 8355"/>
                          <a:gd name="connsiteX16" fmla="*/ 586 w 6889"/>
                          <a:gd name="connsiteY16" fmla="*/ 6450 h 8355"/>
                          <a:gd name="connsiteX17" fmla="*/ 586 w 6889"/>
                          <a:gd name="connsiteY17" fmla="*/ 6450 h 8355"/>
                          <a:gd name="connsiteX18" fmla="*/ 586 w 6889"/>
                          <a:gd name="connsiteY18" fmla="*/ 6743 h 8355"/>
                          <a:gd name="connsiteX19" fmla="*/ 586 w 6889"/>
                          <a:gd name="connsiteY19" fmla="*/ 6597 h 8355"/>
                          <a:gd name="connsiteX20" fmla="*/ 586 w 6889"/>
                          <a:gd name="connsiteY20" fmla="*/ 6597 h 8355"/>
                          <a:gd name="connsiteX21" fmla="*/ 586 w 6889"/>
                          <a:gd name="connsiteY21" fmla="*/ 6303 h 8355"/>
                          <a:gd name="connsiteX22" fmla="*/ 586 w 6889"/>
                          <a:gd name="connsiteY22" fmla="*/ 6157 h 8355"/>
                          <a:gd name="connsiteX23" fmla="*/ 0 w 6889"/>
                          <a:gd name="connsiteY23" fmla="*/ 4544 h 8355"/>
                          <a:gd name="connsiteX24" fmla="*/ 0 w 6889"/>
                          <a:gd name="connsiteY24" fmla="*/ 3665 h 8355"/>
                          <a:gd name="connsiteX25" fmla="*/ 586 w 6889"/>
                          <a:gd name="connsiteY25" fmla="*/ 2346 h 8355"/>
                          <a:gd name="connsiteX26" fmla="*/ 1466 w 6889"/>
                          <a:gd name="connsiteY26" fmla="*/ 1173 h 8355"/>
                          <a:gd name="connsiteX27" fmla="*/ 3078 w 6889"/>
                          <a:gd name="connsiteY27" fmla="*/ 147 h 8355"/>
                          <a:gd name="connsiteX28" fmla="*/ 4398 w 6889"/>
                          <a:gd name="connsiteY28" fmla="*/ 0 h 8355"/>
                          <a:gd name="connsiteX29" fmla="*/ 5131 w 6889"/>
                          <a:gd name="connsiteY29" fmla="*/ 147 h 8355"/>
                          <a:gd name="connsiteX30" fmla="*/ 6010 w 6889"/>
                          <a:gd name="connsiteY30" fmla="*/ 880 h 8355"/>
                          <a:gd name="connsiteX31" fmla="*/ 6450 w 6889"/>
                          <a:gd name="connsiteY31" fmla="*/ 1613 h 8355"/>
                          <a:gd name="connsiteX32" fmla="*/ 6597 w 6889"/>
                          <a:gd name="connsiteY32" fmla="*/ 2052 h 8355"/>
                          <a:gd name="connsiteX33" fmla="*/ 6597 w 6889"/>
                          <a:gd name="connsiteY33" fmla="*/ 2199 h 8355"/>
                          <a:gd name="connsiteX34" fmla="*/ 6890 w 6889"/>
                          <a:gd name="connsiteY34" fmla="*/ 3518 h 8355"/>
                          <a:gd name="connsiteX35" fmla="*/ 6890 w 6889"/>
                          <a:gd name="connsiteY35" fmla="*/ 3518 h 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889" h="8355">
                            <a:moveTo>
                              <a:pt x="6890" y="3518"/>
                            </a:moveTo>
                            <a:lnTo>
                              <a:pt x="6890" y="3518"/>
                            </a:lnTo>
                            <a:lnTo>
                              <a:pt x="6890" y="3665"/>
                            </a:lnTo>
                            <a:cubicBezTo>
                              <a:pt x="6890" y="3958"/>
                              <a:pt x="6890" y="4251"/>
                              <a:pt x="6743" y="4544"/>
                            </a:cubicBezTo>
                            <a:cubicBezTo>
                              <a:pt x="6743" y="4838"/>
                              <a:pt x="6597" y="4984"/>
                              <a:pt x="6597" y="5131"/>
                            </a:cubicBezTo>
                            <a:cubicBezTo>
                              <a:pt x="6450" y="5717"/>
                              <a:pt x="6450" y="5424"/>
                              <a:pt x="6157" y="6010"/>
                            </a:cubicBezTo>
                            <a:cubicBezTo>
                              <a:pt x="6010" y="6303"/>
                              <a:pt x="6010" y="6303"/>
                              <a:pt x="5864" y="6450"/>
                            </a:cubicBezTo>
                            <a:cubicBezTo>
                              <a:pt x="5717" y="6743"/>
                              <a:pt x="5424" y="7037"/>
                              <a:pt x="5131" y="7183"/>
                            </a:cubicBezTo>
                            <a:lnTo>
                              <a:pt x="5131" y="7183"/>
                            </a:lnTo>
                            <a:cubicBezTo>
                              <a:pt x="4838" y="7476"/>
                              <a:pt x="4544" y="7623"/>
                              <a:pt x="4251" y="7916"/>
                            </a:cubicBezTo>
                            <a:cubicBezTo>
                              <a:pt x="3811" y="8209"/>
                              <a:pt x="3225" y="8356"/>
                              <a:pt x="2785" y="8356"/>
                            </a:cubicBezTo>
                            <a:cubicBezTo>
                              <a:pt x="2492" y="8356"/>
                              <a:pt x="2052" y="8356"/>
                              <a:pt x="1759" y="8209"/>
                            </a:cubicBezTo>
                            <a:cubicBezTo>
                              <a:pt x="1466" y="8063"/>
                              <a:pt x="1173" y="7916"/>
                              <a:pt x="880" y="7623"/>
                            </a:cubicBezTo>
                            <a:cubicBezTo>
                              <a:pt x="586" y="7330"/>
                              <a:pt x="586" y="7037"/>
                              <a:pt x="586" y="6597"/>
                            </a:cubicBezTo>
                            <a:lnTo>
                              <a:pt x="586" y="6450"/>
                            </a:lnTo>
                            <a:lnTo>
                              <a:pt x="586" y="6450"/>
                            </a:lnTo>
                            <a:lnTo>
                              <a:pt x="586" y="6450"/>
                            </a:lnTo>
                            <a:lnTo>
                              <a:pt x="586" y="6450"/>
                            </a:lnTo>
                            <a:lnTo>
                              <a:pt x="586" y="6743"/>
                            </a:lnTo>
                            <a:lnTo>
                              <a:pt x="586" y="6597"/>
                            </a:lnTo>
                            <a:lnTo>
                              <a:pt x="586" y="6597"/>
                            </a:lnTo>
                            <a:cubicBezTo>
                              <a:pt x="586" y="6597"/>
                              <a:pt x="586" y="6450"/>
                              <a:pt x="586" y="6303"/>
                            </a:cubicBezTo>
                            <a:lnTo>
                              <a:pt x="586" y="6157"/>
                            </a:lnTo>
                            <a:cubicBezTo>
                              <a:pt x="293" y="5717"/>
                              <a:pt x="0" y="5131"/>
                              <a:pt x="0" y="4544"/>
                            </a:cubicBezTo>
                            <a:lnTo>
                              <a:pt x="0" y="3665"/>
                            </a:lnTo>
                            <a:cubicBezTo>
                              <a:pt x="147" y="3225"/>
                              <a:pt x="293" y="2785"/>
                              <a:pt x="586" y="2346"/>
                            </a:cubicBezTo>
                            <a:cubicBezTo>
                              <a:pt x="880" y="1906"/>
                              <a:pt x="1173" y="1466"/>
                              <a:pt x="1466" y="1173"/>
                            </a:cubicBezTo>
                            <a:cubicBezTo>
                              <a:pt x="2199" y="586"/>
                              <a:pt x="2346" y="586"/>
                              <a:pt x="3078" y="147"/>
                            </a:cubicBezTo>
                            <a:cubicBezTo>
                              <a:pt x="3518" y="0"/>
                              <a:pt x="3958" y="0"/>
                              <a:pt x="4398" y="0"/>
                            </a:cubicBezTo>
                            <a:cubicBezTo>
                              <a:pt x="4691" y="0"/>
                              <a:pt x="4838" y="0"/>
                              <a:pt x="5131" y="147"/>
                            </a:cubicBezTo>
                            <a:cubicBezTo>
                              <a:pt x="5571" y="293"/>
                              <a:pt x="5864" y="440"/>
                              <a:pt x="6010" y="880"/>
                            </a:cubicBezTo>
                            <a:lnTo>
                              <a:pt x="6450" y="1613"/>
                            </a:lnTo>
                            <a:lnTo>
                              <a:pt x="6597" y="2052"/>
                            </a:lnTo>
                            <a:lnTo>
                              <a:pt x="6597" y="2199"/>
                            </a:lnTo>
                            <a:lnTo>
                              <a:pt x="6890" y="3518"/>
                            </a:lnTo>
                            <a:lnTo>
                              <a:pt x="6890" y="3518"/>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4" name="任意多边形: 形状 993">
                        <a:extLst>
                          <a:ext uri="{FF2B5EF4-FFF2-40B4-BE49-F238E27FC236}">
                            <a16:creationId xmlns:a16="http://schemas.microsoft.com/office/drawing/2014/main" id="{40EDA1CE-1424-4530-B6A4-D29023305B56}"/>
                          </a:ext>
                        </a:extLst>
                      </p:cNvPr>
                      <p:cNvSpPr/>
                      <p:nvPr/>
                    </p:nvSpPr>
                    <p:spPr>
                      <a:xfrm>
                        <a:off x="3773934" y="4637969"/>
                        <a:ext cx="4892" cy="4947"/>
                      </a:xfrm>
                      <a:custGeom>
                        <a:avLst/>
                        <a:gdLst>
                          <a:gd name="connsiteX0" fmla="*/ 4838 w 4892"/>
                          <a:gd name="connsiteY0" fmla="*/ 2199 h 4947"/>
                          <a:gd name="connsiteX1" fmla="*/ 4544 w 4892"/>
                          <a:gd name="connsiteY1" fmla="*/ 3078 h 4947"/>
                          <a:gd name="connsiteX2" fmla="*/ 3958 w 4892"/>
                          <a:gd name="connsiteY2" fmla="*/ 3958 h 4947"/>
                          <a:gd name="connsiteX3" fmla="*/ 3372 w 4892"/>
                          <a:gd name="connsiteY3" fmla="*/ 4398 h 4947"/>
                          <a:gd name="connsiteX4" fmla="*/ 2785 w 4892"/>
                          <a:gd name="connsiteY4" fmla="*/ 4691 h 4947"/>
                          <a:gd name="connsiteX5" fmla="*/ 2199 w 4892"/>
                          <a:gd name="connsiteY5" fmla="*/ 4838 h 4947"/>
                          <a:gd name="connsiteX6" fmla="*/ 1319 w 4892"/>
                          <a:gd name="connsiteY6" fmla="*/ 4838 h 4947"/>
                          <a:gd name="connsiteX7" fmla="*/ 880 w 4892"/>
                          <a:gd name="connsiteY7" fmla="*/ 4691 h 4947"/>
                          <a:gd name="connsiteX8" fmla="*/ 440 w 4892"/>
                          <a:gd name="connsiteY8" fmla="*/ 4398 h 4947"/>
                          <a:gd name="connsiteX9" fmla="*/ 0 w 4892"/>
                          <a:gd name="connsiteY9" fmla="*/ 3665 h 4947"/>
                          <a:gd name="connsiteX10" fmla="*/ 0 w 4892"/>
                          <a:gd name="connsiteY10" fmla="*/ 3078 h 4947"/>
                          <a:gd name="connsiteX11" fmla="*/ 147 w 4892"/>
                          <a:gd name="connsiteY11" fmla="*/ 2492 h 4947"/>
                          <a:gd name="connsiteX12" fmla="*/ 586 w 4892"/>
                          <a:gd name="connsiteY12" fmla="*/ 1613 h 4947"/>
                          <a:gd name="connsiteX13" fmla="*/ 880 w 4892"/>
                          <a:gd name="connsiteY13" fmla="*/ 1319 h 4947"/>
                          <a:gd name="connsiteX14" fmla="*/ 880 w 4892"/>
                          <a:gd name="connsiteY14" fmla="*/ 1319 h 4947"/>
                          <a:gd name="connsiteX15" fmla="*/ 880 w 4892"/>
                          <a:gd name="connsiteY15" fmla="*/ 1319 h 4947"/>
                          <a:gd name="connsiteX16" fmla="*/ 880 w 4892"/>
                          <a:gd name="connsiteY16" fmla="*/ 1319 h 4947"/>
                          <a:gd name="connsiteX17" fmla="*/ 880 w 4892"/>
                          <a:gd name="connsiteY17" fmla="*/ 1173 h 4947"/>
                          <a:gd name="connsiteX18" fmla="*/ 1173 w 4892"/>
                          <a:gd name="connsiteY18" fmla="*/ 733 h 4947"/>
                          <a:gd name="connsiteX19" fmla="*/ 1759 w 4892"/>
                          <a:gd name="connsiteY19" fmla="*/ 293 h 4947"/>
                          <a:gd name="connsiteX20" fmla="*/ 2199 w 4892"/>
                          <a:gd name="connsiteY20" fmla="*/ 147 h 4947"/>
                          <a:gd name="connsiteX21" fmla="*/ 2785 w 4892"/>
                          <a:gd name="connsiteY21" fmla="*/ 0 h 4947"/>
                          <a:gd name="connsiteX22" fmla="*/ 3225 w 4892"/>
                          <a:gd name="connsiteY22" fmla="*/ 147 h 4947"/>
                          <a:gd name="connsiteX23" fmla="*/ 3665 w 4892"/>
                          <a:gd name="connsiteY23" fmla="*/ 440 h 4947"/>
                          <a:gd name="connsiteX24" fmla="*/ 3665 w 4892"/>
                          <a:gd name="connsiteY24" fmla="*/ 586 h 4947"/>
                          <a:gd name="connsiteX25" fmla="*/ 3958 w 4892"/>
                          <a:gd name="connsiteY25" fmla="*/ 733 h 4947"/>
                          <a:gd name="connsiteX26" fmla="*/ 4251 w 4892"/>
                          <a:gd name="connsiteY26" fmla="*/ 1173 h 4947"/>
                          <a:gd name="connsiteX27" fmla="*/ 4251 w 4892"/>
                          <a:gd name="connsiteY27" fmla="*/ 1173 h 4947"/>
                          <a:gd name="connsiteX28" fmla="*/ 4398 w 4892"/>
                          <a:gd name="connsiteY28" fmla="*/ 1759 h 4947"/>
                          <a:gd name="connsiteX29" fmla="*/ 4398 w 4892"/>
                          <a:gd name="connsiteY29" fmla="*/ 1759 h 4947"/>
                          <a:gd name="connsiteX30" fmla="*/ 4838 w 4892"/>
                          <a:gd name="connsiteY30" fmla="*/ 2199 h 4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892" h="4947">
                            <a:moveTo>
                              <a:pt x="4838" y="2199"/>
                            </a:moveTo>
                            <a:cubicBezTo>
                              <a:pt x="4838" y="2492"/>
                              <a:pt x="4691" y="2785"/>
                              <a:pt x="4544" y="3078"/>
                            </a:cubicBezTo>
                            <a:cubicBezTo>
                              <a:pt x="4398" y="3372"/>
                              <a:pt x="4251" y="3665"/>
                              <a:pt x="3958" y="3958"/>
                            </a:cubicBezTo>
                            <a:lnTo>
                              <a:pt x="3372" y="4398"/>
                            </a:lnTo>
                            <a:lnTo>
                              <a:pt x="2785" y="4691"/>
                            </a:lnTo>
                            <a:lnTo>
                              <a:pt x="2199" y="4838"/>
                            </a:lnTo>
                            <a:cubicBezTo>
                              <a:pt x="1906" y="4984"/>
                              <a:pt x="1613" y="4984"/>
                              <a:pt x="1319" y="4838"/>
                            </a:cubicBezTo>
                            <a:cubicBezTo>
                              <a:pt x="1173" y="4838"/>
                              <a:pt x="1026" y="4838"/>
                              <a:pt x="880" y="4691"/>
                            </a:cubicBezTo>
                            <a:cubicBezTo>
                              <a:pt x="733" y="4691"/>
                              <a:pt x="586" y="4544"/>
                              <a:pt x="440" y="4398"/>
                            </a:cubicBezTo>
                            <a:cubicBezTo>
                              <a:pt x="293" y="4251"/>
                              <a:pt x="147" y="3958"/>
                              <a:pt x="0" y="3665"/>
                            </a:cubicBezTo>
                            <a:lnTo>
                              <a:pt x="0" y="3078"/>
                            </a:lnTo>
                            <a:lnTo>
                              <a:pt x="147" y="2492"/>
                            </a:lnTo>
                            <a:cubicBezTo>
                              <a:pt x="293" y="2199"/>
                              <a:pt x="440" y="1906"/>
                              <a:pt x="586" y="1613"/>
                            </a:cubicBezTo>
                            <a:cubicBezTo>
                              <a:pt x="733" y="1466"/>
                              <a:pt x="733" y="1319"/>
                              <a:pt x="880" y="1319"/>
                            </a:cubicBezTo>
                            <a:lnTo>
                              <a:pt x="880" y="1319"/>
                            </a:lnTo>
                            <a:lnTo>
                              <a:pt x="880" y="1319"/>
                            </a:lnTo>
                            <a:lnTo>
                              <a:pt x="880" y="1319"/>
                            </a:lnTo>
                            <a:lnTo>
                              <a:pt x="880" y="1173"/>
                            </a:lnTo>
                            <a:lnTo>
                              <a:pt x="1173" y="733"/>
                            </a:lnTo>
                            <a:cubicBezTo>
                              <a:pt x="1319" y="586"/>
                              <a:pt x="1466" y="440"/>
                              <a:pt x="1759" y="293"/>
                            </a:cubicBezTo>
                            <a:cubicBezTo>
                              <a:pt x="1906" y="147"/>
                              <a:pt x="2052" y="147"/>
                              <a:pt x="2199" y="147"/>
                            </a:cubicBezTo>
                            <a:cubicBezTo>
                              <a:pt x="2346" y="0"/>
                              <a:pt x="2639" y="0"/>
                              <a:pt x="2785" y="0"/>
                            </a:cubicBezTo>
                            <a:lnTo>
                              <a:pt x="3225" y="147"/>
                            </a:lnTo>
                            <a:cubicBezTo>
                              <a:pt x="3372" y="147"/>
                              <a:pt x="3518" y="293"/>
                              <a:pt x="3665" y="440"/>
                            </a:cubicBezTo>
                            <a:lnTo>
                              <a:pt x="3665" y="586"/>
                            </a:lnTo>
                            <a:cubicBezTo>
                              <a:pt x="3811" y="586"/>
                              <a:pt x="3958" y="733"/>
                              <a:pt x="3958" y="733"/>
                            </a:cubicBezTo>
                            <a:cubicBezTo>
                              <a:pt x="4105" y="880"/>
                              <a:pt x="4251" y="1026"/>
                              <a:pt x="4251" y="1173"/>
                            </a:cubicBezTo>
                            <a:lnTo>
                              <a:pt x="4251" y="1173"/>
                            </a:lnTo>
                            <a:lnTo>
                              <a:pt x="4398" y="1759"/>
                            </a:lnTo>
                            <a:lnTo>
                              <a:pt x="4398" y="1759"/>
                            </a:lnTo>
                            <a:cubicBezTo>
                              <a:pt x="4838" y="1906"/>
                              <a:pt x="4984" y="2052"/>
                              <a:pt x="4838" y="219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5" name="任意多边形: 形状 994">
                        <a:extLst>
                          <a:ext uri="{FF2B5EF4-FFF2-40B4-BE49-F238E27FC236}">
                            <a16:creationId xmlns:a16="http://schemas.microsoft.com/office/drawing/2014/main" id="{30E78162-D94B-48D3-8C74-862D9D2A3E52}"/>
                          </a:ext>
                        </a:extLst>
                      </p:cNvPr>
                      <p:cNvSpPr/>
                      <p:nvPr/>
                    </p:nvSpPr>
                    <p:spPr>
                      <a:xfrm>
                        <a:off x="3793980" y="4919312"/>
                        <a:ext cx="12352" cy="19036"/>
                      </a:xfrm>
                      <a:custGeom>
                        <a:avLst/>
                        <a:gdLst>
                          <a:gd name="connsiteX0" fmla="*/ 11912 w 12352"/>
                          <a:gd name="connsiteY0" fmla="*/ 7303 h 19036"/>
                          <a:gd name="connsiteX1" fmla="*/ 12352 w 12352"/>
                          <a:gd name="connsiteY1" fmla="*/ 11261 h 19036"/>
                          <a:gd name="connsiteX2" fmla="*/ 11179 w 12352"/>
                          <a:gd name="connsiteY2" fmla="*/ 15952 h 19036"/>
                          <a:gd name="connsiteX3" fmla="*/ 8687 w 12352"/>
                          <a:gd name="connsiteY3" fmla="*/ 18590 h 19036"/>
                          <a:gd name="connsiteX4" fmla="*/ 5902 w 12352"/>
                          <a:gd name="connsiteY4" fmla="*/ 18884 h 19036"/>
                          <a:gd name="connsiteX5" fmla="*/ 625 w 12352"/>
                          <a:gd name="connsiteY5" fmla="*/ 11114 h 19036"/>
                          <a:gd name="connsiteX6" fmla="*/ 38 w 12352"/>
                          <a:gd name="connsiteY6" fmla="*/ 6423 h 19036"/>
                          <a:gd name="connsiteX7" fmla="*/ 1797 w 12352"/>
                          <a:gd name="connsiteY7" fmla="*/ 1292 h 19036"/>
                          <a:gd name="connsiteX8" fmla="*/ 5316 w 12352"/>
                          <a:gd name="connsiteY8" fmla="*/ 560 h 19036"/>
                          <a:gd name="connsiteX9" fmla="*/ 5902 w 12352"/>
                          <a:gd name="connsiteY9" fmla="*/ 1292 h 19036"/>
                          <a:gd name="connsiteX10" fmla="*/ 7075 w 12352"/>
                          <a:gd name="connsiteY10" fmla="*/ 1439 h 19036"/>
                          <a:gd name="connsiteX11" fmla="*/ 11912 w 12352"/>
                          <a:gd name="connsiteY11" fmla="*/ 7303 h 19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52" h="19036">
                            <a:moveTo>
                              <a:pt x="11912" y="7303"/>
                            </a:moveTo>
                            <a:cubicBezTo>
                              <a:pt x="12352" y="8622"/>
                              <a:pt x="12352" y="9941"/>
                              <a:pt x="12352" y="11261"/>
                            </a:cubicBezTo>
                            <a:cubicBezTo>
                              <a:pt x="12352" y="13020"/>
                              <a:pt x="11912" y="14486"/>
                              <a:pt x="11179" y="15952"/>
                            </a:cubicBezTo>
                            <a:cubicBezTo>
                              <a:pt x="10740" y="17124"/>
                              <a:pt x="9713" y="18004"/>
                              <a:pt x="8687" y="18590"/>
                            </a:cubicBezTo>
                            <a:cubicBezTo>
                              <a:pt x="7954" y="19030"/>
                              <a:pt x="6635" y="19177"/>
                              <a:pt x="5902" y="18884"/>
                            </a:cubicBezTo>
                            <a:cubicBezTo>
                              <a:pt x="2970" y="17564"/>
                              <a:pt x="1504" y="14193"/>
                              <a:pt x="625" y="11114"/>
                            </a:cubicBezTo>
                            <a:cubicBezTo>
                              <a:pt x="185" y="9648"/>
                              <a:pt x="-108" y="7889"/>
                              <a:pt x="38" y="6423"/>
                            </a:cubicBezTo>
                            <a:cubicBezTo>
                              <a:pt x="185" y="4517"/>
                              <a:pt x="771" y="2758"/>
                              <a:pt x="1797" y="1292"/>
                            </a:cubicBezTo>
                            <a:cubicBezTo>
                              <a:pt x="2384" y="266"/>
                              <a:pt x="4289" y="-613"/>
                              <a:pt x="5316" y="560"/>
                            </a:cubicBezTo>
                            <a:lnTo>
                              <a:pt x="5902" y="1292"/>
                            </a:lnTo>
                            <a:cubicBezTo>
                              <a:pt x="6342" y="1292"/>
                              <a:pt x="6782" y="1292"/>
                              <a:pt x="7075" y="1439"/>
                            </a:cubicBezTo>
                            <a:cubicBezTo>
                              <a:pt x="9567" y="2025"/>
                              <a:pt x="11179" y="4664"/>
                              <a:pt x="11912" y="7303"/>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6" name="任意多边形: 形状 995">
                        <a:extLst>
                          <a:ext uri="{FF2B5EF4-FFF2-40B4-BE49-F238E27FC236}">
                            <a16:creationId xmlns:a16="http://schemas.microsoft.com/office/drawing/2014/main" id="{1DADAE4B-46C9-4E20-B0AD-3AD7DF96A6E4}"/>
                          </a:ext>
                        </a:extLst>
                      </p:cNvPr>
                      <p:cNvSpPr/>
                      <p:nvPr/>
                    </p:nvSpPr>
                    <p:spPr>
                      <a:xfrm>
                        <a:off x="3794577" y="4901492"/>
                        <a:ext cx="3572" cy="4360"/>
                      </a:xfrm>
                      <a:custGeom>
                        <a:avLst/>
                        <a:gdLst>
                          <a:gd name="connsiteX0" fmla="*/ 1933 w 3572"/>
                          <a:gd name="connsiteY0" fmla="*/ 55 h 4360"/>
                          <a:gd name="connsiteX1" fmla="*/ 1639 w 3572"/>
                          <a:gd name="connsiteY1" fmla="*/ 4306 h 4360"/>
                          <a:gd name="connsiteX2" fmla="*/ 1933 w 3572"/>
                          <a:gd name="connsiteY2" fmla="*/ 55 h 4360"/>
                        </a:gdLst>
                        <a:ahLst/>
                        <a:cxnLst>
                          <a:cxn ang="0">
                            <a:pos x="connsiteX0" y="connsiteY0"/>
                          </a:cxn>
                          <a:cxn ang="0">
                            <a:pos x="connsiteX1" y="connsiteY1"/>
                          </a:cxn>
                          <a:cxn ang="0">
                            <a:pos x="connsiteX2" y="connsiteY2"/>
                          </a:cxn>
                        </a:cxnLst>
                        <a:rect l="l" t="t" r="r" b="b"/>
                        <a:pathLst>
                          <a:path w="3572" h="4360">
                            <a:moveTo>
                              <a:pt x="1933" y="55"/>
                            </a:moveTo>
                            <a:cubicBezTo>
                              <a:pt x="-120" y="495"/>
                              <a:pt x="-999" y="4893"/>
                              <a:pt x="1639" y="4306"/>
                            </a:cubicBezTo>
                            <a:cubicBezTo>
                              <a:pt x="3692" y="3720"/>
                              <a:pt x="4571" y="-531"/>
                              <a:pt x="1933" y="5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7" name="任意多边形: 形状 996">
                        <a:extLst>
                          <a:ext uri="{FF2B5EF4-FFF2-40B4-BE49-F238E27FC236}">
                            <a16:creationId xmlns:a16="http://schemas.microsoft.com/office/drawing/2014/main" id="{09214B9C-1551-44A7-B217-EE4BB546939D}"/>
                          </a:ext>
                        </a:extLst>
                      </p:cNvPr>
                      <p:cNvSpPr/>
                      <p:nvPr/>
                    </p:nvSpPr>
                    <p:spPr>
                      <a:xfrm>
                        <a:off x="3742062" y="4866304"/>
                        <a:ext cx="5521" cy="8856"/>
                      </a:xfrm>
                      <a:custGeom>
                        <a:avLst/>
                        <a:gdLst>
                          <a:gd name="connsiteX0" fmla="*/ 5485 w 5521"/>
                          <a:gd name="connsiteY0" fmla="*/ 3579 h 8856"/>
                          <a:gd name="connsiteX1" fmla="*/ 4605 w 5521"/>
                          <a:gd name="connsiteY1" fmla="*/ 7390 h 8856"/>
                          <a:gd name="connsiteX2" fmla="*/ 2993 w 5521"/>
                          <a:gd name="connsiteY2" fmla="*/ 8710 h 8856"/>
                          <a:gd name="connsiteX3" fmla="*/ 2260 w 5521"/>
                          <a:gd name="connsiteY3" fmla="*/ 8856 h 8856"/>
                          <a:gd name="connsiteX4" fmla="*/ 1380 w 5521"/>
                          <a:gd name="connsiteY4" fmla="*/ 8417 h 8856"/>
                          <a:gd name="connsiteX5" fmla="*/ 500 w 5521"/>
                          <a:gd name="connsiteY5" fmla="*/ 6951 h 8856"/>
                          <a:gd name="connsiteX6" fmla="*/ 61 w 5521"/>
                          <a:gd name="connsiteY6" fmla="*/ 5192 h 8856"/>
                          <a:gd name="connsiteX7" fmla="*/ 207 w 5521"/>
                          <a:gd name="connsiteY7" fmla="*/ 3139 h 8856"/>
                          <a:gd name="connsiteX8" fmla="*/ 354 w 5521"/>
                          <a:gd name="connsiteY8" fmla="*/ 2993 h 8856"/>
                          <a:gd name="connsiteX9" fmla="*/ 354 w 5521"/>
                          <a:gd name="connsiteY9" fmla="*/ 2846 h 8856"/>
                          <a:gd name="connsiteX10" fmla="*/ 647 w 5521"/>
                          <a:gd name="connsiteY10" fmla="*/ 1820 h 8856"/>
                          <a:gd name="connsiteX11" fmla="*/ 1233 w 5521"/>
                          <a:gd name="connsiteY11" fmla="*/ 940 h 8856"/>
                          <a:gd name="connsiteX12" fmla="*/ 2260 w 5521"/>
                          <a:gd name="connsiteY12" fmla="*/ 207 h 8856"/>
                          <a:gd name="connsiteX13" fmla="*/ 3579 w 5521"/>
                          <a:gd name="connsiteY13" fmla="*/ 61 h 8856"/>
                          <a:gd name="connsiteX14" fmla="*/ 4312 w 5521"/>
                          <a:gd name="connsiteY14" fmla="*/ 500 h 8856"/>
                          <a:gd name="connsiteX15" fmla="*/ 4605 w 5521"/>
                          <a:gd name="connsiteY15" fmla="*/ 940 h 8856"/>
                          <a:gd name="connsiteX16" fmla="*/ 4752 w 5521"/>
                          <a:gd name="connsiteY16" fmla="*/ 1087 h 8856"/>
                          <a:gd name="connsiteX17" fmla="*/ 5045 w 5521"/>
                          <a:gd name="connsiteY17" fmla="*/ 1673 h 8856"/>
                          <a:gd name="connsiteX18" fmla="*/ 5192 w 5521"/>
                          <a:gd name="connsiteY18" fmla="*/ 1966 h 8856"/>
                          <a:gd name="connsiteX19" fmla="*/ 5192 w 5521"/>
                          <a:gd name="connsiteY19" fmla="*/ 1966 h 8856"/>
                          <a:gd name="connsiteX20" fmla="*/ 5192 w 5521"/>
                          <a:gd name="connsiteY20" fmla="*/ 2113 h 8856"/>
                          <a:gd name="connsiteX21" fmla="*/ 5338 w 5521"/>
                          <a:gd name="connsiteY21" fmla="*/ 2553 h 8856"/>
                          <a:gd name="connsiteX22" fmla="*/ 5338 w 5521"/>
                          <a:gd name="connsiteY22" fmla="*/ 2553 h 8856"/>
                          <a:gd name="connsiteX23" fmla="*/ 5485 w 5521"/>
                          <a:gd name="connsiteY23" fmla="*/ 3579 h 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21" h="8856">
                            <a:moveTo>
                              <a:pt x="5485" y="3579"/>
                            </a:moveTo>
                            <a:cubicBezTo>
                              <a:pt x="5631" y="4898"/>
                              <a:pt x="5338" y="6218"/>
                              <a:pt x="4605" y="7390"/>
                            </a:cubicBezTo>
                            <a:cubicBezTo>
                              <a:pt x="4165" y="7977"/>
                              <a:pt x="3726" y="8563"/>
                              <a:pt x="2993" y="8710"/>
                            </a:cubicBezTo>
                            <a:cubicBezTo>
                              <a:pt x="2699" y="8856"/>
                              <a:pt x="2553" y="8856"/>
                              <a:pt x="2260" y="8856"/>
                            </a:cubicBezTo>
                            <a:cubicBezTo>
                              <a:pt x="1966" y="8856"/>
                              <a:pt x="1673" y="8710"/>
                              <a:pt x="1380" y="8417"/>
                            </a:cubicBezTo>
                            <a:cubicBezTo>
                              <a:pt x="940" y="8124"/>
                              <a:pt x="647" y="7537"/>
                              <a:pt x="500" y="6951"/>
                            </a:cubicBezTo>
                            <a:cubicBezTo>
                              <a:pt x="207" y="6365"/>
                              <a:pt x="61" y="5778"/>
                              <a:pt x="61" y="5192"/>
                            </a:cubicBezTo>
                            <a:cubicBezTo>
                              <a:pt x="-86" y="4459"/>
                              <a:pt x="61" y="3725"/>
                              <a:pt x="207" y="3139"/>
                            </a:cubicBezTo>
                            <a:lnTo>
                              <a:pt x="354" y="2993"/>
                            </a:lnTo>
                            <a:lnTo>
                              <a:pt x="354" y="2846"/>
                            </a:lnTo>
                            <a:cubicBezTo>
                              <a:pt x="354" y="2553"/>
                              <a:pt x="500" y="2113"/>
                              <a:pt x="647" y="1820"/>
                            </a:cubicBezTo>
                            <a:cubicBezTo>
                              <a:pt x="794" y="1527"/>
                              <a:pt x="940" y="1234"/>
                              <a:pt x="1233" y="940"/>
                            </a:cubicBezTo>
                            <a:cubicBezTo>
                              <a:pt x="1527" y="647"/>
                              <a:pt x="1966" y="354"/>
                              <a:pt x="2260" y="207"/>
                            </a:cubicBezTo>
                            <a:cubicBezTo>
                              <a:pt x="2699" y="61"/>
                              <a:pt x="3139" y="-86"/>
                              <a:pt x="3579" y="61"/>
                            </a:cubicBezTo>
                            <a:cubicBezTo>
                              <a:pt x="3872" y="61"/>
                              <a:pt x="4019" y="207"/>
                              <a:pt x="4312" y="500"/>
                            </a:cubicBezTo>
                            <a:lnTo>
                              <a:pt x="4605" y="940"/>
                            </a:lnTo>
                            <a:lnTo>
                              <a:pt x="4752" y="1087"/>
                            </a:lnTo>
                            <a:cubicBezTo>
                              <a:pt x="4898" y="1234"/>
                              <a:pt x="5045" y="1380"/>
                              <a:pt x="5045" y="1673"/>
                            </a:cubicBezTo>
                            <a:cubicBezTo>
                              <a:pt x="5045" y="1820"/>
                              <a:pt x="5045" y="1966"/>
                              <a:pt x="5192" y="1966"/>
                            </a:cubicBezTo>
                            <a:lnTo>
                              <a:pt x="5192" y="1966"/>
                            </a:lnTo>
                            <a:lnTo>
                              <a:pt x="5192" y="2113"/>
                            </a:lnTo>
                            <a:cubicBezTo>
                              <a:pt x="5192" y="2260"/>
                              <a:pt x="5338" y="2406"/>
                              <a:pt x="5338" y="2553"/>
                            </a:cubicBezTo>
                            <a:lnTo>
                              <a:pt x="5338" y="2553"/>
                            </a:lnTo>
                            <a:cubicBezTo>
                              <a:pt x="5338" y="2846"/>
                              <a:pt x="5485" y="3139"/>
                              <a:pt x="5485" y="357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8" name="任意多边形: 形状 997">
                        <a:extLst>
                          <a:ext uri="{FF2B5EF4-FFF2-40B4-BE49-F238E27FC236}">
                            <a16:creationId xmlns:a16="http://schemas.microsoft.com/office/drawing/2014/main" id="{7978DA45-59A5-497B-A870-096DBB4B8CE9}"/>
                          </a:ext>
                        </a:extLst>
                      </p:cNvPr>
                      <p:cNvSpPr/>
                      <p:nvPr/>
                    </p:nvSpPr>
                    <p:spPr>
                      <a:xfrm>
                        <a:off x="3841808" y="5125110"/>
                        <a:ext cx="6342" cy="8226"/>
                      </a:xfrm>
                      <a:custGeom>
                        <a:avLst/>
                        <a:gdLst>
                          <a:gd name="connsiteX0" fmla="*/ 5864 w 6342"/>
                          <a:gd name="connsiteY0" fmla="*/ 2927 h 8226"/>
                          <a:gd name="connsiteX1" fmla="*/ 6304 w 6342"/>
                          <a:gd name="connsiteY1" fmla="*/ 4980 h 8226"/>
                          <a:gd name="connsiteX2" fmla="*/ 5864 w 6342"/>
                          <a:gd name="connsiteY2" fmla="*/ 7032 h 8226"/>
                          <a:gd name="connsiteX3" fmla="*/ 4398 w 6342"/>
                          <a:gd name="connsiteY3" fmla="*/ 8205 h 8226"/>
                          <a:gd name="connsiteX4" fmla="*/ 880 w 6342"/>
                          <a:gd name="connsiteY4" fmla="*/ 6446 h 8226"/>
                          <a:gd name="connsiteX5" fmla="*/ 0 w 6342"/>
                          <a:gd name="connsiteY5" fmla="*/ 4100 h 8226"/>
                          <a:gd name="connsiteX6" fmla="*/ 0 w 6342"/>
                          <a:gd name="connsiteY6" fmla="*/ 2781 h 8226"/>
                          <a:gd name="connsiteX7" fmla="*/ 440 w 6342"/>
                          <a:gd name="connsiteY7" fmla="*/ 1021 h 8226"/>
                          <a:gd name="connsiteX8" fmla="*/ 2639 w 6342"/>
                          <a:gd name="connsiteY8" fmla="*/ 435 h 8226"/>
                          <a:gd name="connsiteX9" fmla="*/ 2932 w 6342"/>
                          <a:gd name="connsiteY9" fmla="*/ 728 h 8226"/>
                          <a:gd name="connsiteX10" fmla="*/ 3665 w 6342"/>
                          <a:gd name="connsiteY10" fmla="*/ 581 h 8226"/>
                          <a:gd name="connsiteX11" fmla="*/ 4398 w 6342"/>
                          <a:gd name="connsiteY11" fmla="*/ 728 h 8226"/>
                          <a:gd name="connsiteX12" fmla="*/ 4838 w 6342"/>
                          <a:gd name="connsiteY12" fmla="*/ 1168 h 8226"/>
                          <a:gd name="connsiteX13" fmla="*/ 5864 w 6342"/>
                          <a:gd name="connsiteY13" fmla="*/ 2927 h 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42" h="8226">
                            <a:moveTo>
                              <a:pt x="5864" y="2927"/>
                            </a:moveTo>
                            <a:cubicBezTo>
                              <a:pt x="6157" y="3660"/>
                              <a:pt x="6157" y="4393"/>
                              <a:pt x="6304" y="4980"/>
                            </a:cubicBezTo>
                            <a:cubicBezTo>
                              <a:pt x="6450" y="5712"/>
                              <a:pt x="6157" y="6592"/>
                              <a:pt x="5864" y="7032"/>
                            </a:cubicBezTo>
                            <a:cubicBezTo>
                              <a:pt x="5571" y="7618"/>
                              <a:pt x="4984" y="8058"/>
                              <a:pt x="4398" y="8205"/>
                            </a:cubicBezTo>
                            <a:cubicBezTo>
                              <a:pt x="3079" y="8351"/>
                              <a:pt x="1613" y="7765"/>
                              <a:pt x="880" y="6446"/>
                            </a:cubicBezTo>
                            <a:cubicBezTo>
                              <a:pt x="440" y="5712"/>
                              <a:pt x="147" y="4980"/>
                              <a:pt x="0" y="4100"/>
                            </a:cubicBezTo>
                            <a:cubicBezTo>
                              <a:pt x="0" y="3660"/>
                              <a:pt x="0" y="3221"/>
                              <a:pt x="0" y="2781"/>
                            </a:cubicBezTo>
                            <a:cubicBezTo>
                              <a:pt x="0" y="2194"/>
                              <a:pt x="147" y="1608"/>
                              <a:pt x="440" y="1021"/>
                            </a:cubicBezTo>
                            <a:cubicBezTo>
                              <a:pt x="733" y="142"/>
                              <a:pt x="1906" y="-444"/>
                              <a:pt x="2639" y="435"/>
                            </a:cubicBezTo>
                            <a:lnTo>
                              <a:pt x="2932" y="728"/>
                            </a:lnTo>
                            <a:cubicBezTo>
                              <a:pt x="3079" y="581"/>
                              <a:pt x="3372" y="581"/>
                              <a:pt x="3665" y="581"/>
                            </a:cubicBezTo>
                            <a:cubicBezTo>
                              <a:pt x="3958" y="581"/>
                              <a:pt x="4251" y="581"/>
                              <a:pt x="4398" y="728"/>
                            </a:cubicBezTo>
                            <a:lnTo>
                              <a:pt x="4838" y="1168"/>
                            </a:lnTo>
                            <a:cubicBezTo>
                              <a:pt x="5131" y="1754"/>
                              <a:pt x="5717" y="2194"/>
                              <a:pt x="5864" y="292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999" name="任意多边形: 形状 998">
                        <a:extLst>
                          <a:ext uri="{FF2B5EF4-FFF2-40B4-BE49-F238E27FC236}">
                            <a16:creationId xmlns:a16="http://schemas.microsoft.com/office/drawing/2014/main" id="{FA708FDE-8D53-4E40-9FC9-97E1238F1FB4}"/>
                          </a:ext>
                        </a:extLst>
                      </p:cNvPr>
                      <p:cNvSpPr/>
                      <p:nvPr/>
                    </p:nvSpPr>
                    <p:spPr>
                      <a:xfrm>
                        <a:off x="3859721" y="5120685"/>
                        <a:ext cx="2766" cy="4002"/>
                      </a:xfrm>
                      <a:custGeom>
                        <a:avLst/>
                        <a:gdLst>
                          <a:gd name="connsiteX0" fmla="*/ 1145 w 2766"/>
                          <a:gd name="connsiteY0" fmla="*/ 169 h 4002"/>
                          <a:gd name="connsiteX1" fmla="*/ 1731 w 2766"/>
                          <a:gd name="connsiteY1" fmla="*/ 3834 h 4002"/>
                          <a:gd name="connsiteX2" fmla="*/ 1145 w 2766"/>
                          <a:gd name="connsiteY2" fmla="*/ 169 h 4002"/>
                        </a:gdLst>
                        <a:ahLst/>
                        <a:cxnLst>
                          <a:cxn ang="0">
                            <a:pos x="connsiteX0" y="connsiteY0"/>
                          </a:cxn>
                          <a:cxn ang="0">
                            <a:pos x="connsiteX1" y="connsiteY1"/>
                          </a:cxn>
                          <a:cxn ang="0">
                            <a:pos x="connsiteX2" y="connsiteY2"/>
                          </a:cxn>
                        </a:cxnLst>
                        <a:rect l="l" t="t" r="r" b="b"/>
                        <a:pathLst>
                          <a:path w="2766" h="4002">
                            <a:moveTo>
                              <a:pt x="1145" y="169"/>
                            </a:moveTo>
                            <a:cubicBezTo>
                              <a:pt x="-468" y="902"/>
                              <a:pt x="-468" y="4860"/>
                              <a:pt x="1731" y="3834"/>
                            </a:cubicBezTo>
                            <a:cubicBezTo>
                              <a:pt x="3197" y="3100"/>
                              <a:pt x="3197" y="-857"/>
                              <a:pt x="1145" y="16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00" name="任意多边形: 形状 999">
                        <a:extLst>
                          <a:ext uri="{FF2B5EF4-FFF2-40B4-BE49-F238E27FC236}">
                            <a16:creationId xmlns:a16="http://schemas.microsoft.com/office/drawing/2014/main" id="{126D756E-E7D0-4D90-AE2D-E4379EB551AC}"/>
                          </a:ext>
                        </a:extLst>
                      </p:cNvPr>
                      <p:cNvSpPr/>
                      <p:nvPr/>
                    </p:nvSpPr>
                    <p:spPr>
                      <a:xfrm>
                        <a:off x="3835064" y="5033923"/>
                        <a:ext cx="4691" cy="6889"/>
                      </a:xfrm>
                      <a:custGeom>
                        <a:avLst/>
                        <a:gdLst>
                          <a:gd name="connsiteX0" fmla="*/ 4105 w 4691"/>
                          <a:gd name="connsiteY0" fmla="*/ 1612 h 6889"/>
                          <a:gd name="connsiteX1" fmla="*/ 4105 w 4691"/>
                          <a:gd name="connsiteY1" fmla="*/ 1612 h 6889"/>
                          <a:gd name="connsiteX2" fmla="*/ 4105 w 4691"/>
                          <a:gd name="connsiteY2" fmla="*/ 1612 h 6889"/>
                          <a:gd name="connsiteX3" fmla="*/ 4105 w 4691"/>
                          <a:gd name="connsiteY3" fmla="*/ 1612 h 6889"/>
                          <a:gd name="connsiteX4" fmla="*/ 4105 w 4691"/>
                          <a:gd name="connsiteY4" fmla="*/ 1612 h 6889"/>
                          <a:gd name="connsiteX5" fmla="*/ 4251 w 4691"/>
                          <a:gd name="connsiteY5" fmla="*/ 2052 h 6889"/>
                          <a:gd name="connsiteX6" fmla="*/ 4398 w 4691"/>
                          <a:gd name="connsiteY6" fmla="*/ 2346 h 6889"/>
                          <a:gd name="connsiteX7" fmla="*/ 4691 w 4691"/>
                          <a:gd name="connsiteY7" fmla="*/ 3371 h 6889"/>
                          <a:gd name="connsiteX8" fmla="*/ 4544 w 4691"/>
                          <a:gd name="connsiteY8" fmla="*/ 4691 h 6889"/>
                          <a:gd name="connsiteX9" fmla="*/ 4251 w 4691"/>
                          <a:gd name="connsiteY9" fmla="*/ 5277 h 6889"/>
                          <a:gd name="connsiteX10" fmla="*/ 3665 w 4691"/>
                          <a:gd name="connsiteY10" fmla="*/ 6010 h 6889"/>
                          <a:gd name="connsiteX11" fmla="*/ 3225 w 4691"/>
                          <a:gd name="connsiteY11" fmla="*/ 6303 h 6889"/>
                          <a:gd name="connsiteX12" fmla="*/ 2785 w 4691"/>
                          <a:gd name="connsiteY12" fmla="*/ 6450 h 6889"/>
                          <a:gd name="connsiteX13" fmla="*/ 2785 w 4691"/>
                          <a:gd name="connsiteY13" fmla="*/ 6450 h 6889"/>
                          <a:gd name="connsiteX14" fmla="*/ 2346 w 4691"/>
                          <a:gd name="connsiteY14" fmla="*/ 6743 h 6889"/>
                          <a:gd name="connsiteX15" fmla="*/ 1906 w 4691"/>
                          <a:gd name="connsiteY15" fmla="*/ 6890 h 6889"/>
                          <a:gd name="connsiteX16" fmla="*/ 1173 w 4691"/>
                          <a:gd name="connsiteY16" fmla="*/ 6890 h 6889"/>
                          <a:gd name="connsiteX17" fmla="*/ 733 w 4691"/>
                          <a:gd name="connsiteY17" fmla="*/ 6743 h 6889"/>
                          <a:gd name="connsiteX18" fmla="*/ 440 w 4691"/>
                          <a:gd name="connsiteY18" fmla="*/ 6450 h 6889"/>
                          <a:gd name="connsiteX19" fmla="*/ 293 w 4691"/>
                          <a:gd name="connsiteY19" fmla="*/ 6010 h 6889"/>
                          <a:gd name="connsiteX20" fmla="*/ 147 w 4691"/>
                          <a:gd name="connsiteY20" fmla="*/ 5717 h 6889"/>
                          <a:gd name="connsiteX21" fmla="*/ 147 w 4691"/>
                          <a:gd name="connsiteY21" fmla="*/ 5570 h 6889"/>
                          <a:gd name="connsiteX22" fmla="*/ 0 w 4691"/>
                          <a:gd name="connsiteY22" fmla="*/ 4984 h 6889"/>
                          <a:gd name="connsiteX23" fmla="*/ 147 w 4691"/>
                          <a:gd name="connsiteY23" fmla="*/ 4251 h 6889"/>
                          <a:gd name="connsiteX24" fmla="*/ 147 w 4691"/>
                          <a:gd name="connsiteY24" fmla="*/ 3958 h 6889"/>
                          <a:gd name="connsiteX25" fmla="*/ 0 w 4691"/>
                          <a:gd name="connsiteY25" fmla="*/ 3518 h 6889"/>
                          <a:gd name="connsiteX26" fmla="*/ 0 w 4691"/>
                          <a:gd name="connsiteY26" fmla="*/ 2785 h 6889"/>
                          <a:gd name="connsiteX27" fmla="*/ 440 w 4691"/>
                          <a:gd name="connsiteY27" fmla="*/ 1466 h 6889"/>
                          <a:gd name="connsiteX28" fmla="*/ 2492 w 4691"/>
                          <a:gd name="connsiteY28" fmla="*/ 0 h 6889"/>
                          <a:gd name="connsiteX29" fmla="*/ 3665 w 4691"/>
                          <a:gd name="connsiteY29" fmla="*/ 440 h 6889"/>
                          <a:gd name="connsiteX30" fmla="*/ 4251 w 4691"/>
                          <a:gd name="connsiteY30" fmla="*/ 1173 h 6889"/>
                          <a:gd name="connsiteX31" fmla="*/ 4105 w 4691"/>
                          <a:gd name="connsiteY31" fmla="*/ 1612 h 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91" h="6889">
                            <a:moveTo>
                              <a:pt x="4105" y="1612"/>
                            </a:moveTo>
                            <a:lnTo>
                              <a:pt x="4105" y="1612"/>
                            </a:lnTo>
                            <a:lnTo>
                              <a:pt x="4105" y="1612"/>
                            </a:lnTo>
                            <a:lnTo>
                              <a:pt x="4105" y="1612"/>
                            </a:lnTo>
                            <a:lnTo>
                              <a:pt x="4105" y="1612"/>
                            </a:lnTo>
                            <a:lnTo>
                              <a:pt x="4251" y="2052"/>
                            </a:lnTo>
                            <a:lnTo>
                              <a:pt x="4398" y="2346"/>
                            </a:lnTo>
                            <a:cubicBezTo>
                              <a:pt x="4544" y="2639"/>
                              <a:pt x="4544" y="3078"/>
                              <a:pt x="4691" y="3371"/>
                            </a:cubicBezTo>
                            <a:cubicBezTo>
                              <a:pt x="4691" y="3811"/>
                              <a:pt x="4691" y="4251"/>
                              <a:pt x="4544" y="4691"/>
                            </a:cubicBezTo>
                            <a:lnTo>
                              <a:pt x="4251" y="5277"/>
                            </a:lnTo>
                            <a:cubicBezTo>
                              <a:pt x="4105" y="5570"/>
                              <a:pt x="3811" y="5864"/>
                              <a:pt x="3665" y="6010"/>
                            </a:cubicBezTo>
                            <a:cubicBezTo>
                              <a:pt x="3518" y="6157"/>
                              <a:pt x="3372" y="6303"/>
                              <a:pt x="3225" y="6303"/>
                            </a:cubicBezTo>
                            <a:cubicBezTo>
                              <a:pt x="3078" y="6450"/>
                              <a:pt x="2932" y="6450"/>
                              <a:pt x="2785" y="6450"/>
                            </a:cubicBezTo>
                            <a:lnTo>
                              <a:pt x="2785" y="6450"/>
                            </a:lnTo>
                            <a:cubicBezTo>
                              <a:pt x="2639" y="6597"/>
                              <a:pt x="2492" y="6743"/>
                              <a:pt x="2346" y="6743"/>
                            </a:cubicBezTo>
                            <a:cubicBezTo>
                              <a:pt x="2199" y="6890"/>
                              <a:pt x="2052" y="6890"/>
                              <a:pt x="1906" y="6890"/>
                            </a:cubicBezTo>
                            <a:cubicBezTo>
                              <a:pt x="1613" y="6890"/>
                              <a:pt x="1466" y="6890"/>
                              <a:pt x="1173" y="6890"/>
                            </a:cubicBezTo>
                            <a:lnTo>
                              <a:pt x="733" y="6743"/>
                            </a:lnTo>
                            <a:lnTo>
                              <a:pt x="440" y="6450"/>
                            </a:lnTo>
                            <a:lnTo>
                              <a:pt x="293" y="6010"/>
                            </a:lnTo>
                            <a:lnTo>
                              <a:pt x="147" y="5717"/>
                            </a:lnTo>
                            <a:lnTo>
                              <a:pt x="147" y="5570"/>
                            </a:lnTo>
                            <a:lnTo>
                              <a:pt x="0" y="4984"/>
                            </a:lnTo>
                            <a:cubicBezTo>
                              <a:pt x="0" y="4691"/>
                              <a:pt x="0" y="4544"/>
                              <a:pt x="147" y="4251"/>
                            </a:cubicBezTo>
                            <a:lnTo>
                              <a:pt x="147" y="3958"/>
                            </a:lnTo>
                            <a:cubicBezTo>
                              <a:pt x="147" y="3811"/>
                              <a:pt x="0" y="3665"/>
                              <a:pt x="0" y="3518"/>
                            </a:cubicBezTo>
                            <a:cubicBezTo>
                              <a:pt x="0" y="3371"/>
                              <a:pt x="0" y="2932"/>
                              <a:pt x="0" y="2785"/>
                            </a:cubicBezTo>
                            <a:cubicBezTo>
                              <a:pt x="0" y="2346"/>
                              <a:pt x="293" y="1759"/>
                              <a:pt x="440" y="1466"/>
                            </a:cubicBezTo>
                            <a:cubicBezTo>
                              <a:pt x="880" y="733"/>
                              <a:pt x="1613" y="146"/>
                              <a:pt x="2492" y="0"/>
                            </a:cubicBezTo>
                            <a:cubicBezTo>
                              <a:pt x="2785" y="0"/>
                              <a:pt x="3372" y="146"/>
                              <a:pt x="3665" y="440"/>
                            </a:cubicBezTo>
                            <a:cubicBezTo>
                              <a:pt x="3958" y="586"/>
                              <a:pt x="4105" y="880"/>
                              <a:pt x="4251" y="1173"/>
                            </a:cubicBezTo>
                            <a:cubicBezTo>
                              <a:pt x="4105" y="1173"/>
                              <a:pt x="4105" y="1319"/>
                              <a:pt x="4105" y="161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01" name="任意多边形: 形状 1000">
                        <a:extLst>
                          <a:ext uri="{FF2B5EF4-FFF2-40B4-BE49-F238E27FC236}">
                            <a16:creationId xmlns:a16="http://schemas.microsoft.com/office/drawing/2014/main" id="{E177F91C-12E7-43A6-9E7B-67A2DF62DED7}"/>
                          </a:ext>
                        </a:extLst>
                      </p:cNvPr>
                      <p:cNvSpPr/>
                      <p:nvPr/>
                    </p:nvSpPr>
                    <p:spPr>
                      <a:xfrm>
                        <a:off x="3895160" y="5161685"/>
                        <a:ext cx="2802" cy="4095"/>
                      </a:xfrm>
                      <a:custGeom>
                        <a:avLst/>
                        <a:gdLst>
                          <a:gd name="connsiteX0" fmla="*/ 1035 w 2802"/>
                          <a:gd name="connsiteY0" fmla="*/ 215 h 4095"/>
                          <a:gd name="connsiteX1" fmla="*/ 1768 w 2802"/>
                          <a:gd name="connsiteY1" fmla="*/ 3880 h 4095"/>
                          <a:gd name="connsiteX2" fmla="*/ 1035 w 2802"/>
                          <a:gd name="connsiteY2" fmla="*/ 215 h 4095"/>
                        </a:gdLst>
                        <a:ahLst/>
                        <a:cxnLst>
                          <a:cxn ang="0">
                            <a:pos x="connsiteX0" y="connsiteY0"/>
                          </a:cxn>
                          <a:cxn ang="0">
                            <a:pos x="connsiteX1" y="connsiteY1"/>
                          </a:cxn>
                          <a:cxn ang="0">
                            <a:pos x="connsiteX2" y="connsiteY2"/>
                          </a:cxn>
                        </a:cxnLst>
                        <a:rect l="l" t="t" r="r" b="b"/>
                        <a:pathLst>
                          <a:path w="2802" h="4095">
                            <a:moveTo>
                              <a:pt x="1035" y="215"/>
                            </a:moveTo>
                            <a:cubicBezTo>
                              <a:pt x="-578" y="1095"/>
                              <a:pt x="-285" y="5053"/>
                              <a:pt x="1768" y="3880"/>
                            </a:cubicBezTo>
                            <a:cubicBezTo>
                              <a:pt x="3380" y="3001"/>
                              <a:pt x="3087" y="-957"/>
                              <a:pt x="1035" y="21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02" name="任意多边形: 形状 1001">
                        <a:extLst>
                          <a:ext uri="{FF2B5EF4-FFF2-40B4-BE49-F238E27FC236}">
                            <a16:creationId xmlns:a16="http://schemas.microsoft.com/office/drawing/2014/main" id="{37528774-2A71-490D-9298-10B2F5B83636}"/>
                          </a:ext>
                        </a:extLst>
                      </p:cNvPr>
                      <p:cNvSpPr/>
                      <p:nvPr/>
                    </p:nvSpPr>
                    <p:spPr>
                      <a:xfrm>
                        <a:off x="3904479" y="5246027"/>
                        <a:ext cx="11212" cy="14568"/>
                      </a:xfrm>
                      <a:custGeom>
                        <a:avLst/>
                        <a:gdLst>
                          <a:gd name="connsiteX0" fmla="*/ 9306 w 11212"/>
                          <a:gd name="connsiteY0" fmla="*/ 5296 h 14568"/>
                          <a:gd name="connsiteX1" fmla="*/ 2563 w 11212"/>
                          <a:gd name="connsiteY1" fmla="*/ 19 h 14568"/>
                          <a:gd name="connsiteX2" fmla="*/ 511 w 11212"/>
                          <a:gd name="connsiteY2" fmla="*/ 1338 h 14568"/>
                          <a:gd name="connsiteX3" fmla="*/ 218 w 11212"/>
                          <a:gd name="connsiteY3" fmla="*/ 4417 h 14568"/>
                          <a:gd name="connsiteX4" fmla="*/ 1097 w 11212"/>
                          <a:gd name="connsiteY4" fmla="*/ 6322 h 14568"/>
                          <a:gd name="connsiteX5" fmla="*/ 1684 w 11212"/>
                          <a:gd name="connsiteY5" fmla="*/ 7935 h 14568"/>
                          <a:gd name="connsiteX6" fmla="*/ 5935 w 11212"/>
                          <a:gd name="connsiteY6" fmla="*/ 13652 h 14568"/>
                          <a:gd name="connsiteX7" fmla="*/ 9453 w 11212"/>
                          <a:gd name="connsiteY7" fmla="*/ 14532 h 14568"/>
                          <a:gd name="connsiteX8" fmla="*/ 11212 w 11212"/>
                          <a:gd name="connsiteY8" fmla="*/ 12039 h 14568"/>
                          <a:gd name="connsiteX9" fmla="*/ 10919 w 11212"/>
                          <a:gd name="connsiteY9" fmla="*/ 8961 h 14568"/>
                          <a:gd name="connsiteX10" fmla="*/ 11212 w 11212"/>
                          <a:gd name="connsiteY10" fmla="*/ 7935 h 14568"/>
                          <a:gd name="connsiteX11" fmla="*/ 9306 w 11212"/>
                          <a:gd name="connsiteY11" fmla="*/ 5296 h 1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12" h="14568">
                            <a:moveTo>
                              <a:pt x="9306" y="5296"/>
                            </a:moveTo>
                            <a:cubicBezTo>
                              <a:pt x="7841" y="2658"/>
                              <a:pt x="5495" y="459"/>
                              <a:pt x="2563" y="19"/>
                            </a:cubicBezTo>
                            <a:cubicBezTo>
                              <a:pt x="1684" y="-128"/>
                              <a:pt x="951" y="605"/>
                              <a:pt x="511" y="1338"/>
                            </a:cubicBezTo>
                            <a:cubicBezTo>
                              <a:pt x="71" y="2071"/>
                              <a:pt x="-222" y="3390"/>
                              <a:pt x="218" y="4417"/>
                            </a:cubicBezTo>
                            <a:cubicBezTo>
                              <a:pt x="511" y="5149"/>
                              <a:pt x="804" y="5736"/>
                              <a:pt x="1097" y="6322"/>
                            </a:cubicBezTo>
                            <a:cubicBezTo>
                              <a:pt x="1244" y="6909"/>
                              <a:pt x="1390" y="7495"/>
                              <a:pt x="1684" y="7935"/>
                            </a:cubicBezTo>
                            <a:cubicBezTo>
                              <a:pt x="2563" y="10134"/>
                              <a:pt x="3882" y="12333"/>
                              <a:pt x="5935" y="13652"/>
                            </a:cubicBezTo>
                            <a:cubicBezTo>
                              <a:pt x="7108" y="14385"/>
                              <a:pt x="8280" y="14678"/>
                              <a:pt x="9453" y="14532"/>
                            </a:cubicBezTo>
                            <a:cubicBezTo>
                              <a:pt x="10333" y="14385"/>
                              <a:pt x="11212" y="13066"/>
                              <a:pt x="11212" y="12039"/>
                            </a:cubicBezTo>
                            <a:cubicBezTo>
                              <a:pt x="11212" y="11014"/>
                              <a:pt x="11066" y="9987"/>
                              <a:pt x="10919" y="8961"/>
                            </a:cubicBezTo>
                            <a:cubicBezTo>
                              <a:pt x="11066" y="8668"/>
                              <a:pt x="11212" y="8374"/>
                              <a:pt x="11212" y="7935"/>
                            </a:cubicBezTo>
                            <a:cubicBezTo>
                              <a:pt x="11066" y="6909"/>
                              <a:pt x="10333" y="5443"/>
                              <a:pt x="9306" y="529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03" name="任意多边形: 形状 1002">
                        <a:extLst>
                          <a:ext uri="{FF2B5EF4-FFF2-40B4-BE49-F238E27FC236}">
                            <a16:creationId xmlns:a16="http://schemas.microsoft.com/office/drawing/2014/main" id="{7A35CE1E-284F-4219-AEAB-F32E619011B3}"/>
                          </a:ext>
                        </a:extLst>
                      </p:cNvPr>
                      <p:cNvSpPr/>
                      <p:nvPr/>
                    </p:nvSpPr>
                    <p:spPr>
                      <a:xfrm>
                        <a:off x="3937500" y="5245460"/>
                        <a:ext cx="2373" cy="3754"/>
                      </a:xfrm>
                      <a:custGeom>
                        <a:avLst/>
                        <a:gdLst>
                          <a:gd name="connsiteX0" fmla="*/ 767 w 2373"/>
                          <a:gd name="connsiteY0" fmla="*/ 292 h 3754"/>
                          <a:gd name="connsiteX1" fmla="*/ 1647 w 2373"/>
                          <a:gd name="connsiteY1" fmla="*/ 3517 h 3754"/>
                          <a:gd name="connsiteX2" fmla="*/ 767 w 2373"/>
                          <a:gd name="connsiteY2" fmla="*/ 292 h 3754"/>
                        </a:gdLst>
                        <a:ahLst/>
                        <a:cxnLst>
                          <a:cxn ang="0">
                            <a:pos x="connsiteX0" y="connsiteY0"/>
                          </a:cxn>
                          <a:cxn ang="0">
                            <a:pos x="connsiteX1" y="connsiteY1"/>
                          </a:cxn>
                          <a:cxn ang="0">
                            <a:pos x="connsiteX2" y="connsiteY2"/>
                          </a:cxn>
                        </a:cxnLst>
                        <a:rect l="l" t="t" r="r" b="b"/>
                        <a:pathLst>
                          <a:path w="2373" h="3754">
                            <a:moveTo>
                              <a:pt x="767" y="292"/>
                            </a:moveTo>
                            <a:cubicBezTo>
                              <a:pt x="-552" y="1172"/>
                              <a:pt x="-112" y="4690"/>
                              <a:pt x="1647" y="3517"/>
                            </a:cubicBezTo>
                            <a:cubicBezTo>
                              <a:pt x="2966" y="2491"/>
                              <a:pt x="2380" y="-1027"/>
                              <a:pt x="767" y="292"/>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1004" name="图形 2">
                        <a:extLst>
                          <a:ext uri="{FF2B5EF4-FFF2-40B4-BE49-F238E27FC236}">
                            <a16:creationId xmlns:a16="http://schemas.microsoft.com/office/drawing/2014/main" id="{21AB3390-BC1E-45D0-9C3F-34AEC095A2F2}"/>
                          </a:ext>
                        </a:extLst>
                      </p:cNvPr>
                      <p:cNvGrpSpPr/>
                      <p:nvPr/>
                    </p:nvGrpSpPr>
                    <p:grpSpPr>
                      <a:xfrm>
                        <a:off x="4005848" y="5323534"/>
                        <a:ext cx="6010" cy="7696"/>
                        <a:chOff x="4005848" y="5323534"/>
                        <a:chExt cx="6010" cy="7696"/>
                      </a:xfrm>
                      <a:solidFill>
                        <a:srgbClr val="769F4F"/>
                      </a:solidFill>
                    </p:grpSpPr>
                    <p:sp>
                      <p:nvSpPr>
                        <p:cNvPr id="1005" name="任意多边形: 形状 1004">
                          <a:extLst>
                            <a:ext uri="{FF2B5EF4-FFF2-40B4-BE49-F238E27FC236}">
                              <a16:creationId xmlns:a16="http://schemas.microsoft.com/office/drawing/2014/main" id="{EF2B8377-C5A4-4A39-96EE-F8D831BC19E4}"/>
                            </a:ext>
                          </a:extLst>
                        </p:cNvPr>
                        <p:cNvSpPr/>
                        <p:nvPr/>
                      </p:nvSpPr>
                      <p:spPr>
                        <a:xfrm>
                          <a:off x="4008926" y="5324181"/>
                          <a:ext cx="146" cy="146"/>
                        </a:xfrm>
                        <a:custGeom>
                          <a:avLst/>
                          <a:gdLst>
                            <a:gd name="connsiteX0" fmla="*/ 0 w 146"/>
                            <a:gd name="connsiteY0" fmla="*/ 0 h 146"/>
                            <a:gd name="connsiteX1" fmla="*/ 0 w 146"/>
                            <a:gd name="connsiteY1" fmla="*/ 0 h 146"/>
                            <a:gd name="connsiteX2" fmla="*/ 147 w 146"/>
                            <a:gd name="connsiteY2" fmla="*/ 147 h 146"/>
                          </a:gdLst>
                          <a:ahLst/>
                          <a:cxnLst>
                            <a:cxn ang="0">
                              <a:pos x="connsiteX0" y="connsiteY0"/>
                            </a:cxn>
                            <a:cxn ang="0">
                              <a:pos x="connsiteX1" y="connsiteY1"/>
                            </a:cxn>
                            <a:cxn ang="0">
                              <a:pos x="connsiteX2" y="connsiteY2"/>
                            </a:cxn>
                          </a:cxnLst>
                          <a:rect l="l" t="t" r="r" b="b"/>
                          <a:pathLst>
                            <a:path w="146" h="146">
                              <a:moveTo>
                                <a:pt x="0" y="0"/>
                              </a:moveTo>
                              <a:lnTo>
                                <a:pt x="0" y="0"/>
                              </a:lnTo>
                              <a:lnTo>
                                <a:pt x="147" y="147"/>
                              </a:lnTo>
                              <a:close/>
                            </a:path>
                          </a:pathLst>
                        </a:custGeom>
                        <a:solidFill>
                          <a:srgbClr val="769F4F"/>
                        </a:solidFill>
                        <a:ln w="14633" cap="flat">
                          <a:noFill/>
                          <a:prstDash val="solid"/>
                          <a:miter/>
                        </a:ln>
                      </p:spPr>
                      <p:txBody>
                        <a:bodyPr rtlCol="0" anchor="ctr"/>
                        <a:lstStyle/>
                        <a:p>
                          <a:endParaRPr lang="zh-CN" altLang="en-US"/>
                        </a:p>
                      </p:txBody>
                    </p:sp>
                    <p:sp>
                      <p:nvSpPr>
                        <p:cNvPr id="1006" name="任意多边形: 形状 1005">
                          <a:extLst>
                            <a:ext uri="{FF2B5EF4-FFF2-40B4-BE49-F238E27FC236}">
                              <a16:creationId xmlns:a16="http://schemas.microsoft.com/office/drawing/2014/main" id="{FDD8586A-BD19-4B47-97D0-8A810DD59602}"/>
                            </a:ext>
                          </a:extLst>
                        </p:cNvPr>
                        <p:cNvSpPr/>
                        <p:nvPr/>
                      </p:nvSpPr>
                      <p:spPr>
                        <a:xfrm>
                          <a:off x="4005848" y="5323534"/>
                          <a:ext cx="6010" cy="7696"/>
                        </a:xfrm>
                        <a:custGeom>
                          <a:avLst/>
                          <a:gdLst>
                            <a:gd name="connsiteX0" fmla="*/ 3958 w 6010"/>
                            <a:gd name="connsiteY0" fmla="*/ 1087 h 7696"/>
                            <a:gd name="connsiteX1" fmla="*/ 3958 w 6010"/>
                            <a:gd name="connsiteY1" fmla="*/ 1087 h 7696"/>
                            <a:gd name="connsiteX2" fmla="*/ 3518 w 6010"/>
                            <a:gd name="connsiteY2" fmla="*/ 794 h 7696"/>
                            <a:gd name="connsiteX3" fmla="*/ 3079 w 6010"/>
                            <a:gd name="connsiteY3" fmla="*/ 500 h 7696"/>
                            <a:gd name="connsiteX4" fmla="*/ 3079 w 6010"/>
                            <a:gd name="connsiteY4" fmla="*/ 500 h 7696"/>
                            <a:gd name="connsiteX5" fmla="*/ 2932 w 6010"/>
                            <a:gd name="connsiteY5" fmla="*/ 354 h 7696"/>
                            <a:gd name="connsiteX6" fmla="*/ 2785 w 6010"/>
                            <a:gd name="connsiteY6" fmla="*/ 207 h 7696"/>
                            <a:gd name="connsiteX7" fmla="*/ 2932 w 6010"/>
                            <a:gd name="connsiteY7" fmla="*/ 354 h 7696"/>
                            <a:gd name="connsiteX8" fmla="*/ 2785 w 6010"/>
                            <a:gd name="connsiteY8" fmla="*/ 207 h 7696"/>
                            <a:gd name="connsiteX9" fmla="*/ 1906 w 6010"/>
                            <a:gd name="connsiteY9" fmla="*/ 61 h 7696"/>
                            <a:gd name="connsiteX10" fmla="*/ 440 w 6010"/>
                            <a:gd name="connsiteY10" fmla="*/ 940 h 7696"/>
                            <a:gd name="connsiteX11" fmla="*/ 440 w 6010"/>
                            <a:gd name="connsiteY11" fmla="*/ 1087 h 7696"/>
                            <a:gd name="connsiteX12" fmla="*/ 440 w 6010"/>
                            <a:gd name="connsiteY12" fmla="*/ 1087 h 7696"/>
                            <a:gd name="connsiteX13" fmla="*/ 147 w 6010"/>
                            <a:gd name="connsiteY13" fmla="*/ 1673 h 7696"/>
                            <a:gd name="connsiteX14" fmla="*/ 147 w 6010"/>
                            <a:gd name="connsiteY14" fmla="*/ 1820 h 7696"/>
                            <a:gd name="connsiteX15" fmla="*/ 0 w 6010"/>
                            <a:gd name="connsiteY15" fmla="*/ 1966 h 7696"/>
                            <a:gd name="connsiteX16" fmla="*/ 0 w 6010"/>
                            <a:gd name="connsiteY16" fmla="*/ 2406 h 7696"/>
                            <a:gd name="connsiteX17" fmla="*/ 0 w 6010"/>
                            <a:gd name="connsiteY17" fmla="*/ 2846 h 7696"/>
                            <a:gd name="connsiteX18" fmla="*/ 586 w 6010"/>
                            <a:gd name="connsiteY18" fmla="*/ 4752 h 7696"/>
                            <a:gd name="connsiteX19" fmla="*/ 733 w 6010"/>
                            <a:gd name="connsiteY19" fmla="*/ 4898 h 7696"/>
                            <a:gd name="connsiteX20" fmla="*/ 1319 w 6010"/>
                            <a:gd name="connsiteY20" fmla="*/ 5778 h 7696"/>
                            <a:gd name="connsiteX21" fmla="*/ 2199 w 6010"/>
                            <a:gd name="connsiteY21" fmla="*/ 6658 h 7696"/>
                            <a:gd name="connsiteX22" fmla="*/ 3079 w 6010"/>
                            <a:gd name="connsiteY22" fmla="*/ 7390 h 7696"/>
                            <a:gd name="connsiteX23" fmla="*/ 4544 w 6010"/>
                            <a:gd name="connsiteY23" fmla="*/ 7537 h 7696"/>
                            <a:gd name="connsiteX24" fmla="*/ 5571 w 6010"/>
                            <a:gd name="connsiteY24" fmla="*/ 6511 h 7696"/>
                            <a:gd name="connsiteX25" fmla="*/ 6010 w 6010"/>
                            <a:gd name="connsiteY25" fmla="*/ 4898 h 7696"/>
                            <a:gd name="connsiteX26" fmla="*/ 6010 w 6010"/>
                            <a:gd name="connsiteY26" fmla="*/ 4312 h 7696"/>
                            <a:gd name="connsiteX27" fmla="*/ 5717 w 6010"/>
                            <a:gd name="connsiteY27" fmla="*/ 3725 h 7696"/>
                            <a:gd name="connsiteX28" fmla="*/ 5717 w 6010"/>
                            <a:gd name="connsiteY28" fmla="*/ 3139 h 7696"/>
                            <a:gd name="connsiteX29" fmla="*/ 5571 w 6010"/>
                            <a:gd name="connsiteY29" fmla="*/ 2700 h 7696"/>
                            <a:gd name="connsiteX30" fmla="*/ 5131 w 6010"/>
                            <a:gd name="connsiteY30" fmla="*/ 2113 h 7696"/>
                            <a:gd name="connsiteX31" fmla="*/ 5131 w 6010"/>
                            <a:gd name="connsiteY31" fmla="*/ 2113 h 7696"/>
                            <a:gd name="connsiteX32" fmla="*/ 4984 w 6010"/>
                            <a:gd name="connsiteY32" fmla="*/ 1527 h 7696"/>
                            <a:gd name="connsiteX33" fmla="*/ 3958 w 6010"/>
                            <a:gd name="connsiteY33" fmla="*/ 1087 h 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10" h="7696">
                              <a:moveTo>
                                <a:pt x="3958" y="1087"/>
                              </a:moveTo>
                              <a:lnTo>
                                <a:pt x="3958" y="1087"/>
                              </a:lnTo>
                              <a:lnTo>
                                <a:pt x="3518" y="794"/>
                              </a:lnTo>
                              <a:cubicBezTo>
                                <a:pt x="3372" y="647"/>
                                <a:pt x="3225" y="647"/>
                                <a:pt x="3079" y="500"/>
                              </a:cubicBezTo>
                              <a:lnTo>
                                <a:pt x="3079" y="500"/>
                              </a:lnTo>
                              <a:lnTo>
                                <a:pt x="2932" y="354"/>
                              </a:lnTo>
                              <a:lnTo>
                                <a:pt x="2785" y="207"/>
                              </a:lnTo>
                              <a:lnTo>
                                <a:pt x="2932" y="354"/>
                              </a:lnTo>
                              <a:lnTo>
                                <a:pt x="2785" y="207"/>
                              </a:lnTo>
                              <a:cubicBezTo>
                                <a:pt x="2492" y="61"/>
                                <a:pt x="2199" y="-86"/>
                                <a:pt x="1906" y="61"/>
                              </a:cubicBezTo>
                              <a:cubicBezTo>
                                <a:pt x="1319" y="61"/>
                                <a:pt x="733" y="500"/>
                                <a:pt x="440" y="940"/>
                              </a:cubicBezTo>
                              <a:lnTo>
                                <a:pt x="440" y="1087"/>
                              </a:lnTo>
                              <a:lnTo>
                                <a:pt x="440" y="1087"/>
                              </a:lnTo>
                              <a:cubicBezTo>
                                <a:pt x="293" y="1234"/>
                                <a:pt x="293" y="1527"/>
                                <a:pt x="147" y="1673"/>
                              </a:cubicBezTo>
                              <a:lnTo>
                                <a:pt x="147" y="1820"/>
                              </a:lnTo>
                              <a:lnTo>
                                <a:pt x="0" y="1966"/>
                              </a:lnTo>
                              <a:cubicBezTo>
                                <a:pt x="0" y="2113"/>
                                <a:pt x="0" y="2260"/>
                                <a:pt x="0" y="2406"/>
                              </a:cubicBezTo>
                              <a:cubicBezTo>
                                <a:pt x="0" y="2553"/>
                                <a:pt x="0" y="2700"/>
                                <a:pt x="0" y="2846"/>
                              </a:cubicBezTo>
                              <a:cubicBezTo>
                                <a:pt x="0" y="3432"/>
                                <a:pt x="147" y="4312"/>
                                <a:pt x="586" y="4752"/>
                              </a:cubicBezTo>
                              <a:lnTo>
                                <a:pt x="733" y="4898"/>
                              </a:lnTo>
                              <a:cubicBezTo>
                                <a:pt x="880" y="5192"/>
                                <a:pt x="1026" y="5485"/>
                                <a:pt x="1319" y="5778"/>
                              </a:cubicBezTo>
                              <a:cubicBezTo>
                                <a:pt x="1613" y="6071"/>
                                <a:pt x="1906" y="6511"/>
                                <a:pt x="2199" y="6658"/>
                              </a:cubicBezTo>
                              <a:cubicBezTo>
                                <a:pt x="2492" y="6951"/>
                                <a:pt x="2785" y="7097"/>
                                <a:pt x="3079" y="7390"/>
                              </a:cubicBezTo>
                              <a:cubicBezTo>
                                <a:pt x="3518" y="7684"/>
                                <a:pt x="4105" y="7830"/>
                                <a:pt x="4544" y="7537"/>
                              </a:cubicBezTo>
                              <a:cubicBezTo>
                                <a:pt x="4984" y="7390"/>
                                <a:pt x="5277" y="6951"/>
                                <a:pt x="5571" y="6511"/>
                              </a:cubicBezTo>
                              <a:cubicBezTo>
                                <a:pt x="5864" y="6071"/>
                                <a:pt x="6010" y="5485"/>
                                <a:pt x="6010" y="4898"/>
                              </a:cubicBezTo>
                              <a:lnTo>
                                <a:pt x="6010" y="4312"/>
                              </a:lnTo>
                              <a:cubicBezTo>
                                <a:pt x="6010" y="4165"/>
                                <a:pt x="5864" y="4019"/>
                                <a:pt x="5717" y="3725"/>
                              </a:cubicBezTo>
                              <a:cubicBezTo>
                                <a:pt x="5717" y="3579"/>
                                <a:pt x="5717" y="3286"/>
                                <a:pt x="5717" y="3139"/>
                              </a:cubicBezTo>
                              <a:lnTo>
                                <a:pt x="5571" y="2700"/>
                              </a:lnTo>
                              <a:cubicBezTo>
                                <a:pt x="5424" y="2406"/>
                                <a:pt x="5277" y="2260"/>
                                <a:pt x="5131" y="2113"/>
                              </a:cubicBezTo>
                              <a:lnTo>
                                <a:pt x="5131" y="2113"/>
                              </a:lnTo>
                              <a:cubicBezTo>
                                <a:pt x="5131" y="1966"/>
                                <a:pt x="4984" y="1673"/>
                                <a:pt x="4984" y="1527"/>
                              </a:cubicBezTo>
                              <a:cubicBezTo>
                                <a:pt x="4544" y="1673"/>
                                <a:pt x="4251" y="1380"/>
                                <a:pt x="3958" y="1087"/>
                              </a:cubicBezTo>
                              <a:close/>
                            </a:path>
                          </a:pathLst>
                        </a:custGeom>
                        <a:solidFill>
                          <a:srgbClr val="769F4F"/>
                        </a:solidFill>
                        <a:ln w="14633" cap="flat">
                          <a:noFill/>
                          <a:prstDash val="solid"/>
                          <a:miter/>
                        </a:ln>
                      </p:spPr>
                      <p:txBody>
                        <a:bodyPr rtlCol="0" anchor="ctr"/>
                        <a:lstStyle/>
                        <a:p>
                          <a:endParaRPr lang="zh-CN" altLang="en-US"/>
                        </a:p>
                      </p:txBody>
                    </p:sp>
                  </p:grpSp>
                  <p:sp>
                    <p:nvSpPr>
                      <p:cNvPr id="1007" name="任意多边形: 形状 1006">
                        <a:extLst>
                          <a:ext uri="{FF2B5EF4-FFF2-40B4-BE49-F238E27FC236}">
                            <a16:creationId xmlns:a16="http://schemas.microsoft.com/office/drawing/2014/main" id="{DD190254-C39A-4E03-9559-22DC7AB0031D}"/>
                          </a:ext>
                        </a:extLst>
                      </p:cNvPr>
                      <p:cNvSpPr/>
                      <p:nvPr/>
                    </p:nvSpPr>
                    <p:spPr>
                      <a:xfrm>
                        <a:off x="4002584" y="5372199"/>
                        <a:ext cx="7968" cy="8384"/>
                      </a:xfrm>
                      <a:custGeom>
                        <a:avLst/>
                        <a:gdLst>
                          <a:gd name="connsiteX0" fmla="*/ 5316 w 7968"/>
                          <a:gd name="connsiteY0" fmla="*/ 358 h 8384"/>
                          <a:gd name="connsiteX1" fmla="*/ 4730 w 7968"/>
                          <a:gd name="connsiteY1" fmla="*/ 65 h 8384"/>
                          <a:gd name="connsiteX2" fmla="*/ 3850 w 7968"/>
                          <a:gd name="connsiteY2" fmla="*/ 65 h 8384"/>
                          <a:gd name="connsiteX3" fmla="*/ 2678 w 7968"/>
                          <a:gd name="connsiteY3" fmla="*/ 945 h 8384"/>
                          <a:gd name="connsiteX4" fmla="*/ 2531 w 7968"/>
                          <a:gd name="connsiteY4" fmla="*/ 1238 h 8384"/>
                          <a:gd name="connsiteX5" fmla="*/ 1652 w 7968"/>
                          <a:gd name="connsiteY5" fmla="*/ 945 h 8384"/>
                          <a:gd name="connsiteX6" fmla="*/ 479 w 7968"/>
                          <a:gd name="connsiteY6" fmla="*/ 1385 h 8384"/>
                          <a:gd name="connsiteX7" fmla="*/ 39 w 7968"/>
                          <a:gd name="connsiteY7" fmla="*/ 2997 h 8384"/>
                          <a:gd name="connsiteX8" fmla="*/ 919 w 7968"/>
                          <a:gd name="connsiteY8" fmla="*/ 5489 h 8384"/>
                          <a:gd name="connsiteX9" fmla="*/ 2531 w 7968"/>
                          <a:gd name="connsiteY9" fmla="*/ 7395 h 8384"/>
                          <a:gd name="connsiteX10" fmla="*/ 6343 w 7968"/>
                          <a:gd name="connsiteY10" fmla="*/ 8275 h 8384"/>
                          <a:gd name="connsiteX11" fmla="*/ 7222 w 7968"/>
                          <a:gd name="connsiteY11" fmla="*/ 7835 h 8384"/>
                          <a:gd name="connsiteX12" fmla="*/ 7662 w 7968"/>
                          <a:gd name="connsiteY12" fmla="*/ 7102 h 8384"/>
                          <a:gd name="connsiteX13" fmla="*/ 7809 w 7968"/>
                          <a:gd name="connsiteY13" fmla="*/ 4756 h 8384"/>
                          <a:gd name="connsiteX14" fmla="*/ 6782 w 7968"/>
                          <a:gd name="connsiteY14" fmla="*/ 2411 h 8384"/>
                          <a:gd name="connsiteX15" fmla="*/ 6343 w 7968"/>
                          <a:gd name="connsiteY15" fmla="*/ 1531 h 8384"/>
                          <a:gd name="connsiteX16" fmla="*/ 5316 w 7968"/>
                          <a:gd name="connsiteY16" fmla="*/ 358 h 8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8" h="8384">
                            <a:moveTo>
                              <a:pt x="5316" y="358"/>
                            </a:moveTo>
                            <a:lnTo>
                              <a:pt x="4730" y="65"/>
                            </a:lnTo>
                            <a:cubicBezTo>
                              <a:pt x="4437" y="-82"/>
                              <a:pt x="4144" y="65"/>
                              <a:pt x="3850" y="65"/>
                            </a:cubicBezTo>
                            <a:cubicBezTo>
                              <a:pt x="3411" y="212"/>
                              <a:pt x="2971" y="505"/>
                              <a:pt x="2678" y="945"/>
                            </a:cubicBezTo>
                            <a:cubicBezTo>
                              <a:pt x="2678" y="1091"/>
                              <a:pt x="2531" y="1238"/>
                              <a:pt x="2531" y="1238"/>
                            </a:cubicBezTo>
                            <a:cubicBezTo>
                              <a:pt x="2238" y="1091"/>
                              <a:pt x="1945" y="945"/>
                              <a:pt x="1652" y="945"/>
                            </a:cubicBezTo>
                            <a:cubicBezTo>
                              <a:pt x="1065" y="945"/>
                              <a:pt x="772" y="1091"/>
                              <a:pt x="479" y="1385"/>
                            </a:cubicBezTo>
                            <a:cubicBezTo>
                              <a:pt x="186" y="1824"/>
                              <a:pt x="-108" y="2411"/>
                              <a:pt x="39" y="2997"/>
                            </a:cubicBezTo>
                            <a:cubicBezTo>
                              <a:pt x="186" y="3877"/>
                              <a:pt x="332" y="4756"/>
                              <a:pt x="919" y="5489"/>
                            </a:cubicBezTo>
                            <a:cubicBezTo>
                              <a:pt x="1358" y="6222"/>
                              <a:pt x="1945" y="6808"/>
                              <a:pt x="2531" y="7395"/>
                            </a:cubicBezTo>
                            <a:cubicBezTo>
                              <a:pt x="3704" y="8275"/>
                              <a:pt x="5170" y="8568"/>
                              <a:pt x="6343" y="8275"/>
                            </a:cubicBezTo>
                            <a:cubicBezTo>
                              <a:pt x="6782" y="8275"/>
                              <a:pt x="7076" y="8128"/>
                              <a:pt x="7222" y="7835"/>
                            </a:cubicBezTo>
                            <a:cubicBezTo>
                              <a:pt x="7515" y="7688"/>
                              <a:pt x="7662" y="7395"/>
                              <a:pt x="7662" y="7102"/>
                            </a:cubicBezTo>
                            <a:cubicBezTo>
                              <a:pt x="7955" y="6515"/>
                              <a:pt x="8102" y="5636"/>
                              <a:pt x="7809" y="4756"/>
                            </a:cubicBezTo>
                            <a:cubicBezTo>
                              <a:pt x="7515" y="3877"/>
                              <a:pt x="7076" y="3144"/>
                              <a:pt x="6782" y="2411"/>
                            </a:cubicBezTo>
                            <a:lnTo>
                              <a:pt x="6343" y="1531"/>
                            </a:lnTo>
                            <a:cubicBezTo>
                              <a:pt x="6196" y="1238"/>
                              <a:pt x="5903" y="652"/>
                              <a:pt x="5316" y="358"/>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08" name="任意多边形: 形状 1007">
                        <a:extLst>
                          <a:ext uri="{FF2B5EF4-FFF2-40B4-BE49-F238E27FC236}">
                            <a16:creationId xmlns:a16="http://schemas.microsoft.com/office/drawing/2014/main" id="{871006B5-8432-4F17-A45B-597F2FC25E72}"/>
                          </a:ext>
                        </a:extLst>
                      </p:cNvPr>
                      <p:cNvSpPr/>
                      <p:nvPr/>
                    </p:nvSpPr>
                    <p:spPr>
                      <a:xfrm>
                        <a:off x="3977906" y="5285188"/>
                        <a:ext cx="2522" cy="3809"/>
                      </a:xfrm>
                      <a:custGeom>
                        <a:avLst/>
                        <a:gdLst>
                          <a:gd name="connsiteX0" fmla="*/ 675 w 2522"/>
                          <a:gd name="connsiteY0" fmla="*/ 292 h 3809"/>
                          <a:gd name="connsiteX1" fmla="*/ 1848 w 2522"/>
                          <a:gd name="connsiteY1" fmla="*/ 3517 h 3809"/>
                          <a:gd name="connsiteX2" fmla="*/ 675 w 2522"/>
                          <a:gd name="connsiteY2" fmla="*/ 292 h 3809"/>
                        </a:gdLst>
                        <a:ahLst/>
                        <a:cxnLst>
                          <a:cxn ang="0">
                            <a:pos x="connsiteX0" y="connsiteY0"/>
                          </a:cxn>
                          <a:cxn ang="0">
                            <a:pos x="connsiteX1" y="connsiteY1"/>
                          </a:cxn>
                          <a:cxn ang="0">
                            <a:pos x="connsiteX2" y="connsiteY2"/>
                          </a:cxn>
                        </a:cxnLst>
                        <a:rect l="l" t="t" r="r" b="b"/>
                        <a:pathLst>
                          <a:path w="2522" h="3809">
                            <a:moveTo>
                              <a:pt x="675" y="292"/>
                            </a:moveTo>
                            <a:cubicBezTo>
                              <a:pt x="-644" y="1318"/>
                              <a:pt x="89" y="4837"/>
                              <a:pt x="1848" y="3517"/>
                            </a:cubicBezTo>
                            <a:cubicBezTo>
                              <a:pt x="3167" y="2491"/>
                              <a:pt x="2434" y="-1027"/>
                              <a:pt x="675" y="29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09" name="任意多边形: 形状 1008">
                        <a:extLst>
                          <a:ext uri="{FF2B5EF4-FFF2-40B4-BE49-F238E27FC236}">
                            <a16:creationId xmlns:a16="http://schemas.microsoft.com/office/drawing/2014/main" id="{3D1031FE-2769-4AED-B753-B23F067F31DC}"/>
                          </a:ext>
                        </a:extLst>
                      </p:cNvPr>
                      <p:cNvSpPr/>
                      <p:nvPr/>
                    </p:nvSpPr>
                    <p:spPr>
                      <a:xfrm>
                        <a:off x="4104712" y="5417211"/>
                        <a:ext cx="15407" cy="13474"/>
                      </a:xfrm>
                      <a:custGeom>
                        <a:avLst/>
                        <a:gdLst>
                          <a:gd name="connsiteX0" fmla="*/ 13135 w 15407"/>
                          <a:gd name="connsiteY0" fmla="*/ 5775 h 13474"/>
                          <a:gd name="connsiteX1" fmla="*/ 15334 w 15407"/>
                          <a:gd name="connsiteY1" fmla="*/ 10027 h 13474"/>
                          <a:gd name="connsiteX2" fmla="*/ 13721 w 15407"/>
                          <a:gd name="connsiteY2" fmla="*/ 13252 h 13474"/>
                          <a:gd name="connsiteX3" fmla="*/ 5951 w 15407"/>
                          <a:gd name="connsiteY3" fmla="*/ 11200 h 13474"/>
                          <a:gd name="connsiteX4" fmla="*/ 2433 w 15407"/>
                          <a:gd name="connsiteY4" fmla="*/ 8268 h 13474"/>
                          <a:gd name="connsiteX5" fmla="*/ 88 w 15407"/>
                          <a:gd name="connsiteY5" fmla="*/ 4603 h 13474"/>
                          <a:gd name="connsiteX6" fmla="*/ 381 w 15407"/>
                          <a:gd name="connsiteY6" fmla="*/ 2550 h 13474"/>
                          <a:gd name="connsiteX7" fmla="*/ 674 w 15407"/>
                          <a:gd name="connsiteY7" fmla="*/ 1231 h 13474"/>
                          <a:gd name="connsiteX8" fmla="*/ 2726 w 15407"/>
                          <a:gd name="connsiteY8" fmla="*/ 58 h 13474"/>
                          <a:gd name="connsiteX9" fmla="*/ 9763 w 15407"/>
                          <a:gd name="connsiteY9" fmla="*/ 3137 h 13474"/>
                          <a:gd name="connsiteX10" fmla="*/ 13135 w 15407"/>
                          <a:gd name="connsiteY10" fmla="*/ 5775 h 13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07" h="13474">
                            <a:moveTo>
                              <a:pt x="13135" y="5775"/>
                            </a:moveTo>
                            <a:cubicBezTo>
                              <a:pt x="14307" y="7095"/>
                              <a:pt x="14894" y="8414"/>
                              <a:pt x="15334" y="10027"/>
                            </a:cubicBezTo>
                            <a:cubicBezTo>
                              <a:pt x="15627" y="11346"/>
                              <a:pt x="15040" y="12959"/>
                              <a:pt x="13721" y="13252"/>
                            </a:cubicBezTo>
                            <a:cubicBezTo>
                              <a:pt x="11229" y="13985"/>
                              <a:pt x="8297" y="12812"/>
                              <a:pt x="5951" y="11200"/>
                            </a:cubicBezTo>
                            <a:cubicBezTo>
                              <a:pt x="4632" y="10320"/>
                              <a:pt x="3459" y="9294"/>
                              <a:pt x="2433" y="8268"/>
                            </a:cubicBezTo>
                            <a:cubicBezTo>
                              <a:pt x="1554" y="7241"/>
                              <a:pt x="527" y="5922"/>
                              <a:pt x="88" y="4603"/>
                            </a:cubicBezTo>
                            <a:cubicBezTo>
                              <a:pt x="-59" y="3870"/>
                              <a:pt x="-59" y="3137"/>
                              <a:pt x="381" y="2550"/>
                            </a:cubicBezTo>
                            <a:cubicBezTo>
                              <a:pt x="381" y="2110"/>
                              <a:pt x="527" y="1671"/>
                              <a:pt x="674" y="1231"/>
                            </a:cubicBezTo>
                            <a:cubicBezTo>
                              <a:pt x="967" y="645"/>
                              <a:pt x="1847" y="-235"/>
                              <a:pt x="2726" y="58"/>
                            </a:cubicBezTo>
                            <a:cubicBezTo>
                              <a:pt x="5219" y="645"/>
                              <a:pt x="7564" y="1817"/>
                              <a:pt x="9763" y="3137"/>
                            </a:cubicBezTo>
                            <a:cubicBezTo>
                              <a:pt x="11082" y="4016"/>
                              <a:pt x="12255" y="4749"/>
                              <a:pt x="13135" y="577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10" name="任意多边形: 形状 1009">
                        <a:extLst>
                          <a:ext uri="{FF2B5EF4-FFF2-40B4-BE49-F238E27FC236}">
                            <a16:creationId xmlns:a16="http://schemas.microsoft.com/office/drawing/2014/main" id="{0FE48760-6EF8-4EC5-8957-F7468BD30E03}"/>
                          </a:ext>
                        </a:extLst>
                      </p:cNvPr>
                      <p:cNvSpPr/>
                      <p:nvPr/>
                    </p:nvSpPr>
                    <p:spPr>
                      <a:xfrm>
                        <a:off x="4105239" y="5460596"/>
                        <a:ext cx="2711" cy="4316"/>
                      </a:xfrm>
                      <a:custGeom>
                        <a:avLst/>
                        <a:gdLst>
                          <a:gd name="connsiteX0" fmla="*/ 1466 w 2711"/>
                          <a:gd name="connsiteY0" fmla="*/ 65 h 4316"/>
                          <a:gd name="connsiteX1" fmla="*/ 1026 w 2711"/>
                          <a:gd name="connsiteY1" fmla="*/ 65 h 4316"/>
                          <a:gd name="connsiteX2" fmla="*/ 733 w 2711"/>
                          <a:gd name="connsiteY2" fmla="*/ 212 h 4316"/>
                          <a:gd name="connsiteX3" fmla="*/ 440 w 2711"/>
                          <a:gd name="connsiteY3" fmla="*/ 505 h 4316"/>
                          <a:gd name="connsiteX4" fmla="*/ 147 w 2711"/>
                          <a:gd name="connsiteY4" fmla="*/ 945 h 4316"/>
                          <a:gd name="connsiteX5" fmla="*/ 0 w 2711"/>
                          <a:gd name="connsiteY5" fmla="*/ 1531 h 4316"/>
                          <a:gd name="connsiteX6" fmla="*/ 0 w 2711"/>
                          <a:gd name="connsiteY6" fmla="*/ 2118 h 4316"/>
                          <a:gd name="connsiteX7" fmla="*/ 147 w 2711"/>
                          <a:gd name="connsiteY7" fmla="*/ 3144 h 4316"/>
                          <a:gd name="connsiteX8" fmla="*/ 733 w 2711"/>
                          <a:gd name="connsiteY8" fmla="*/ 3877 h 4316"/>
                          <a:gd name="connsiteX9" fmla="*/ 1026 w 2711"/>
                          <a:gd name="connsiteY9" fmla="*/ 4170 h 4316"/>
                          <a:gd name="connsiteX10" fmla="*/ 1759 w 2711"/>
                          <a:gd name="connsiteY10" fmla="*/ 4317 h 4316"/>
                          <a:gd name="connsiteX11" fmla="*/ 2199 w 2711"/>
                          <a:gd name="connsiteY11" fmla="*/ 4023 h 4316"/>
                          <a:gd name="connsiteX12" fmla="*/ 2492 w 2711"/>
                          <a:gd name="connsiteY12" fmla="*/ 3583 h 4316"/>
                          <a:gd name="connsiteX13" fmla="*/ 2492 w 2711"/>
                          <a:gd name="connsiteY13" fmla="*/ 1678 h 4316"/>
                          <a:gd name="connsiteX14" fmla="*/ 2199 w 2711"/>
                          <a:gd name="connsiteY14" fmla="*/ 1091 h 4316"/>
                          <a:gd name="connsiteX15" fmla="*/ 2052 w 2711"/>
                          <a:gd name="connsiteY15" fmla="*/ 798 h 4316"/>
                          <a:gd name="connsiteX16" fmla="*/ 1613 w 2711"/>
                          <a:gd name="connsiteY16" fmla="*/ 358 h 4316"/>
                          <a:gd name="connsiteX17" fmla="*/ 1466 w 2711"/>
                          <a:gd name="connsiteY17" fmla="*/ 65 h 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11" h="4316">
                            <a:moveTo>
                              <a:pt x="1466" y="65"/>
                            </a:moveTo>
                            <a:cubicBezTo>
                              <a:pt x="1319" y="65"/>
                              <a:pt x="1173" y="-82"/>
                              <a:pt x="1026" y="65"/>
                            </a:cubicBezTo>
                            <a:lnTo>
                              <a:pt x="733" y="212"/>
                            </a:lnTo>
                            <a:lnTo>
                              <a:pt x="440" y="505"/>
                            </a:lnTo>
                            <a:cubicBezTo>
                              <a:pt x="293" y="652"/>
                              <a:pt x="293" y="798"/>
                              <a:pt x="147" y="945"/>
                            </a:cubicBezTo>
                            <a:cubicBezTo>
                              <a:pt x="0" y="1091"/>
                              <a:pt x="0" y="1385"/>
                              <a:pt x="0" y="1531"/>
                            </a:cubicBezTo>
                            <a:lnTo>
                              <a:pt x="0" y="2118"/>
                            </a:lnTo>
                            <a:cubicBezTo>
                              <a:pt x="0" y="2411"/>
                              <a:pt x="0" y="2704"/>
                              <a:pt x="147" y="3144"/>
                            </a:cubicBezTo>
                            <a:cubicBezTo>
                              <a:pt x="293" y="3437"/>
                              <a:pt x="440" y="3730"/>
                              <a:pt x="733" y="3877"/>
                            </a:cubicBezTo>
                            <a:lnTo>
                              <a:pt x="1026" y="4170"/>
                            </a:lnTo>
                            <a:cubicBezTo>
                              <a:pt x="1319" y="4317"/>
                              <a:pt x="1466" y="4317"/>
                              <a:pt x="1759" y="4317"/>
                            </a:cubicBezTo>
                            <a:cubicBezTo>
                              <a:pt x="1906" y="4317"/>
                              <a:pt x="2052" y="4170"/>
                              <a:pt x="2199" y="4023"/>
                            </a:cubicBezTo>
                            <a:cubicBezTo>
                              <a:pt x="2346" y="3877"/>
                              <a:pt x="2492" y="3730"/>
                              <a:pt x="2492" y="3583"/>
                            </a:cubicBezTo>
                            <a:cubicBezTo>
                              <a:pt x="2785" y="2997"/>
                              <a:pt x="2785" y="2264"/>
                              <a:pt x="2492" y="1678"/>
                            </a:cubicBezTo>
                            <a:lnTo>
                              <a:pt x="2199" y="1091"/>
                            </a:lnTo>
                            <a:lnTo>
                              <a:pt x="2052" y="798"/>
                            </a:lnTo>
                            <a:cubicBezTo>
                              <a:pt x="1906" y="652"/>
                              <a:pt x="1759" y="505"/>
                              <a:pt x="1613" y="358"/>
                            </a:cubicBezTo>
                            <a:cubicBezTo>
                              <a:pt x="1613" y="65"/>
                              <a:pt x="1466" y="65"/>
                              <a:pt x="1466" y="6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11" name="任意多边形: 形状 1010">
                        <a:extLst>
                          <a:ext uri="{FF2B5EF4-FFF2-40B4-BE49-F238E27FC236}">
                            <a16:creationId xmlns:a16="http://schemas.microsoft.com/office/drawing/2014/main" id="{DC539CFD-7507-4466-8A5D-AD14B808FD5F}"/>
                          </a:ext>
                        </a:extLst>
                      </p:cNvPr>
                      <p:cNvSpPr/>
                      <p:nvPr/>
                    </p:nvSpPr>
                    <p:spPr>
                      <a:xfrm>
                        <a:off x="4189348" y="5528681"/>
                        <a:ext cx="10173" cy="9381"/>
                      </a:xfrm>
                      <a:custGeom>
                        <a:avLst/>
                        <a:gdLst>
                          <a:gd name="connsiteX0" fmla="*/ 6780 w 10173"/>
                          <a:gd name="connsiteY0" fmla="*/ 880 h 9381"/>
                          <a:gd name="connsiteX1" fmla="*/ 6340 w 10173"/>
                          <a:gd name="connsiteY1" fmla="*/ 1026 h 9381"/>
                          <a:gd name="connsiteX2" fmla="*/ 6047 w 10173"/>
                          <a:gd name="connsiteY2" fmla="*/ 1173 h 9381"/>
                          <a:gd name="connsiteX3" fmla="*/ 3848 w 10173"/>
                          <a:gd name="connsiteY3" fmla="*/ 440 h 9381"/>
                          <a:gd name="connsiteX4" fmla="*/ 3115 w 10173"/>
                          <a:gd name="connsiteY4" fmla="*/ 0 h 9381"/>
                          <a:gd name="connsiteX5" fmla="*/ 1796 w 10173"/>
                          <a:gd name="connsiteY5" fmla="*/ 0 h 9381"/>
                          <a:gd name="connsiteX6" fmla="*/ 623 w 10173"/>
                          <a:gd name="connsiteY6" fmla="*/ 440 h 9381"/>
                          <a:gd name="connsiteX7" fmla="*/ 183 w 10173"/>
                          <a:gd name="connsiteY7" fmla="*/ 3225 h 9381"/>
                          <a:gd name="connsiteX8" fmla="*/ 476 w 10173"/>
                          <a:gd name="connsiteY8" fmla="*/ 4691 h 9381"/>
                          <a:gd name="connsiteX9" fmla="*/ 1649 w 10173"/>
                          <a:gd name="connsiteY9" fmla="*/ 6157 h 9381"/>
                          <a:gd name="connsiteX10" fmla="*/ 3701 w 10173"/>
                          <a:gd name="connsiteY10" fmla="*/ 7476 h 9381"/>
                          <a:gd name="connsiteX11" fmla="*/ 4141 w 10173"/>
                          <a:gd name="connsiteY11" fmla="*/ 7623 h 9381"/>
                          <a:gd name="connsiteX12" fmla="*/ 5021 w 10173"/>
                          <a:gd name="connsiteY12" fmla="*/ 8209 h 9381"/>
                          <a:gd name="connsiteX13" fmla="*/ 8392 w 10173"/>
                          <a:gd name="connsiteY13" fmla="*/ 9382 h 9381"/>
                          <a:gd name="connsiteX14" fmla="*/ 10152 w 10173"/>
                          <a:gd name="connsiteY14" fmla="*/ 6743 h 9381"/>
                          <a:gd name="connsiteX15" fmla="*/ 9565 w 10173"/>
                          <a:gd name="connsiteY15" fmla="*/ 4544 h 9381"/>
                          <a:gd name="connsiteX16" fmla="*/ 9419 w 10173"/>
                          <a:gd name="connsiteY16" fmla="*/ 4251 h 9381"/>
                          <a:gd name="connsiteX17" fmla="*/ 9565 w 10173"/>
                          <a:gd name="connsiteY17" fmla="*/ 3811 h 9381"/>
                          <a:gd name="connsiteX18" fmla="*/ 8832 w 10173"/>
                          <a:gd name="connsiteY18" fmla="*/ 1466 h 9381"/>
                          <a:gd name="connsiteX19" fmla="*/ 6780 w 10173"/>
                          <a:gd name="connsiteY19" fmla="*/ 880 h 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73" h="9381">
                            <a:moveTo>
                              <a:pt x="6780" y="880"/>
                            </a:moveTo>
                            <a:lnTo>
                              <a:pt x="6340" y="1026"/>
                            </a:lnTo>
                            <a:lnTo>
                              <a:pt x="6047" y="1173"/>
                            </a:lnTo>
                            <a:cubicBezTo>
                              <a:pt x="5314" y="733"/>
                              <a:pt x="4581" y="586"/>
                              <a:pt x="3848" y="440"/>
                            </a:cubicBezTo>
                            <a:cubicBezTo>
                              <a:pt x="3701" y="293"/>
                              <a:pt x="3408" y="146"/>
                              <a:pt x="3115" y="0"/>
                            </a:cubicBezTo>
                            <a:cubicBezTo>
                              <a:pt x="2675" y="0"/>
                              <a:pt x="2235" y="0"/>
                              <a:pt x="1796" y="0"/>
                            </a:cubicBezTo>
                            <a:cubicBezTo>
                              <a:pt x="1356" y="0"/>
                              <a:pt x="916" y="146"/>
                              <a:pt x="623" y="440"/>
                            </a:cubicBezTo>
                            <a:cubicBezTo>
                              <a:pt x="-110" y="1026"/>
                              <a:pt x="-110" y="2199"/>
                              <a:pt x="183" y="3225"/>
                            </a:cubicBezTo>
                            <a:cubicBezTo>
                              <a:pt x="183" y="3665"/>
                              <a:pt x="330" y="4251"/>
                              <a:pt x="476" y="4691"/>
                            </a:cubicBezTo>
                            <a:cubicBezTo>
                              <a:pt x="770" y="5277"/>
                              <a:pt x="1063" y="5717"/>
                              <a:pt x="1649" y="6157"/>
                            </a:cubicBezTo>
                            <a:cubicBezTo>
                              <a:pt x="2235" y="6743"/>
                              <a:pt x="2968" y="7183"/>
                              <a:pt x="3701" y="7476"/>
                            </a:cubicBezTo>
                            <a:cubicBezTo>
                              <a:pt x="3848" y="7476"/>
                              <a:pt x="3995" y="7623"/>
                              <a:pt x="4141" y="7623"/>
                            </a:cubicBezTo>
                            <a:cubicBezTo>
                              <a:pt x="4434" y="7770"/>
                              <a:pt x="4728" y="8063"/>
                              <a:pt x="5021" y="8209"/>
                            </a:cubicBezTo>
                            <a:cubicBezTo>
                              <a:pt x="6047" y="8795"/>
                              <a:pt x="7220" y="9382"/>
                              <a:pt x="8392" y="9382"/>
                            </a:cubicBezTo>
                            <a:cubicBezTo>
                              <a:pt x="9712" y="9382"/>
                              <a:pt x="10298" y="7916"/>
                              <a:pt x="10152" y="6743"/>
                            </a:cubicBezTo>
                            <a:cubicBezTo>
                              <a:pt x="10005" y="6010"/>
                              <a:pt x="9858" y="5277"/>
                              <a:pt x="9565" y="4544"/>
                            </a:cubicBezTo>
                            <a:lnTo>
                              <a:pt x="9419" y="4251"/>
                            </a:lnTo>
                            <a:lnTo>
                              <a:pt x="9565" y="3811"/>
                            </a:lnTo>
                            <a:cubicBezTo>
                              <a:pt x="9565" y="3078"/>
                              <a:pt x="9419" y="2052"/>
                              <a:pt x="8832" y="1466"/>
                            </a:cubicBezTo>
                            <a:cubicBezTo>
                              <a:pt x="8246" y="1026"/>
                              <a:pt x="7513" y="586"/>
                              <a:pt x="6780" y="880"/>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12" name="任意多边形: 形状 1011">
                        <a:extLst>
                          <a:ext uri="{FF2B5EF4-FFF2-40B4-BE49-F238E27FC236}">
                            <a16:creationId xmlns:a16="http://schemas.microsoft.com/office/drawing/2014/main" id="{269B19D0-D7F6-4E3D-81FE-8993E722E779}"/>
                          </a:ext>
                        </a:extLst>
                      </p:cNvPr>
                      <p:cNvSpPr/>
                      <p:nvPr/>
                    </p:nvSpPr>
                    <p:spPr>
                      <a:xfrm>
                        <a:off x="4199382" y="5506944"/>
                        <a:ext cx="3021" cy="4261"/>
                      </a:xfrm>
                      <a:custGeom>
                        <a:avLst/>
                        <a:gdLst>
                          <a:gd name="connsiteX0" fmla="*/ 265 w 3021"/>
                          <a:gd name="connsiteY0" fmla="*/ 627 h 4261"/>
                          <a:gd name="connsiteX1" fmla="*/ 2757 w 3021"/>
                          <a:gd name="connsiteY1" fmla="*/ 3559 h 4261"/>
                          <a:gd name="connsiteX2" fmla="*/ 265 w 3021"/>
                          <a:gd name="connsiteY2" fmla="*/ 627 h 4261"/>
                        </a:gdLst>
                        <a:ahLst/>
                        <a:cxnLst>
                          <a:cxn ang="0">
                            <a:pos x="connsiteX0" y="connsiteY0"/>
                          </a:cxn>
                          <a:cxn ang="0">
                            <a:pos x="connsiteX1" y="connsiteY1"/>
                          </a:cxn>
                          <a:cxn ang="0">
                            <a:pos x="connsiteX2" y="connsiteY2"/>
                          </a:cxn>
                        </a:cxnLst>
                        <a:rect l="l" t="t" r="r" b="b"/>
                        <a:pathLst>
                          <a:path w="3021" h="4261">
                            <a:moveTo>
                              <a:pt x="265" y="627"/>
                            </a:moveTo>
                            <a:cubicBezTo>
                              <a:pt x="-762" y="2239"/>
                              <a:pt x="1437" y="5758"/>
                              <a:pt x="2757" y="3559"/>
                            </a:cubicBezTo>
                            <a:cubicBezTo>
                              <a:pt x="3783" y="2093"/>
                              <a:pt x="1584" y="-1425"/>
                              <a:pt x="265" y="62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13" name="任意多边形: 形状 1012">
                        <a:extLst>
                          <a:ext uri="{FF2B5EF4-FFF2-40B4-BE49-F238E27FC236}">
                            <a16:creationId xmlns:a16="http://schemas.microsoft.com/office/drawing/2014/main" id="{DFD7179A-4791-4E97-ADCA-49EB21A0B1BF}"/>
                          </a:ext>
                        </a:extLst>
                      </p:cNvPr>
                      <p:cNvSpPr/>
                      <p:nvPr/>
                    </p:nvSpPr>
                    <p:spPr>
                      <a:xfrm>
                        <a:off x="4197447" y="5487928"/>
                        <a:ext cx="3518" cy="3811"/>
                      </a:xfrm>
                      <a:custGeom>
                        <a:avLst/>
                        <a:gdLst>
                          <a:gd name="connsiteX0" fmla="*/ 2199 w 3518"/>
                          <a:gd name="connsiteY0" fmla="*/ 293 h 3811"/>
                          <a:gd name="connsiteX1" fmla="*/ 2639 w 3518"/>
                          <a:gd name="connsiteY1" fmla="*/ 586 h 3811"/>
                          <a:gd name="connsiteX2" fmla="*/ 2932 w 3518"/>
                          <a:gd name="connsiteY2" fmla="*/ 880 h 3811"/>
                          <a:gd name="connsiteX3" fmla="*/ 2932 w 3518"/>
                          <a:gd name="connsiteY3" fmla="*/ 880 h 3811"/>
                          <a:gd name="connsiteX4" fmla="*/ 3225 w 3518"/>
                          <a:gd name="connsiteY4" fmla="*/ 1173 h 3811"/>
                          <a:gd name="connsiteX5" fmla="*/ 3372 w 3518"/>
                          <a:gd name="connsiteY5" fmla="*/ 1466 h 3811"/>
                          <a:gd name="connsiteX6" fmla="*/ 3518 w 3518"/>
                          <a:gd name="connsiteY6" fmla="*/ 1905 h 3811"/>
                          <a:gd name="connsiteX7" fmla="*/ 3518 w 3518"/>
                          <a:gd name="connsiteY7" fmla="*/ 2345 h 3811"/>
                          <a:gd name="connsiteX8" fmla="*/ 3372 w 3518"/>
                          <a:gd name="connsiteY8" fmla="*/ 2932 h 3811"/>
                          <a:gd name="connsiteX9" fmla="*/ 3225 w 3518"/>
                          <a:gd name="connsiteY9" fmla="*/ 3225 h 3811"/>
                          <a:gd name="connsiteX10" fmla="*/ 2932 w 3518"/>
                          <a:gd name="connsiteY10" fmla="*/ 3518 h 3811"/>
                          <a:gd name="connsiteX11" fmla="*/ 2639 w 3518"/>
                          <a:gd name="connsiteY11" fmla="*/ 3665 h 3811"/>
                          <a:gd name="connsiteX12" fmla="*/ 2052 w 3518"/>
                          <a:gd name="connsiteY12" fmla="*/ 3811 h 3811"/>
                          <a:gd name="connsiteX13" fmla="*/ 2052 w 3518"/>
                          <a:gd name="connsiteY13" fmla="*/ 3811 h 3811"/>
                          <a:gd name="connsiteX14" fmla="*/ 2052 w 3518"/>
                          <a:gd name="connsiteY14" fmla="*/ 3811 h 3811"/>
                          <a:gd name="connsiteX15" fmla="*/ 1759 w 3518"/>
                          <a:gd name="connsiteY15" fmla="*/ 3811 h 3811"/>
                          <a:gd name="connsiteX16" fmla="*/ 2199 w 3518"/>
                          <a:gd name="connsiteY16" fmla="*/ 3811 h 3811"/>
                          <a:gd name="connsiteX17" fmla="*/ 2199 w 3518"/>
                          <a:gd name="connsiteY17" fmla="*/ 3811 h 3811"/>
                          <a:gd name="connsiteX18" fmla="*/ 1759 w 3518"/>
                          <a:gd name="connsiteY18" fmla="*/ 3811 h 3811"/>
                          <a:gd name="connsiteX19" fmla="*/ 1319 w 3518"/>
                          <a:gd name="connsiteY19" fmla="*/ 3665 h 3811"/>
                          <a:gd name="connsiteX20" fmla="*/ 880 w 3518"/>
                          <a:gd name="connsiteY20" fmla="*/ 3518 h 3811"/>
                          <a:gd name="connsiteX21" fmla="*/ 586 w 3518"/>
                          <a:gd name="connsiteY21" fmla="*/ 3225 h 3811"/>
                          <a:gd name="connsiteX22" fmla="*/ 147 w 3518"/>
                          <a:gd name="connsiteY22" fmla="*/ 2345 h 3811"/>
                          <a:gd name="connsiteX23" fmla="*/ 0 w 3518"/>
                          <a:gd name="connsiteY23" fmla="*/ 1759 h 3811"/>
                          <a:gd name="connsiteX24" fmla="*/ 0 w 3518"/>
                          <a:gd name="connsiteY24" fmla="*/ 1173 h 3811"/>
                          <a:gd name="connsiteX25" fmla="*/ 147 w 3518"/>
                          <a:gd name="connsiteY25" fmla="*/ 733 h 3811"/>
                          <a:gd name="connsiteX26" fmla="*/ 293 w 3518"/>
                          <a:gd name="connsiteY26" fmla="*/ 586 h 3811"/>
                          <a:gd name="connsiteX27" fmla="*/ 733 w 3518"/>
                          <a:gd name="connsiteY27" fmla="*/ 146 h 3811"/>
                          <a:gd name="connsiteX28" fmla="*/ 1026 w 3518"/>
                          <a:gd name="connsiteY28" fmla="*/ 0 h 3811"/>
                          <a:gd name="connsiteX29" fmla="*/ 1173 w 3518"/>
                          <a:gd name="connsiteY29" fmla="*/ 0 h 3811"/>
                          <a:gd name="connsiteX30" fmla="*/ 1319 w 3518"/>
                          <a:gd name="connsiteY30" fmla="*/ 0 h 3811"/>
                          <a:gd name="connsiteX31" fmla="*/ 1759 w 3518"/>
                          <a:gd name="connsiteY31" fmla="*/ 146 h 3811"/>
                          <a:gd name="connsiteX32" fmla="*/ 2199 w 3518"/>
                          <a:gd name="connsiteY32" fmla="*/ 293 h 3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18" h="3811">
                            <a:moveTo>
                              <a:pt x="2199" y="293"/>
                            </a:moveTo>
                            <a:cubicBezTo>
                              <a:pt x="2346" y="440"/>
                              <a:pt x="2492" y="440"/>
                              <a:pt x="2639" y="586"/>
                            </a:cubicBezTo>
                            <a:cubicBezTo>
                              <a:pt x="2785" y="733"/>
                              <a:pt x="2785" y="733"/>
                              <a:pt x="2932" y="880"/>
                            </a:cubicBezTo>
                            <a:lnTo>
                              <a:pt x="2932" y="880"/>
                            </a:lnTo>
                            <a:cubicBezTo>
                              <a:pt x="3078" y="1026"/>
                              <a:pt x="3078" y="1026"/>
                              <a:pt x="3225" y="1173"/>
                            </a:cubicBezTo>
                            <a:cubicBezTo>
                              <a:pt x="3372" y="1319"/>
                              <a:pt x="3372" y="1466"/>
                              <a:pt x="3372" y="1466"/>
                            </a:cubicBezTo>
                            <a:cubicBezTo>
                              <a:pt x="3372" y="1612"/>
                              <a:pt x="3518" y="1759"/>
                              <a:pt x="3518" y="1905"/>
                            </a:cubicBezTo>
                            <a:cubicBezTo>
                              <a:pt x="3518" y="2052"/>
                              <a:pt x="3518" y="2199"/>
                              <a:pt x="3518" y="2345"/>
                            </a:cubicBezTo>
                            <a:cubicBezTo>
                              <a:pt x="3518" y="2492"/>
                              <a:pt x="3518" y="2785"/>
                              <a:pt x="3372" y="2932"/>
                            </a:cubicBezTo>
                            <a:lnTo>
                              <a:pt x="3225" y="3225"/>
                            </a:lnTo>
                            <a:lnTo>
                              <a:pt x="2932" y="3518"/>
                            </a:lnTo>
                            <a:lnTo>
                              <a:pt x="2639" y="3665"/>
                            </a:lnTo>
                            <a:lnTo>
                              <a:pt x="2052" y="3811"/>
                            </a:lnTo>
                            <a:lnTo>
                              <a:pt x="2052" y="3811"/>
                            </a:lnTo>
                            <a:lnTo>
                              <a:pt x="2052" y="3811"/>
                            </a:lnTo>
                            <a:lnTo>
                              <a:pt x="1759" y="3811"/>
                            </a:lnTo>
                            <a:lnTo>
                              <a:pt x="2199" y="3811"/>
                            </a:lnTo>
                            <a:lnTo>
                              <a:pt x="2199" y="3811"/>
                            </a:lnTo>
                            <a:cubicBezTo>
                              <a:pt x="2052" y="3811"/>
                              <a:pt x="1906" y="3811"/>
                              <a:pt x="1759" y="3811"/>
                            </a:cubicBezTo>
                            <a:cubicBezTo>
                              <a:pt x="1612" y="3811"/>
                              <a:pt x="1466" y="3811"/>
                              <a:pt x="1319" y="3665"/>
                            </a:cubicBezTo>
                            <a:lnTo>
                              <a:pt x="880" y="3518"/>
                            </a:lnTo>
                            <a:lnTo>
                              <a:pt x="586" y="3225"/>
                            </a:lnTo>
                            <a:cubicBezTo>
                              <a:pt x="440" y="3078"/>
                              <a:pt x="147" y="2639"/>
                              <a:pt x="147" y="2345"/>
                            </a:cubicBezTo>
                            <a:lnTo>
                              <a:pt x="0" y="1759"/>
                            </a:lnTo>
                            <a:cubicBezTo>
                              <a:pt x="0" y="1612"/>
                              <a:pt x="0" y="1466"/>
                              <a:pt x="0" y="1173"/>
                            </a:cubicBezTo>
                            <a:lnTo>
                              <a:pt x="147" y="733"/>
                            </a:lnTo>
                            <a:lnTo>
                              <a:pt x="293" y="586"/>
                            </a:lnTo>
                            <a:cubicBezTo>
                              <a:pt x="440" y="440"/>
                              <a:pt x="440" y="293"/>
                              <a:pt x="733" y="146"/>
                            </a:cubicBezTo>
                            <a:cubicBezTo>
                              <a:pt x="880" y="0"/>
                              <a:pt x="1026" y="0"/>
                              <a:pt x="1026" y="0"/>
                            </a:cubicBezTo>
                            <a:cubicBezTo>
                              <a:pt x="1026" y="0"/>
                              <a:pt x="1173" y="0"/>
                              <a:pt x="1173" y="0"/>
                            </a:cubicBezTo>
                            <a:cubicBezTo>
                              <a:pt x="1319" y="0"/>
                              <a:pt x="1319" y="0"/>
                              <a:pt x="1319" y="0"/>
                            </a:cubicBezTo>
                            <a:cubicBezTo>
                              <a:pt x="1466" y="0"/>
                              <a:pt x="1612" y="0"/>
                              <a:pt x="1759" y="146"/>
                            </a:cubicBezTo>
                            <a:lnTo>
                              <a:pt x="2199" y="293"/>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14" name="任意多边形: 形状 1013">
                        <a:extLst>
                          <a:ext uri="{FF2B5EF4-FFF2-40B4-BE49-F238E27FC236}">
                            <a16:creationId xmlns:a16="http://schemas.microsoft.com/office/drawing/2014/main" id="{079DE451-393D-4330-827E-746C9BE1B458}"/>
                          </a:ext>
                        </a:extLst>
                      </p:cNvPr>
                      <p:cNvSpPr/>
                      <p:nvPr/>
                    </p:nvSpPr>
                    <p:spPr>
                      <a:xfrm>
                        <a:off x="4279830" y="5539484"/>
                        <a:ext cx="16091" cy="12334"/>
                      </a:xfrm>
                      <a:custGeom>
                        <a:avLst/>
                        <a:gdLst>
                          <a:gd name="connsiteX0" fmla="*/ 10705 w 16091"/>
                          <a:gd name="connsiteY0" fmla="*/ 1951 h 12334"/>
                          <a:gd name="connsiteX1" fmla="*/ 15982 w 16091"/>
                          <a:gd name="connsiteY1" fmla="*/ 9281 h 12334"/>
                          <a:gd name="connsiteX2" fmla="*/ 13050 w 16091"/>
                          <a:gd name="connsiteY2" fmla="*/ 12213 h 12334"/>
                          <a:gd name="connsiteX3" fmla="*/ 9679 w 16091"/>
                          <a:gd name="connsiteY3" fmla="*/ 11919 h 12334"/>
                          <a:gd name="connsiteX4" fmla="*/ 2349 w 16091"/>
                          <a:gd name="connsiteY4" fmla="*/ 7815 h 12334"/>
                          <a:gd name="connsiteX5" fmla="*/ 1030 w 16091"/>
                          <a:gd name="connsiteY5" fmla="*/ 5469 h 12334"/>
                          <a:gd name="connsiteX6" fmla="*/ 590 w 16091"/>
                          <a:gd name="connsiteY6" fmla="*/ 4590 h 12334"/>
                          <a:gd name="connsiteX7" fmla="*/ 1176 w 16091"/>
                          <a:gd name="connsiteY7" fmla="*/ 338 h 12334"/>
                          <a:gd name="connsiteX8" fmla="*/ 5721 w 16091"/>
                          <a:gd name="connsiteY8" fmla="*/ 338 h 12334"/>
                          <a:gd name="connsiteX9" fmla="*/ 10705 w 16091"/>
                          <a:gd name="connsiteY9" fmla="*/ 1951 h 1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91" h="12334">
                            <a:moveTo>
                              <a:pt x="10705" y="1951"/>
                            </a:moveTo>
                            <a:cubicBezTo>
                              <a:pt x="13637" y="3270"/>
                              <a:pt x="16715" y="6056"/>
                              <a:pt x="15982" y="9281"/>
                            </a:cubicBezTo>
                            <a:cubicBezTo>
                              <a:pt x="15689" y="10600"/>
                              <a:pt x="14516" y="11919"/>
                              <a:pt x="13050" y="12213"/>
                            </a:cubicBezTo>
                            <a:cubicBezTo>
                              <a:pt x="12024" y="12506"/>
                              <a:pt x="10851" y="12213"/>
                              <a:pt x="9679" y="11919"/>
                            </a:cubicBezTo>
                            <a:cubicBezTo>
                              <a:pt x="7040" y="11040"/>
                              <a:pt x="4255" y="9867"/>
                              <a:pt x="2349" y="7815"/>
                            </a:cubicBezTo>
                            <a:cubicBezTo>
                              <a:pt x="1763" y="7082"/>
                              <a:pt x="1176" y="6349"/>
                              <a:pt x="1030" y="5469"/>
                            </a:cubicBezTo>
                            <a:lnTo>
                              <a:pt x="590" y="4590"/>
                            </a:lnTo>
                            <a:cubicBezTo>
                              <a:pt x="-143" y="3270"/>
                              <a:pt x="-436" y="925"/>
                              <a:pt x="1176" y="338"/>
                            </a:cubicBezTo>
                            <a:cubicBezTo>
                              <a:pt x="2642" y="-248"/>
                              <a:pt x="4255" y="45"/>
                              <a:pt x="5721" y="338"/>
                            </a:cubicBezTo>
                            <a:cubicBezTo>
                              <a:pt x="7480" y="485"/>
                              <a:pt x="9092" y="1218"/>
                              <a:pt x="10705" y="1951"/>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15" name="任意多边形: 形状 1014">
                        <a:extLst>
                          <a:ext uri="{FF2B5EF4-FFF2-40B4-BE49-F238E27FC236}">
                            <a16:creationId xmlns:a16="http://schemas.microsoft.com/office/drawing/2014/main" id="{DE6D1902-3826-47B8-AB5D-2187D2607F3C}"/>
                          </a:ext>
                        </a:extLst>
                      </p:cNvPr>
                      <p:cNvSpPr/>
                      <p:nvPr/>
                    </p:nvSpPr>
                    <p:spPr>
                      <a:xfrm>
                        <a:off x="4363246" y="5584827"/>
                        <a:ext cx="5717" cy="5863"/>
                      </a:xfrm>
                      <a:custGeom>
                        <a:avLst/>
                        <a:gdLst>
                          <a:gd name="connsiteX0" fmla="*/ 3518 w 5717"/>
                          <a:gd name="connsiteY0" fmla="*/ 587 h 5863"/>
                          <a:gd name="connsiteX1" fmla="*/ 3225 w 5717"/>
                          <a:gd name="connsiteY1" fmla="*/ 440 h 5863"/>
                          <a:gd name="connsiteX2" fmla="*/ 3078 w 5717"/>
                          <a:gd name="connsiteY2" fmla="*/ 293 h 5863"/>
                          <a:gd name="connsiteX3" fmla="*/ 2346 w 5717"/>
                          <a:gd name="connsiteY3" fmla="*/ 0 h 5863"/>
                          <a:gd name="connsiteX4" fmla="*/ 1319 w 5717"/>
                          <a:gd name="connsiteY4" fmla="*/ 147 h 5863"/>
                          <a:gd name="connsiteX5" fmla="*/ 733 w 5717"/>
                          <a:gd name="connsiteY5" fmla="*/ 733 h 5863"/>
                          <a:gd name="connsiteX6" fmla="*/ 440 w 5717"/>
                          <a:gd name="connsiteY6" fmla="*/ 1466 h 5863"/>
                          <a:gd name="connsiteX7" fmla="*/ 440 w 5717"/>
                          <a:gd name="connsiteY7" fmla="*/ 1466 h 5863"/>
                          <a:gd name="connsiteX8" fmla="*/ 147 w 5717"/>
                          <a:gd name="connsiteY8" fmla="*/ 1759 h 5863"/>
                          <a:gd name="connsiteX9" fmla="*/ 0 w 5717"/>
                          <a:gd name="connsiteY9" fmla="*/ 2492 h 5863"/>
                          <a:gd name="connsiteX10" fmla="*/ 293 w 5717"/>
                          <a:gd name="connsiteY10" fmla="*/ 3812 h 5863"/>
                          <a:gd name="connsiteX11" fmla="*/ 586 w 5717"/>
                          <a:gd name="connsiteY11" fmla="*/ 4251 h 5863"/>
                          <a:gd name="connsiteX12" fmla="*/ 1319 w 5717"/>
                          <a:gd name="connsiteY12" fmla="*/ 4838 h 5863"/>
                          <a:gd name="connsiteX13" fmla="*/ 1613 w 5717"/>
                          <a:gd name="connsiteY13" fmla="*/ 4984 h 5863"/>
                          <a:gd name="connsiteX14" fmla="*/ 1613 w 5717"/>
                          <a:gd name="connsiteY14" fmla="*/ 4984 h 5863"/>
                          <a:gd name="connsiteX15" fmla="*/ 2052 w 5717"/>
                          <a:gd name="connsiteY15" fmla="*/ 5278 h 5863"/>
                          <a:gd name="connsiteX16" fmla="*/ 2199 w 5717"/>
                          <a:gd name="connsiteY16" fmla="*/ 5278 h 5863"/>
                          <a:gd name="connsiteX17" fmla="*/ 2346 w 5717"/>
                          <a:gd name="connsiteY17" fmla="*/ 5424 h 5863"/>
                          <a:gd name="connsiteX18" fmla="*/ 2785 w 5717"/>
                          <a:gd name="connsiteY18" fmla="*/ 5571 h 5863"/>
                          <a:gd name="connsiteX19" fmla="*/ 3372 w 5717"/>
                          <a:gd name="connsiteY19" fmla="*/ 5717 h 5863"/>
                          <a:gd name="connsiteX20" fmla="*/ 4105 w 5717"/>
                          <a:gd name="connsiteY20" fmla="*/ 5864 h 5863"/>
                          <a:gd name="connsiteX21" fmla="*/ 4544 w 5717"/>
                          <a:gd name="connsiteY21" fmla="*/ 5864 h 5863"/>
                          <a:gd name="connsiteX22" fmla="*/ 4984 w 5717"/>
                          <a:gd name="connsiteY22" fmla="*/ 5717 h 5863"/>
                          <a:gd name="connsiteX23" fmla="*/ 5277 w 5717"/>
                          <a:gd name="connsiteY23" fmla="*/ 5424 h 5863"/>
                          <a:gd name="connsiteX24" fmla="*/ 5571 w 5717"/>
                          <a:gd name="connsiteY24" fmla="*/ 4691 h 5863"/>
                          <a:gd name="connsiteX25" fmla="*/ 5717 w 5717"/>
                          <a:gd name="connsiteY25" fmla="*/ 4105 h 5863"/>
                          <a:gd name="connsiteX26" fmla="*/ 5717 w 5717"/>
                          <a:gd name="connsiteY26" fmla="*/ 3518 h 5863"/>
                          <a:gd name="connsiteX27" fmla="*/ 5571 w 5717"/>
                          <a:gd name="connsiteY27" fmla="*/ 2932 h 5863"/>
                          <a:gd name="connsiteX28" fmla="*/ 5131 w 5717"/>
                          <a:gd name="connsiteY28" fmla="*/ 2053 h 5863"/>
                          <a:gd name="connsiteX29" fmla="*/ 4838 w 5717"/>
                          <a:gd name="connsiteY29" fmla="*/ 1759 h 5863"/>
                          <a:gd name="connsiteX30" fmla="*/ 4251 w 5717"/>
                          <a:gd name="connsiteY30" fmla="*/ 1173 h 5863"/>
                          <a:gd name="connsiteX31" fmla="*/ 4105 w 5717"/>
                          <a:gd name="connsiteY31" fmla="*/ 1026 h 5863"/>
                          <a:gd name="connsiteX32" fmla="*/ 3518 w 5717"/>
                          <a:gd name="connsiteY32" fmla="*/ 587 h 5863"/>
                          <a:gd name="connsiteX33" fmla="*/ 3518 w 5717"/>
                          <a:gd name="connsiteY33" fmla="*/ 587 h 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17" h="5863">
                            <a:moveTo>
                              <a:pt x="3518" y="587"/>
                            </a:moveTo>
                            <a:lnTo>
                              <a:pt x="3225" y="440"/>
                            </a:lnTo>
                            <a:lnTo>
                              <a:pt x="3078" y="293"/>
                            </a:lnTo>
                            <a:cubicBezTo>
                              <a:pt x="2932" y="147"/>
                              <a:pt x="2639" y="147"/>
                              <a:pt x="2346" y="0"/>
                            </a:cubicBezTo>
                            <a:cubicBezTo>
                              <a:pt x="2052" y="0"/>
                              <a:pt x="1613" y="0"/>
                              <a:pt x="1319" y="147"/>
                            </a:cubicBezTo>
                            <a:cubicBezTo>
                              <a:pt x="1026" y="293"/>
                              <a:pt x="880" y="440"/>
                              <a:pt x="733" y="733"/>
                            </a:cubicBezTo>
                            <a:cubicBezTo>
                              <a:pt x="586" y="880"/>
                              <a:pt x="440" y="1173"/>
                              <a:pt x="440" y="1466"/>
                            </a:cubicBezTo>
                            <a:lnTo>
                              <a:pt x="440" y="1466"/>
                            </a:lnTo>
                            <a:lnTo>
                              <a:pt x="147" y="1759"/>
                            </a:lnTo>
                            <a:cubicBezTo>
                              <a:pt x="0" y="1906"/>
                              <a:pt x="0" y="2199"/>
                              <a:pt x="0" y="2492"/>
                            </a:cubicBezTo>
                            <a:cubicBezTo>
                              <a:pt x="0" y="2932"/>
                              <a:pt x="0" y="3372"/>
                              <a:pt x="293" y="3812"/>
                            </a:cubicBezTo>
                            <a:lnTo>
                              <a:pt x="586" y="4251"/>
                            </a:lnTo>
                            <a:cubicBezTo>
                              <a:pt x="733" y="4544"/>
                              <a:pt x="1026" y="4691"/>
                              <a:pt x="1319" y="4838"/>
                            </a:cubicBezTo>
                            <a:lnTo>
                              <a:pt x="1613" y="4984"/>
                            </a:lnTo>
                            <a:lnTo>
                              <a:pt x="1613" y="4984"/>
                            </a:lnTo>
                            <a:cubicBezTo>
                              <a:pt x="1759" y="5131"/>
                              <a:pt x="1906" y="5278"/>
                              <a:pt x="2052" y="5278"/>
                            </a:cubicBezTo>
                            <a:lnTo>
                              <a:pt x="2199" y="5278"/>
                            </a:lnTo>
                            <a:lnTo>
                              <a:pt x="2346" y="5424"/>
                            </a:lnTo>
                            <a:cubicBezTo>
                              <a:pt x="2492" y="5571"/>
                              <a:pt x="2639" y="5424"/>
                              <a:pt x="2785" y="5571"/>
                            </a:cubicBezTo>
                            <a:lnTo>
                              <a:pt x="3372" y="5717"/>
                            </a:lnTo>
                            <a:lnTo>
                              <a:pt x="4105" y="5864"/>
                            </a:lnTo>
                            <a:lnTo>
                              <a:pt x="4544" y="5864"/>
                            </a:lnTo>
                            <a:lnTo>
                              <a:pt x="4984" y="5717"/>
                            </a:lnTo>
                            <a:lnTo>
                              <a:pt x="5277" y="5424"/>
                            </a:lnTo>
                            <a:cubicBezTo>
                              <a:pt x="5424" y="5278"/>
                              <a:pt x="5571" y="4984"/>
                              <a:pt x="5571" y="4691"/>
                            </a:cubicBezTo>
                            <a:cubicBezTo>
                              <a:pt x="5717" y="4544"/>
                              <a:pt x="5717" y="4398"/>
                              <a:pt x="5717" y="4105"/>
                            </a:cubicBezTo>
                            <a:cubicBezTo>
                              <a:pt x="5717" y="3958"/>
                              <a:pt x="5717" y="3665"/>
                              <a:pt x="5717" y="3518"/>
                            </a:cubicBezTo>
                            <a:cubicBezTo>
                              <a:pt x="5717" y="3372"/>
                              <a:pt x="5717" y="3078"/>
                              <a:pt x="5571" y="2932"/>
                            </a:cubicBezTo>
                            <a:cubicBezTo>
                              <a:pt x="5424" y="2639"/>
                              <a:pt x="5277" y="2346"/>
                              <a:pt x="5131" y="2053"/>
                            </a:cubicBezTo>
                            <a:lnTo>
                              <a:pt x="4838" y="1759"/>
                            </a:lnTo>
                            <a:lnTo>
                              <a:pt x="4251" y="1173"/>
                            </a:lnTo>
                            <a:lnTo>
                              <a:pt x="4105" y="1026"/>
                            </a:lnTo>
                            <a:cubicBezTo>
                              <a:pt x="3958" y="880"/>
                              <a:pt x="3665" y="733"/>
                              <a:pt x="3518" y="587"/>
                            </a:cubicBezTo>
                            <a:lnTo>
                              <a:pt x="3518" y="587"/>
                            </a:ln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1016" name="图形 2">
                        <a:extLst>
                          <a:ext uri="{FF2B5EF4-FFF2-40B4-BE49-F238E27FC236}">
                            <a16:creationId xmlns:a16="http://schemas.microsoft.com/office/drawing/2014/main" id="{2A7B8BF6-6D82-4F33-8608-64D186439661}"/>
                          </a:ext>
                        </a:extLst>
                      </p:cNvPr>
                      <p:cNvGrpSpPr/>
                      <p:nvPr/>
                    </p:nvGrpSpPr>
                    <p:grpSpPr>
                      <a:xfrm>
                        <a:off x="4388689" y="5628512"/>
                        <a:ext cx="4902" cy="4690"/>
                        <a:chOff x="4388689" y="5628512"/>
                        <a:chExt cx="4902" cy="4690"/>
                      </a:xfrm>
                      <a:solidFill>
                        <a:srgbClr val="769F4F"/>
                      </a:solidFill>
                    </p:grpSpPr>
                    <p:sp>
                      <p:nvSpPr>
                        <p:cNvPr id="1017" name="任意多边形: 形状 1016">
                          <a:extLst>
                            <a:ext uri="{FF2B5EF4-FFF2-40B4-BE49-F238E27FC236}">
                              <a16:creationId xmlns:a16="http://schemas.microsoft.com/office/drawing/2014/main" id="{CB8BDFCB-7235-4D6E-ADDA-F11E592E1250}"/>
                            </a:ext>
                          </a:extLst>
                        </p:cNvPr>
                        <p:cNvSpPr/>
                        <p:nvPr/>
                      </p:nvSpPr>
                      <p:spPr>
                        <a:xfrm>
                          <a:off x="4388689" y="5628512"/>
                          <a:ext cx="4902" cy="4690"/>
                        </a:xfrm>
                        <a:custGeom>
                          <a:avLst/>
                          <a:gdLst>
                            <a:gd name="connsiteX0" fmla="*/ 2411 w 4902"/>
                            <a:gd name="connsiteY0" fmla="*/ 440 h 4690"/>
                            <a:gd name="connsiteX1" fmla="*/ 1385 w 4902"/>
                            <a:gd name="connsiteY1" fmla="*/ 1026 h 4690"/>
                            <a:gd name="connsiteX2" fmla="*/ 1385 w 4902"/>
                            <a:gd name="connsiteY2" fmla="*/ 1026 h 4690"/>
                            <a:gd name="connsiteX3" fmla="*/ 1238 w 4902"/>
                            <a:gd name="connsiteY3" fmla="*/ 1026 h 4690"/>
                            <a:gd name="connsiteX4" fmla="*/ 1385 w 4902"/>
                            <a:gd name="connsiteY4" fmla="*/ 1026 h 4690"/>
                            <a:gd name="connsiteX5" fmla="*/ 1385 w 4902"/>
                            <a:gd name="connsiteY5" fmla="*/ 1026 h 4690"/>
                            <a:gd name="connsiteX6" fmla="*/ 1238 w 4902"/>
                            <a:gd name="connsiteY6" fmla="*/ 1026 h 4690"/>
                            <a:gd name="connsiteX7" fmla="*/ 945 w 4902"/>
                            <a:gd name="connsiteY7" fmla="*/ 1173 h 4690"/>
                            <a:gd name="connsiteX8" fmla="*/ 1238 w 4902"/>
                            <a:gd name="connsiteY8" fmla="*/ 1026 h 4690"/>
                            <a:gd name="connsiteX9" fmla="*/ 945 w 4902"/>
                            <a:gd name="connsiteY9" fmla="*/ 1026 h 4690"/>
                            <a:gd name="connsiteX10" fmla="*/ 358 w 4902"/>
                            <a:gd name="connsiteY10" fmla="*/ 1319 h 4690"/>
                            <a:gd name="connsiteX11" fmla="*/ 65 w 4902"/>
                            <a:gd name="connsiteY11" fmla="*/ 1759 h 4690"/>
                            <a:gd name="connsiteX12" fmla="*/ 65 w 4902"/>
                            <a:gd name="connsiteY12" fmla="*/ 2346 h 4690"/>
                            <a:gd name="connsiteX13" fmla="*/ 358 w 4902"/>
                            <a:gd name="connsiteY13" fmla="*/ 3225 h 4690"/>
                            <a:gd name="connsiteX14" fmla="*/ 358 w 4902"/>
                            <a:gd name="connsiteY14" fmla="*/ 3371 h 4690"/>
                            <a:gd name="connsiteX15" fmla="*/ 505 w 4902"/>
                            <a:gd name="connsiteY15" fmla="*/ 3518 h 4690"/>
                            <a:gd name="connsiteX16" fmla="*/ 652 w 4902"/>
                            <a:gd name="connsiteY16" fmla="*/ 3665 h 4690"/>
                            <a:gd name="connsiteX17" fmla="*/ 652 w 4902"/>
                            <a:gd name="connsiteY17" fmla="*/ 3665 h 4690"/>
                            <a:gd name="connsiteX18" fmla="*/ 1091 w 4902"/>
                            <a:gd name="connsiteY18" fmla="*/ 4105 h 4690"/>
                            <a:gd name="connsiteX19" fmla="*/ 2117 w 4902"/>
                            <a:gd name="connsiteY19" fmla="*/ 4691 h 4690"/>
                            <a:gd name="connsiteX20" fmla="*/ 2704 w 4902"/>
                            <a:gd name="connsiteY20" fmla="*/ 4691 h 4690"/>
                            <a:gd name="connsiteX21" fmla="*/ 2850 w 4902"/>
                            <a:gd name="connsiteY21" fmla="*/ 4691 h 4690"/>
                            <a:gd name="connsiteX22" fmla="*/ 3144 w 4902"/>
                            <a:gd name="connsiteY22" fmla="*/ 4544 h 4690"/>
                            <a:gd name="connsiteX23" fmla="*/ 3437 w 4902"/>
                            <a:gd name="connsiteY23" fmla="*/ 4544 h 4690"/>
                            <a:gd name="connsiteX24" fmla="*/ 4023 w 4902"/>
                            <a:gd name="connsiteY24" fmla="*/ 4251 h 4690"/>
                            <a:gd name="connsiteX25" fmla="*/ 4170 w 4902"/>
                            <a:gd name="connsiteY25" fmla="*/ 4105 h 4690"/>
                            <a:gd name="connsiteX26" fmla="*/ 4610 w 4902"/>
                            <a:gd name="connsiteY26" fmla="*/ 3665 h 4690"/>
                            <a:gd name="connsiteX27" fmla="*/ 4903 w 4902"/>
                            <a:gd name="connsiteY27" fmla="*/ 2932 h 4690"/>
                            <a:gd name="connsiteX28" fmla="*/ 4903 w 4902"/>
                            <a:gd name="connsiteY28" fmla="*/ 2346 h 4690"/>
                            <a:gd name="connsiteX29" fmla="*/ 4610 w 4902"/>
                            <a:gd name="connsiteY29" fmla="*/ 1466 h 4690"/>
                            <a:gd name="connsiteX30" fmla="*/ 4316 w 4902"/>
                            <a:gd name="connsiteY30" fmla="*/ 880 h 4690"/>
                            <a:gd name="connsiteX31" fmla="*/ 3730 w 4902"/>
                            <a:gd name="connsiteY31" fmla="*/ 293 h 4690"/>
                            <a:gd name="connsiteX32" fmla="*/ 3290 w 4902"/>
                            <a:gd name="connsiteY32" fmla="*/ 0 h 4690"/>
                            <a:gd name="connsiteX33" fmla="*/ 2411 w 4902"/>
                            <a:gd name="connsiteY33" fmla="*/ 440 h 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02" h="4690">
                              <a:moveTo>
                                <a:pt x="2411" y="440"/>
                              </a:moveTo>
                              <a:cubicBezTo>
                                <a:pt x="1971" y="586"/>
                                <a:pt x="1531" y="733"/>
                                <a:pt x="1385" y="1026"/>
                              </a:cubicBezTo>
                              <a:lnTo>
                                <a:pt x="1385" y="1026"/>
                              </a:lnTo>
                              <a:lnTo>
                                <a:pt x="1238" y="1026"/>
                              </a:lnTo>
                              <a:lnTo>
                                <a:pt x="1385" y="1026"/>
                              </a:lnTo>
                              <a:lnTo>
                                <a:pt x="1385" y="1026"/>
                              </a:lnTo>
                              <a:lnTo>
                                <a:pt x="1238" y="1026"/>
                              </a:lnTo>
                              <a:lnTo>
                                <a:pt x="945" y="1173"/>
                              </a:lnTo>
                              <a:lnTo>
                                <a:pt x="1238" y="1026"/>
                              </a:lnTo>
                              <a:lnTo>
                                <a:pt x="945" y="1026"/>
                              </a:lnTo>
                              <a:cubicBezTo>
                                <a:pt x="652" y="1026"/>
                                <a:pt x="505" y="1173"/>
                                <a:pt x="358" y="1319"/>
                              </a:cubicBezTo>
                              <a:cubicBezTo>
                                <a:pt x="212" y="1466"/>
                                <a:pt x="212" y="1612"/>
                                <a:pt x="65" y="1759"/>
                              </a:cubicBezTo>
                              <a:cubicBezTo>
                                <a:pt x="65" y="1906"/>
                                <a:pt x="-81" y="2199"/>
                                <a:pt x="65" y="2346"/>
                              </a:cubicBezTo>
                              <a:cubicBezTo>
                                <a:pt x="65" y="2639"/>
                                <a:pt x="212" y="2932"/>
                                <a:pt x="358" y="3225"/>
                              </a:cubicBezTo>
                              <a:lnTo>
                                <a:pt x="358" y="3371"/>
                              </a:lnTo>
                              <a:lnTo>
                                <a:pt x="505" y="3518"/>
                              </a:lnTo>
                              <a:lnTo>
                                <a:pt x="652" y="3665"/>
                              </a:lnTo>
                              <a:lnTo>
                                <a:pt x="652" y="3665"/>
                              </a:lnTo>
                              <a:cubicBezTo>
                                <a:pt x="798" y="3811"/>
                                <a:pt x="945" y="3958"/>
                                <a:pt x="1091" y="4105"/>
                              </a:cubicBezTo>
                              <a:cubicBezTo>
                                <a:pt x="1385" y="4398"/>
                                <a:pt x="1678" y="4544"/>
                                <a:pt x="2117" y="4691"/>
                              </a:cubicBezTo>
                              <a:cubicBezTo>
                                <a:pt x="2264" y="4691"/>
                                <a:pt x="2557" y="4691"/>
                                <a:pt x="2704" y="4691"/>
                              </a:cubicBezTo>
                              <a:cubicBezTo>
                                <a:pt x="2704" y="4691"/>
                                <a:pt x="2850" y="4691"/>
                                <a:pt x="2850" y="4691"/>
                              </a:cubicBezTo>
                              <a:lnTo>
                                <a:pt x="3144" y="4544"/>
                              </a:lnTo>
                              <a:lnTo>
                                <a:pt x="3437" y="4544"/>
                              </a:lnTo>
                              <a:cubicBezTo>
                                <a:pt x="3730" y="4398"/>
                                <a:pt x="3730" y="4398"/>
                                <a:pt x="4023" y="4251"/>
                              </a:cubicBezTo>
                              <a:lnTo>
                                <a:pt x="4170" y="4105"/>
                              </a:lnTo>
                              <a:cubicBezTo>
                                <a:pt x="4316" y="3958"/>
                                <a:pt x="4463" y="3811"/>
                                <a:pt x="4610" y="3665"/>
                              </a:cubicBezTo>
                              <a:cubicBezTo>
                                <a:pt x="4756" y="3518"/>
                                <a:pt x="4903" y="3225"/>
                                <a:pt x="4903" y="2932"/>
                              </a:cubicBezTo>
                              <a:lnTo>
                                <a:pt x="4903" y="2346"/>
                              </a:lnTo>
                              <a:cubicBezTo>
                                <a:pt x="4903" y="2052"/>
                                <a:pt x="4756" y="1759"/>
                                <a:pt x="4610" y="1466"/>
                              </a:cubicBezTo>
                              <a:cubicBezTo>
                                <a:pt x="4610" y="1319"/>
                                <a:pt x="4463" y="1173"/>
                                <a:pt x="4316" y="880"/>
                              </a:cubicBezTo>
                              <a:cubicBezTo>
                                <a:pt x="4170" y="586"/>
                                <a:pt x="4023" y="440"/>
                                <a:pt x="3730" y="293"/>
                              </a:cubicBezTo>
                              <a:lnTo>
                                <a:pt x="3290" y="0"/>
                              </a:lnTo>
                              <a:cubicBezTo>
                                <a:pt x="2997" y="440"/>
                                <a:pt x="2704" y="440"/>
                                <a:pt x="2411" y="440"/>
                              </a:cubicBezTo>
                              <a:close/>
                            </a:path>
                          </a:pathLst>
                        </a:custGeom>
                        <a:solidFill>
                          <a:srgbClr val="769F4F"/>
                        </a:solidFill>
                        <a:ln w="14633" cap="flat">
                          <a:noFill/>
                          <a:prstDash val="solid"/>
                          <a:miter/>
                        </a:ln>
                      </p:spPr>
                      <p:txBody>
                        <a:bodyPr rtlCol="0" anchor="ctr"/>
                        <a:lstStyle/>
                        <a:p>
                          <a:endParaRPr lang="zh-CN" altLang="en-US"/>
                        </a:p>
                      </p:txBody>
                    </p:sp>
                    <p:sp>
                      <p:nvSpPr>
                        <p:cNvPr id="1018" name="任意多边形: 形状 1017">
                          <a:extLst>
                            <a:ext uri="{FF2B5EF4-FFF2-40B4-BE49-F238E27FC236}">
                              <a16:creationId xmlns:a16="http://schemas.microsoft.com/office/drawing/2014/main" id="{0CB4AFD2-EE6C-479D-AD8A-2B8A99E4351A}"/>
                            </a:ext>
                          </a:extLst>
                        </p:cNvPr>
                        <p:cNvSpPr/>
                        <p:nvPr/>
                      </p:nvSpPr>
                      <p:spPr>
                        <a:xfrm>
                          <a:off x="4389780" y="5629685"/>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1019" name="任意多边形: 形状 1018">
                        <a:extLst>
                          <a:ext uri="{FF2B5EF4-FFF2-40B4-BE49-F238E27FC236}">
                            <a16:creationId xmlns:a16="http://schemas.microsoft.com/office/drawing/2014/main" id="{C1ED4708-4374-4C99-8619-DA026AA18300}"/>
                          </a:ext>
                        </a:extLst>
                      </p:cNvPr>
                      <p:cNvSpPr/>
                      <p:nvPr/>
                    </p:nvSpPr>
                    <p:spPr>
                      <a:xfrm>
                        <a:off x="4483250" y="5661057"/>
                        <a:ext cx="7094" cy="5863"/>
                      </a:xfrm>
                      <a:custGeom>
                        <a:avLst/>
                        <a:gdLst>
                          <a:gd name="connsiteX0" fmla="*/ 4602 w 7094"/>
                          <a:gd name="connsiteY0" fmla="*/ 880 h 5863"/>
                          <a:gd name="connsiteX1" fmla="*/ 3723 w 7094"/>
                          <a:gd name="connsiteY1" fmla="*/ 293 h 5863"/>
                          <a:gd name="connsiteX2" fmla="*/ 2843 w 7094"/>
                          <a:gd name="connsiteY2" fmla="*/ 0 h 5863"/>
                          <a:gd name="connsiteX3" fmla="*/ 2403 w 7094"/>
                          <a:gd name="connsiteY3" fmla="*/ 0 h 5863"/>
                          <a:gd name="connsiteX4" fmla="*/ 1524 w 7094"/>
                          <a:gd name="connsiteY4" fmla="*/ 0 h 5863"/>
                          <a:gd name="connsiteX5" fmla="*/ 937 w 7094"/>
                          <a:gd name="connsiteY5" fmla="*/ 293 h 5863"/>
                          <a:gd name="connsiteX6" fmla="*/ 497 w 7094"/>
                          <a:gd name="connsiteY6" fmla="*/ 733 h 5863"/>
                          <a:gd name="connsiteX7" fmla="*/ 351 w 7094"/>
                          <a:gd name="connsiteY7" fmla="*/ 880 h 5863"/>
                          <a:gd name="connsiteX8" fmla="*/ 204 w 7094"/>
                          <a:gd name="connsiteY8" fmla="*/ 2932 h 5863"/>
                          <a:gd name="connsiteX9" fmla="*/ 1817 w 7094"/>
                          <a:gd name="connsiteY9" fmla="*/ 4544 h 5863"/>
                          <a:gd name="connsiteX10" fmla="*/ 1963 w 7094"/>
                          <a:gd name="connsiteY10" fmla="*/ 4691 h 5863"/>
                          <a:gd name="connsiteX11" fmla="*/ 2843 w 7094"/>
                          <a:gd name="connsiteY11" fmla="*/ 4691 h 5863"/>
                          <a:gd name="connsiteX12" fmla="*/ 3283 w 7094"/>
                          <a:gd name="connsiteY12" fmla="*/ 4984 h 5863"/>
                          <a:gd name="connsiteX13" fmla="*/ 4162 w 7094"/>
                          <a:gd name="connsiteY13" fmla="*/ 5424 h 5863"/>
                          <a:gd name="connsiteX14" fmla="*/ 5188 w 7094"/>
                          <a:gd name="connsiteY14" fmla="*/ 5717 h 5863"/>
                          <a:gd name="connsiteX15" fmla="*/ 5628 w 7094"/>
                          <a:gd name="connsiteY15" fmla="*/ 5864 h 5863"/>
                          <a:gd name="connsiteX16" fmla="*/ 6068 w 7094"/>
                          <a:gd name="connsiteY16" fmla="*/ 5864 h 5863"/>
                          <a:gd name="connsiteX17" fmla="*/ 6508 w 7094"/>
                          <a:gd name="connsiteY17" fmla="*/ 5717 h 5863"/>
                          <a:gd name="connsiteX18" fmla="*/ 6948 w 7094"/>
                          <a:gd name="connsiteY18" fmla="*/ 5277 h 5863"/>
                          <a:gd name="connsiteX19" fmla="*/ 7094 w 7094"/>
                          <a:gd name="connsiteY19" fmla="*/ 4398 h 5863"/>
                          <a:gd name="connsiteX20" fmla="*/ 6655 w 7094"/>
                          <a:gd name="connsiteY20" fmla="*/ 3078 h 5863"/>
                          <a:gd name="connsiteX21" fmla="*/ 6361 w 7094"/>
                          <a:gd name="connsiteY21" fmla="*/ 2639 h 5863"/>
                          <a:gd name="connsiteX22" fmla="*/ 6361 w 7094"/>
                          <a:gd name="connsiteY22" fmla="*/ 2199 h 5863"/>
                          <a:gd name="connsiteX23" fmla="*/ 5921 w 7094"/>
                          <a:gd name="connsiteY23" fmla="*/ 1466 h 5863"/>
                          <a:gd name="connsiteX24" fmla="*/ 5188 w 7094"/>
                          <a:gd name="connsiteY24" fmla="*/ 1026 h 5863"/>
                          <a:gd name="connsiteX25" fmla="*/ 4602 w 7094"/>
                          <a:gd name="connsiteY25" fmla="*/ 880 h 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94" h="5863">
                            <a:moveTo>
                              <a:pt x="4602" y="880"/>
                            </a:moveTo>
                            <a:cubicBezTo>
                              <a:pt x="4309" y="733"/>
                              <a:pt x="4016" y="440"/>
                              <a:pt x="3723" y="293"/>
                            </a:cubicBezTo>
                            <a:cubicBezTo>
                              <a:pt x="3429" y="146"/>
                              <a:pt x="3136" y="146"/>
                              <a:pt x="2843" y="0"/>
                            </a:cubicBezTo>
                            <a:lnTo>
                              <a:pt x="2403" y="0"/>
                            </a:lnTo>
                            <a:cubicBezTo>
                              <a:pt x="2110" y="0"/>
                              <a:pt x="1817" y="0"/>
                              <a:pt x="1524" y="0"/>
                            </a:cubicBezTo>
                            <a:cubicBezTo>
                              <a:pt x="1377" y="0"/>
                              <a:pt x="1230" y="0"/>
                              <a:pt x="937" y="293"/>
                            </a:cubicBezTo>
                            <a:cubicBezTo>
                              <a:pt x="791" y="440"/>
                              <a:pt x="644" y="586"/>
                              <a:pt x="497" y="733"/>
                            </a:cubicBezTo>
                            <a:lnTo>
                              <a:pt x="351" y="880"/>
                            </a:lnTo>
                            <a:cubicBezTo>
                              <a:pt x="-89" y="1466"/>
                              <a:pt x="-89" y="2199"/>
                              <a:pt x="204" y="2932"/>
                            </a:cubicBezTo>
                            <a:cubicBezTo>
                              <a:pt x="497" y="3518"/>
                              <a:pt x="1084" y="4251"/>
                              <a:pt x="1817" y="4544"/>
                            </a:cubicBezTo>
                            <a:lnTo>
                              <a:pt x="1963" y="4691"/>
                            </a:lnTo>
                            <a:cubicBezTo>
                              <a:pt x="2257" y="4837"/>
                              <a:pt x="2550" y="4691"/>
                              <a:pt x="2843" y="4691"/>
                            </a:cubicBezTo>
                            <a:cubicBezTo>
                              <a:pt x="2990" y="4837"/>
                              <a:pt x="3136" y="4984"/>
                              <a:pt x="3283" y="4984"/>
                            </a:cubicBezTo>
                            <a:cubicBezTo>
                              <a:pt x="3576" y="5130"/>
                              <a:pt x="3869" y="5277"/>
                              <a:pt x="4162" y="5424"/>
                            </a:cubicBezTo>
                            <a:lnTo>
                              <a:pt x="5188" y="5717"/>
                            </a:lnTo>
                            <a:lnTo>
                              <a:pt x="5628" y="5864"/>
                            </a:lnTo>
                            <a:lnTo>
                              <a:pt x="6068" y="5864"/>
                            </a:lnTo>
                            <a:lnTo>
                              <a:pt x="6508" y="5717"/>
                            </a:lnTo>
                            <a:cubicBezTo>
                              <a:pt x="6655" y="5571"/>
                              <a:pt x="6801" y="5424"/>
                              <a:pt x="6948" y="5277"/>
                            </a:cubicBezTo>
                            <a:cubicBezTo>
                              <a:pt x="7094" y="4984"/>
                              <a:pt x="7094" y="4691"/>
                              <a:pt x="7094" y="4398"/>
                            </a:cubicBezTo>
                            <a:cubicBezTo>
                              <a:pt x="7094" y="3958"/>
                              <a:pt x="6948" y="3518"/>
                              <a:pt x="6655" y="3078"/>
                            </a:cubicBezTo>
                            <a:lnTo>
                              <a:pt x="6361" y="2639"/>
                            </a:lnTo>
                            <a:cubicBezTo>
                              <a:pt x="6361" y="2492"/>
                              <a:pt x="6361" y="2346"/>
                              <a:pt x="6361" y="2199"/>
                            </a:cubicBezTo>
                            <a:cubicBezTo>
                              <a:pt x="6361" y="1906"/>
                              <a:pt x="6215" y="1612"/>
                              <a:pt x="5921" y="1466"/>
                            </a:cubicBezTo>
                            <a:cubicBezTo>
                              <a:pt x="5775" y="1319"/>
                              <a:pt x="5482" y="1026"/>
                              <a:pt x="5188" y="1026"/>
                            </a:cubicBezTo>
                            <a:lnTo>
                              <a:pt x="4602" y="880"/>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0" name="任意多边形: 形状 1019">
                        <a:extLst>
                          <a:ext uri="{FF2B5EF4-FFF2-40B4-BE49-F238E27FC236}">
                            <a16:creationId xmlns:a16="http://schemas.microsoft.com/office/drawing/2014/main" id="{131DE1B2-72DB-4983-A118-BD5A4938992E}"/>
                          </a:ext>
                        </a:extLst>
                      </p:cNvPr>
                      <p:cNvSpPr/>
                      <p:nvPr/>
                    </p:nvSpPr>
                    <p:spPr>
                      <a:xfrm>
                        <a:off x="4443806" y="5609595"/>
                        <a:ext cx="16869" cy="10424"/>
                      </a:xfrm>
                      <a:custGeom>
                        <a:avLst/>
                        <a:gdLst>
                          <a:gd name="connsiteX0" fmla="*/ 15754 w 16869"/>
                          <a:gd name="connsiteY0" fmla="*/ 3965 h 10424"/>
                          <a:gd name="connsiteX1" fmla="*/ 16633 w 16869"/>
                          <a:gd name="connsiteY1" fmla="*/ 8216 h 10424"/>
                          <a:gd name="connsiteX2" fmla="*/ 13995 w 16869"/>
                          <a:gd name="connsiteY2" fmla="*/ 10269 h 10424"/>
                          <a:gd name="connsiteX3" fmla="*/ 6518 w 16869"/>
                          <a:gd name="connsiteY3" fmla="*/ 8509 h 10424"/>
                          <a:gd name="connsiteX4" fmla="*/ 508 w 16869"/>
                          <a:gd name="connsiteY4" fmla="*/ 4258 h 10424"/>
                          <a:gd name="connsiteX5" fmla="*/ 508 w 16869"/>
                          <a:gd name="connsiteY5" fmla="*/ 2059 h 10424"/>
                          <a:gd name="connsiteX6" fmla="*/ 2120 w 16869"/>
                          <a:gd name="connsiteY6" fmla="*/ 1179 h 10424"/>
                          <a:gd name="connsiteX7" fmla="*/ 2560 w 16869"/>
                          <a:gd name="connsiteY7" fmla="*/ 1179 h 10424"/>
                          <a:gd name="connsiteX8" fmla="*/ 3733 w 16869"/>
                          <a:gd name="connsiteY8" fmla="*/ 154 h 10424"/>
                          <a:gd name="connsiteX9" fmla="*/ 10476 w 16869"/>
                          <a:gd name="connsiteY9" fmla="*/ 886 h 10424"/>
                          <a:gd name="connsiteX10" fmla="*/ 15754 w 16869"/>
                          <a:gd name="connsiteY10" fmla="*/ 3965 h 1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69" h="10424">
                            <a:moveTo>
                              <a:pt x="15754" y="3965"/>
                            </a:moveTo>
                            <a:cubicBezTo>
                              <a:pt x="16633" y="5138"/>
                              <a:pt x="17220" y="6897"/>
                              <a:pt x="16633" y="8216"/>
                            </a:cubicBezTo>
                            <a:cubicBezTo>
                              <a:pt x="16194" y="9242"/>
                              <a:pt x="15167" y="9975"/>
                              <a:pt x="13995" y="10269"/>
                            </a:cubicBezTo>
                            <a:cubicBezTo>
                              <a:pt x="11649" y="10855"/>
                              <a:pt x="8717" y="9682"/>
                              <a:pt x="6518" y="8509"/>
                            </a:cubicBezTo>
                            <a:cubicBezTo>
                              <a:pt x="4319" y="7483"/>
                              <a:pt x="1974" y="6164"/>
                              <a:pt x="508" y="4258"/>
                            </a:cubicBezTo>
                            <a:cubicBezTo>
                              <a:pt x="68" y="3672"/>
                              <a:pt x="-372" y="2499"/>
                              <a:pt x="508" y="2059"/>
                            </a:cubicBezTo>
                            <a:lnTo>
                              <a:pt x="2120" y="1179"/>
                            </a:lnTo>
                            <a:cubicBezTo>
                              <a:pt x="2267" y="1033"/>
                              <a:pt x="2414" y="1179"/>
                              <a:pt x="2560" y="1179"/>
                            </a:cubicBezTo>
                            <a:cubicBezTo>
                              <a:pt x="2707" y="740"/>
                              <a:pt x="3147" y="300"/>
                              <a:pt x="3733" y="154"/>
                            </a:cubicBezTo>
                            <a:cubicBezTo>
                              <a:pt x="5785" y="-286"/>
                              <a:pt x="8424" y="300"/>
                              <a:pt x="10476" y="886"/>
                            </a:cubicBezTo>
                            <a:cubicBezTo>
                              <a:pt x="12235" y="1619"/>
                              <a:pt x="14581" y="2352"/>
                              <a:pt x="15754" y="3965"/>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1" name="任意多边形: 形状 1020">
                        <a:extLst>
                          <a:ext uri="{FF2B5EF4-FFF2-40B4-BE49-F238E27FC236}">
                            <a16:creationId xmlns:a16="http://schemas.microsoft.com/office/drawing/2014/main" id="{4A82E47A-AB55-4C21-8617-8FA8F33B9815}"/>
                          </a:ext>
                        </a:extLst>
                      </p:cNvPr>
                      <p:cNvSpPr/>
                      <p:nvPr/>
                    </p:nvSpPr>
                    <p:spPr>
                      <a:xfrm>
                        <a:off x="4570092" y="5646397"/>
                        <a:ext cx="3664" cy="4104"/>
                      </a:xfrm>
                      <a:custGeom>
                        <a:avLst/>
                        <a:gdLst>
                          <a:gd name="connsiteX0" fmla="*/ 1173 w 3664"/>
                          <a:gd name="connsiteY0" fmla="*/ 146 h 4104"/>
                          <a:gd name="connsiteX1" fmla="*/ 586 w 3664"/>
                          <a:gd name="connsiteY1" fmla="*/ 586 h 4104"/>
                          <a:gd name="connsiteX2" fmla="*/ 440 w 3664"/>
                          <a:gd name="connsiteY2" fmla="*/ 733 h 4104"/>
                          <a:gd name="connsiteX3" fmla="*/ 440 w 3664"/>
                          <a:gd name="connsiteY3" fmla="*/ 733 h 4104"/>
                          <a:gd name="connsiteX4" fmla="*/ 147 w 3664"/>
                          <a:gd name="connsiteY4" fmla="*/ 1026 h 4104"/>
                          <a:gd name="connsiteX5" fmla="*/ 147 w 3664"/>
                          <a:gd name="connsiteY5" fmla="*/ 1026 h 4104"/>
                          <a:gd name="connsiteX6" fmla="*/ 0 w 3664"/>
                          <a:gd name="connsiteY6" fmla="*/ 1319 h 4104"/>
                          <a:gd name="connsiteX7" fmla="*/ 0 w 3664"/>
                          <a:gd name="connsiteY7" fmla="*/ 2052 h 4104"/>
                          <a:gd name="connsiteX8" fmla="*/ 293 w 3664"/>
                          <a:gd name="connsiteY8" fmla="*/ 2639 h 4104"/>
                          <a:gd name="connsiteX9" fmla="*/ 586 w 3664"/>
                          <a:gd name="connsiteY9" fmla="*/ 2932 h 4104"/>
                          <a:gd name="connsiteX10" fmla="*/ 733 w 3664"/>
                          <a:gd name="connsiteY10" fmla="*/ 3078 h 4104"/>
                          <a:gd name="connsiteX11" fmla="*/ 733 w 3664"/>
                          <a:gd name="connsiteY11" fmla="*/ 3078 h 4104"/>
                          <a:gd name="connsiteX12" fmla="*/ 1026 w 3664"/>
                          <a:gd name="connsiteY12" fmla="*/ 3518 h 4104"/>
                          <a:gd name="connsiteX13" fmla="*/ 1759 w 3664"/>
                          <a:gd name="connsiteY13" fmla="*/ 3958 h 4104"/>
                          <a:gd name="connsiteX14" fmla="*/ 2492 w 3664"/>
                          <a:gd name="connsiteY14" fmla="*/ 4105 h 4104"/>
                          <a:gd name="connsiteX15" fmla="*/ 3078 w 3664"/>
                          <a:gd name="connsiteY15" fmla="*/ 3958 h 4104"/>
                          <a:gd name="connsiteX16" fmla="*/ 3518 w 3664"/>
                          <a:gd name="connsiteY16" fmla="*/ 3518 h 4104"/>
                          <a:gd name="connsiteX17" fmla="*/ 3665 w 3664"/>
                          <a:gd name="connsiteY17" fmla="*/ 2785 h 4104"/>
                          <a:gd name="connsiteX18" fmla="*/ 3665 w 3664"/>
                          <a:gd name="connsiteY18" fmla="*/ 2052 h 4104"/>
                          <a:gd name="connsiteX19" fmla="*/ 3518 w 3664"/>
                          <a:gd name="connsiteY19" fmla="*/ 1466 h 4104"/>
                          <a:gd name="connsiteX20" fmla="*/ 2785 w 3664"/>
                          <a:gd name="connsiteY20" fmla="*/ 586 h 4104"/>
                          <a:gd name="connsiteX21" fmla="*/ 2345 w 3664"/>
                          <a:gd name="connsiteY21" fmla="*/ 293 h 4104"/>
                          <a:gd name="connsiteX22" fmla="*/ 1466 w 3664"/>
                          <a:gd name="connsiteY22" fmla="*/ 0 h 4104"/>
                          <a:gd name="connsiteX23" fmla="*/ 1173 w 3664"/>
                          <a:gd name="connsiteY23" fmla="*/ 146 h 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64" h="4104">
                            <a:moveTo>
                              <a:pt x="1173" y="146"/>
                            </a:moveTo>
                            <a:cubicBezTo>
                              <a:pt x="880" y="293"/>
                              <a:pt x="733" y="293"/>
                              <a:pt x="586" y="586"/>
                            </a:cubicBezTo>
                            <a:cubicBezTo>
                              <a:pt x="586" y="586"/>
                              <a:pt x="586" y="733"/>
                              <a:pt x="440" y="733"/>
                            </a:cubicBezTo>
                            <a:lnTo>
                              <a:pt x="440" y="733"/>
                            </a:lnTo>
                            <a:lnTo>
                              <a:pt x="147" y="1026"/>
                            </a:lnTo>
                            <a:lnTo>
                              <a:pt x="147" y="1026"/>
                            </a:lnTo>
                            <a:cubicBezTo>
                              <a:pt x="0" y="1173"/>
                              <a:pt x="0" y="1173"/>
                              <a:pt x="0" y="1319"/>
                            </a:cubicBezTo>
                            <a:cubicBezTo>
                              <a:pt x="0" y="1612"/>
                              <a:pt x="0" y="1906"/>
                              <a:pt x="0" y="2052"/>
                            </a:cubicBezTo>
                            <a:cubicBezTo>
                              <a:pt x="147" y="2492"/>
                              <a:pt x="147" y="2346"/>
                              <a:pt x="293" y="2639"/>
                            </a:cubicBezTo>
                            <a:cubicBezTo>
                              <a:pt x="293" y="2785"/>
                              <a:pt x="440" y="2932"/>
                              <a:pt x="586" y="2932"/>
                            </a:cubicBezTo>
                            <a:lnTo>
                              <a:pt x="733" y="3078"/>
                            </a:lnTo>
                            <a:lnTo>
                              <a:pt x="733" y="3078"/>
                            </a:lnTo>
                            <a:lnTo>
                              <a:pt x="1026" y="3518"/>
                            </a:lnTo>
                            <a:cubicBezTo>
                              <a:pt x="1173" y="3665"/>
                              <a:pt x="1466" y="3811"/>
                              <a:pt x="1759" y="3958"/>
                            </a:cubicBezTo>
                            <a:cubicBezTo>
                              <a:pt x="1906" y="4105"/>
                              <a:pt x="2199" y="4105"/>
                              <a:pt x="2492" y="4105"/>
                            </a:cubicBezTo>
                            <a:cubicBezTo>
                              <a:pt x="2785" y="4105"/>
                              <a:pt x="2932" y="4105"/>
                              <a:pt x="3078" y="3958"/>
                            </a:cubicBezTo>
                            <a:cubicBezTo>
                              <a:pt x="3225" y="3811"/>
                              <a:pt x="3518" y="3665"/>
                              <a:pt x="3518" y="3518"/>
                            </a:cubicBezTo>
                            <a:cubicBezTo>
                              <a:pt x="3665" y="3371"/>
                              <a:pt x="3665" y="3078"/>
                              <a:pt x="3665" y="2785"/>
                            </a:cubicBezTo>
                            <a:cubicBezTo>
                              <a:pt x="3665" y="2492"/>
                              <a:pt x="3665" y="2199"/>
                              <a:pt x="3665" y="2052"/>
                            </a:cubicBezTo>
                            <a:lnTo>
                              <a:pt x="3518" y="1466"/>
                            </a:lnTo>
                            <a:cubicBezTo>
                              <a:pt x="3372" y="1173"/>
                              <a:pt x="3078" y="733"/>
                              <a:pt x="2785" y="586"/>
                            </a:cubicBezTo>
                            <a:lnTo>
                              <a:pt x="2345" y="293"/>
                            </a:lnTo>
                            <a:cubicBezTo>
                              <a:pt x="2052" y="146"/>
                              <a:pt x="1759" y="0"/>
                              <a:pt x="1466" y="0"/>
                            </a:cubicBezTo>
                            <a:lnTo>
                              <a:pt x="1173" y="146"/>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2" name="任意多边形: 形状 1021">
                        <a:extLst>
                          <a:ext uri="{FF2B5EF4-FFF2-40B4-BE49-F238E27FC236}">
                            <a16:creationId xmlns:a16="http://schemas.microsoft.com/office/drawing/2014/main" id="{8AB4ECBA-7D60-4B67-BCBD-5374B2B68E74}"/>
                          </a:ext>
                        </a:extLst>
                      </p:cNvPr>
                      <p:cNvSpPr/>
                      <p:nvPr/>
                    </p:nvSpPr>
                    <p:spPr>
                      <a:xfrm>
                        <a:off x="4572676" y="5687069"/>
                        <a:ext cx="6839" cy="6091"/>
                      </a:xfrm>
                      <a:custGeom>
                        <a:avLst/>
                        <a:gdLst>
                          <a:gd name="connsiteX0" fmla="*/ 3427 w 6839"/>
                          <a:gd name="connsiteY0" fmla="*/ 82 h 6091"/>
                          <a:gd name="connsiteX1" fmla="*/ 2987 w 6839"/>
                          <a:gd name="connsiteY1" fmla="*/ 228 h 6091"/>
                          <a:gd name="connsiteX2" fmla="*/ 2401 w 6839"/>
                          <a:gd name="connsiteY2" fmla="*/ 668 h 6091"/>
                          <a:gd name="connsiteX3" fmla="*/ 2254 w 6839"/>
                          <a:gd name="connsiteY3" fmla="*/ 1107 h 6091"/>
                          <a:gd name="connsiteX4" fmla="*/ 1228 w 6839"/>
                          <a:gd name="connsiteY4" fmla="*/ 1107 h 6091"/>
                          <a:gd name="connsiteX5" fmla="*/ 495 w 6839"/>
                          <a:gd name="connsiteY5" fmla="*/ 1401 h 6091"/>
                          <a:gd name="connsiteX6" fmla="*/ 55 w 6839"/>
                          <a:gd name="connsiteY6" fmla="*/ 2134 h 6091"/>
                          <a:gd name="connsiteX7" fmla="*/ 495 w 6839"/>
                          <a:gd name="connsiteY7" fmla="*/ 4039 h 6091"/>
                          <a:gd name="connsiteX8" fmla="*/ 1521 w 6839"/>
                          <a:gd name="connsiteY8" fmla="*/ 5066 h 6091"/>
                          <a:gd name="connsiteX9" fmla="*/ 2987 w 6839"/>
                          <a:gd name="connsiteY9" fmla="*/ 5945 h 6091"/>
                          <a:gd name="connsiteX10" fmla="*/ 4160 w 6839"/>
                          <a:gd name="connsiteY10" fmla="*/ 6092 h 6091"/>
                          <a:gd name="connsiteX11" fmla="*/ 5332 w 6839"/>
                          <a:gd name="connsiteY11" fmla="*/ 6092 h 6091"/>
                          <a:gd name="connsiteX12" fmla="*/ 6652 w 6839"/>
                          <a:gd name="connsiteY12" fmla="*/ 3453 h 6091"/>
                          <a:gd name="connsiteX13" fmla="*/ 6505 w 6839"/>
                          <a:gd name="connsiteY13" fmla="*/ 3013 h 6091"/>
                          <a:gd name="connsiteX14" fmla="*/ 6505 w 6839"/>
                          <a:gd name="connsiteY14" fmla="*/ 3013 h 6091"/>
                          <a:gd name="connsiteX15" fmla="*/ 6212 w 6839"/>
                          <a:gd name="connsiteY15" fmla="*/ 2280 h 6091"/>
                          <a:gd name="connsiteX16" fmla="*/ 6212 w 6839"/>
                          <a:gd name="connsiteY16" fmla="*/ 2280 h 6091"/>
                          <a:gd name="connsiteX17" fmla="*/ 6212 w 6839"/>
                          <a:gd name="connsiteY17" fmla="*/ 2134 h 6091"/>
                          <a:gd name="connsiteX18" fmla="*/ 5919 w 6839"/>
                          <a:gd name="connsiteY18" fmla="*/ 1548 h 6091"/>
                          <a:gd name="connsiteX19" fmla="*/ 5479 w 6839"/>
                          <a:gd name="connsiteY19" fmla="*/ 1107 h 6091"/>
                          <a:gd name="connsiteX20" fmla="*/ 4746 w 6839"/>
                          <a:gd name="connsiteY20" fmla="*/ 668 h 6091"/>
                          <a:gd name="connsiteX21" fmla="*/ 4160 w 6839"/>
                          <a:gd name="connsiteY21" fmla="*/ 521 h 6091"/>
                          <a:gd name="connsiteX22" fmla="*/ 3427 w 6839"/>
                          <a:gd name="connsiteY22" fmla="*/ 82 h 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839" h="6091">
                            <a:moveTo>
                              <a:pt x="3427" y="82"/>
                            </a:moveTo>
                            <a:cubicBezTo>
                              <a:pt x="3280" y="82"/>
                              <a:pt x="3134" y="82"/>
                              <a:pt x="2987" y="228"/>
                            </a:cubicBezTo>
                            <a:cubicBezTo>
                              <a:pt x="2694" y="375"/>
                              <a:pt x="2547" y="521"/>
                              <a:pt x="2401" y="668"/>
                            </a:cubicBezTo>
                            <a:cubicBezTo>
                              <a:pt x="2401" y="814"/>
                              <a:pt x="2254" y="961"/>
                              <a:pt x="2254" y="1107"/>
                            </a:cubicBezTo>
                            <a:cubicBezTo>
                              <a:pt x="1961" y="1107"/>
                              <a:pt x="1521" y="961"/>
                              <a:pt x="1228" y="1107"/>
                            </a:cubicBezTo>
                            <a:cubicBezTo>
                              <a:pt x="935" y="1107"/>
                              <a:pt x="641" y="1254"/>
                              <a:pt x="495" y="1401"/>
                            </a:cubicBezTo>
                            <a:cubicBezTo>
                              <a:pt x="348" y="1548"/>
                              <a:pt x="202" y="1841"/>
                              <a:pt x="55" y="2134"/>
                            </a:cubicBezTo>
                            <a:cubicBezTo>
                              <a:pt x="-92" y="2720"/>
                              <a:pt x="55" y="3453"/>
                              <a:pt x="495" y="4039"/>
                            </a:cubicBezTo>
                            <a:cubicBezTo>
                              <a:pt x="788" y="4479"/>
                              <a:pt x="1228" y="4772"/>
                              <a:pt x="1521" y="5066"/>
                            </a:cubicBezTo>
                            <a:cubicBezTo>
                              <a:pt x="1961" y="5505"/>
                              <a:pt x="2401" y="5652"/>
                              <a:pt x="2987" y="5945"/>
                            </a:cubicBezTo>
                            <a:cubicBezTo>
                              <a:pt x="3280" y="6092"/>
                              <a:pt x="3720" y="6092"/>
                              <a:pt x="4160" y="6092"/>
                            </a:cubicBezTo>
                            <a:lnTo>
                              <a:pt x="5332" y="6092"/>
                            </a:lnTo>
                            <a:cubicBezTo>
                              <a:pt x="6798" y="6092"/>
                              <a:pt x="7092" y="4479"/>
                              <a:pt x="6652" y="3453"/>
                            </a:cubicBezTo>
                            <a:cubicBezTo>
                              <a:pt x="6652" y="3307"/>
                              <a:pt x="6505" y="3160"/>
                              <a:pt x="6505" y="3013"/>
                            </a:cubicBezTo>
                            <a:lnTo>
                              <a:pt x="6505" y="3013"/>
                            </a:lnTo>
                            <a:cubicBezTo>
                              <a:pt x="6505" y="2720"/>
                              <a:pt x="6359" y="2573"/>
                              <a:pt x="6212" y="2280"/>
                            </a:cubicBezTo>
                            <a:lnTo>
                              <a:pt x="6212" y="2280"/>
                            </a:lnTo>
                            <a:lnTo>
                              <a:pt x="6212" y="2134"/>
                            </a:lnTo>
                            <a:lnTo>
                              <a:pt x="5919" y="1548"/>
                            </a:lnTo>
                            <a:lnTo>
                              <a:pt x="5479" y="1107"/>
                            </a:lnTo>
                            <a:cubicBezTo>
                              <a:pt x="5186" y="814"/>
                              <a:pt x="5039" y="668"/>
                              <a:pt x="4746" y="668"/>
                            </a:cubicBezTo>
                            <a:cubicBezTo>
                              <a:pt x="4599" y="521"/>
                              <a:pt x="4453" y="521"/>
                              <a:pt x="4160" y="521"/>
                            </a:cubicBezTo>
                            <a:cubicBezTo>
                              <a:pt x="3720" y="-65"/>
                              <a:pt x="3573" y="-65"/>
                              <a:pt x="3427" y="8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3" name="任意多边形: 形状 1022">
                        <a:extLst>
                          <a:ext uri="{FF2B5EF4-FFF2-40B4-BE49-F238E27FC236}">
                            <a16:creationId xmlns:a16="http://schemas.microsoft.com/office/drawing/2014/main" id="{CF0B53E1-A04F-468D-963F-E856A4C48737}"/>
                          </a:ext>
                        </a:extLst>
                      </p:cNvPr>
                      <p:cNvSpPr/>
                      <p:nvPr/>
                    </p:nvSpPr>
                    <p:spPr>
                      <a:xfrm>
                        <a:off x="4557165" y="5665832"/>
                        <a:ext cx="2399" cy="2616"/>
                      </a:xfrm>
                      <a:custGeom>
                        <a:avLst/>
                        <a:gdLst>
                          <a:gd name="connsiteX0" fmla="*/ 27 w 2399"/>
                          <a:gd name="connsiteY0" fmla="*/ 649 h 2616"/>
                          <a:gd name="connsiteX1" fmla="*/ 2372 w 2399"/>
                          <a:gd name="connsiteY1" fmla="*/ 1968 h 2616"/>
                          <a:gd name="connsiteX2" fmla="*/ 27 w 2399"/>
                          <a:gd name="connsiteY2" fmla="*/ 649 h 2616"/>
                        </a:gdLst>
                        <a:ahLst/>
                        <a:cxnLst>
                          <a:cxn ang="0">
                            <a:pos x="connsiteX0" y="connsiteY0"/>
                          </a:cxn>
                          <a:cxn ang="0">
                            <a:pos x="connsiteX1" y="connsiteY1"/>
                          </a:cxn>
                          <a:cxn ang="0">
                            <a:pos x="connsiteX2" y="connsiteY2"/>
                          </a:cxn>
                        </a:cxnLst>
                        <a:rect l="l" t="t" r="r" b="b"/>
                        <a:pathLst>
                          <a:path w="2399" h="2616">
                            <a:moveTo>
                              <a:pt x="27" y="649"/>
                            </a:moveTo>
                            <a:cubicBezTo>
                              <a:pt x="-266" y="1821"/>
                              <a:pt x="1933" y="3581"/>
                              <a:pt x="2372" y="1968"/>
                            </a:cubicBezTo>
                            <a:cubicBezTo>
                              <a:pt x="2666" y="796"/>
                              <a:pt x="467" y="-964"/>
                              <a:pt x="27" y="649"/>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4" name="任意多边形: 形状 1023">
                        <a:extLst>
                          <a:ext uri="{FF2B5EF4-FFF2-40B4-BE49-F238E27FC236}">
                            <a16:creationId xmlns:a16="http://schemas.microsoft.com/office/drawing/2014/main" id="{38C98565-60D0-4600-AAA1-325C1E01C5FD}"/>
                          </a:ext>
                        </a:extLst>
                      </p:cNvPr>
                      <p:cNvSpPr/>
                      <p:nvPr/>
                    </p:nvSpPr>
                    <p:spPr>
                      <a:xfrm>
                        <a:off x="4692900" y="5677695"/>
                        <a:ext cx="22952" cy="11052"/>
                      </a:xfrm>
                      <a:custGeom>
                        <a:avLst/>
                        <a:gdLst>
                          <a:gd name="connsiteX0" fmla="*/ 3556 w 22952"/>
                          <a:gd name="connsiteY0" fmla="*/ 1246 h 11052"/>
                          <a:gd name="connsiteX1" fmla="*/ 625 w 22952"/>
                          <a:gd name="connsiteY1" fmla="*/ 1979 h 11052"/>
                          <a:gd name="connsiteX2" fmla="*/ 38 w 22952"/>
                          <a:gd name="connsiteY2" fmla="*/ 3151 h 11052"/>
                          <a:gd name="connsiteX3" fmla="*/ 10153 w 22952"/>
                          <a:gd name="connsiteY3" fmla="*/ 10628 h 11052"/>
                          <a:gd name="connsiteX4" fmla="*/ 22467 w 22952"/>
                          <a:gd name="connsiteY4" fmla="*/ 8869 h 11052"/>
                          <a:gd name="connsiteX5" fmla="*/ 22760 w 22952"/>
                          <a:gd name="connsiteY5" fmla="*/ 6670 h 11052"/>
                          <a:gd name="connsiteX6" fmla="*/ 13378 w 22952"/>
                          <a:gd name="connsiteY6" fmla="*/ 366 h 11052"/>
                          <a:gd name="connsiteX7" fmla="*/ 3556 w 22952"/>
                          <a:gd name="connsiteY7" fmla="*/ 1246 h 1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52" h="11052">
                            <a:moveTo>
                              <a:pt x="3556" y="1246"/>
                            </a:moveTo>
                            <a:cubicBezTo>
                              <a:pt x="2530" y="1392"/>
                              <a:pt x="1504" y="1686"/>
                              <a:pt x="625" y="1979"/>
                            </a:cubicBezTo>
                            <a:cubicBezTo>
                              <a:pt x="185" y="2126"/>
                              <a:pt x="-108" y="2712"/>
                              <a:pt x="38" y="3151"/>
                            </a:cubicBezTo>
                            <a:cubicBezTo>
                              <a:pt x="625" y="7696"/>
                              <a:pt x="5755" y="9748"/>
                              <a:pt x="10153" y="10628"/>
                            </a:cubicBezTo>
                            <a:cubicBezTo>
                              <a:pt x="14111" y="11361"/>
                              <a:pt x="19242" y="11361"/>
                              <a:pt x="22467" y="8869"/>
                            </a:cubicBezTo>
                            <a:cubicBezTo>
                              <a:pt x="23054" y="8429"/>
                              <a:pt x="23054" y="7256"/>
                              <a:pt x="22760" y="6670"/>
                            </a:cubicBezTo>
                            <a:cubicBezTo>
                              <a:pt x="21441" y="3005"/>
                              <a:pt x="17483" y="952"/>
                              <a:pt x="13378" y="366"/>
                            </a:cubicBezTo>
                            <a:cubicBezTo>
                              <a:pt x="10446" y="-220"/>
                              <a:pt x="6488" y="-220"/>
                              <a:pt x="3556" y="1246"/>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5" name="任意多边形: 形状 1024">
                        <a:extLst>
                          <a:ext uri="{FF2B5EF4-FFF2-40B4-BE49-F238E27FC236}">
                            <a16:creationId xmlns:a16="http://schemas.microsoft.com/office/drawing/2014/main" id="{B2839429-9F11-4368-8A75-53078494F3A6}"/>
                          </a:ext>
                        </a:extLst>
                      </p:cNvPr>
                      <p:cNvSpPr/>
                      <p:nvPr/>
                    </p:nvSpPr>
                    <p:spPr>
                      <a:xfrm>
                        <a:off x="4737357" y="5721014"/>
                        <a:ext cx="3518" cy="2638"/>
                      </a:xfrm>
                      <a:custGeom>
                        <a:avLst/>
                        <a:gdLst>
                          <a:gd name="connsiteX0" fmla="*/ 1026 w 3518"/>
                          <a:gd name="connsiteY0" fmla="*/ 146 h 2638"/>
                          <a:gd name="connsiteX1" fmla="*/ 586 w 3518"/>
                          <a:gd name="connsiteY1" fmla="*/ 146 h 2638"/>
                          <a:gd name="connsiteX2" fmla="*/ 147 w 3518"/>
                          <a:gd name="connsiteY2" fmla="*/ 293 h 2638"/>
                          <a:gd name="connsiteX3" fmla="*/ 0 w 3518"/>
                          <a:gd name="connsiteY3" fmla="*/ 587 h 2638"/>
                          <a:gd name="connsiteX4" fmla="*/ 0 w 3518"/>
                          <a:gd name="connsiteY4" fmla="*/ 1026 h 2638"/>
                          <a:gd name="connsiteX5" fmla="*/ 147 w 3518"/>
                          <a:gd name="connsiteY5" fmla="*/ 1319 h 2638"/>
                          <a:gd name="connsiteX6" fmla="*/ 586 w 3518"/>
                          <a:gd name="connsiteY6" fmla="*/ 1906 h 2638"/>
                          <a:gd name="connsiteX7" fmla="*/ 880 w 3518"/>
                          <a:gd name="connsiteY7" fmla="*/ 2199 h 2638"/>
                          <a:gd name="connsiteX8" fmla="*/ 1466 w 3518"/>
                          <a:gd name="connsiteY8" fmla="*/ 2492 h 2638"/>
                          <a:gd name="connsiteX9" fmla="*/ 2492 w 3518"/>
                          <a:gd name="connsiteY9" fmla="*/ 2639 h 2638"/>
                          <a:gd name="connsiteX10" fmla="*/ 2932 w 3518"/>
                          <a:gd name="connsiteY10" fmla="*/ 2639 h 2638"/>
                          <a:gd name="connsiteX11" fmla="*/ 3372 w 3518"/>
                          <a:gd name="connsiteY11" fmla="*/ 2492 h 2638"/>
                          <a:gd name="connsiteX12" fmla="*/ 3518 w 3518"/>
                          <a:gd name="connsiteY12" fmla="*/ 2052 h 2638"/>
                          <a:gd name="connsiteX13" fmla="*/ 3518 w 3518"/>
                          <a:gd name="connsiteY13" fmla="*/ 1612 h 2638"/>
                          <a:gd name="connsiteX14" fmla="*/ 3372 w 3518"/>
                          <a:gd name="connsiteY14" fmla="*/ 1319 h 2638"/>
                          <a:gd name="connsiteX15" fmla="*/ 2932 w 3518"/>
                          <a:gd name="connsiteY15" fmla="*/ 587 h 2638"/>
                          <a:gd name="connsiteX16" fmla="*/ 2639 w 3518"/>
                          <a:gd name="connsiteY16" fmla="*/ 293 h 2638"/>
                          <a:gd name="connsiteX17" fmla="*/ 2052 w 3518"/>
                          <a:gd name="connsiteY17" fmla="*/ 0 h 2638"/>
                          <a:gd name="connsiteX18" fmla="*/ 1026 w 3518"/>
                          <a:gd name="connsiteY18" fmla="*/ 146 h 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18" h="2638">
                            <a:moveTo>
                              <a:pt x="1026" y="146"/>
                            </a:moveTo>
                            <a:cubicBezTo>
                              <a:pt x="880" y="146"/>
                              <a:pt x="733" y="146"/>
                              <a:pt x="586" y="146"/>
                            </a:cubicBezTo>
                            <a:cubicBezTo>
                              <a:pt x="440" y="146"/>
                              <a:pt x="293" y="293"/>
                              <a:pt x="147" y="293"/>
                            </a:cubicBezTo>
                            <a:cubicBezTo>
                              <a:pt x="0" y="440"/>
                              <a:pt x="0" y="587"/>
                              <a:pt x="0" y="587"/>
                            </a:cubicBezTo>
                            <a:cubicBezTo>
                              <a:pt x="0" y="733"/>
                              <a:pt x="0" y="880"/>
                              <a:pt x="0" y="1026"/>
                            </a:cubicBezTo>
                            <a:lnTo>
                              <a:pt x="147" y="1319"/>
                            </a:lnTo>
                            <a:cubicBezTo>
                              <a:pt x="293" y="1612"/>
                              <a:pt x="293" y="1759"/>
                              <a:pt x="586" y="1906"/>
                            </a:cubicBezTo>
                            <a:lnTo>
                              <a:pt x="880" y="2199"/>
                            </a:lnTo>
                            <a:cubicBezTo>
                              <a:pt x="1026" y="2346"/>
                              <a:pt x="1319" y="2492"/>
                              <a:pt x="1466" y="2492"/>
                            </a:cubicBezTo>
                            <a:lnTo>
                              <a:pt x="2492" y="2639"/>
                            </a:lnTo>
                            <a:cubicBezTo>
                              <a:pt x="2639" y="2639"/>
                              <a:pt x="2785" y="2639"/>
                              <a:pt x="2932" y="2639"/>
                            </a:cubicBezTo>
                            <a:cubicBezTo>
                              <a:pt x="3078" y="2639"/>
                              <a:pt x="3225" y="2492"/>
                              <a:pt x="3372" y="2492"/>
                            </a:cubicBezTo>
                            <a:cubicBezTo>
                              <a:pt x="3518" y="2346"/>
                              <a:pt x="3518" y="2199"/>
                              <a:pt x="3518" y="2052"/>
                            </a:cubicBezTo>
                            <a:cubicBezTo>
                              <a:pt x="3518" y="1906"/>
                              <a:pt x="3518" y="1759"/>
                              <a:pt x="3518" y="1612"/>
                            </a:cubicBezTo>
                            <a:lnTo>
                              <a:pt x="3372" y="1319"/>
                            </a:lnTo>
                            <a:cubicBezTo>
                              <a:pt x="3225" y="1026"/>
                              <a:pt x="3078" y="880"/>
                              <a:pt x="2932" y="587"/>
                            </a:cubicBezTo>
                            <a:lnTo>
                              <a:pt x="2639" y="293"/>
                            </a:lnTo>
                            <a:cubicBezTo>
                              <a:pt x="2492" y="146"/>
                              <a:pt x="2199" y="0"/>
                              <a:pt x="2052" y="0"/>
                            </a:cubicBezTo>
                            <a:lnTo>
                              <a:pt x="1026" y="146"/>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26" name="任意多边形: 形状 1025">
                        <a:extLst>
                          <a:ext uri="{FF2B5EF4-FFF2-40B4-BE49-F238E27FC236}">
                            <a16:creationId xmlns:a16="http://schemas.microsoft.com/office/drawing/2014/main" id="{B2C11E2D-D99D-48F0-8CF0-6846FB871EB9}"/>
                          </a:ext>
                        </a:extLst>
                      </p:cNvPr>
                      <p:cNvSpPr/>
                      <p:nvPr/>
                    </p:nvSpPr>
                    <p:spPr>
                      <a:xfrm>
                        <a:off x="4701728" y="5700597"/>
                        <a:ext cx="2651" cy="2719"/>
                      </a:xfrm>
                      <a:custGeom>
                        <a:avLst/>
                        <a:gdLst>
                          <a:gd name="connsiteX0" fmla="*/ 6 w 2651"/>
                          <a:gd name="connsiteY0" fmla="*/ 773 h 2719"/>
                          <a:gd name="connsiteX1" fmla="*/ 2645 w 2651"/>
                          <a:gd name="connsiteY1" fmla="*/ 1946 h 2719"/>
                          <a:gd name="connsiteX2" fmla="*/ 6 w 2651"/>
                          <a:gd name="connsiteY2" fmla="*/ 773 h 2719"/>
                        </a:gdLst>
                        <a:ahLst/>
                        <a:cxnLst>
                          <a:cxn ang="0">
                            <a:pos x="connsiteX0" y="connsiteY0"/>
                          </a:cxn>
                          <a:cxn ang="0">
                            <a:pos x="connsiteX1" y="connsiteY1"/>
                          </a:cxn>
                          <a:cxn ang="0">
                            <a:pos x="connsiteX2" y="connsiteY2"/>
                          </a:cxn>
                        </a:cxnLst>
                        <a:rect l="l" t="t" r="r" b="b"/>
                        <a:pathLst>
                          <a:path w="2651" h="2719">
                            <a:moveTo>
                              <a:pt x="6" y="773"/>
                            </a:moveTo>
                            <a:cubicBezTo>
                              <a:pt x="-140" y="2093"/>
                              <a:pt x="2352" y="3705"/>
                              <a:pt x="2645" y="1946"/>
                            </a:cubicBezTo>
                            <a:cubicBezTo>
                              <a:pt x="2792" y="627"/>
                              <a:pt x="299" y="-986"/>
                              <a:pt x="6" y="773"/>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1027" name="图形 2">
                        <a:extLst>
                          <a:ext uri="{FF2B5EF4-FFF2-40B4-BE49-F238E27FC236}">
                            <a16:creationId xmlns:a16="http://schemas.microsoft.com/office/drawing/2014/main" id="{8E92F212-C203-45C0-82F3-694A217B44C3}"/>
                          </a:ext>
                        </a:extLst>
                      </p:cNvPr>
                      <p:cNvGrpSpPr/>
                      <p:nvPr/>
                    </p:nvGrpSpPr>
                    <p:grpSpPr>
                      <a:xfrm>
                        <a:off x="4783919" y="5679124"/>
                        <a:ext cx="21611" cy="11251"/>
                        <a:chOff x="4783919" y="5679124"/>
                        <a:chExt cx="21611" cy="11251"/>
                      </a:xfrm>
                      <a:solidFill>
                        <a:srgbClr val="769F4F"/>
                      </a:solidFill>
                    </p:grpSpPr>
                    <p:sp>
                      <p:nvSpPr>
                        <p:cNvPr id="1028" name="任意多边形: 形状 1027">
                          <a:extLst>
                            <a:ext uri="{FF2B5EF4-FFF2-40B4-BE49-F238E27FC236}">
                              <a16:creationId xmlns:a16="http://schemas.microsoft.com/office/drawing/2014/main" id="{56705C01-73B8-4383-9ECE-EC2A725D7906}"/>
                            </a:ext>
                          </a:extLst>
                        </p:cNvPr>
                        <p:cNvSpPr/>
                        <p:nvPr/>
                      </p:nvSpPr>
                      <p:spPr>
                        <a:xfrm>
                          <a:off x="4801126" y="5685391"/>
                          <a:ext cx="14659" cy="65"/>
                        </a:xfrm>
                        <a:custGeom>
                          <a:avLst/>
                          <a:gdLst>
                            <a:gd name="connsiteX0" fmla="*/ 0 w 14659"/>
                            <a:gd name="connsiteY0" fmla="*/ 0 h 65"/>
                            <a:gd name="connsiteX1" fmla="*/ 0 w 14659"/>
                            <a:gd name="connsiteY1" fmla="*/ 0 h 65"/>
                            <a:gd name="connsiteX2" fmla="*/ 0 w 14659"/>
                            <a:gd name="connsiteY2" fmla="*/ 0 h 65"/>
                            <a:gd name="connsiteX3" fmla="*/ 0 w 14659"/>
                            <a:gd name="connsiteY3" fmla="*/ 0 h 65"/>
                            <a:gd name="connsiteX4" fmla="*/ 0 w 14659"/>
                            <a:gd name="connsiteY4" fmla="*/ 0 h 65"/>
                            <a:gd name="connsiteX5" fmla="*/ 0 w 14659"/>
                            <a:gd name="connsiteY5" fmla="*/ 0 h 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59" h="65">
                              <a:moveTo>
                                <a:pt x="0" y="0"/>
                              </a:moveTo>
                              <a:lnTo>
                                <a:pt x="0" y="0"/>
                              </a:lnTo>
                              <a:lnTo>
                                <a:pt x="0" y="0"/>
                              </a:lnTo>
                              <a:lnTo>
                                <a:pt x="0" y="0"/>
                              </a:lnTo>
                              <a:lnTo>
                                <a:pt x="0" y="0"/>
                              </a:lnTo>
                              <a:cubicBezTo>
                                <a:pt x="0" y="146"/>
                                <a:pt x="0" y="0"/>
                                <a:pt x="0" y="0"/>
                              </a:cubicBezTo>
                              <a:close/>
                            </a:path>
                          </a:pathLst>
                        </a:custGeom>
                        <a:solidFill>
                          <a:srgbClr val="769F4F"/>
                        </a:solidFill>
                        <a:ln w="14633" cap="flat">
                          <a:noFill/>
                          <a:prstDash val="solid"/>
                          <a:miter/>
                        </a:ln>
                      </p:spPr>
                      <p:txBody>
                        <a:bodyPr rtlCol="0" anchor="ctr"/>
                        <a:lstStyle/>
                        <a:p>
                          <a:endParaRPr lang="zh-CN" altLang="en-US"/>
                        </a:p>
                      </p:txBody>
                    </p:sp>
                    <p:sp>
                      <p:nvSpPr>
                        <p:cNvPr id="1029" name="任意多边形: 形状 1028">
                          <a:extLst>
                            <a:ext uri="{FF2B5EF4-FFF2-40B4-BE49-F238E27FC236}">
                              <a16:creationId xmlns:a16="http://schemas.microsoft.com/office/drawing/2014/main" id="{F6F4B3D8-E141-467A-8F41-D5B9D66ABB7B}"/>
                            </a:ext>
                          </a:extLst>
                        </p:cNvPr>
                        <p:cNvSpPr/>
                        <p:nvPr/>
                      </p:nvSpPr>
                      <p:spPr>
                        <a:xfrm>
                          <a:off x="4783919" y="5679124"/>
                          <a:ext cx="21611" cy="11251"/>
                        </a:xfrm>
                        <a:custGeom>
                          <a:avLst/>
                          <a:gdLst>
                            <a:gd name="connsiteX0" fmla="*/ 14568 w 21611"/>
                            <a:gd name="connsiteY0" fmla="*/ 403 h 11251"/>
                            <a:gd name="connsiteX1" fmla="*/ 21311 w 21611"/>
                            <a:gd name="connsiteY1" fmla="*/ 5094 h 11251"/>
                            <a:gd name="connsiteX2" fmla="*/ 21018 w 21611"/>
                            <a:gd name="connsiteY2" fmla="*/ 8612 h 11251"/>
                            <a:gd name="connsiteX3" fmla="*/ 18526 w 21611"/>
                            <a:gd name="connsiteY3" fmla="*/ 10225 h 11251"/>
                            <a:gd name="connsiteX4" fmla="*/ 13395 w 21611"/>
                            <a:gd name="connsiteY4" fmla="*/ 11251 h 11251"/>
                            <a:gd name="connsiteX5" fmla="*/ 8118 w 21611"/>
                            <a:gd name="connsiteY5" fmla="*/ 10812 h 11251"/>
                            <a:gd name="connsiteX6" fmla="*/ 2987 w 21611"/>
                            <a:gd name="connsiteY6" fmla="*/ 9052 h 11251"/>
                            <a:gd name="connsiteX7" fmla="*/ 788 w 21611"/>
                            <a:gd name="connsiteY7" fmla="*/ 6413 h 11251"/>
                            <a:gd name="connsiteX8" fmla="*/ 55 w 21611"/>
                            <a:gd name="connsiteY8" fmla="*/ 4947 h 11251"/>
                            <a:gd name="connsiteX9" fmla="*/ 495 w 21611"/>
                            <a:gd name="connsiteY9" fmla="*/ 3188 h 11251"/>
                            <a:gd name="connsiteX10" fmla="*/ 7092 w 21611"/>
                            <a:gd name="connsiteY10" fmla="*/ 257 h 11251"/>
                            <a:gd name="connsiteX11" fmla="*/ 14568 w 21611"/>
                            <a:gd name="connsiteY11" fmla="*/ 403 h 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11" h="11251">
                              <a:moveTo>
                                <a:pt x="14568" y="403"/>
                              </a:moveTo>
                              <a:cubicBezTo>
                                <a:pt x="17353" y="989"/>
                                <a:pt x="20139" y="2602"/>
                                <a:pt x="21311" y="5094"/>
                              </a:cubicBezTo>
                              <a:cubicBezTo>
                                <a:pt x="21751" y="6267"/>
                                <a:pt x="21751" y="7586"/>
                                <a:pt x="21018" y="8612"/>
                              </a:cubicBezTo>
                              <a:cubicBezTo>
                                <a:pt x="20432" y="9346"/>
                                <a:pt x="19406" y="9932"/>
                                <a:pt x="18526" y="10225"/>
                              </a:cubicBezTo>
                              <a:cubicBezTo>
                                <a:pt x="16913" y="10812"/>
                                <a:pt x="15154" y="11251"/>
                                <a:pt x="13395" y="11251"/>
                              </a:cubicBezTo>
                              <a:cubicBezTo>
                                <a:pt x="11636" y="11251"/>
                                <a:pt x="9877" y="11105"/>
                                <a:pt x="8118" y="10812"/>
                              </a:cubicBezTo>
                              <a:cubicBezTo>
                                <a:pt x="6359" y="10518"/>
                                <a:pt x="4453" y="10078"/>
                                <a:pt x="2987" y="9052"/>
                              </a:cubicBezTo>
                              <a:cubicBezTo>
                                <a:pt x="1961" y="8466"/>
                                <a:pt x="1228" y="7440"/>
                                <a:pt x="788" y="6413"/>
                              </a:cubicBezTo>
                              <a:cubicBezTo>
                                <a:pt x="495" y="5974"/>
                                <a:pt x="202" y="5534"/>
                                <a:pt x="55" y="4947"/>
                              </a:cubicBezTo>
                              <a:cubicBezTo>
                                <a:pt x="-92" y="4508"/>
                                <a:pt x="55" y="3628"/>
                                <a:pt x="495" y="3188"/>
                              </a:cubicBezTo>
                              <a:cubicBezTo>
                                <a:pt x="2254" y="1576"/>
                                <a:pt x="4599" y="696"/>
                                <a:pt x="7092" y="257"/>
                              </a:cubicBezTo>
                              <a:cubicBezTo>
                                <a:pt x="9584" y="-37"/>
                                <a:pt x="12222" y="-183"/>
                                <a:pt x="14568" y="403"/>
                              </a:cubicBezTo>
                              <a:close/>
                            </a:path>
                          </a:pathLst>
                        </a:custGeom>
                        <a:solidFill>
                          <a:srgbClr val="769F4F"/>
                        </a:solidFill>
                        <a:ln w="14633" cap="flat">
                          <a:noFill/>
                          <a:prstDash val="solid"/>
                          <a:miter/>
                        </a:ln>
                      </p:spPr>
                      <p:txBody>
                        <a:bodyPr rtlCol="0" anchor="ctr"/>
                        <a:lstStyle/>
                        <a:p>
                          <a:endParaRPr lang="zh-CN" altLang="en-US"/>
                        </a:p>
                      </p:txBody>
                    </p:sp>
                    <p:sp>
                      <p:nvSpPr>
                        <p:cNvPr id="1030" name="任意多边形: 形状 1029">
                          <a:extLst>
                            <a:ext uri="{FF2B5EF4-FFF2-40B4-BE49-F238E27FC236}">
                              <a16:creationId xmlns:a16="http://schemas.microsoft.com/office/drawing/2014/main" id="{8EA98E5B-079E-40E3-B14A-1A8D4AAEAF28}"/>
                            </a:ext>
                          </a:extLst>
                        </p:cNvPr>
                        <p:cNvSpPr/>
                        <p:nvPr/>
                      </p:nvSpPr>
                      <p:spPr>
                        <a:xfrm>
                          <a:off x="4801126" y="5685538"/>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grpSp>
                  <p:sp>
                    <p:nvSpPr>
                      <p:cNvPr id="1031" name="任意多边形: 形状 1030">
                        <a:extLst>
                          <a:ext uri="{FF2B5EF4-FFF2-40B4-BE49-F238E27FC236}">
                            <a16:creationId xmlns:a16="http://schemas.microsoft.com/office/drawing/2014/main" id="{A8C0C239-8430-4AD5-9451-5A5C357E05C1}"/>
                          </a:ext>
                        </a:extLst>
                      </p:cNvPr>
                      <p:cNvSpPr/>
                      <p:nvPr/>
                    </p:nvSpPr>
                    <p:spPr>
                      <a:xfrm>
                        <a:off x="4858298" y="5700344"/>
                        <a:ext cx="3664" cy="4104"/>
                      </a:xfrm>
                      <a:custGeom>
                        <a:avLst/>
                        <a:gdLst>
                          <a:gd name="connsiteX0" fmla="*/ 586 w 3664"/>
                          <a:gd name="connsiteY0" fmla="*/ 147 h 4104"/>
                          <a:gd name="connsiteX1" fmla="*/ 293 w 3664"/>
                          <a:gd name="connsiteY1" fmla="*/ 440 h 4104"/>
                          <a:gd name="connsiteX2" fmla="*/ 0 w 3664"/>
                          <a:gd name="connsiteY2" fmla="*/ 1173 h 4104"/>
                          <a:gd name="connsiteX3" fmla="*/ 0 w 3664"/>
                          <a:gd name="connsiteY3" fmla="*/ 1612 h 4104"/>
                          <a:gd name="connsiteX4" fmla="*/ 147 w 3664"/>
                          <a:gd name="connsiteY4" fmla="*/ 2346 h 4104"/>
                          <a:gd name="connsiteX5" fmla="*/ 440 w 3664"/>
                          <a:gd name="connsiteY5" fmla="*/ 3078 h 4104"/>
                          <a:gd name="connsiteX6" fmla="*/ 1026 w 3664"/>
                          <a:gd name="connsiteY6" fmla="*/ 3665 h 4104"/>
                          <a:gd name="connsiteX7" fmla="*/ 1759 w 3664"/>
                          <a:gd name="connsiteY7" fmla="*/ 3958 h 4104"/>
                          <a:gd name="connsiteX8" fmla="*/ 2199 w 3664"/>
                          <a:gd name="connsiteY8" fmla="*/ 4105 h 4104"/>
                          <a:gd name="connsiteX9" fmla="*/ 3078 w 3664"/>
                          <a:gd name="connsiteY9" fmla="*/ 3958 h 4104"/>
                          <a:gd name="connsiteX10" fmla="*/ 3372 w 3664"/>
                          <a:gd name="connsiteY10" fmla="*/ 3665 h 4104"/>
                          <a:gd name="connsiteX11" fmla="*/ 3665 w 3664"/>
                          <a:gd name="connsiteY11" fmla="*/ 2932 h 4104"/>
                          <a:gd name="connsiteX12" fmla="*/ 3665 w 3664"/>
                          <a:gd name="connsiteY12" fmla="*/ 2492 h 4104"/>
                          <a:gd name="connsiteX13" fmla="*/ 3518 w 3664"/>
                          <a:gd name="connsiteY13" fmla="*/ 1759 h 4104"/>
                          <a:gd name="connsiteX14" fmla="*/ 3225 w 3664"/>
                          <a:gd name="connsiteY14" fmla="*/ 1026 h 4104"/>
                          <a:gd name="connsiteX15" fmla="*/ 2639 w 3664"/>
                          <a:gd name="connsiteY15" fmla="*/ 440 h 4104"/>
                          <a:gd name="connsiteX16" fmla="*/ 1906 w 3664"/>
                          <a:gd name="connsiteY16" fmla="*/ 147 h 4104"/>
                          <a:gd name="connsiteX17" fmla="*/ 1466 w 3664"/>
                          <a:gd name="connsiteY17" fmla="*/ 0 h 4104"/>
                          <a:gd name="connsiteX18" fmla="*/ 586 w 3664"/>
                          <a:gd name="connsiteY18" fmla="*/ 147 h 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64" h="4104">
                            <a:moveTo>
                              <a:pt x="586" y="147"/>
                            </a:moveTo>
                            <a:lnTo>
                              <a:pt x="293" y="440"/>
                            </a:lnTo>
                            <a:cubicBezTo>
                              <a:pt x="147" y="733"/>
                              <a:pt x="0" y="880"/>
                              <a:pt x="0" y="1173"/>
                            </a:cubicBezTo>
                            <a:lnTo>
                              <a:pt x="0" y="1612"/>
                            </a:lnTo>
                            <a:cubicBezTo>
                              <a:pt x="0" y="1906"/>
                              <a:pt x="0" y="2052"/>
                              <a:pt x="147" y="2346"/>
                            </a:cubicBezTo>
                            <a:cubicBezTo>
                              <a:pt x="147" y="2639"/>
                              <a:pt x="293" y="2785"/>
                              <a:pt x="440" y="3078"/>
                            </a:cubicBezTo>
                            <a:cubicBezTo>
                              <a:pt x="586" y="3372"/>
                              <a:pt x="733" y="3518"/>
                              <a:pt x="1026" y="3665"/>
                            </a:cubicBezTo>
                            <a:cubicBezTo>
                              <a:pt x="1173" y="3812"/>
                              <a:pt x="1466" y="3958"/>
                              <a:pt x="1759" y="3958"/>
                            </a:cubicBezTo>
                            <a:lnTo>
                              <a:pt x="2199" y="4105"/>
                            </a:lnTo>
                            <a:cubicBezTo>
                              <a:pt x="2492" y="4105"/>
                              <a:pt x="2785" y="4105"/>
                              <a:pt x="3078" y="3958"/>
                            </a:cubicBezTo>
                            <a:lnTo>
                              <a:pt x="3372" y="3665"/>
                            </a:lnTo>
                            <a:cubicBezTo>
                              <a:pt x="3518" y="3372"/>
                              <a:pt x="3665" y="3225"/>
                              <a:pt x="3665" y="2932"/>
                            </a:cubicBezTo>
                            <a:lnTo>
                              <a:pt x="3665" y="2492"/>
                            </a:lnTo>
                            <a:cubicBezTo>
                              <a:pt x="3665" y="2199"/>
                              <a:pt x="3665" y="2052"/>
                              <a:pt x="3518" y="1759"/>
                            </a:cubicBezTo>
                            <a:cubicBezTo>
                              <a:pt x="3518" y="1466"/>
                              <a:pt x="3372" y="1319"/>
                              <a:pt x="3225" y="1026"/>
                            </a:cubicBezTo>
                            <a:cubicBezTo>
                              <a:pt x="3078" y="733"/>
                              <a:pt x="2932" y="587"/>
                              <a:pt x="2639" y="440"/>
                            </a:cubicBezTo>
                            <a:cubicBezTo>
                              <a:pt x="2492" y="293"/>
                              <a:pt x="2199" y="147"/>
                              <a:pt x="1906" y="147"/>
                            </a:cubicBezTo>
                            <a:lnTo>
                              <a:pt x="1466" y="0"/>
                            </a:lnTo>
                            <a:cubicBezTo>
                              <a:pt x="1173" y="0"/>
                              <a:pt x="880" y="0"/>
                              <a:pt x="586" y="147"/>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32" name="任意多边形: 形状 1031">
                        <a:extLst>
                          <a:ext uri="{FF2B5EF4-FFF2-40B4-BE49-F238E27FC236}">
                            <a16:creationId xmlns:a16="http://schemas.microsoft.com/office/drawing/2014/main" id="{D0539399-3247-4E11-B147-09AA94C10AF7}"/>
                          </a:ext>
                        </a:extLst>
                      </p:cNvPr>
                      <p:cNvSpPr/>
                      <p:nvPr/>
                    </p:nvSpPr>
                    <p:spPr>
                      <a:xfrm>
                        <a:off x="4888679" y="5719401"/>
                        <a:ext cx="4214" cy="3481"/>
                      </a:xfrm>
                      <a:custGeom>
                        <a:avLst/>
                        <a:gdLst>
                          <a:gd name="connsiteX0" fmla="*/ 1429 w 4214"/>
                          <a:gd name="connsiteY0" fmla="*/ 147 h 3481"/>
                          <a:gd name="connsiteX1" fmla="*/ 990 w 4214"/>
                          <a:gd name="connsiteY1" fmla="*/ 293 h 3481"/>
                          <a:gd name="connsiteX2" fmla="*/ 843 w 4214"/>
                          <a:gd name="connsiteY2" fmla="*/ 293 h 3481"/>
                          <a:gd name="connsiteX3" fmla="*/ 843 w 4214"/>
                          <a:gd name="connsiteY3" fmla="*/ 293 h 3481"/>
                          <a:gd name="connsiteX4" fmla="*/ 843 w 4214"/>
                          <a:gd name="connsiteY4" fmla="*/ 293 h 3481"/>
                          <a:gd name="connsiteX5" fmla="*/ 550 w 4214"/>
                          <a:gd name="connsiteY5" fmla="*/ 440 h 3481"/>
                          <a:gd name="connsiteX6" fmla="*/ 110 w 4214"/>
                          <a:gd name="connsiteY6" fmla="*/ 1026 h 3481"/>
                          <a:gd name="connsiteX7" fmla="*/ 110 w 4214"/>
                          <a:gd name="connsiteY7" fmla="*/ 1759 h 3481"/>
                          <a:gd name="connsiteX8" fmla="*/ 550 w 4214"/>
                          <a:gd name="connsiteY8" fmla="*/ 2639 h 3481"/>
                          <a:gd name="connsiteX9" fmla="*/ 1136 w 4214"/>
                          <a:gd name="connsiteY9" fmla="*/ 3079 h 3481"/>
                          <a:gd name="connsiteX10" fmla="*/ 1723 w 4214"/>
                          <a:gd name="connsiteY10" fmla="*/ 3372 h 3481"/>
                          <a:gd name="connsiteX11" fmla="*/ 2602 w 4214"/>
                          <a:gd name="connsiteY11" fmla="*/ 3372 h 3481"/>
                          <a:gd name="connsiteX12" fmla="*/ 3042 w 4214"/>
                          <a:gd name="connsiteY12" fmla="*/ 3225 h 3481"/>
                          <a:gd name="connsiteX13" fmla="*/ 3042 w 4214"/>
                          <a:gd name="connsiteY13" fmla="*/ 3372 h 3481"/>
                          <a:gd name="connsiteX14" fmla="*/ 3335 w 4214"/>
                          <a:gd name="connsiteY14" fmla="*/ 3225 h 3481"/>
                          <a:gd name="connsiteX15" fmla="*/ 3335 w 4214"/>
                          <a:gd name="connsiteY15" fmla="*/ 3225 h 3481"/>
                          <a:gd name="connsiteX16" fmla="*/ 3335 w 4214"/>
                          <a:gd name="connsiteY16" fmla="*/ 3225 h 3481"/>
                          <a:gd name="connsiteX17" fmla="*/ 3335 w 4214"/>
                          <a:gd name="connsiteY17" fmla="*/ 3225 h 3481"/>
                          <a:gd name="connsiteX18" fmla="*/ 3628 w 4214"/>
                          <a:gd name="connsiteY18" fmla="*/ 2932 h 3481"/>
                          <a:gd name="connsiteX19" fmla="*/ 3775 w 4214"/>
                          <a:gd name="connsiteY19" fmla="*/ 2639 h 3481"/>
                          <a:gd name="connsiteX20" fmla="*/ 3775 w 4214"/>
                          <a:gd name="connsiteY20" fmla="*/ 2639 h 3481"/>
                          <a:gd name="connsiteX21" fmla="*/ 3775 w 4214"/>
                          <a:gd name="connsiteY21" fmla="*/ 2639 h 3481"/>
                          <a:gd name="connsiteX22" fmla="*/ 3775 w 4214"/>
                          <a:gd name="connsiteY22" fmla="*/ 2639 h 3481"/>
                          <a:gd name="connsiteX23" fmla="*/ 3775 w 4214"/>
                          <a:gd name="connsiteY23" fmla="*/ 2639 h 3481"/>
                          <a:gd name="connsiteX24" fmla="*/ 4068 w 4214"/>
                          <a:gd name="connsiteY24" fmla="*/ 2346 h 3481"/>
                          <a:gd name="connsiteX25" fmla="*/ 4215 w 4214"/>
                          <a:gd name="connsiteY25" fmla="*/ 1906 h 3481"/>
                          <a:gd name="connsiteX26" fmla="*/ 4215 w 4214"/>
                          <a:gd name="connsiteY26" fmla="*/ 1613 h 3481"/>
                          <a:gd name="connsiteX27" fmla="*/ 4068 w 4214"/>
                          <a:gd name="connsiteY27" fmla="*/ 1173 h 3481"/>
                          <a:gd name="connsiteX28" fmla="*/ 3921 w 4214"/>
                          <a:gd name="connsiteY28" fmla="*/ 880 h 3481"/>
                          <a:gd name="connsiteX29" fmla="*/ 3482 w 4214"/>
                          <a:gd name="connsiteY29" fmla="*/ 587 h 3481"/>
                          <a:gd name="connsiteX30" fmla="*/ 3188 w 4214"/>
                          <a:gd name="connsiteY30" fmla="*/ 440 h 3481"/>
                          <a:gd name="connsiteX31" fmla="*/ 3042 w 4214"/>
                          <a:gd name="connsiteY31" fmla="*/ 293 h 3481"/>
                          <a:gd name="connsiteX32" fmla="*/ 2309 w 4214"/>
                          <a:gd name="connsiteY32" fmla="*/ 0 h 3481"/>
                          <a:gd name="connsiteX33" fmla="*/ 2016 w 4214"/>
                          <a:gd name="connsiteY33" fmla="*/ 0 h 3481"/>
                          <a:gd name="connsiteX34" fmla="*/ 1429 w 4214"/>
                          <a:gd name="connsiteY34" fmla="*/ 147 h 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214" h="3481">
                            <a:moveTo>
                              <a:pt x="1429" y="147"/>
                            </a:moveTo>
                            <a:cubicBezTo>
                              <a:pt x="1283" y="147"/>
                              <a:pt x="1136" y="147"/>
                              <a:pt x="990" y="293"/>
                            </a:cubicBezTo>
                            <a:lnTo>
                              <a:pt x="843" y="293"/>
                            </a:lnTo>
                            <a:lnTo>
                              <a:pt x="843" y="293"/>
                            </a:lnTo>
                            <a:lnTo>
                              <a:pt x="843" y="293"/>
                            </a:lnTo>
                            <a:lnTo>
                              <a:pt x="550" y="440"/>
                            </a:lnTo>
                            <a:cubicBezTo>
                              <a:pt x="257" y="587"/>
                              <a:pt x="110" y="733"/>
                              <a:pt x="110" y="1026"/>
                            </a:cubicBezTo>
                            <a:cubicBezTo>
                              <a:pt x="-37" y="1319"/>
                              <a:pt x="-37" y="1613"/>
                              <a:pt x="110" y="1759"/>
                            </a:cubicBezTo>
                            <a:cubicBezTo>
                              <a:pt x="110" y="2053"/>
                              <a:pt x="257" y="2346"/>
                              <a:pt x="550" y="2639"/>
                            </a:cubicBezTo>
                            <a:cubicBezTo>
                              <a:pt x="696" y="2785"/>
                              <a:pt x="843" y="2932"/>
                              <a:pt x="1136" y="3079"/>
                            </a:cubicBezTo>
                            <a:cubicBezTo>
                              <a:pt x="1283" y="3225"/>
                              <a:pt x="1576" y="3372"/>
                              <a:pt x="1723" y="3372"/>
                            </a:cubicBezTo>
                            <a:cubicBezTo>
                              <a:pt x="2016" y="3519"/>
                              <a:pt x="2309" y="3519"/>
                              <a:pt x="2602" y="3372"/>
                            </a:cubicBezTo>
                            <a:cubicBezTo>
                              <a:pt x="2749" y="3372"/>
                              <a:pt x="2895" y="3225"/>
                              <a:pt x="3042" y="3225"/>
                            </a:cubicBezTo>
                            <a:lnTo>
                              <a:pt x="3042" y="3372"/>
                            </a:lnTo>
                            <a:lnTo>
                              <a:pt x="3335" y="3225"/>
                            </a:lnTo>
                            <a:lnTo>
                              <a:pt x="3335" y="3225"/>
                            </a:lnTo>
                            <a:lnTo>
                              <a:pt x="3335" y="3225"/>
                            </a:lnTo>
                            <a:lnTo>
                              <a:pt x="3335" y="3225"/>
                            </a:lnTo>
                            <a:lnTo>
                              <a:pt x="3628" y="2932"/>
                            </a:lnTo>
                            <a:lnTo>
                              <a:pt x="3775" y="2639"/>
                            </a:lnTo>
                            <a:lnTo>
                              <a:pt x="3775" y="2639"/>
                            </a:lnTo>
                            <a:lnTo>
                              <a:pt x="3775" y="2639"/>
                            </a:lnTo>
                            <a:lnTo>
                              <a:pt x="3775" y="2639"/>
                            </a:lnTo>
                            <a:lnTo>
                              <a:pt x="3775" y="2639"/>
                            </a:lnTo>
                            <a:cubicBezTo>
                              <a:pt x="3921" y="2639"/>
                              <a:pt x="3921" y="2492"/>
                              <a:pt x="4068" y="2346"/>
                            </a:cubicBezTo>
                            <a:cubicBezTo>
                              <a:pt x="4215" y="2199"/>
                              <a:pt x="4215" y="2053"/>
                              <a:pt x="4215" y="1906"/>
                            </a:cubicBezTo>
                            <a:lnTo>
                              <a:pt x="4215" y="1613"/>
                            </a:lnTo>
                            <a:cubicBezTo>
                              <a:pt x="4215" y="1466"/>
                              <a:pt x="4068" y="1319"/>
                              <a:pt x="4068" y="1173"/>
                            </a:cubicBezTo>
                            <a:cubicBezTo>
                              <a:pt x="4068" y="1026"/>
                              <a:pt x="3921" y="1026"/>
                              <a:pt x="3921" y="880"/>
                            </a:cubicBezTo>
                            <a:cubicBezTo>
                              <a:pt x="3775" y="733"/>
                              <a:pt x="3628" y="587"/>
                              <a:pt x="3482" y="587"/>
                            </a:cubicBezTo>
                            <a:lnTo>
                              <a:pt x="3188" y="440"/>
                            </a:lnTo>
                            <a:lnTo>
                              <a:pt x="3042" y="293"/>
                            </a:lnTo>
                            <a:cubicBezTo>
                              <a:pt x="2749" y="147"/>
                              <a:pt x="2602" y="147"/>
                              <a:pt x="2309" y="0"/>
                            </a:cubicBezTo>
                            <a:lnTo>
                              <a:pt x="2016" y="0"/>
                            </a:lnTo>
                            <a:lnTo>
                              <a:pt x="1429" y="147"/>
                            </a:ln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33" name="任意多边形: 形状 1032">
                        <a:extLst>
                          <a:ext uri="{FF2B5EF4-FFF2-40B4-BE49-F238E27FC236}">
                            <a16:creationId xmlns:a16="http://schemas.microsoft.com/office/drawing/2014/main" id="{285B5F7D-86EE-413B-898D-50372737B5E7}"/>
                          </a:ext>
                        </a:extLst>
                      </p:cNvPr>
                      <p:cNvSpPr/>
                      <p:nvPr/>
                    </p:nvSpPr>
                    <p:spPr>
                      <a:xfrm>
                        <a:off x="4890988" y="5696880"/>
                        <a:ext cx="3224" cy="3069"/>
                      </a:xfrm>
                      <a:custGeom>
                        <a:avLst/>
                        <a:gdLst>
                          <a:gd name="connsiteX0" fmla="*/ 0 w 3224"/>
                          <a:gd name="connsiteY0" fmla="*/ 972 h 3069"/>
                          <a:gd name="connsiteX1" fmla="*/ 3225 w 3224"/>
                          <a:gd name="connsiteY1" fmla="*/ 1998 h 3069"/>
                          <a:gd name="connsiteX2" fmla="*/ 0 w 3224"/>
                          <a:gd name="connsiteY2" fmla="*/ 972 h 3069"/>
                        </a:gdLst>
                        <a:ahLst/>
                        <a:cxnLst>
                          <a:cxn ang="0">
                            <a:pos x="connsiteX0" y="connsiteY0"/>
                          </a:cxn>
                          <a:cxn ang="0">
                            <a:pos x="connsiteX1" y="connsiteY1"/>
                          </a:cxn>
                          <a:cxn ang="0">
                            <a:pos x="connsiteX2" y="connsiteY2"/>
                          </a:cxn>
                        </a:cxnLst>
                        <a:rect l="l" t="t" r="r" b="b"/>
                        <a:pathLst>
                          <a:path w="3224" h="3069">
                            <a:moveTo>
                              <a:pt x="0" y="972"/>
                            </a:moveTo>
                            <a:cubicBezTo>
                              <a:pt x="0" y="2585"/>
                              <a:pt x="3225" y="4197"/>
                              <a:pt x="3225" y="1998"/>
                            </a:cubicBezTo>
                            <a:cubicBezTo>
                              <a:pt x="3225" y="532"/>
                              <a:pt x="0" y="-1080"/>
                              <a:pt x="0" y="972"/>
                            </a:cubicBezTo>
                            <a:close/>
                          </a:path>
                        </a:pathLst>
                      </a:custGeom>
                      <a:solidFill>
                        <a:srgbClr val="769F4F">
                          <a:alpha val="52000"/>
                        </a:srgbClr>
                      </a:solidFill>
                      <a:ln w="14633" cap="flat">
                        <a:noFill/>
                        <a:prstDash val="solid"/>
                        <a:miter/>
                      </a:ln>
                    </p:spPr>
                    <p:txBody>
                      <a:bodyPr rtlCol="0" anchor="ctr"/>
                      <a:lstStyle/>
                      <a:p>
                        <a:endParaRPr lang="zh-CN" altLang="en-US"/>
                      </a:p>
                    </p:txBody>
                  </p:sp>
                  <p:sp>
                    <p:nvSpPr>
                      <p:cNvPr id="1034" name="任意多边形: 形状 1033">
                        <a:extLst>
                          <a:ext uri="{FF2B5EF4-FFF2-40B4-BE49-F238E27FC236}">
                            <a16:creationId xmlns:a16="http://schemas.microsoft.com/office/drawing/2014/main" id="{71C0537E-4A5D-499D-8354-86D915E56810}"/>
                          </a:ext>
                        </a:extLst>
                      </p:cNvPr>
                      <p:cNvSpPr/>
                      <p:nvPr/>
                    </p:nvSpPr>
                    <p:spPr>
                      <a:xfrm>
                        <a:off x="4965312" y="5699171"/>
                        <a:ext cx="6156" cy="5335"/>
                      </a:xfrm>
                      <a:custGeom>
                        <a:avLst/>
                        <a:gdLst>
                          <a:gd name="connsiteX0" fmla="*/ 3078 w 6156"/>
                          <a:gd name="connsiteY0" fmla="*/ 0 h 5335"/>
                          <a:gd name="connsiteX1" fmla="*/ 3665 w 6156"/>
                          <a:gd name="connsiteY1" fmla="*/ 147 h 5335"/>
                          <a:gd name="connsiteX2" fmla="*/ 4251 w 6156"/>
                          <a:gd name="connsiteY2" fmla="*/ 440 h 5335"/>
                          <a:gd name="connsiteX3" fmla="*/ 5131 w 6156"/>
                          <a:gd name="connsiteY3" fmla="*/ 1026 h 5335"/>
                          <a:gd name="connsiteX4" fmla="*/ 5571 w 6156"/>
                          <a:gd name="connsiteY4" fmla="*/ 1613 h 5335"/>
                          <a:gd name="connsiteX5" fmla="*/ 6010 w 6156"/>
                          <a:gd name="connsiteY5" fmla="*/ 2492 h 5335"/>
                          <a:gd name="connsiteX6" fmla="*/ 6157 w 6156"/>
                          <a:gd name="connsiteY6" fmla="*/ 3079 h 5335"/>
                          <a:gd name="connsiteX7" fmla="*/ 6157 w 6156"/>
                          <a:gd name="connsiteY7" fmla="*/ 3079 h 5335"/>
                          <a:gd name="connsiteX8" fmla="*/ 6157 w 6156"/>
                          <a:gd name="connsiteY8" fmla="*/ 3225 h 5335"/>
                          <a:gd name="connsiteX9" fmla="*/ 6157 w 6156"/>
                          <a:gd name="connsiteY9" fmla="*/ 3372 h 5335"/>
                          <a:gd name="connsiteX10" fmla="*/ 6010 w 6156"/>
                          <a:gd name="connsiteY10" fmla="*/ 3958 h 5335"/>
                          <a:gd name="connsiteX11" fmla="*/ 5717 w 6156"/>
                          <a:gd name="connsiteY11" fmla="*/ 4398 h 5335"/>
                          <a:gd name="connsiteX12" fmla="*/ 5717 w 6156"/>
                          <a:gd name="connsiteY12" fmla="*/ 4398 h 5335"/>
                          <a:gd name="connsiteX13" fmla="*/ 5131 w 6156"/>
                          <a:gd name="connsiteY13" fmla="*/ 4985 h 5335"/>
                          <a:gd name="connsiteX14" fmla="*/ 3811 w 6156"/>
                          <a:gd name="connsiteY14" fmla="*/ 5278 h 5335"/>
                          <a:gd name="connsiteX15" fmla="*/ 3811 w 6156"/>
                          <a:gd name="connsiteY15" fmla="*/ 5278 h 5335"/>
                          <a:gd name="connsiteX16" fmla="*/ 3225 w 6156"/>
                          <a:gd name="connsiteY16" fmla="*/ 5131 h 5335"/>
                          <a:gd name="connsiteX17" fmla="*/ 3078 w 6156"/>
                          <a:gd name="connsiteY17" fmla="*/ 5131 h 5335"/>
                          <a:gd name="connsiteX18" fmla="*/ 2345 w 6156"/>
                          <a:gd name="connsiteY18" fmla="*/ 4838 h 5335"/>
                          <a:gd name="connsiteX19" fmla="*/ 2199 w 6156"/>
                          <a:gd name="connsiteY19" fmla="*/ 4838 h 5335"/>
                          <a:gd name="connsiteX20" fmla="*/ 1319 w 6156"/>
                          <a:gd name="connsiteY20" fmla="*/ 4251 h 5335"/>
                          <a:gd name="connsiteX21" fmla="*/ 880 w 6156"/>
                          <a:gd name="connsiteY21" fmla="*/ 3958 h 5335"/>
                          <a:gd name="connsiteX22" fmla="*/ 147 w 6156"/>
                          <a:gd name="connsiteY22" fmla="*/ 3079 h 5335"/>
                          <a:gd name="connsiteX23" fmla="*/ 0 w 6156"/>
                          <a:gd name="connsiteY23" fmla="*/ 2346 h 5335"/>
                          <a:gd name="connsiteX24" fmla="*/ 0 w 6156"/>
                          <a:gd name="connsiteY24" fmla="*/ 1760 h 5335"/>
                          <a:gd name="connsiteX25" fmla="*/ 440 w 6156"/>
                          <a:gd name="connsiteY25" fmla="*/ 1173 h 5335"/>
                          <a:gd name="connsiteX26" fmla="*/ 586 w 6156"/>
                          <a:gd name="connsiteY26" fmla="*/ 1173 h 5335"/>
                          <a:gd name="connsiteX27" fmla="*/ 1026 w 6156"/>
                          <a:gd name="connsiteY27" fmla="*/ 1026 h 5335"/>
                          <a:gd name="connsiteX28" fmla="*/ 1026 w 6156"/>
                          <a:gd name="connsiteY28" fmla="*/ 1026 h 5335"/>
                          <a:gd name="connsiteX29" fmla="*/ 1173 w 6156"/>
                          <a:gd name="connsiteY29" fmla="*/ 1026 h 5335"/>
                          <a:gd name="connsiteX30" fmla="*/ 1173 w 6156"/>
                          <a:gd name="connsiteY30" fmla="*/ 1026 h 5335"/>
                          <a:gd name="connsiteX31" fmla="*/ 1173 w 6156"/>
                          <a:gd name="connsiteY31" fmla="*/ 1026 h 5335"/>
                          <a:gd name="connsiteX32" fmla="*/ 1173 w 6156"/>
                          <a:gd name="connsiteY32" fmla="*/ 1026 h 5335"/>
                          <a:gd name="connsiteX33" fmla="*/ 1319 w 6156"/>
                          <a:gd name="connsiteY33" fmla="*/ 1026 h 5335"/>
                          <a:gd name="connsiteX34" fmla="*/ 1319 w 6156"/>
                          <a:gd name="connsiteY34" fmla="*/ 880 h 5335"/>
                          <a:gd name="connsiteX35" fmla="*/ 1319 w 6156"/>
                          <a:gd name="connsiteY35" fmla="*/ 880 h 5335"/>
                          <a:gd name="connsiteX36" fmla="*/ 1906 w 6156"/>
                          <a:gd name="connsiteY36" fmla="*/ 440 h 5335"/>
                          <a:gd name="connsiteX37" fmla="*/ 3078 w 6156"/>
                          <a:gd name="connsiteY37" fmla="*/ 0 h 5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156" h="5335">
                            <a:moveTo>
                              <a:pt x="3078" y="0"/>
                            </a:moveTo>
                            <a:lnTo>
                              <a:pt x="3665" y="147"/>
                            </a:lnTo>
                            <a:lnTo>
                              <a:pt x="4251" y="440"/>
                            </a:lnTo>
                            <a:cubicBezTo>
                              <a:pt x="4544" y="587"/>
                              <a:pt x="4838" y="880"/>
                              <a:pt x="5131" y="1026"/>
                            </a:cubicBezTo>
                            <a:cubicBezTo>
                              <a:pt x="5277" y="1173"/>
                              <a:pt x="5424" y="1320"/>
                              <a:pt x="5571" y="1613"/>
                            </a:cubicBezTo>
                            <a:cubicBezTo>
                              <a:pt x="5717" y="1906"/>
                              <a:pt x="5864" y="2199"/>
                              <a:pt x="6010" y="2492"/>
                            </a:cubicBezTo>
                            <a:lnTo>
                              <a:pt x="6157" y="3079"/>
                            </a:lnTo>
                            <a:lnTo>
                              <a:pt x="6157" y="3079"/>
                            </a:lnTo>
                            <a:lnTo>
                              <a:pt x="6157" y="3225"/>
                            </a:lnTo>
                            <a:lnTo>
                              <a:pt x="6157" y="3372"/>
                            </a:lnTo>
                            <a:lnTo>
                              <a:pt x="6010" y="3958"/>
                            </a:lnTo>
                            <a:cubicBezTo>
                              <a:pt x="6010" y="4105"/>
                              <a:pt x="5864" y="4251"/>
                              <a:pt x="5717" y="4398"/>
                            </a:cubicBezTo>
                            <a:lnTo>
                              <a:pt x="5717" y="4398"/>
                            </a:lnTo>
                            <a:cubicBezTo>
                              <a:pt x="5571" y="4545"/>
                              <a:pt x="5424" y="4838"/>
                              <a:pt x="5131" y="4985"/>
                            </a:cubicBezTo>
                            <a:cubicBezTo>
                              <a:pt x="4838" y="5278"/>
                              <a:pt x="4251" y="5424"/>
                              <a:pt x="3811" y="5278"/>
                            </a:cubicBezTo>
                            <a:lnTo>
                              <a:pt x="3811" y="5278"/>
                            </a:lnTo>
                            <a:lnTo>
                              <a:pt x="3225" y="5131"/>
                            </a:lnTo>
                            <a:lnTo>
                              <a:pt x="3078" y="5131"/>
                            </a:lnTo>
                            <a:lnTo>
                              <a:pt x="2345" y="4838"/>
                            </a:lnTo>
                            <a:lnTo>
                              <a:pt x="2199" y="4838"/>
                            </a:lnTo>
                            <a:lnTo>
                              <a:pt x="1319" y="4251"/>
                            </a:lnTo>
                            <a:lnTo>
                              <a:pt x="880" y="3958"/>
                            </a:lnTo>
                            <a:cubicBezTo>
                              <a:pt x="586" y="3665"/>
                              <a:pt x="293" y="3372"/>
                              <a:pt x="147" y="3079"/>
                            </a:cubicBezTo>
                            <a:cubicBezTo>
                              <a:pt x="0" y="2932"/>
                              <a:pt x="0" y="2639"/>
                              <a:pt x="0" y="2346"/>
                            </a:cubicBezTo>
                            <a:cubicBezTo>
                              <a:pt x="0" y="2199"/>
                              <a:pt x="0" y="1906"/>
                              <a:pt x="0" y="1760"/>
                            </a:cubicBezTo>
                            <a:cubicBezTo>
                              <a:pt x="147" y="1466"/>
                              <a:pt x="293" y="1320"/>
                              <a:pt x="440" y="1173"/>
                            </a:cubicBezTo>
                            <a:lnTo>
                              <a:pt x="586" y="1173"/>
                            </a:lnTo>
                            <a:cubicBezTo>
                              <a:pt x="733" y="1173"/>
                              <a:pt x="880" y="1026"/>
                              <a:pt x="1026" y="1026"/>
                            </a:cubicBezTo>
                            <a:lnTo>
                              <a:pt x="1026" y="1026"/>
                            </a:lnTo>
                            <a:lnTo>
                              <a:pt x="1173" y="1026"/>
                            </a:lnTo>
                            <a:lnTo>
                              <a:pt x="1173" y="1026"/>
                            </a:lnTo>
                            <a:lnTo>
                              <a:pt x="1173" y="1026"/>
                            </a:lnTo>
                            <a:lnTo>
                              <a:pt x="1173" y="1026"/>
                            </a:lnTo>
                            <a:lnTo>
                              <a:pt x="1319" y="1026"/>
                            </a:lnTo>
                            <a:lnTo>
                              <a:pt x="1319" y="880"/>
                            </a:lnTo>
                            <a:lnTo>
                              <a:pt x="1319" y="880"/>
                            </a:lnTo>
                            <a:cubicBezTo>
                              <a:pt x="1466" y="587"/>
                              <a:pt x="1759" y="440"/>
                              <a:pt x="1906" y="440"/>
                            </a:cubicBezTo>
                            <a:cubicBezTo>
                              <a:pt x="2639" y="147"/>
                              <a:pt x="2785" y="0"/>
                              <a:pt x="3078" y="0"/>
                            </a:cubicBezTo>
                            <a:close/>
                          </a:path>
                        </a:pathLst>
                      </a:custGeom>
                      <a:solidFill>
                        <a:srgbClr val="769F4F">
                          <a:alpha val="52000"/>
                        </a:srgbClr>
                      </a:solidFill>
                      <a:ln w="14633" cap="flat">
                        <a:noFill/>
                        <a:prstDash val="solid"/>
                        <a:miter/>
                      </a:ln>
                    </p:spPr>
                    <p:txBody>
                      <a:bodyPr rtlCol="0" anchor="ctr"/>
                      <a:lstStyle/>
                      <a:p>
                        <a:endParaRPr lang="zh-CN" altLang="en-US"/>
                      </a:p>
                    </p:txBody>
                  </p:sp>
                  <p:grpSp>
                    <p:nvGrpSpPr>
                      <p:cNvPr id="1035" name="图形 2">
                        <a:extLst>
                          <a:ext uri="{FF2B5EF4-FFF2-40B4-BE49-F238E27FC236}">
                            <a16:creationId xmlns:a16="http://schemas.microsoft.com/office/drawing/2014/main" id="{D869B483-648B-4C09-9F51-34E85387E13E}"/>
                          </a:ext>
                        </a:extLst>
                      </p:cNvPr>
                      <p:cNvGrpSpPr/>
                      <p:nvPr/>
                    </p:nvGrpSpPr>
                    <p:grpSpPr>
                      <a:xfrm>
                        <a:off x="5055505" y="5690082"/>
                        <a:ext cx="4361" cy="4104"/>
                        <a:chOff x="5055505" y="5690082"/>
                        <a:chExt cx="4361" cy="4104"/>
                      </a:xfrm>
                      <a:solidFill>
                        <a:srgbClr val="769F4F"/>
                      </a:solidFill>
                    </p:grpSpPr>
                    <p:sp>
                      <p:nvSpPr>
                        <p:cNvPr id="1036" name="任意多边形: 形状 1035">
                          <a:extLst>
                            <a:ext uri="{FF2B5EF4-FFF2-40B4-BE49-F238E27FC236}">
                              <a16:creationId xmlns:a16="http://schemas.microsoft.com/office/drawing/2014/main" id="{034BEEC5-5930-4491-8718-CDD5F7368EA4}"/>
                            </a:ext>
                          </a:extLst>
                        </p:cNvPr>
                        <p:cNvSpPr/>
                        <p:nvPr/>
                      </p:nvSpPr>
                      <p:spPr>
                        <a:xfrm>
                          <a:off x="5058253" y="5694040"/>
                          <a:ext cx="146" cy="14659"/>
                        </a:xfrm>
                        <a:custGeom>
                          <a:avLst/>
                          <a:gdLst>
                            <a:gd name="connsiteX0" fmla="*/ 0 w 146"/>
                            <a:gd name="connsiteY0" fmla="*/ 0 h 14659"/>
                            <a:gd name="connsiteX1" fmla="*/ 147 w 146"/>
                            <a:gd name="connsiteY1" fmla="*/ 0 h 14659"/>
                            <a:gd name="connsiteX2" fmla="*/ 0 w 146"/>
                            <a:gd name="connsiteY2" fmla="*/ 0 h 14659"/>
                          </a:gdLst>
                          <a:ahLst/>
                          <a:cxnLst>
                            <a:cxn ang="0">
                              <a:pos x="connsiteX0" y="connsiteY0"/>
                            </a:cxn>
                            <a:cxn ang="0">
                              <a:pos x="connsiteX1" y="connsiteY1"/>
                            </a:cxn>
                            <a:cxn ang="0">
                              <a:pos x="connsiteX2" y="connsiteY2"/>
                            </a:cxn>
                          </a:cxnLst>
                          <a:rect l="l" t="t" r="r" b="b"/>
                          <a:pathLst>
                            <a:path w="146" h="14659">
                              <a:moveTo>
                                <a:pt x="0" y="0"/>
                              </a:moveTo>
                              <a:lnTo>
                                <a:pt x="147"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1037" name="任意多边形: 形状 1036">
                          <a:extLst>
                            <a:ext uri="{FF2B5EF4-FFF2-40B4-BE49-F238E27FC236}">
                              <a16:creationId xmlns:a16="http://schemas.microsoft.com/office/drawing/2014/main" id="{5D1FEE3C-8935-41AE-A6BA-7E5CBDE56E04}"/>
                            </a:ext>
                          </a:extLst>
                        </p:cNvPr>
                        <p:cNvSpPr/>
                        <p:nvPr/>
                      </p:nvSpPr>
                      <p:spPr>
                        <a:xfrm>
                          <a:off x="5058253" y="5694040"/>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1038" name="任意多边形: 形状 1037">
                          <a:extLst>
                            <a:ext uri="{FF2B5EF4-FFF2-40B4-BE49-F238E27FC236}">
                              <a16:creationId xmlns:a16="http://schemas.microsoft.com/office/drawing/2014/main" id="{8F703388-EFA5-4E1D-8316-2DEE2E7E1325}"/>
                            </a:ext>
                          </a:extLst>
                        </p:cNvPr>
                        <p:cNvSpPr/>
                        <p:nvPr/>
                      </p:nvSpPr>
                      <p:spPr>
                        <a:xfrm>
                          <a:off x="5055505" y="5690082"/>
                          <a:ext cx="4361" cy="4104"/>
                        </a:xfrm>
                        <a:custGeom>
                          <a:avLst/>
                          <a:gdLst>
                            <a:gd name="connsiteX0" fmla="*/ 2016 w 4361"/>
                            <a:gd name="connsiteY0" fmla="*/ 0 h 4104"/>
                            <a:gd name="connsiteX1" fmla="*/ 2602 w 4361"/>
                            <a:gd name="connsiteY1" fmla="*/ 0 h 4104"/>
                            <a:gd name="connsiteX2" fmla="*/ 3188 w 4361"/>
                            <a:gd name="connsiteY2" fmla="*/ 147 h 4104"/>
                            <a:gd name="connsiteX3" fmla="*/ 3628 w 4361"/>
                            <a:gd name="connsiteY3" fmla="*/ 293 h 4104"/>
                            <a:gd name="connsiteX4" fmla="*/ 3921 w 4361"/>
                            <a:gd name="connsiteY4" fmla="*/ 587 h 4104"/>
                            <a:gd name="connsiteX5" fmla="*/ 4215 w 4361"/>
                            <a:gd name="connsiteY5" fmla="*/ 1173 h 4104"/>
                            <a:gd name="connsiteX6" fmla="*/ 4361 w 4361"/>
                            <a:gd name="connsiteY6" fmla="*/ 1466 h 4104"/>
                            <a:gd name="connsiteX7" fmla="*/ 4361 w 4361"/>
                            <a:gd name="connsiteY7" fmla="*/ 2053 h 4104"/>
                            <a:gd name="connsiteX8" fmla="*/ 4215 w 4361"/>
                            <a:gd name="connsiteY8" fmla="*/ 2346 h 4104"/>
                            <a:gd name="connsiteX9" fmla="*/ 3775 w 4361"/>
                            <a:gd name="connsiteY9" fmla="*/ 2932 h 4104"/>
                            <a:gd name="connsiteX10" fmla="*/ 3775 w 4361"/>
                            <a:gd name="connsiteY10" fmla="*/ 2932 h 4104"/>
                            <a:gd name="connsiteX11" fmla="*/ 3775 w 4361"/>
                            <a:gd name="connsiteY11" fmla="*/ 3079 h 4104"/>
                            <a:gd name="connsiteX12" fmla="*/ 3775 w 4361"/>
                            <a:gd name="connsiteY12" fmla="*/ 2932 h 4104"/>
                            <a:gd name="connsiteX13" fmla="*/ 3775 w 4361"/>
                            <a:gd name="connsiteY13" fmla="*/ 2932 h 4104"/>
                            <a:gd name="connsiteX14" fmla="*/ 3775 w 4361"/>
                            <a:gd name="connsiteY14" fmla="*/ 2932 h 4104"/>
                            <a:gd name="connsiteX15" fmla="*/ 3628 w 4361"/>
                            <a:gd name="connsiteY15" fmla="*/ 3372 h 4104"/>
                            <a:gd name="connsiteX16" fmla="*/ 3775 w 4361"/>
                            <a:gd name="connsiteY16" fmla="*/ 3225 h 4104"/>
                            <a:gd name="connsiteX17" fmla="*/ 3628 w 4361"/>
                            <a:gd name="connsiteY17" fmla="*/ 3519 h 4104"/>
                            <a:gd name="connsiteX18" fmla="*/ 3042 w 4361"/>
                            <a:gd name="connsiteY18" fmla="*/ 3958 h 4104"/>
                            <a:gd name="connsiteX19" fmla="*/ 3042 w 4361"/>
                            <a:gd name="connsiteY19" fmla="*/ 3958 h 4104"/>
                            <a:gd name="connsiteX20" fmla="*/ 3335 w 4361"/>
                            <a:gd name="connsiteY20" fmla="*/ 3812 h 4104"/>
                            <a:gd name="connsiteX21" fmla="*/ 3628 w 4361"/>
                            <a:gd name="connsiteY21" fmla="*/ 3519 h 4104"/>
                            <a:gd name="connsiteX22" fmla="*/ 3042 w 4361"/>
                            <a:gd name="connsiteY22" fmla="*/ 3958 h 4104"/>
                            <a:gd name="connsiteX23" fmla="*/ 2602 w 4361"/>
                            <a:gd name="connsiteY23" fmla="*/ 4105 h 4104"/>
                            <a:gd name="connsiteX24" fmla="*/ 2162 w 4361"/>
                            <a:gd name="connsiteY24" fmla="*/ 4105 h 4104"/>
                            <a:gd name="connsiteX25" fmla="*/ 1136 w 4361"/>
                            <a:gd name="connsiteY25" fmla="*/ 3665 h 4104"/>
                            <a:gd name="connsiteX26" fmla="*/ 403 w 4361"/>
                            <a:gd name="connsiteY26" fmla="*/ 2785 h 4104"/>
                            <a:gd name="connsiteX27" fmla="*/ 110 w 4361"/>
                            <a:gd name="connsiteY27" fmla="*/ 2346 h 4104"/>
                            <a:gd name="connsiteX28" fmla="*/ 110 w 4361"/>
                            <a:gd name="connsiteY28" fmla="*/ 1466 h 4104"/>
                            <a:gd name="connsiteX29" fmla="*/ 550 w 4361"/>
                            <a:gd name="connsiteY29" fmla="*/ 733 h 4104"/>
                            <a:gd name="connsiteX30" fmla="*/ 550 w 4361"/>
                            <a:gd name="connsiteY30" fmla="*/ 733 h 4104"/>
                            <a:gd name="connsiteX31" fmla="*/ 1136 w 4361"/>
                            <a:gd name="connsiteY31" fmla="*/ 587 h 4104"/>
                            <a:gd name="connsiteX32" fmla="*/ 990 w 4361"/>
                            <a:gd name="connsiteY32" fmla="*/ 587 h 4104"/>
                            <a:gd name="connsiteX33" fmla="*/ 1136 w 4361"/>
                            <a:gd name="connsiteY33" fmla="*/ 587 h 4104"/>
                            <a:gd name="connsiteX34" fmla="*/ 1283 w 4361"/>
                            <a:gd name="connsiteY34" fmla="*/ 587 h 4104"/>
                            <a:gd name="connsiteX35" fmla="*/ 1283 w 4361"/>
                            <a:gd name="connsiteY35" fmla="*/ 587 h 4104"/>
                            <a:gd name="connsiteX36" fmla="*/ 1723 w 4361"/>
                            <a:gd name="connsiteY36" fmla="*/ 440 h 4104"/>
                            <a:gd name="connsiteX37" fmla="*/ 2016 w 4361"/>
                            <a:gd name="connsiteY37" fmla="*/ 0 h 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361" h="4104">
                              <a:moveTo>
                                <a:pt x="2016" y="0"/>
                              </a:moveTo>
                              <a:cubicBezTo>
                                <a:pt x="2162" y="0"/>
                                <a:pt x="2309" y="0"/>
                                <a:pt x="2602" y="0"/>
                              </a:cubicBezTo>
                              <a:cubicBezTo>
                                <a:pt x="2749" y="0"/>
                                <a:pt x="3042" y="0"/>
                                <a:pt x="3188" y="147"/>
                              </a:cubicBezTo>
                              <a:lnTo>
                                <a:pt x="3628" y="293"/>
                              </a:lnTo>
                              <a:lnTo>
                                <a:pt x="3921" y="587"/>
                              </a:lnTo>
                              <a:cubicBezTo>
                                <a:pt x="4068" y="733"/>
                                <a:pt x="4215" y="880"/>
                                <a:pt x="4215" y="1173"/>
                              </a:cubicBezTo>
                              <a:cubicBezTo>
                                <a:pt x="4215" y="1319"/>
                                <a:pt x="4361" y="1466"/>
                                <a:pt x="4361" y="1466"/>
                              </a:cubicBezTo>
                              <a:cubicBezTo>
                                <a:pt x="4361" y="1613"/>
                                <a:pt x="4361" y="1759"/>
                                <a:pt x="4361" y="2053"/>
                              </a:cubicBezTo>
                              <a:lnTo>
                                <a:pt x="4215" y="2346"/>
                              </a:lnTo>
                              <a:lnTo>
                                <a:pt x="3775" y="2932"/>
                              </a:lnTo>
                              <a:lnTo>
                                <a:pt x="3775" y="2932"/>
                              </a:lnTo>
                              <a:cubicBezTo>
                                <a:pt x="3775" y="2932"/>
                                <a:pt x="3775" y="3079"/>
                                <a:pt x="3775" y="3079"/>
                              </a:cubicBezTo>
                              <a:lnTo>
                                <a:pt x="3775" y="2932"/>
                              </a:lnTo>
                              <a:lnTo>
                                <a:pt x="3775" y="2932"/>
                              </a:lnTo>
                              <a:lnTo>
                                <a:pt x="3775" y="2932"/>
                              </a:lnTo>
                              <a:cubicBezTo>
                                <a:pt x="3775" y="3079"/>
                                <a:pt x="3775" y="3225"/>
                                <a:pt x="3628" y="3372"/>
                              </a:cubicBezTo>
                              <a:lnTo>
                                <a:pt x="3775" y="3225"/>
                              </a:lnTo>
                              <a:cubicBezTo>
                                <a:pt x="3775" y="3372"/>
                                <a:pt x="3775" y="3372"/>
                                <a:pt x="3628" y="3519"/>
                              </a:cubicBezTo>
                              <a:cubicBezTo>
                                <a:pt x="3482" y="3812"/>
                                <a:pt x="3335" y="3958"/>
                                <a:pt x="3042" y="3958"/>
                              </a:cubicBezTo>
                              <a:lnTo>
                                <a:pt x="3042" y="3958"/>
                              </a:lnTo>
                              <a:lnTo>
                                <a:pt x="3335" y="3812"/>
                              </a:lnTo>
                              <a:lnTo>
                                <a:pt x="3628" y="3519"/>
                              </a:lnTo>
                              <a:cubicBezTo>
                                <a:pt x="3482" y="3665"/>
                                <a:pt x="3335" y="3812"/>
                                <a:pt x="3042" y="3958"/>
                              </a:cubicBezTo>
                              <a:cubicBezTo>
                                <a:pt x="2895" y="3958"/>
                                <a:pt x="2602" y="4105"/>
                                <a:pt x="2602" y="4105"/>
                              </a:cubicBezTo>
                              <a:lnTo>
                                <a:pt x="2162" y="4105"/>
                              </a:lnTo>
                              <a:cubicBezTo>
                                <a:pt x="1869" y="4105"/>
                                <a:pt x="1429" y="3812"/>
                                <a:pt x="1136" y="3665"/>
                              </a:cubicBezTo>
                              <a:cubicBezTo>
                                <a:pt x="843" y="3372"/>
                                <a:pt x="550" y="3079"/>
                                <a:pt x="403" y="2785"/>
                              </a:cubicBezTo>
                              <a:lnTo>
                                <a:pt x="110" y="2346"/>
                              </a:lnTo>
                              <a:cubicBezTo>
                                <a:pt x="-37" y="2053"/>
                                <a:pt x="-37" y="1759"/>
                                <a:pt x="110" y="1466"/>
                              </a:cubicBezTo>
                              <a:cubicBezTo>
                                <a:pt x="110" y="1173"/>
                                <a:pt x="403" y="880"/>
                                <a:pt x="550" y="733"/>
                              </a:cubicBezTo>
                              <a:lnTo>
                                <a:pt x="550" y="733"/>
                              </a:lnTo>
                              <a:cubicBezTo>
                                <a:pt x="696" y="587"/>
                                <a:pt x="990" y="587"/>
                                <a:pt x="1136" y="587"/>
                              </a:cubicBezTo>
                              <a:lnTo>
                                <a:pt x="990" y="587"/>
                              </a:lnTo>
                              <a:lnTo>
                                <a:pt x="1136" y="587"/>
                              </a:lnTo>
                              <a:lnTo>
                                <a:pt x="1283" y="587"/>
                              </a:lnTo>
                              <a:lnTo>
                                <a:pt x="1283" y="587"/>
                              </a:lnTo>
                              <a:lnTo>
                                <a:pt x="1723" y="440"/>
                              </a:lnTo>
                              <a:lnTo>
                                <a:pt x="2016" y="0"/>
                              </a:lnTo>
                              <a:close/>
                            </a:path>
                          </a:pathLst>
                        </a:custGeom>
                        <a:solidFill>
                          <a:srgbClr val="769F4F"/>
                        </a:solidFill>
                        <a:ln w="14633" cap="flat">
                          <a:noFill/>
                          <a:prstDash val="solid"/>
                          <a:miter/>
                        </a:ln>
                      </p:spPr>
                      <p:txBody>
                        <a:bodyPr rtlCol="0" anchor="ctr"/>
                        <a:lstStyle/>
                        <a:p>
                          <a:endParaRPr lang="zh-CN" altLang="en-US"/>
                        </a:p>
                      </p:txBody>
                    </p:sp>
                    <p:sp>
                      <p:nvSpPr>
                        <p:cNvPr id="1039" name="任意多边形: 形状 1038">
                          <a:extLst>
                            <a:ext uri="{FF2B5EF4-FFF2-40B4-BE49-F238E27FC236}">
                              <a16:creationId xmlns:a16="http://schemas.microsoft.com/office/drawing/2014/main" id="{7D4ECEA9-0CD2-4448-8DA0-C7BFE19AE054}"/>
                            </a:ext>
                          </a:extLst>
                        </p:cNvPr>
                        <p:cNvSpPr/>
                        <p:nvPr/>
                      </p:nvSpPr>
                      <p:spPr>
                        <a:xfrm>
                          <a:off x="5059133" y="5693161"/>
                          <a:ext cx="14659" cy="14659"/>
                        </a:xfrm>
                        <a:custGeom>
                          <a:avLst/>
                          <a:gdLst>
                            <a:gd name="connsiteX0" fmla="*/ 0 w 14659"/>
                            <a:gd name="connsiteY0" fmla="*/ 0 h 14659"/>
                            <a:gd name="connsiteX1" fmla="*/ 0 w 14659"/>
                            <a:gd name="connsiteY1" fmla="*/ 0 h 14659"/>
                            <a:gd name="connsiteX2" fmla="*/ 0 w 14659"/>
                            <a:gd name="connsiteY2" fmla="*/ 0 h 14659"/>
                          </a:gdLst>
                          <a:ahLst/>
                          <a:cxnLst>
                            <a:cxn ang="0">
                              <a:pos x="connsiteX0" y="connsiteY0"/>
                            </a:cxn>
                            <a:cxn ang="0">
                              <a:pos x="connsiteX1" y="connsiteY1"/>
                            </a:cxn>
                            <a:cxn ang="0">
                              <a:pos x="connsiteX2" y="connsiteY2"/>
                            </a:cxn>
                          </a:cxnLst>
                          <a:rect l="l" t="t" r="r" b="b"/>
                          <a:pathLst>
                            <a:path w="14659" h="14659">
                              <a:moveTo>
                                <a:pt x="0" y="0"/>
                              </a:moveTo>
                              <a:lnTo>
                                <a:pt x="0" y="0"/>
                              </a:lnTo>
                              <a:lnTo>
                                <a:pt x="0" y="0"/>
                              </a:lnTo>
                              <a:close/>
                            </a:path>
                          </a:pathLst>
                        </a:custGeom>
                        <a:solidFill>
                          <a:srgbClr val="769F4F"/>
                        </a:solidFill>
                        <a:ln w="14633" cap="flat">
                          <a:noFill/>
                          <a:prstDash val="solid"/>
                          <a:miter/>
                        </a:ln>
                      </p:spPr>
                      <p:txBody>
                        <a:bodyPr rtlCol="0" anchor="ctr"/>
                        <a:lstStyle/>
                        <a:p>
                          <a:endParaRPr lang="zh-CN" altLang="en-US"/>
                        </a:p>
                      </p:txBody>
                    </p:sp>
                    <p:sp>
                      <p:nvSpPr>
                        <p:cNvPr id="1040" name="任意多边形: 形状 1039">
                          <a:extLst>
                            <a:ext uri="{FF2B5EF4-FFF2-40B4-BE49-F238E27FC236}">
                              <a16:creationId xmlns:a16="http://schemas.microsoft.com/office/drawing/2014/main" id="{C3B12916-87A6-4A8A-819B-269BEC36A2B6}"/>
                            </a:ext>
                          </a:extLst>
                        </p:cNvPr>
                        <p:cNvSpPr/>
                        <p:nvPr/>
                      </p:nvSpPr>
                      <p:spPr>
                        <a:xfrm>
                          <a:off x="5058400" y="5693930"/>
                          <a:ext cx="169" cy="110"/>
                        </a:xfrm>
                        <a:custGeom>
                          <a:avLst/>
                          <a:gdLst>
                            <a:gd name="connsiteX0" fmla="*/ 0 w 169"/>
                            <a:gd name="connsiteY0" fmla="*/ 110 h 110"/>
                            <a:gd name="connsiteX1" fmla="*/ 0 w 169"/>
                            <a:gd name="connsiteY1" fmla="*/ 110 h 110"/>
                            <a:gd name="connsiteX2" fmla="*/ 0 w 169"/>
                            <a:gd name="connsiteY2" fmla="*/ 110 h 110"/>
                          </a:gdLst>
                          <a:ahLst/>
                          <a:cxnLst>
                            <a:cxn ang="0">
                              <a:pos x="connsiteX0" y="connsiteY0"/>
                            </a:cxn>
                            <a:cxn ang="0">
                              <a:pos x="connsiteX1" y="connsiteY1"/>
                            </a:cxn>
                            <a:cxn ang="0">
                              <a:pos x="connsiteX2" y="connsiteY2"/>
                            </a:cxn>
                          </a:cxnLst>
                          <a:rect l="l" t="t" r="r" b="b"/>
                          <a:pathLst>
                            <a:path w="169" h="110">
                              <a:moveTo>
                                <a:pt x="0" y="110"/>
                              </a:moveTo>
                              <a:lnTo>
                                <a:pt x="0" y="110"/>
                              </a:lnTo>
                              <a:cubicBezTo>
                                <a:pt x="293" y="-37"/>
                                <a:pt x="147" y="-37"/>
                                <a:pt x="0" y="110"/>
                              </a:cubicBezTo>
                              <a:close/>
                            </a:path>
                          </a:pathLst>
                        </a:custGeom>
                        <a:solidFill>
                          <a:srgbClr val="769F4F"/>
                        </a:solidFill>
                        <a:ln w="14633" cap="flat">
                          <a:noFill/>
                          <a:prstDash val="solid"/>
                          <a:miter/>
                        </a:ln>
                      </p:spPr>
                      <p:txBody>
                        <a:bodyPr rtlCol="0" anchor="ctr"/>
                        <a:lstStyle/>
                        <a:p>
                          <a:endParaRPr lang="zh-CN" altLang="en-US"/>
                        </a:p>
                      </p:txBody>
                    </p:sp>
                    <p:sp>
                      <p:nvSpPr>
                        <p:cNvPr id="1041" name="任意多边形: 形状 1040">
                          <a:extLst>
                            <a:ext uri="{FF2B5EF4-FFF2-40B4-BE49-F238E27FC236}">
                              <a16:creationId xmlns:a16="http://schemas.microsoft.com/office/drawing/2014/main" id="{D895001D-8AC0-4BEE-B46F-FF3CD60AC7EB}"/>
                            </a:ext>
                          </a:extLst>
                        </p:cNvPr>
                        <p:cNvSpPr/>
                        <p:nvPr/>
                      </p:nvSpPr>
                      <p:spPr>
                        <a:xfrm>
                          <a:off x="5059133" y="5693161"/>
                          <a:ext cx="14659" cy="146"/>
                        </a:xfrm>
                        <a:custGeom>
                          <a:avLst/>
                          <a:gdLst>
                            <a:gd name="connsiteX0" fmla="*/ 0 w 14659"/>
                            <a:gd name="connsiteY0" fmla="*/ 0 h 146"/>
                            <a:gd name="connsiteX1" fmla="*/ 0 w 14659"/>
                            <a:gd name="connsiteY1" fmla="*/ 0 h 146"/>
                            <a:gd name="connsiteX2" fmla="*/ 0 w 14659"/>
                            <a:gd name="connsiteY2" fmla="*/ 146 h 146"/>
                          </a:gdLst>
                          <a:ahLst/>
                          <a:cxnLst>
                            <a:cxn ang="0">
                              <a:pos x="connsiteX0" y="connsiteY0"/>
                            </a:cxn>
                            <a:cxn ang="0">
                              <a:pos x="connsiteX1" y="connsiteY1"/>
                            </a:cxn>
                            <a:cxn ang="0">
                              <a:pos x="connsiteX2" y="connsiteY2"/>
                            </a:cxn>
                          </a:cxnLst>
                          <a:rect l="l" t="t" r="r" b="b"/>
                          <a:pathLst>
                            <a:path w="14659" h="146">
                              <a:moveTo>
                                <a:pt x="0" y="0"/>
                              </a:moveTo>
                              <a:lnTo>
                                <a:pt x="0" y="0"/>
                              </a:lnTo>
                              <a:lnTo>
                                <a:pt x="0" y="146"/>
                              </a:lnTo>
                              <a:close/>
                            </a:path>
                          </a:pathLst>
                        </a:custGeom>
                        <a:solidFill>
                          <a:srgbClr val="769F4F"/>
                        </a:solidFill>
                        <a:ln w="14633" cap="flat">
                          <a:noFill/>
                          <a:prstDash val="solid"/>
                          <a:miter/>
                        </a:ln>
                      </p:spPr>
                      <p:txBody>
                        <a:bodyPr rtlCol="0" anchor="ctr"/>
                        <a:lstStyle/>
                        <a:p>
                          <a:endParaRPr lang="zh-CN" altLang="en-US"/>
                        </a:p>
                      </p:txBody>
                    </p:sp>
                  </p:grpSp>
                </p:grpSp>
              </p:grpSp>
            </p:grpSp>
            <p:sp>
              <p:nvSpPr>
                <p:cNvPr id="1042" name="任意多边形: 形状 1041">
                  <a:extLst>
                    <a:ext uri="{FF2B5EF4-FFF2-40B4-BE49-F238E27FC236}">
                      <a16:creationId xmlns:a16="http://schemas.microsoft.com/office/drawing/2014/main" id="{FA73D81F-F85B-4D73-B237-BB0573D71344}"/>
                    </a:ext>
                  </a:extLst>
                </p:cNvPr>
                <p:cNvSpPr/>
                <p:nvPr/>
              </p:nvSpPr>
              <p:spPr>
                <a:xfrm>
                  <a:off x="4616435" y="3524012"/>
                  <a:ext cx="52453" cy="156990"/>
                </a:xfrm>
                <a:custGeom>
                  <a:avLst/>
                  <a:gdLst>
                    <a:gd name="connsiteX0" fmla="*/ 44551 w 52453"/>
                    <a:gd name="connsiteY0" fmla="*/ 156989 h 156989"/>
                    <a:gd name="connsiteX1" fmla="*/ 36781 w 52453"/>
                    <a:gd name="connsiteY1" fmla="*/ 150979 h 156989"/>
                    <a:gd name="connsiteX2" fmla="*/ 279 w 52453"/>
                    <a:gd name="connsiteY2" fmla="*/ 9955 h 156989"/>
                    <a:gd name="connsiteX3" fmla="*/ 5997 w 52453"/>
                    <a:gd name="connsiteY3" fmla="*/ 279 h 156989"/>
                    <a:gd name="connsiteX4" fmla="*/ 15672 w 52453"/>
                    <a:gd name="connsiteY4" fmla="*/ 5996 h 156989"/>
                    <a:gd name="connsiteX5" fmla="*/ 52174 w 52453"/>
                    <a:gd name="connsiteY5" fmla="*/ 147021 h 156989"/>
                    <a:gd name="connsiteX6" fmla="*/ 46457 w 52453"/>
                    <a:gd name="connsiteY6" fmla="*/ 156696 h 156989"/>
                    <a:gd name="connsiteX7" fmla="*/ 44551 w 52453"/>
                    <a:gd name="connsiteY7" fmla="*/ 156989 h 15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453" h="156989">
                      <a:moveTo>
                        <a:pt x="44551" y="156989"/>
                      </a:moveTo>
                      <a:cubicBezTo>
                        <a:pt x="41033" y="156989"/>
                        <a:pt x="37808" y="154644"/>
                        <a:pt x="36781" y="150979"/>
                      </a:cubicBezTo>
                      <a:lnTo>
                        <a:pt x="279" y="9955"/>
                      </a:lnTo>
                      <a:cubicBezTo>
                        <a:pt x="-893" y="5703"/>
                        <a:pt x="1745" y="1306"/>
                        <a:pt x="5997" y="279"/>
                      </a:cubicBezTo>
                      <a:cubicBezTo>
                        <a:pt x="10248" y="-894"/>
                        <a:pt x="14646" y="1745"/>
                        <a:pt x="15672" y="5996"/>
                      </a:cubicBezTo>
                      <a:lnTo>
                        <a:pt x="52174" y="147021"/>
                      </a:lnTo>
                      <a:cubicBezTo>
                        <a:pt x="53347" y="151272"/>
                        <a:pt x="50708" y="155670"/>
                        <a:pt x="46457" y="156696"/>
                      </a:cubicBezTo>
                      <a:cubicBezTo>
                        <a:pt x="45870" y="156989"/>
                        <a:pt x="45284" y="156989"/>
                        <a:pt x="44551" y="156989"/>
                      </a:cubicBezTo>
                      <a:close/>
                    </a:path>
                  </a:pathLst>
                </a:custGeom>
                <a:solidFill>
                  <a:srgbClr val="A85B44"/>
                </a:solidFill>
                <a:ln w="14633" cap="flat">
                  <a:noFill/>
                  <a:prstDash val="solid"/>
                  <a:miter/>
                </a:ln>
              </p:spPr>
              <p:txBody>
                <a:bodyPr rtlCol="0" anchor="ctr"/>
                <a:lstStyle/>
                <a:p>
                  <a:endParaRPr lang="zh-CN" altLang="en-US"/>
                </a:p>
              </p:txBody>
            </p:sp>
            <p:sp>
              <p:nvSpPr>
                <p:cNvPr id="1043" name="任意多边形: 形状 1042">
                  <a:extLst>
                    <a:ext uri="{FF2B5EF4-FFF2-40B4-BE49-F238E27FC236}">
                      <a16:creationId xmlns:a16="http://schemas.microsoft.com/office/drawing/2014/main" id="{8DB13E22-8731-43EB-A349-51F3AB6F1946}"/>
                    </a:ext>
                  </a:extLst>
                </p:cNvPr>
                <p:cNvSpPr/>
                <p:nvPr/>
              </p:nvSpPr>
              <p:spPr>
                <a:xfrm>
                  <a:off x="4648262" y="3524028"/>
                  <a:ext cx="39814" cy="150377"/>
                </a:xfrm>
                <a:custGeom>
                  <a:avLst/>
                  <a:gdLst>
                    <a:gd name="connsiteX0" fmla="*/ 31928 w 39814"/>
                    <a:gd name="connsiteY0" fmla="*/ 150377 h 150376"/>
                    <a:gd name="connsiteX1" fmla="*/ 24012 w 39814"/>
                    <a:gd name="connsiteY1" fmla="*/ 143780 h 150376"/>
                    <a:gd name="connsiteX2" fmla="*/ 117 w 39814"/>
                    <a:gd name="connsiteY2" fmla="*/ 9352 h 150376"/>
                    <a:gd name="connsiteX3" fmla="*/ 6567 w 39814"/>
                    <a:gd name="connsiteY3" fmla="*/ 117 h 150376"/>
                    <a:gd name="connsiteX4" fmla="*/ 15802 w 39814"/>
                    <a:gd name="connsiteY4" fmla="*/ 6567 h 150376"/>
                    <a:gd name="connsiteX5" fmla="*/ 39697 w 39814"/>
                    <a:gd name="connsiteY5" fmla="*/ 140995 h 150376"/>
                    <a:gd name="connsiteX6" fmla="*/ 33247 w 39814"/>
                    <a:gd name="connsiteY6" fmla="*/ 150230 h 150376"/>
                    <a:gd name="connsiteX7" fmla="*/ 31928 w 39814"/>
                    <a:gd name="connsiteY7" fmla="*/ 150377 h 150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14" h="150376">
                      <a:moveTo>
                        <a:pt x="31928" y="150377"/>
                      </a:moveTo>
                      <a:cubicBezTo>
                        <a:pt x="28116" y="150377"/>
                        <a:pt x="24745" y="147591"/>
                        <a:pt x="24012" y="143780"/>
                      </a:cubicBezTo>
                      <a:lnTo>
                        <a:pt x="117" y="9352"/>
                      </a:lnTo>
                      <a:cubicBezTo>
                        <a:pt x="-616" y="4954"/>
                        <a:pt x="2169" y="850"/>
                        <a:pt x="6567" y="117"/>
                      </a:cubicBezTo>
                      <a:cubicBezTo>
                        <a:pt x="10965" y="-616"/>
                        <a:pt x="15069" y="2169"/>
                        <a:pt x="15802" y="6567"/>
                      </a:cubicBezTo>
                      <a:lnTo>
                        <a:pt x="39697" y="140995"/>
                      </a:lnTo>
                      <a:cubicBezTo>
                        <a:pt x="40430" y="145392"/>
                        <a:pt x="37645" y="149497"/>
                        <a:pt x="33247" y="150230"/>
                      </a:cubicBezTo>
                      <a:cubicBezTo>
                        <a:pt x="32954" y="150377"/>
                        <a:pt x="32514" y="150377"/>
                        <a:pt x="31928" y="150377"/>
                      </a:cubicBezTo>
                      <a:close/>
                    </a:path>
                  </a:pathLst>
                </a:custGeom>
                <a:solidFill>
                  <a:srgbClr val="A85B44"/>
                </a:solidFill>
                <a:ln w="14633" cap="flat">
                  <a:noFill/>
                  <a:prstDash val="solid"/>
                  <a:miter/>
                </a:ln>
              </p:spPr>
              <p:txBody>
                <a:bodyPr rtlCol="0" anchor="ctr"/>
                <a:lstStyle/>
                <a:p>
                  <a:endParaRPr lang="zh-CN" altLang="en-US"/>
                </a:p>
              </p:txBody>
            </p:sp>
            <p:sp>
              <p:nvSpPr>
                <p:cNvPr id="1044" name="任意多边形: 形状 1043">
                  <a:extLst>
                    <a:ext uri="{FF2B5EF4-FFF2-40B4-BE49-F238E27FC236}">
                      <a16:creationId xmlns:a16="http://schemas.microsoft.com/office/drawing/2014/main" id="{11D18739-0FF2-4971-B76D-2C6CDD5A9353}"/>
                    </a:ext>
                  </a:extLst>
                </p:cNvPr>
                <p:cNvSpPr/>
                <p:nvPr/>
              </p:nvSpPr>
              <p:spPr>
                <a:xfrm>
                  <a:off x="4722661" y="3523979"/>
                  <a:ext cx="29692" cy="150425"/>
                </a:xfrm>
                <a:custGeom>
                  <a:avLst/>
                  <a:gdLst>
                    <a:gd name="connsiteX0" fmla="*/ 8103 w 29692"/>
                    <a:gd name="connsiteY0" fmla="*/ 150426 h 150425"/>
                    <a:gd name="connsiteX1" fmla="*/ 7223 w 29692"/>
                    <a:gd name="connsiteY1" fmla="*/ 150426 h 150425"/>
                    <a:gd name="connsiteX2" fmla="*/ 40 w 29692"/>
                    <a:gd name="connsiteY2" fmla="*/ 141630 h 150425"/>
                    <a:gd name="connsiteX3" fmla="*/ 13673 w 29692"/>
                    <a:gd name="connsiteY3" fmla="*/ 7203 h 150425"/>
                    <a:gd name="connsiteX4" fmla="*/ 22469 w 29692"/>
                    <a:gd name="connsiteY4" fmla="*/ 19 h 150425"/>
                    <a:gd name="connsiteX5" fmla="*/ 29652 w 29692"/>
                    <a:gd name="connsiteY5" fmla="*/ 8815 h 150425"/>
                    <a:gd name="connsiteX6" fmla="*/ 16019 w 29692"/>
                    <a:gd name="connsiteY6" fmla="*/ 143243 h 150425"/>
                    <a:gd name="connsiteX7" fmla="*/ 8103 w 29692"/>
                    <a:gd name="connsiteY7" fmla="*/ 150426 h 15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92" h="150425">
                      <a:moveTo>
                        <a:pt x="8103" y="150426"/>
                      </a:moveTo>
                      <a:cubicBezTo>
                        <a:pt x="7810" y="150426"/>
                        <a:pt x="7517" y="150426"/>
                        <a:pt x="7223" y="150426"/>
                      </a:cubicBezTo>
                      <a:cubicBezTo>
                        <a:pt x="2825" y="149986"/>
                        <a:pt x="-400" y="146028"/>
                        <a:pt x="40" y="141630"/>
                      </a:cubicBezTo>
                      <a:lnTo>
                        <a:pt x="13673" y="7203"/>
                      </a:lnTo>
                      <a:cubicBezTo>
                        <a:pt x="14113" y="2805"/>
                        <a:pt x="17925" y="-274"/>
                        <a:pt x="22469" y="19"/>
                      </a:cubicBezTo>
                      <a:cubicBezTo>
                        <a:pt x="26867" y="459"/>
                        <a:pt x="30092" y="4417"/>
                        <a:pt x="29652" y="8815"/>
                      </a:cubicBezTo>
                      <a:lnTo>
                        <a:pt x="16019" y="143243"/>
                      </a:lnTo>
                      <a:cubicBezTo>
                        <a:pt x="15579" y="147347"/>
                        <a:pt x="12061" y="150426"/>
                        <a:pt x="8103" y="150426"/>
                      </a:cubicBezTo>
                      <a:close/>
                    </a:path>
                  </a:pathLst>
                </a:custGeom>
                <a:solidFill>
                  <a:srgbClr val="A85B44"/>
                </a:solidFill>
                <a:ln w="14633" cap="flat">
                  <a:noFill/>
                  <a:prstDash val="solid"/>
                  <a:miter/>
                </a:ln>
              </p:spPr>
              <p:txBody>
                <a:bodyPr rtlCol="0" anchor="ctr"/>
                <a:lstStyle/>
                <a:p>
                  <a:endParaRPr lang="zh-CN" altLang="en-US"/>
                </a:p>
              </p:txBody>
            </p:sp>
            <p:sp>
              <p:nvSpPr>
                <p:cNvPr id="1045" name="任意多边形: 形状 1044">
                  <a:extLst>
                    <a:ext uri="{FF2B5EF4-FFF2-40B4-BE49-F238E27FC236}">
                      <a16:creationId xmlns:a16="http://schemas.microsoft.com/office/drawing/2014/main" id="{3D39BF86-E0CE-45EE-B94F-3276BCA22C1E}"/>
                    </a:ext>
                  </a:extLst>
                </p:cNvPr>
                <p:cNvSpPr/>
                <p:nvPr/>
              </p:nvSpPr>
              <p:spPr>
                <a:xfrm>
                  <a:off x="4692792" y="3523962"/>
                  <a:ext cx="20678" cy="150442"/>
                </a:xfrm>
                <a:custGeom>
                  <a:avLst/>
                  <a:gdLst>
                    <a:gd name="connsiteX0" fmla="*/ 12612 w 20678"/>
                    <a:gd name="connsiteY0" fmla="*/ 150443 h 150442"/>
                    <a:gd name="connsiteX1" fmla="*/ 4695 w 20678"/>
                    <a:gd name="connsiteY1" fmla="*/ 142673 h 150442"/>
                    <a:gd name="connsiteX2" fmla="*/ 4 w 20678"/>
                    <a:gd name="connsiteY2" fmla="*/ 8245 h 150442"/>
                    <a:gd name="connsiteX3" fmla="*/ 7774 w 20678"/>
                    <a:gd name="connsiteY3" fmla="*/ 36 h 150442"/>
                    <a:gd name="connsiteX4" fmla="*/ 15983 w 20678"/>
                    <a:gd name="connsiteY4" fmla="*/ 7805 h 150442"/>
                    <a:gd name="connsiteX5" fmla="*/ 20674 w 20678"/>
                    <a:gd name="connsiteY5" fmla="*/ 142233 h 150442"/>
                    <a:gd name="connsiteX6" fmla="*/ 12905 w 20678"/>
                    <a:gd name="connsiteY6" fmla="*/ 150443 h 150442"/>
                    <a:gd name="connsiteX7" fmla="*/ 12612 w 20678"/>
                    <a:gd name="connsiteY7" fmla="*/ 150443 h 1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78" h="150442">
                      <a:moveTo>
                        <a:pt x="12612" y="150443"/>
                      </a:moveTo>
                      <a:cubicBezTo>
                        <a:pt x="8360" y="150443"/>
                        <a:pt x="4842" y="147071"/>
                        <a:pt x="4695" y="142673"/>
                      </a:cubicBezTo>
                      <a:lnTo>
                        <a:pt x="4" y="8245"/>
                      </a:lnTo>
                      <a:cubicBezTo>
                        <a:pt x="-142" y="3847"/>
                        <a:pt x="3376" y="183"/>
                        <a:pt x="7774" y="36"/>
                      </a:cubicBezTo>
                      <a:cubicBezTo>
                        <a:pt x="12172" y="-404"/>
                        <a:pt x="15837" y="3261"/>
                        <a:pt x="15983" y="7805"/>
                      </a:cubicBezTo>
                      <a:lnTo>
                        <a:pt x="20674" y="142233"/>
                      </a:lnTo>
                      <a:cubicBezTo>
                        <a:pt x="20821" y="146631"/>
                        <a:pt x="17303" y="150296"/>
                        <a:pt x="12905" y="150443"/>
                      </a:cubicBezTo>
                      <a:cubicBezTo>
                        <a:pt x="12905" y="150443"/>
                        <a:pt x="12758" y="150443"/>
                        <a:pt x="12612" y="150443"/>
                      </a:cubicBezTo>
                      <a:close/>
                    </a:path>
                  </a:pathLst>
                </a:custGeom>
                <a:solidFill>
                  <a:srgbClr val="A85B44"/>
                </a:solidFill>
                <a:ln w="14633" cap="flat">
                  <a:noFill/>
                  <a:prstDash val="solid"/>
                  <a:miter/>
                </a:ln>
              </p:spPr>
              <p:txBody>
                <a:bodyPr rtlCol="0" anchor="ctr"/>
                <a:lstStyle/>
                <a:p>
                  <a:endParaRPr lang="zh-CN" altLang="en-US"/>
                </a:p>
              </p:txBody>
            </p:sp>
            <p:sp>
              <p:nvSpPr>
                <p:cNvPr id="1046" name="任意多边形: 形状 1045">
                  <a:extLst>
                    <a:ext uri="{FF2B5EF4-FFF2-40B4-BE49-F238E27FC236}">
                      <a16:creationId xmlns:a16="http://schemas.microsoft.com/office/drawing/2014/main" id="{2B6D9A25-3A2C-4C12-80E4-61DA4685D4C9}"/>
                    </a:ext>
                  </a:extLst>
                </p:cNvPr>
                <p:cNvSpPr/>
                <p:nvPr/>
              </p:nvSpPr>
              <p:spPr>
                <a:xfrm>
                  <a:off x="4745238" y="3523958"/>
                  <a:ext cx="29252" cy="150446"/>
                </a:xfrm>
                <a:custGeom>
                  <a:avLst/>
                  <a:gdLst>
                    <a:gd name="connsiteX0" fmla="*/ 7956 w 29252"/>
                    <a:gd name="connsiteY0" fmla="*/ 150447 h 150446"/>
                    <a:gd name="connsiteX1" fmla="*/ 7223 w 29252"/>
                    <a:gd name="connsiteY1" fmla="*/ 150447 h 150446"/>
                    <a:gd name="connsiteX2" fmla="*/ 40 w 29252"/>
                    <a:gd name="connsiteY2" fmla="*/ 141651 h 150446"/>
                    <a:gd name="connsiteX3" fmla="*/ 13234 w 29252"/>
                    <a:gd name="connsiteY3" fmla="*/ 7223 h 150446"/>
                    <a:gd name="connsiteX4" fmla="*/ 22029 w 29252"/>
                    <a:gd name="connsiteY4" fmla="*/ 40 h 150446"/>
                    <a:gd name="connsiteX5" fmla="*/ 29213 w 29252"/>
                    <a:gd name="connsiteY5" fmla="*/ 8836 h 150446"/>
                    <a:gd name="connsiteX6" fmla="*/ 16019 w 29252"/>
                    <a:gd name="connsiteY6" fmla="*/ 143264 h 150446"/>
                    <a:gd name="connsiteX7" fmla="*/ 7956 w 29252"/>
                    <a:gd name="connsiteY7" fmla="*/ 150447 h 15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52" h="150446">
                      <a:moveTo>
                        <a:pt x="7956" y="150447"/>
                      </a:moveTo>
                      <a:cubicBezTo>
                        <a:pt x="7663" y="150447"/>
                        <a:pt x="7370" y="150447"/>
                        <a:pt x="7223" y="150447"/>
                      </a:cubicBezTo>
                      <a:cubicBezTo>
                        <a:pt x="2825" y="150007"/>
                        <a:pt x="-400" y="146049"/>
                        <a:pt x="40" y="141651"/>
                      </a:cubicBezTo>
                      <a:lnTo>
                        <a:pt x="13234" y="7223"/>
                      </a:lnTo>
                      <a:cubicBezTo>
                        <a:pt x="13673" y="2825"/>
                        <a:pt x="17631" y="-400"/>
                        <a:pt x="22029" y="40"/>
                      </a:cubicBezTo>
                      <a:cubicBezTo>
                        <a:pt x="26427" y="480"/>
                        <a:pt x="29652" y="4438"/>
                        <a:pt x="29213" y="8836"/>
                      </a:cubicBezTo>
                      <a:lnTo>
                        <a:pt x="16019" y="143264"/>
                      </a:lnTo>
                      <a:cubicBezTo>
                        <a:pt x="15579" y="147368"/>
                        <a:pt x="12061" y="150447"/>
                        <a:pt x="7956" y="150447"/>
                      </a:cubicBezTo>
                      <a:close/>
                    </a:path>
                  </a:pathLst>
                </a:custGeom>
                <a:solidFill>
                  <a:srgbClr val="E0795C"/>
                </a:solidFill>
                <a:ln w="14633" cap="flat">
                  <a:noFill/>
                  <a:prstDash val="solid"/>
                  <a:miter/>
                </a:ln>
              </p:spPr>
              <p:txBody>
                <a:bodyPr rtlCol="0" anchor="ctr"/>
                <a:lstStyle/>
                <a:p>
                  <a:endParaRPr lang="zh-CN" altLang="en-US"/>
                </a:p>
              </p:txBody>
            </p:sp>
            <p:sp>
              <p:nvSpPr>
                <p:cNvPr id="1047" name="任意多边形: 形状 1046">
                  <a:extLst>
                    <a:ext uri="{FF2B5EF4-FFF2-40B4-BE49-F238E27FC236}">
                      <a16:creationId xmlns:a16="http://schemas.microsoft.com/office/drawing/2014/main" id="{CA442522-36DA-43CE-825C-A0A7A9BB5C09}"/>
                    </a:ext>
                  </a:extLst>
                </p:cNvPr>
                <p:cNvSpPr/>
                <p:nvPr/>
              </p:nvSpPr>
              <p:spPr>
                <a:xfrm>
                  <a:off x="4765148" y="3524078"/>
                  <a:ext cx="46457" cy="150326"/>
                </a:xfrm>
                <a:custGeom>
                  <a:avLst/>
                  <a:gdLst>
                    <a:gd name="connsiteX0" fmla="*/ 7983 w 46457"/>
                    <a:gd name="connsiteY0" fmla="*/ 150327 h 150326"/>
                    <a:gd name="connsiteX1" fmla="*/ 6224 w 46457"/>
                    <a:gd name="connsiteY1" fmla="*/ 150180 h 150326"/>
                    <a:gd name="connsiteX2" fmla="*/ 213 w 46457"/>
                    <a:gd name="connsiteY2" fmla="*/ 140651 h 150326"/>
                    <a:gd name="connsiteX3" fmla="*/ 30705 w 46457"/>
                    <a:gd name="connsiteY3" fmla="*/ 6224 h 150326"/>
                    <a:gd name="connsiteX4" fmla="*/ 40234 w 46457"/>
                    <a:gd name="connsiteY4" fmla="*/ 213 h 150326"/>
                    <a:gd name="connsiteX5" fmla="*/ 46244 w 46457"/>
                    <a:gd name="connsiteY5" fmla="*/ 9742 h 150326"/>
                    <a:gd name="connsiteX6" fmla="*/ 15752 w 46457"/>
                    <a:gd name="connsiteY6" fmla="*/ 144170 h 150326"/>
                    <a:gd name="connsiteX7" fmla="*/ 7983 w 46457"/>
                    <a:gd name="connsiteY7" fmla="*/ 150327 h 15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57" h="150326">
                      <a:moveTo>
                        <a:pt x="7983" y="150327"/>
                      </a:moveTo>
                      <a:cubicBezTo>
                        <a:pt x="7396" y="150327"/>
                        <a:pt x="6810" y="150327"/>
                        <a:pt x="6224" y="150180"/>
                      </a:cubicBezTo>
                      <a:cubicBezTo>
                        <a:pt x="1972" y="149154"/>
                        <a:pt x="-813" y="144903"/>
                        <a:pt x="213" y="140651"/>
                      </a:cubicBezTo>
                      <a:lnTo>
                        <a:pt x="30705" y="6224"/>
                      </a:lnTo>
                      <a:cubicBezTo>
                        <a:pt x="31731" y="1972"/>
                        <a:pt x="35982" y="-813"/>
                        <a:pt x="40234" y="213"/>
                      </a:cubicBezTo>
                      <a:cubicBezTo>
                        <a:pt x="44485" y="1240"/>
                        <a:pt x="47270" y="5491"/>
                        <a:pt x="46244" y="9742"/>
                      </a:cubicBezTo>
                      <a:lnTo>
                        <a:pt x="15752" y="144170"/>
                      </a:lnTo>
                      <a:cubicBezTo>
                        <a:pt x="14873" y="147835"/>
                        <a:pt x="11648" y="150327"/>
                        <a:pt x="7983" y="150327"/>
                      </a:cubicBezTo>
                      <a:close/>
                    </a:path>
                  </a:pathLst>
                </a:custGeom>
                <a:solidFill>
                  <a:srgbClr val="E0795C"/>
                </a:solidFill>
                <a:ln w="14633" cap="flat">
                  <a:noFill/>
                  <a:prstDash val="solid"/>
                  <a:miter/>
                </a:ln>
              </p:spPr>
              <p:txBody>
                <a:bodyPr rtlCol="0" anchor="ctr"/>
                <a:lstStyle/>
                <a:p>
                  <a:endParaRPr lang="zh-CN" altLang="en-US"/>
                </a:p>
              </p:txBody>
            </p:sp>
            <p:sp>
              <p:nvSpPr>
                <p:cNvPr id="1048" name="任意多边形: 形状 1047">
                  <a:extLst>
                    <a:ext uri="{FF2B5EF4-FFF2-40B4-BE49-F238E27FC236}">
                      <a16:creationId xmlns:a16="http://schemas.microsoft.com/office/drawing/2014/main" id="{81A89293-BCBF-4A5E-B03F-34AAB7514425}"/>
                    </a:ext>
                  </a:extLst>
                </p:cNvPr>
                <p:cNvSpPr/>
                <p:nvPr/>
              </p:nvSpPr>
              <p:spPr>
                <a:xfrm>
                  <a:off x="4773091" y="3523958"/>
                  <a:ext cx="29252" cy="150446"/>
                </a:xfrm>
                <a:custGeom>
                  <a:avLst/>
                  <a:gdLst>
                    <a:gd name="connsiteX0" fmla="*/ 21150 w 29252"/>
                    <a:gd name="connsiteY0" fmla="*/ 150447 h 150446"/>
                    <a:gd name="connsiteX1" fmla="*/ 13234 w 29252"/>
                    <a:gd name="connsiteY1" fmla="*/ 143264 h 150446"/>
                    <a:gd name="connsiteX2" fmla="*/ 40 w 29252"/>
                    <a:gd name="connsiteY2" fmla="*/ 8836 h 150446"/>
                    <a:gd name="connsiteX3" fmla="*/ 7223 w 29252"/>
                    <a:gd name="connsiteY3" fmla="*/ 40 h 150446"/>
                    <a:gd name="connsiteX4" fmla="*/ 16019 w 29252"/>
                    <a:gd name="connsiteY4" fmla="*/ 7223 h 150446"/>
                    <a:gd name="connsiteX5" fmla="*/ 29213 w 29252"/>
                    <a:gd name="connsiteY5" fmla="*/ 141651 h 150446"/>
                    <a:gd name="connsiteX6" fmla="*/ 22029 w 29252"/>
                    <a:gd name="connsiteY6" fmla="*/ 150447 h 150446"/>
                    <a:gd name="connsiteX7" fmla="*/ 21150 w 29252"/>
                    <a:gd name="connsiteY7" fmla="*/ 150447 h 15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52" h="150446">
                      <a:moveTo>
                        <a:pt x="21150" y="150447"/>
                      </a:moveTo>
                      <a:cubicBezTo>
                        <a:pt x="17045" y="150447"/>
                        <a:pt x="13673" y="147368"/>
                        <a:pt x="13234" y="143264"/>
                      </a:cubicBezTo>
                      <a:lnTo>
                        <a:pt x="40" y="8836"/>
                      </a:lnTo>
                      <a:cubicBezTo>
                        <a:pt x="-400" y="4438"/>
                        <a:pt x="2825" y="480"/>
                        <a:pt x="7223" y="40"/>
                      </a:cubicBezTo>
                      <a:cubicBezTo>
                        <a:pt x="11621" y="-400"/>
                        <a:pt x="15579" y="2825"/>
                        <a:pt x="16019" y="7223"/>
                      </a:cubicBezTo>
                      <a:lnTo>
                        <a:pt x="29213" y="141651"/>
                      </a:lnTo>
                      <a:cubicBezTo>
                        <a:pt x="29652" y="146049"/>
                        <a:pt x="26427" y="150007"/>
                        <a:pt x="22029" y="150447"/>
                      </a:cubicBezTo>
                      <a:cubicBezTo>
                        <a:pt x="21736" y="150447"/>
                        <a:pt x="21443" y="150447"/>
                        <a:pt x="21150" y="150447"/>
                      </a:cubicBezTo>
                      <a:close/>
                    </a:path>
                  </a:pathLst>
                </a:custGeom>
                <a:solidFill>
                  <a:srgbClr val="A85B44"/>
                </a:solidFill>
                <a:ln w="14633" cap="flat">
                  <a:noFill/>
                  <a:prstDash val="solid"/>
                  <a:miter/>
                </a:ln>
              </p:spPr>
              <p:txBody>
                <a:bodyPr rtlCol="0" anchor="ctr"/>
                <a:lstStyle/>
                <a:p>
                  <a:endParaRPr lang="zh-CN" altLang="en-US"/>
                </a:p>
              </p:txBody>
            </p:sp>
            <p:sp>
              <p:nvSpPr>
                <p:cNvPr id="1049" name="任意多边形: 形状 1048">
                  <a:extLst>
                    <a:ext uri="{FF2B5EF4-FFF2-40B4-BE49-F238E27FC236}">
                      <a16:creationId xmlns:a16="http://schemas.microsoft.com/office/drawing/2014/main" id="{88BB7CBE-B9C6-4DCE-8BF6-4E7A8EBFA7F2}"/>
                    </a:ext>
                  </a:extLst>
                </p:cNvPr>
                <p:cNvSpPr/>
                <p:nvPr/>
              </p:nvSpPr>
              <p:spPr>
                <a:xfrm>
                  <a:off x="4709615" y="3523958"/>
                  <a:ext cx="29252" cy="150446"/>
                </a:xfrm>
                <a:custGeom>
                  <a:avLst/>
                  <a:gdLst>
                    <a:gd name="connsiteX0" fmla="*/ 21150 w 29252"/>
                    <a:gd name="connsiteY0" fmla="*/ 150447 h 150446"/>
                    <a:gd name="connsiteX1" fmla="*/ 13234 w 29252"/>
                    <a:gd name="connsiteY1" fmla="*/ 143264 h 150446"/>
                    <a:gd name="connsiteX2" fmla="*/ 40 w 29252"/>
                    <a:gd name="connsiteY2" fmla="*/ 8836 h 150446"/>
                    <a:gd name="connsiteX3" fmla="*/ 7223 w 29252"/>
                    <a:gd name="connsiteY3" fmla="*/ 40 h 150446"/>
                    <a:gd name="connsiteX4" fmla="*/ 16019 w 29252"/>
                    <a:gd name="connsiteY4" fmla="*/ 7223 h 150446"/>
                    <a:gd name="connsiteX5" fmla="*/ 29213 w 29252"/>
                    <a:gd name="connsiteY5" fmla="*/ 141651 h 150446"/>
                    <a:gd name="connsiteX6" fmla="*/ 22029 w 29252"/>
                    <a:gd name="connsiteY6" fmla="*/ 150447 h 150446"/>
                    <a:gd name="connsiteX7" fmla="*/ 21150 w 29252"/>
                    <a:gd name="connsiteY7" fmla="*/ 150447 h 15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52" h="150446">
                      <a:moveTo>
                        <a:pt x="21150" y="150447"/>
                      </a:moveTo>
                      <a:cubicBezTo>
                        <a:pt x="17045" y="150447"/>
                        <a:pt x="13673" y="147368"/>
                        <a:pt x="13234" y="143264"/>
                      </a:cubicBezTo>
                      <a:lnTo>
                        <a:pt x="40" y="8836"/>
                      </a:lnTo>
                      <a:cubicBezTo>
                        <a:pt x="-400" y="4438"/>
                        <a:pt x="2825" y="480"/>
                        <a:pt x="7223" y="40"/>
                      </a:cubicBezTo>
                      <a:cubicBezTo>
                        <a:pt x="11621" y="-400"/>
                        <a:pt x="15579" y="2825"/>
                        <a:pt x="16019" y="7223"/>
                      </a:cubicBezTo>
                      <a:lnTo>
                        <a:pt x="29213" y="141651"/>
                      </a:lnTo>
                      <a:cubicBezTo>
                        <a:pt x="29652" y="146049"/>
                        <a:pt x="26427" y="150007"/>
                        <a:pt x="22029" y="150447"/>
                      </a:cubicBezTo>
                      <a:cubicBezTo>
                        <a:pt x="21590" y="150447"/>
                        <a:pt x="21296" y="150447"/>
                        <a:pt x="21150" y="150447"/>
                      </a:cubicBezTo>
                      <a:close/>
                    </a:path>
                  </a:pathLst>
                </a:custGeom>
                <a:solidFill>
                  <a:srgbClr val="E0795C"/>
                </a:solidFill>
                <a:ln w="14633" cap="flat">
                  <a:noFill/>
                  <a:prstDash val="solid"/>
                  <a:miter/>
                </a:ln>
              </p:spPr>
              <p:txBody>
                <a:bodyPr rtlCol="0" anchor="ctr"/>
                <a:lstStyle/>
                <a:p>
                  <a:endParaRPr lang="zh-CN" altLang="en-US"/>
                </a:p>
              </p:txBody>
            </p:sp>
            <p:sp>
              <p:nvSpPr>
                <p:cNvPr id="1050" name="任意多边形: 形状 1049">
                  <a:extLst>
                    <a:ext uri="{FF2B5EF4-FFF2-40B4-BE49-F238E27FC236}">
                      <a16:creationId xmlns:a16="http://schemas.microsoft.com/office/drawing/2014/main" id="{0A04999E-953B-443A-B5EE-886A9C675F4E}"/>
                    </a:ext>
                  </a:extLst>
                </p:cNvPr>
                <p:cNvSpPr/>
                <p:nvPr/>
              </p:nvSpPr>
              <p:spPr>
                <a:xfrm>
                  <a:off x="4676045" y="3523958"/>
                  <a:ext cx="29252" cy="150446"/>
                </a:xfrm>
                <a:custGeom>
                  <a:avLst/>
                  <a:gdLst>
                    <a:gd name="connsiteX0" fmla="*/ 21150 w 29252"/>
                    <a:gd name="connsiteY0" fmla="*/ 150447 h 150446"/>
                    <a:gd name="connsiteX1" fmla="*/ 13234 w 29252"/>
                    <a:gd name="connsiteY1" fmla="*/ 143264 h 150446"/>
                    <a:gd name="connsiteX2" fmla="*/ 40 w 29252"/>
                    <a:gd name="connsiteY2" fmla="*/ 8836 h 150446"/>
                    <a:gd name="connsiteX3" fmla="*/ 7223 w 29252"/>
                    <a:gd name="connsiteY3" fmla="*/ 40 h 150446"/>
                    <a:gd name="connsiteX4" fmla="*/ 16019 w 29252"/>
                    <a:gd name="connsiteY4" fmla="*/ 7223 h 150446"/>
                    <a:gd name="connsiteX5" fmla="*/ 29213 w 29252"/>
                    <a:gd name="connsiteY5" fmla="*/ 141651 h 150446"/>
                    <a:gd name="connsiteX6" fmla="*/ 22029 w 29252"/>
                    <a:gd name="connsiteY6" fmla="*/ 150447 h 150446"/>
                    <a:gd name="connsiteX7" fmla="*/ 21150 w 29252"/>
                    <a:gd name="connsiteY7" fmla="*/ 150447 h 15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52" h="150446">
                      <a:moveTo>
                        <a:pt x="21150" y="150447"/>
                      </a:moveTo>
                      <a:cubicBezTo>
                        <a:pt x="17045" y="150447"/>
                        <a:pt x="13673" y="147368"/>
                        <a:pt x="13234" y="143264"/>
                      </a:cubicBezTo>
                      <a:lnTo>
                        <a:pt x="40" y="8836"/>
                      </a:lnTo>
                      <a:cubicBezTo>
                        <a:pt x="-400" y="4438"/>
                        <a:pt x="2825" y="480"/>
                        <a:pt x="7223" y="40"/>
                      </a:cubicBezTo>
                      <a:cubicBezTo>
                        <a:pt x="11621" y="-400"/>
                        <a:pt x="15579" y="2825"/>
                        <a:pt x="16019" y="7223"/>
                      </a:cubicBezTo>
                      <a:lnTo>
                        <a:pt x="29213" y="141651"/>
                      </a:lnTo>
                      <a:cubicBezTo>
                        <a:pt x="29652" y="146049"/>
                        <a:pt x="26427" y="150007"/>
                        <a:pt x="22029" y="150447"/>
                      </a:cubicBezTo>
                      <a:cubicBezTo>
                        <a:pt x="21590" y="150447"/>
                        <a:pt x="21296" y="150447"/>
                        <a:pt x="21150" y="150447"/>
                      </a:cubicBezTo>
                      <a:close/>
                    </a:path>
                  </a:pathLst>
                </a:custGeom>
                <a:solidFill>
                  <a:srgbClr val="E0795C"/>
                </a:solidFill>
                <a:ln w="14633" cap="flat">
                  <a:noFill/>
                  <a:prstDash val="solid"/>
                  <a:miter/>
                </a:ln>
              </p:spPr>
              <p:txBody>
                <a:bodyPr rtlCol="0" anchor="ctr"/>
                <a:lstStyle/>
                <a:p>
                  <a:endParaRPr lang="zh-CN" altLang="en-US"/>
                </a:p>
              </p:txBody>
            </p:sp>
            <p:sp>
              <p:nvSpPr>
                <p:cNvPr id="1051" name="任意多边形: 形状 1050">
                  <a:extLst>
                    <a:ext uri="{FF2B5EF4-FFF2-40B4-BE49-F238E27FC236}">
                      <a16:creationId xmlns:a16="http://schemas.microsoft.com/office/drawing/2014/main" id="{B52682FA-BA66-4A1E-ABEA-DEB8A3B74AD0}"/>
                    </a:ext>
                  </a:extLst>
                </p:cNvPr>
                <p:cNvSpPr/>
                <p:nvPr/>
              </p:nvSpPr>
              <p:spPr>
                <a:xfrm>
                  <a:off x="4624320" y="3523993"/>
                  <a:ext cx="24810" cy="157008"/>
                </a:xfrm>
                <a:custGeom>
                  <a:avLst/>
                  <a:gdLst>
                    <a:gd name="connsiteX0" fmla="*/ 7934 w 24810"/>
                    <a:gd name="connsiteY0" fmla="*/ 157008 h 157008"/>
                    <a:gd name="connsiteX1" fmla="*/ 7494 w 24810"/>
                    <a:gd name="connsiteY1" fmla="*/ 157008 h 157008"/>
                    <a:gd name="connsiteX2" fmla="*/ 18 w 24810"/>
                    <a:gd name="connsiteY2" fmla="*/ 148506 h 157008"/>
                    <a:gd name="connsiteX3" fmla="*/ 8813 w 24810"/>
                    <a:gd name="connsiteY3" fmla="*/ 7481 h 157008"/>
                    <a:gd name="connsiteX4" fmla="*/ 17316 w 24810"/>
                    <a:gd name="connsiteY4" fmla="*/ 5 h 157008"/>
                    <a:gd name="connsiteX5" fmla="*/ 24792 w 24810"/>
                    <a:gd name="connsiteY5" fmla="*/ 8507 h 157008"/>
                    <a:gd name="connsiteX6" fmla="*/ 15997 w 24810"/>
                    <a:gd name="connsiteY6" fmla="*/ 149532 h 157008"/>
                    <a:gd name="connsiteX7" fmla="*/ 7934 w 24810"/>
                    <a:gd name="connsiteY7" fmla="*/ 157008 h 15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10" h="157008">
                      <a:moveTo>
                        <a:pt x="7934" y="157008"/>
                      </a:moveTo>
                      <a:cubicBezTo>
                        <a:pt x="7787" y="157008"/>
                        <a:pt x="7641" y="157008"/>
                        <a:pt x="7494" y="157008"/>
                      </a:cubicBezTo>
                      <a:cubicBezTo>
                        <a:pt x="3096" y="156715"/>
                        <a:pt x="-275" y="152904"/>
                        <a:pt x="18" y="148506"/>
                      </a:cubicBezTo>
                      <a:lnTo>
                        <a:pt x="8813" y="7481"/>
                      </a:lnTo>
                      <a:cubicBezTo>
                        <a:pt x="9107" y="3083"/>
                        <a:pt x="12918" y="-142"/>
                        <a:pt x="17316" y="5"/>
                      </a:cubicBezTo>
                      <a:cubicBezTo>
                        <a:pt x="21714" y="298"/>
                        <a:pt x="25086" y="4109"/>
                        <a:pt x="24792" y="8507"/>
                      </a:cubicBezTo>
                      <a:lnTo>
                        <a:pt x="15997" y="149532"/>
                      </a:lnTo>
                      <a:cubicBezTo>
                        <a:pt x="15703" y="153783"/>
                        <a:pt x="12185" y="157008"/>
                        <a:pt x="7934" y="157008"/>
                      </a:cubicBezTo>
                      <a:close/>
                    </a:path>
                  </a:pathLst>
                </a:custGeom>
                <a:solidFill>
                  <a:srgbClr val="E0795C"/>
                </a:solidFill>
                <a:ln w="14633" cap="flat">
                  <a:noFill/>
                  <a:prstDash val="solid"/>
                  <a:miter/>
                </a:ln>
              </p:spPr>
              <p:txBody>
                <a:bodyPr rtlCol="0" anchor="ctr"/>
                <a:lstStyle/>
                <a:p>
                  <a:endParaRPr lang="zh-CN" altLang="en-US"/>
                </a:p>
              </p:txBody>
            </p:sp>
            <p:grpSp>
              <p:nvGrpSpPr>
                <p:cNvPr id="1052" name="图形 2">
                  <a:extLst>
                    <a:ext uri="{FF2B5EF4-FFF2-40B4-BE49-F238E27FC236}">
                      <a16:creationId xmlns:a16="http://schemas.microsoft.com/office/drawing/2014/main" id="{5A7C493C-0221-49FC-B9EF-31C132A63DAB}"/>
                    </a:ext>
                  </a:extLst>
                </p:cNvPr>
                <p:cNvGrpSpPr/>
                <p:nvPr/>
              </p:nvGrpSpPr>
              <p:grpSpPr>
                <a:xfrm>
                  <a:off x="4676885" y="5632944"/>
                  <a:ext cx="179816" cy="150518"/>
                  <a:chOff x="4676885" y="5632944"/>
                  <a:chExt cx="179816" cy="150518"/>
                </a:xfrm>
              </p:grpSpPr>
              <p:sp>
                <p:nvSpPr>
                  <p:cNvPr id="1053" name="任意多边形: 形状 1052">
                    <a:extLst>
                      <a:ext uri="{FF2B5EF4-FFF2-40B4-BE49-F238E27FC236}">
                        <a16:creationId xmlns:a16="http://schemas.microsoft.com/office/drawing/2014/main" id="{3C758225-43A4-4278-BF4D-3D5A899DB174}"/>
                      </a:ext>
                    </a:extLst>
                  </p:cNvPr>
                  <p:cNvSpPr/>
                  <p:nvPr/>
                </p:nvSpPr>
                <p:spPr>
                  <a:xfrm>
                    <a:off x="4676885" y="5633128"/>
                    <a:ext cx="49405" cy="150334"/>
                  </a:xfrm>
                  <a:custGeom>
                    <a:avLst/>
                    <a:gdLst>
                      <a:gd name="connsiteX0" fmla="*/ 41415 w 49405"/>
                      <a:gd name="connsiteY0" fmla="*/ 150335 h 150334"/>
                      <a:gd name="connsiteX1" fmla="*/ 33645 w 49405"/>
                      <a:gd name="connsiteY1" fmla="*/ 144325 h 150334"/>
                      <a:gd name="connsiteX2" fmla="*/ 221 w 49405"/>
                      <a:gd name="connsiteY2" fmla="*/ 9897 h 150334"/>
                      <a:gd name="connsiteX3" fmla="*/ 6085 w 49405"/>
                      <a:gd name="connsiteY3" fmla="*/ 222 h 150334"/>
                      <a:gd name="connsiteX4" fmla="*/ 15761 w 49405"/>
                      <a:gd name="connsiteY4" fmla="*/ 6085 h 150334"/>
                      <a:gd name="connsiteX5" fmla="*/ 49184 w 49405"/>
                      <a:gd name="connsiteY5" fmla="*/ 140513 h 150334"/>
                      <a:gd name="connsiteX6" fmla="*/ 43320 w 49405"/>
                      <a:gd name="connsiteY6" fmla="*/ 150188 h 150334"/>
                      <a:gd name="connsiteX7" fmla="*/ 41415 w 49405"/>
                      <a:gd name="connsiteY7" fmla="*/ 150335 h 150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05" h="150334">
                        <a:moveTo>
                          <a:pt x="41415" y="150335"/>
                        </a:moveTo>
                        <a:cubicBezTo>
                          <a:pt x="37896" y="150335"/>
                          <a:pt x="34525" y="147843"/>
                          <a:pt x="33645" y="144325"/>
                        </a:cubicBezTo>
                        <a:lnTo>
                          <a:pt x="221" y="9897"/>
                        </a:lnTo>
                        <a:cubicBezTo>
                          <a:pt x="-805" y="5645"/>
                          <a:pt x="1834" y="1248"/>
                          <a:pt x="6085" y="222"/>
                        </a:cubicBezTo>
                        <a:cubicBezTo>
                          <a:pt x="10337" y="-805"/>
                          <a:pt x="14734" y="1834"/>
                          <a:pt x="15761" y="6085"/>
                        </a:cubicBezTo>
                        <a:lnTo>
                          <a:pt x="49184" y="140513"/>
                        </a:lnTo>
                        <a:cubicBezTo>
                          <a:pt x="50210" y="144765"/>
                          <a:pt x="47572" y="149162"/>
                          <a:pt x="43320" y="150188"/>
                        </a:cubicBezTo>
                        <a:cubicBezTo>
                          <a:pt x="42734" y="150335"/>
                          <a:pt x="42148" y="150335"/>
                          <a:pt x="41415" y="150335"/>
                        </a:cubicBezTo>
                        <a:close/>
                      </a:path>
                    </a:pathLst>
                  </a:custGeom>
                  <a:solidFill>
                    <a:srgbClr val="A85B44"/>
                  </a:solidFill>
                  <a:ln w="14633" cap="flat">
                    <a:noFill/>
                    <a:prstDash val="solid"/>
                    <a:miter/>
                  </a:ln>
                </p:spPr>
                <p:txBody>
                  <a:bodyPr rtlCol="0" anchor="ctr"/>
                  <a:lstStyle/>
                  <a:p>
                    <a:endParaRPr lang="zh-CN" altLang="en-US"/>
                  </a:p>
                </p:txBody>
              </p:sp>
              <p:sp>
                <p:nvSpPr>
                  <p:cNvPr id="1054" name="任意多边形: 形状 1053">
                    <a:extLst>
                      <a:ext uri="{FF2B5EF4-FFF2-40B4-BE49-F238E27FC236}">
                        <a16:creationId xmlns:a16="http://schemas.microsoft.com/office/drawing/2014/main" id="{6EF38C3C-2EF0-48B6-97FE-4F18CBD948E2}"/>
                      </a:ext>
                    </a:extLst>
                  </p:cNvPr>
                  <p:cNvSpPr/>
                  <p:nvPr/>
                </p:nvSpPr>
                <p:spPr>
                  <a:xfrm>
                    <a:off x="4706020" y="5632944"/>
                    <a:ext cx="37899" cy="150518"/>
                  </a:xfrm>
                  <a:custGeom>
                    <a:avLst/>
                    <a:gdLst>
                      <a:gd name="connsiteX0" fmla="*/ 29871 w 37899"/>
                      <a:gd name="connsiteY0" fmla="*/ 150519 h 150518"/>
                      <a:gd name="connsiteX1" fmla="*/ 21955 w 37899"/>
                      <a:gd name="connsiteY1" fmla="*/ 143775 h 150518"/>
                      <a:gd name="connsiteX2" fmla="*/ 112 w 37899"/>
                      <a:gd name="connsiteY2" fmla="*/ 9348 h 150518"/>
                      <a:gd name="connsiteX3" fmla="*/ 6709 w 37899"/>
                      <a:gd name="connsiteY3" fmla="*/ 112 h 150518"/>
                      <a:gd name="connsiteX4" fmla="*/ 15944 w 37899"/>
                      <a:gd name="connsiteY4" fmla="*/ 6709 h 150518"/>
                      <a:gd name="connsiteX5" fmla="*/ 37787 w 37899"/>
                      <a:gd name="connsiteY5" fmla="*/ 141137 h 150518"/>
                      <a:gd name="connsiteX6" fmla="*/ 31190 w 37899"/>
                      <a:gd name="connsiteY6" fmla="*/ 150372 h 150518"/>
                      <a:gd name="connsiteX7" fmla="*/ 29871 w 37899"/>
                      <a:gd name="connsiteY7" fmla="*/ 150519 h 150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899" h="150518">
                        <a:moveTo>
                          <a:pt x="29871" y="150519"/>
                        </a:moveTo>
                        <a:cubicBezTo>
                          <a:pt x="26060" y="150519"/>
                          <a:pt x="22688" y="147734"/>
                          <a:pt x="21955" y="143775"/>
                        </a:cubicBezTo>
                        <a:lnTo>
                          <a:pt x="112" y="9348"/>
                        </a:lnTo>
                        <a:cubicBezTo>
                          <a:pt x="-621" y="4950"/>
                          <a:pt x="2311" y="845"/>
                          <a:pt x="6709" y="112"/>
                        </a:cubicBezTo>
                        <a:cubicBezTo>
                          <a:pt x="11107" y="-621"/>
                          <a:pt x="15212" y="2311"/>
                          <a:pt x="15944" y="6709"/>
                        </a:cubicBezTo>
                        <a:lnTo>
                          <a:pt x="37787" y="141137"/>
                        </a:lnTo>
                        <a:cubicBezTo>
                          <a:pt x="38520" y="145534"/>
                          <a:pt x="35588" y="149639"/>
                          <a:pt x="31190" y="150372"/>
                        </a:cubicBezTo>
                        <a:cubicBezTo>
                          <a:pt x="30751" y="150519"/>
                          <a:pt x="30311" y="150519"/>
                          <a:pt x="29871" y="150519"/>
                        </a:cubicBezTo>
                        <a:close/>
                      </a:path>
                    </a:pathLst>
                  </a:custGeom>
                  <a:solidFill>
                    <a:srgbClr val="B6634A"/>
                  </a:solidFill>
                  <a:ln w="14633" cap="flat">
                    <a:noFill/>
                    <a:prstDash val="solid"/>
                    <a:miter/>
                  </a:ln>
                </p:spPr>
                <p:txBody>
                  <a:bodyPr rtlCol="0" anchor="ctr"/>
                  <a:lstStyle/>
                  <a:p>
                    <a:endParaRPr lang="zh-CN" altLang="en-US"/>
                  </a:p>
                </p:txBody>
              </p:sp>
              <p:sp>
                <p:nvSpPr>
                  <p:cNvPr id="1055" name="任意多边形: 形状 1054">
                    <a:extLst>
                      <a:ext uri="{FF2B5EF4-FFF2-40B4-BE49-F238E27FC236}">
                        <a16:creationId xmlns:a16="http://schemas.microsoft.com/office/drawing/2014/main" id="{2290C61B-DB1B-4BDF-AED8-CBE03912DB9D}"/>
                      </a:ext>
                    </a:extLst>
                  </p:cNvPr>
                  <p:cNvSpPr/>
                  <p:nvPr/>
                </p:nvSpPr>
                <p:spPr>
                  <a:xfrm>
                    <a:off x="4774112" y="5633163"/>
                    <a:ext cx="28373" cy="150300"/>
                  </a:xfrm>
                  <a:custGeom>
                    <a:avLst/>
                    <a:gdLst>
                      <a:gd name="connsiteX0" fmla="*/ 7956 w 28373"/>
                      <a:gd name="connsiteY0" fmla="*/ 150300 h 150300"/>
                      <a:gd name="connsiteX1" fmla="*/ 7223 w 28373"/>
                      <a:gd name="connsiteY1" fmla="*/ 150300 h 150300"/>
                      <a:gd name="connsiteX2" fmla="*/ 40 w 28373"/>
                      <a:gd name="connsiteY2" fmla="*/ 141651 h 150300"/>
                      <a:gd name="connsiteX3" fmla="*/ 12501 w 28373"/>
                      <a:gd name="connsiteY3" fmla="*/ 7224 h 150300"/>
                      <a:gd name="connsiteX4" fmla="*/ 21150 w 28373"/>
                      <a:gd name="connsiteY4" fmla="*/ 40 h 150300"/>
                      <a:gd name="connsiteX5" fmla="*/ 28333 w 28373"/>
                      <a:gd name="connsiteY5" fmla="*/ 8690 h 150300"/>
                      <a:gd name="connsiteX6" fmla="*/ 15872 w 28373"/>
                      <a:gd name="connsiteY6" fmla="*/ 143117 h 150300"/>
                      <a:gd name="connsiteX7" fmla="*/ 7956 w 28373"/>
                      <a:gd name="connsiteY7" fmla="*/ 150300 h 15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73" h="150300">
                        <a:moveTo>
                          <a:pt x="7956" y="150300"/>
                        </a:moveTo>
                        <a:cubicBezTo>
                          <a:pt x="7663" y="150300"/>
                          <a:pt x="7516" y="150300"/>
                          <a:pt x="7223" y="150300"/>
                        </a:cubicBezTo>
                        <a:cubicBezTo>
                          <a:pt x="2825" y="149860"/>
                          <a:pt x="-400" y="146049"/>
                          <a:pt x="40" y="141651"/>
                        </a:cubicBezTo>
                        <a:lnTo>
                          <a:pt x="12501" y="7224"/>
                        </a:lnTo>
                        <a:cubicBezTo>
                          <a:pt x="12940" y="2825"/>
                          <a:pt x="16752" y="-400"/>
                          <a:pt x="21150" y="40"/>
                        </a:cubicBezTo>
                        <a:cubicBezTo>
                          <a:pt x="25548" y="480"/>
                          <a:pt x="28773" y="4292"/>
                          <a:pt x="28333" y="8690"/>
                        </a:cubicBezTo>
                        <a:lnTo>
                          <a:pt x="15872" y="143117"/>
                        </a:lnTo>
                        <a:cubicBezTo>
                          <a:pt x="15579" y="147222"/>
                          <a:pt x="12061" y="150300"/>
                          <a:pt x="7956" y="150300"/>
                        </a:cubicBezTo>
                        <a:close/>
                      </a:path>
                    </a:pathLst>
                  </a:custGeom>
                  <a:solidFill>
                    <a:srgbClr val="B6634A"/>
                  </a:solidFill>
                  <a:ln w="14633" cap="flat">
                    <a:noFill/>
                    <a:prstDash val="solid"/>
                    <a:miter/>
                  </a:ln>
                </p:spPr>
                <p:txBody>
                  <a:bodyPr rtlCol="0" anchor="ctr"/>
                  <a:lstStyle/>
                  <a:p>
                    <a:endParaRPr lang="zh-CN" altLang="en-US"/>
                  </a:p>
                </p:txBody>
              </p:sp>
              <p:sp>
                <p:nvSpPr>
                  <p:cNvPr id="1056" name="任意多边形: 形状 1055">
                    <a:extLst>
                      <a:ext uri="{FF2B5EF4-FFF2-40B4-BE49-F238E27FC236}">
                        <a16:creationId xmlns:a16="http://schemas.microsoft.com/office/drawing/2014/main" id="{C92DE16B-F65C-40E2-8EB7-D0651121A07F}"/>
                      </a:ext>
                    </a:extLst>
                  </p:cNvPr>
                  <p:cNvSpPr/>
                  <p:nvPr/>
                </p:nvSpPr>
                <p:spPr>
                  <a:xfrm>
                    <a:off x="4746881" y="5632999"/>
                    <a:ext cx="20238" cy="150464"/>
                  </a:xfrm>
                  <a:custGeom>
                    <a:avLst/>
                    <a:gdLst>
                      <a:gd name="connsiteX0" fmla="*/ 12172 w 20238"/>
                      <a:gd name="connsiteY0" fmla="*/ 150464 h 150464"/>
                      <a:gd name="connsiteX1" fmla="*/ 4256 w 20238"/>
                      <a:gd name="connsiteY1" fmla="*/ 142695 h 150464"/>
                      <a:gd name="connsiteX2" fmla="*/ 4 w 20238"/>
                      <a:gd name="connsiteY2" fmla="*/ 8267 h 150464"/>
                      <a:gd name="connsiteX3" fmla="*/ 7774 w 20238"/>
                      <a:gd name="connsiteY3" fmla="*/ 58 h 150464"/>
                      <a:gd name="connsiteX4" fmla="*/ 15983 w 20238"/>
                      <a:gd name="connsiteY4" fmla="*/ 7827 h 150464"/>
                      <a:gd name="connsiteX5" fmla="*/ 20234 w 20238"/>
                      <a:gd name="connsiteY5" fmla="*/ 142255 h 150464"/>
                      <a:gd name="connsiteX6" fmla="*/ 12465 w 20238"/>
                      <a:gd name="connsiteY6" fmla="*/ 150464 h 150464"/>
                      <a:gd name="connsiteX7" fmla="*/ 12172 w 20238"/>
                      <a:gd name="connsiteY7" fmla="*/ 150464 h 15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38" h="150464">
                        <a:moveTo>
                          <a:pt x="12172" y="150464"/>
                        </a:moveTo>
                        <a:cubicBezTo>
                          <a:pt x="7921" y="150464"/>
                          <a:pt x="4256" y="147093"/>
                          <a:pt x="4256" y="142695"/>
                        </a:cubicBezTo>
                        <a:lnTo>
                          <a:pt x="4" y="8267"/>
                        </a:lnTo>
                        <a:cubicBezTo>
                          <a:pt x="-142" y="3869"/>
                          <a:pt x="3376" y="204"/>
                          <a:pt x="7774" y="58"/>
                        </a:cubicBezTo>
                        <a:cubicBezTo>
                          <a:pt x="12172" y="-529"/>
                          <a:pt x="15837" y="3429"/>
                          <a:pt x="15983" y="7827"/>
                        </a:cubicBezTo>
                        <a:lnTo>
                          <a:pt x="20234" y="142255"/>
                        </a:lnTo>
                        <a:cubicBezTo>
                          <a:pt x="20381" y="146653"/>
                          <a:pt x="16863" y="150318"/>
                          <a:pt x="12465" y="150464"/>
                        </a:cubicBezTo>
                        <a:cubicBezTo>
                          <a:pt x="12318" y="150464"/>
                          <a:pt x="12172" y="150464"/>
                          <a:pt x="12172" y="150464"/>
                        </a:cubicBezTo>
                        <a:close/>
                      </a:path>
                    </a:pathLst>
                  </a:custGeom>
                  <a:solidFill>
                    <a:srgbClr val="B6634A"/>
                  </a:solidFill>
                  <a:ln w="14633" cap="flat">
                    <a:noFill/>
                    <a:prstDash val="solid"/>
                    <a:miter/>
                  </a:ln>
                </p:spPr>
                <p:txBody>
                  <a:bodyPr rtlCol="0" anchor="ctr"/>
                  <a:lstStyle/>
                  <a:p>
                    <a:endParaRPr lang="zh-CN" altLang="en-US"/>
                  </a:p>
                </p:txBody>
              </p:sp>
              <p:sp>
                <p:nvSpPr>
                  <p:cNvPr id="1057" name="任意多边形: 形状 1056">
                    <a:extLst>
                      <a:ext uri="{FF2B5EF4-FFF2-40B4-BE49-F238E27FC236}">
                        <a16:creationId xmlns:a16="http://schemas.microsoft.com/office/drawing/2014/main" id="{4FE7A20F-0612-4389-BA89-3B0C1E25BF57}"/>
                      </a:ext>
                    </a:extLst>
                  </p:cNvPr>
                  <p:cNvSpPr/>
                  <p:nvPr/>
                </p:nvSpPr>
                <p:spPr>
                  <a:xfrm>
                    <a:off x="4794782" y="5633163"/>
                    <a:ext cx="27933" cy="150300"/>
                  </a:xfrm>
                  <a:custGeom>
                    <a:avLst/>
                    <a:gdLst>
                      <a:gd name="connsiteX0" fmla="*/ 7956 w 27933"/>
                      <a:gd name="connsiteY0" fmla="*/ 150300 h 150300"/>
                      <a:gd name="connsiteX1" fmla="*/ 7223 w 27933"/>
                      <a:gd name="connsiteY1" fmla="*/ 150300 h 150300"/>
                      <a:gd name="connsiteX2" fmla="*/ 40 w 27933"/>
                      <a:gd name="connsiteY2" fmla="*/ 141651 h 150300"/>
                      <a:gd name="connsiteX3" fmla="*/ 12061 w 27933"/>
                      <a:gd name="connsiteY3" fmla="*/ 7224 h 150300"/>
                      <a:gd name="connsiteX4" fmla="*/ 20710 w 27933"/>
                      <a:gd name="connsiteY4" fmla="*/ 40 h 150300"/>
                      <a:gd name="connsiteX5" fmla="*/ 27893 w 27933"/>
                      <a:gd name="connsiteY5" fmla="*/ 8690 h 150300"/>
                      <a:gd name="connsiteX6" fmla="*/ 15872 w 27933"/>
                      <a:gd name="connsiteY6" fmla="*/ 143117 h 150300"/>
                      <a:gd name="connsiteX7" fmla="*/ 7956 w 27933"/>
                      <a:gd name="connsiteY7" fmla="*/ 150300 h 15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33" h="150300">
                        <a:moveTo>
                          <a:pt x="7956" y="150300"/>
                        </a:moveTo>
                        <a:cubicBezTo>
                          <a:pt x="7663" y="150300"/>
                          <a:pt x="7517" y="150300"/>
                          <a:pt x="7223" y="150300"/>
                        </a:cubicBezTo>
                        <a:cubicBezTo>
                          <a:pt x="2825" y="149860"/>
                          <a:pt x="-400" y="146049"/>
                          <a:pt x="40" y="141651"/>
                        </a:cubicBezTo>
                        <a:lnTo>
                          <a:pt x="12061" y="7224"/>
                        </a:lnTo>
                        <a:cubicBezTo>
                          <a:pt x="12501" y="2825"/>
                          <a:pt x="16312" y="-400"/>
                          <a:pt x="20710" y="40"/>
                        </a:cubicBezTo>
                        <a:cubicBezTo>
                          <a:pt x="25108" y="480"/>
                          <a:pt x="28333" y="4292"/>
                          <a:pt x="27893" y="8690"/>
                        </a:cubicBezTo>
                        <a:lnTo>
                          <a:pt x="15872" y="143117"/>
                        </a:lnTo>
                        <a:cubicBezTo>
                          <a:pt x="15433" y="147222"/>
                          <a:pt x="12061" y="150300"/>
                          <a:pt x="7956" y="150300"/>
                        </a:cubicBezTo>
                        <a:close/>
                      </a:path>
                    </a:pathLst>
                  </a:custGeom>
                  <a:solidFill>
                    <a:srgbClr val="A85B44"/>
                  </a:solidFill>
                  <a:ln w="14633" cap="flat">
                    <a:noFill/>
                    <a:prstDash val="solid"/>
                    <a:miter/>
                  </a:ln>
                </p:spPr>
                <p:txBody>
                  <a:bodyPr rtlCol="0" anchor="ctr"/>
                  <a:lstStyle/>
                  <a:p>
                    <a:endParaRPr lang="zh-CN" altLang="en-US"/>
                  </a:p>
                </p:txBody>
              </p:sp>
              <p:sp>
                <p:nvSpPr>
                  <p:cNvPr id="1058" name="任意多边形: 形状 1057">
                    <a:extLst>
                      <a:ext uri="{FF2B5EF4-FFF2-40B4-BE49-F238E27FC236}">
                        <a16:creationId xmlns:a16="http://schemas.microsoft.com/office/drawing/2014/main" id="{805060A0-355B-4C04-8735-13298692A3D8}"/>
                      </a:ext>
                    </a:extLst>
                  </p:cNvPr>
                  <p:cNvSpPr/>
                  <p:nvPr/>
                </p:nvSpPr>
                <p:spPr>
                  <a:xfrm>
                    <a:off x="4812978" y="5633035"/>
                    <a:ext cx="43722" cy="150428"/>
                  </a:xfrm>
                  <a:custGeom>
                    <a:avLst/>
                    <a:gdLst>
                      <a:gd name="connsiteX0" fmla="*/ 7938 w 43722"/>
                      <a:gd name="connsiteY0" fmla="*/ 150428 h 150428"/>
                      <a:gd name="connsiteX1" fmla="*/ 6326 w 43722"/>
                      <a:gd name="connsiteY1" fmla="*/ 150282 h 150428"/>
                      <a:gd name="connsiteX2" fmla="*/ 169 w 43722"/>
                      <a:gd name="connsiteY2" fmla="*/ 140754 h 150428"/>
                      <a:gd name="connsiteX3" fmla="*/ 28022 w 43722"/>
                      <a:gd name="connsiteY3" fmla="*/ 6326 h 150428"/>
                      <a:gd name="connsiteX4" fmla="*/ 37404 w 43722"/>
                      <a:gd name="connsiteY4" fmla="*/ 168 h 150428"/>
                      <a:gd name="connsiteX5" fmla="*/ 43561 w 43722"/>
                      <a:gd name="connsiteY5" fmla="*/ 9698 h 150428"/>
                      <a:gd name="connsiteX6" fmla="*/ 15708 w 43722"/>
                      <a:gd name="connsiteY6" fmla="*/ 144125 h 150428"/>
                      <a:gd name="connsiteX7" fmla="*/ 7938 w 43722"/>
                      <a:gd name="connsiteY7" fmla="*/ 150428 h 150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2" h="150428">
                        <a:moveTo>
                          <a:pt x="7938" y="150428"/>
                        </a:moveTo>
                        <a:cubicBezTo>
                          <a:pt x="7352" y="150428"/>
                          <a:pt x="6912" y="150428"/>
                          <a:pt x="6326" y="150282"/>
                        </a:cubicBezTo>
                        <a:cubicBezTo>
                          <a:pt x="1928" y="149403"/>
                          <a:pt x="-711" y="145151"/>
                          <a:pt x="169" y="140754"/>
                        </a:cubicBezTo>
                        <a:lnTo>
                          <a:pt x="28022" y="6326"/>
                        </a:lnTo>
                        <a:cubicBezTo>
                          <a:pt x="28901" y="1928"/>
                          <a:pt x="33152" y="-711"/>
                          <a:pt x="37404" y="168"/>
                        </a:cubicBezTo>
                        <a:cubicBezTo>
                          <a:pt x="41655" y="1048"/>
                          <a:pt x="44440" y="5299"/>
                          <a:pt x="43561" y="9698"/>
                        </a:cubicBezTo>
                        <a:lnTo>
                          <a:pt x="15708" y="144125"/>
                        </a:lnTo>
                        <a:cubicBezTo>
                          <a:pt x="14975" y="147937"/>
                          <a:pt x="11603" y="150428"/>
                          <a:pt x="7938" y="150428"/>
                        </a:cubicBezTo>
                        <a:close/>
                      </a:path>
                    </a:pathLst>
                  </a:custGeom>
                  <a:solidFill>
                    <a:srgbClr val="A85B44"/>
                  </a:solidFill>
                  <a:ln w="14633" cap="flat">
                    <a:noFill/>
                    <a:prstDash val="solid"/>
                    <a:miter/>
                  </a:ln>
                </p:spPr>
                <p:txBody>
                  <a:bodyPr rtlCol="0" anchor="ctr"/>
                  <a:lstStyle/>
                  <a:p>
                    <a:endParaRPr lang="zh-CN" altLang="en-US"/>
                  </a:p>
                </p:txBody>
              </p:sp>
              <p:sp>
                <p:nvSpPr>
                  <p:cNvPr id="1059" name="任意多边形: 形状 1058">
                    <a:extLst>
                      <a:ext uri="{FF2B5EF4-FFF2-40B4-BE49-F238E27FC236}">
                        <a16:creationId xmlns:a16="http://schemas.microsoft.com/office/drawing/2014/main" id="{9C0D788E-A80A-4AD1-8192-02F461B68531}"/>
                      </a:ext>
                    </a:extLst>
                  </p:cNvPr>
                  <p:cNvSpPr/>
                  <p:nvPr/>
                </p:nvSpPr>
                <p:spPr>
                  <a:xfrm>
                    <a:off x="4820143" y="5633017"/>
                    <a:ext cx="28079" cy="150446"/>
                  </a:xfrm>
                  <a:custGeom>
                    <a:avLst/>
                    <a:gdLst>
                      <a:gd name="connsiteX0" fmla="*/ 20124 w 28079"/>
                      <a:gd name="connsiteY0" fmla="*/ 150446 h 150446"/>
                      <a:gd name="connsiteX1" fmla="*/ 12208 w 28079"/>
                      <a:gd name="connsiteY1" fmla="*/ 143117 h 150446"/>
                      <a:gd name="connsiteX2" fmla="*/ 40 w 28079"/>
                      <a:gd name="connsiteY2" fmla="*/ 8689 h 150446"/>
                      <a:gd name="connsiteX3" fmla="*/ 7223 w 28079"/>
                      <a:gd name="connsiteY3" fmla="*/ 40 h 150446"/>
                      <a:gd name="connsiteX4" fmla="*/ 15872 w 28079"/>
                      <a:gd name="connsiteY4" fmla="*/ 7223 h 150446"/>
                      <a:gd name="connsiteX5" fmla="*/ 28040 w 28079"/>
                      <a:gd name="connsiteY5" fmla="*/ 141651 h 150446"/>
                      <a:gd name="connsiteX6" fmla="*/ 20857 w 28079"/>
                      <a:gd name="connsiteY6" fmla="*/ 150300 h 150446"/>
                      <a:gd name="connsiteX7" fmla="*/ 20124 w 28079"/>
                      <a:gd name="connsiteY7" fmla="*/ 150446 h 15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79" h="150446">
                        <a:moveTo>
                          <a:pt x="20124" y="150446"/>
                        </a:moveTo>
                        <a:cubicBezTo>
                          <a:pt x="16019" y="150446"/>
                          <a:pt x="12501" y="147368"/>
                          <a:pt x="12208" y="143117"/>
                        </a:cubicBezTo>
                        <a:lnTo>
                          <a:pt x="40" y="8689"/>
                        </a:lnTo>
                        <a:cubicBezTo>
                          <a:pt x="-400" y="4292"/>
                          <a:pt x="2825" y="333"/>
                          <a:pt x="7223" y="40"/>
                        </a:cubicBezTo>
                        <a:cubicBezTo>
                          <a:pt x="11621" y="-400"/>
                          <a:pt x="15579" y="2825"/>
                          <a:pt x="15872" y="7223"/>
                        </a:cubicBezTo>
                        <a:lnTo>
                          <a:pt x="28040" y="141651"/>
                        </a:lnTo>
                        <a:cubicBezTo>
                          <a:pt x="28480" y="146049"/>
                          <a:pt x="25254" y="150007"/>
                          <a:pt x="20857" y="150300"/>
                        </a:cubicBezTo>
                        <a:cubicBezTo>
                          <a:pt x="20563" y="150446"/>
                          <a:pt x="20417" y="150446"/>
                          <a:pt x="20124" y="150446"/>
                        </a:cubicBezTo>
                        <a:close/>
                      </a:path>
                    </a:pathLst>
                  </a:custGeom>
                  <a:solidFill>
                    <a:srgbClr val="B6634A"/>
                  </a:solidFill>
                  <a:ln w="14633" cap="flat">
                    <a:noFill/>
                    <a:prstDash val="solid"/>
                    <a:miter/>
                  </a:ln>
                </p:spPr>
                <p:txBody>
                  <a:bodyPr rtlCol="0" anchor="ctr"/>
                  <a:lstStyle/>
                  <a:p>
                    <a:endParaRPr lang="zh-CN" altLang="en-US"/>
                  </a:p>
                </p:txBody>
              </p:sp>
              <p:sp>
                <p:nvSpPr>
                  <p:cNvPr id="1060" name="任意多边形: 形状 1059">
                    <a:extLst>
                      <a:ext uri="{FF2B5EF4-FFF2-40B4-BE49-F238E27FC236}">
                        <a16:creationId xmlns:a16="http://schemas.microsoft.com/office/drawing/2014/main" id="{735CF1DB-3BD1-460A-8330-275AD12DFC7D}"/>
                      </a:ext>
                    </a:extLst>
                  </p:cNvPr>
                  <p:cNvSpPr/>
                  <p:nvPr/>
                </p:nvSpPr>
                <p:spPr>
                  <a:xfrm>
                    <a:off x="4761945" y="5633163"/>
                    <a:ext cx="28079" cy="150300"/>
                  </a:xfrm>
                  <a:custGeom>
                    <a:avLst/>
                    <a:gdLst>
                      <a:gd name="connsiteX0" fmla="*/ 20124 w 28079"/>
                      <a:gd name="connsiteY0" fmla="*/ 150300 h 150300"/>
                      <a:gd name="connsiteX1" fmla="*/ 12208 w 28079"/>
                      <a:gd name="connsiteY1" fmla="*/ 142970 h 150300"/>
                      <a:gd name="connsiteX2" fmla="*/ 40 w 28079"/>
                      <a:gd name="connsiteY2" fmla="*/ 8690 h 150300"/>
                      <a:gd name="connsiteX3" fmla="*/ 7223 w 28079"/>
                      <a:gd name="connsiteY3" fmla="*/ 40 h 150300"/>
                      <a:gd name="connsiteX4" fmla="*/ 15872 w 28079"/>
                      <a:gd name="connsiteY4" fmla="*/ 7224 h 150300"/>
                      <a:gd name="connsiteX5" fmla="*/ 28040 w 28079"/>
                      <a:gd name="connsiteY5" fmla="*/ 141651 h 150300"/>
                      <a:gd name="connsiteX6" fmla="*/ 20857 w 28079"/>
                      <a:gd name="connsiteY6" fmla="*/ 150300 h 150300"/>
                      <a:gd name="connsiteX7" fmla="*/ 20124 w 28079"/>
                      <a:gd name="connsiteY7" fmla="*/ 150300 h 15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79" h="150300">
                        <a:moveTo>
                          <a:pt x="20124" y="150300"/>
                        </a:moveTo>
                        <a:cubicBezTo>
                          <a:pt x="16019" y="150300"/>
                          <a:pt x="12501" y="147222"/>
                          <a:pt x="12208" y="142970"/>
                        </a:cubicBezTo>
                        <a:lnTo>
                          <a:pt x="40" y="8690"/>
                        </a:lnTo>
                        <a:cubicBezTo>
                          <a:pt x="-400" y="4292"/>
                          <a:pt x="2825" y="334"/>
                          <a:pt x="7223" y="40"/>
                        </a:cubicBezTo>
                        <a:cubicBezTo>
                          <a:pt x="11621" y="-400"/>
                          <a:pt x="15579" y="2825"/>
                          <a:pt x="15872" y="7224"/>
                        </a:cubicBezTo>
                        <a:lnTo>
                          <a:pt x="28040" y="141651"/>
                        </a:lnTo>
                        <a:cubicBezTo>
                          <a:pt x="28480" y="146049"/>
                          <a:pt x="25254" y="150007"/>
                          <a:pt x="20857" y="150300"/>
                        </a:cubicBezTo>
                        <a:cubicBezTo>
                          <a:pt x="20710" y="150300"/>
                          <a:pt x="20417" y="150300"/>
                          <a:pt x="20124" y="150300"/>
                        </a:cubicBezTo>
                        <a:close/>
                      </a:path>
                    </a:pathLst>
                  </a:custGeom>
                  <a:solidFill>
                    <a:srgbClr val="A85B44"/>
                  </a:solidFill>
                  <a:ln w="14633" cap="flat">
                    <a:noFill/>
                    <a:prstDash val="solid"/>
                    <a:miter/>
                  </a:ln>
                </p:spPr>
                <p:txBody>
                  <a:bodyPr rtlCol="0" anchor="ctr"/>
                  <a:lstStyle/>
                  <a:p>
                    <a:endParaRPr lang="zh-CN" altLang="en-US"/>
                  </a:p>
                </p:txBody>
              </p:sp>
              <p:sp>
                <p:nvSpPr>
                  <p:cNvPr id="1061" name="任意多边形: 形状 1060">
                    <a:extLst>
                      <a:ext uri="{FF2B5EF4-FFF2-40B4-BE49-F238E27FC236}">
                        <a16:creationId xmlns:a16="http://schemas.microsoft.com/office/drawing/2014/main" id="{E14CA519-4ED8-410E-967D-120355EC8D54}"/>
                      </a:ext>
                    </a:extLst>
                  </p:cNvPr>
                  <p:cNvSpPr/>
                  <p:nvPr/>
                </p:nvSpPr>
                <p:spPr>
                  <a:xfrm>
                    <a:off x="4731306" y="5633017"/>
                    <a:ext cx="28079" cy="150446"/>
                  </a:xfrm>
                  <a:custGeom>
                    <a:avLst/>
                    <a:gdLst>
                      <a:gd name="connsiteX0" fmla="*/ 20124 w 28079"/>
                      <a:gd name="connsiteY0" fmla="*/ 150446 h 150446"/>
                      <a:gd name="connsiteX1" fmla="*/ 12207 w 28079"/>
                      <a:gd name="connsiteY1" fmla="*/ 143117 h 150446"/>
                      <a:gd name="connsiteX2" fmla="*/ 40 w 28079"/>
                      <a:gd name="connsiteY2" fmla="*/ 8689 h 150446"/>
                      <a:gd name="connsiteX3" fmla="*/ 7223 w 28079"/>
                      <a:gd name="connsiteY3" fmla="*/ 40 h 150446"/>
                      <a:gd name="connsiteX4" fmla="*/ 15872 w 28079"/>
                      <a:gd name="connsiteY4" fmla="*/ 7223 h 150446"/>
                      <a:gd name="connsiteX5" fmla="*/ 28040 w 28079"/>
                      <a:gd name="connsiteY5" fmla="*/ 141651 h 150446"/>
                      <a:gd name="connsiteX6" fmla="*/ 20857 w 28079"/>
                      <a:gd name="connsiteY6" fmla="*/ 150300 h 150446"/>
                      <a:gd name="connsiteX7" fmla="*/ 20124 w 28079"/>
                      <a:gd name="connsiteY7" fmla="*/ 150446 h 150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79" h="150446">
                        <a:moveTo>
                          <a:pt x="20124" y="150446"/>
                        </a:moveTo>
                        <a:cubicBezTo>
                          <a:pt x="16019" y="150446"/>
                          <a:pt x="12501" y="147368"/>
                          <a:pt x="12207" y="143117"/>
                        </a:cubicBezTo>
                        <a:lnTo>
                          <a:pt x="40" y="8689"/>
                        </a:lnTo>
                        <a:cubicBezTo>
                          <a:pt x="-400" y="4292"/>
                          <a:pt x="2825" y="333"/>
                          <a:pt x="7223" y="40"/>
                        </a:cubicBezTo>
                        <a:cubicBezTo>
                          <a:pt x="11621" y="-400"/>
                          <a:pt x="15579" y="2825"/>
                          <a:pt x="15872" y="7223"/>
                        </a:cubicBezTo>
                        <a:lnTo>
                          <a:pt x="28040" y="141651"/>
                        </a:lnTo>
                        <a:cubicBezTo>
                          <a:pt x="28480" y="146049"/>
                          <a:pt x="25254" y="150007"/>
                          <a:pt x="20857" y="150300"/>
                        </a:cubicBezTo>
                        <a:cubicBezTo>
                          <a:pt x="20563" y="150446"/>
                          <a:pt x="20270" y="150446"/>
                          <a:pt x="20124" y="150446"/>
                        </a:cubicBezTo>
                        <a:close/>
                      </a:path>
                    </a:pathLst>
                  </a:custGeom>
                  <a:solidFill>
                    <a:srgbClr val="A85B44"/>
                  </a:solidFill>
                  <a:ln w="14633" cap="flat">
                    <a:noFill/>
                    <a:prstDash val="solid"/>
                    <a:miter/>
                  </a:ln>
                </p:spPr>
                <p:txBody>
                  <a:bodyPr rtlCol="0" anchor="ctr"/>
                  <a:lstStyle/>
                  <a:p>
                    <a:endParaRPr lang="zh-CN" altLang="en-US"/>
                  </a:p>
                </p:txBody>
              </p:sp>
              <p:sp>
                <p:nvSpPr>
                  <p:cNvPr id="1062" name="任意多边形: 形状 1061">
                    <a:extLst>
                      <a:ext uri="{FF2B5EF4-FFF2-40B4-BE49-F238E27FC236}">
                        <a16:creationId xmlns:a16="http://schemas.microsoft.com/office/drawing/2014/main" id="{6E65567A-9F01-4843-906A-7C9E173F32EA}"/>
                      </a:ext>
                    </a:extLst>
                  </p:cNvPr>
                  <p:cNvSpPr/>
                  <p:nvPr/>
                </p:nvSpPr>
                <p:spPr>
                  <a:xfrm>
                    <a:off x="4684125" y="5633039"/>
                    <a:ext cx="24077" cy="150424"/>
                  </a:xfrm>
                  <a:custGeom>
                    <a:avLst/>
                    <a:gdLst>
                      <a:gd name="connsiteX0" fmla="*/ 7934 w 24077"/>
                      <a:gd name="connsiteY0" fmla="*/ 150424 h 150424"/>
                      <a:gd name="connsiteX1" fmla="*/ 7494 w 24077"/>
                      <a:gd name="connsiteY1" fmla="*/ 150424 h 150424"/>
                      <a:gd name="connsiteX2" fmla="*/ 18 w 24077"/>
                      <a:gd name="connsiteY2" fmla="*/ 141922 h 150424"/>
                      <a:gd name="connsiteX3" fmla="*/ 8080 w 24077"/>
                      <a:gd name="connsiteY3" fmla="*/ 7494 h 150424"/>
                      <a:gd name="connsiteX4" fmla="*/ 16583 w 24077"/>
                      <a:gd name="connsiteY4" fmla="*/ 18 h 150424"/>
                      <a:gd name="connsiteX5" fmla="*/ 24059 w 24077"/>
                      <a:gd name="connsiteY5" fmla="*/ 8520 h 150424"/>
                      <a:gd name="connsiteX6" fmla="*/ 15997 w 24077"/>
                      <a:gd name="connsiteY6" fmla="*/ 142948 h 150424"/>
                      <a:gd name="connsiteX7" fmla="*/ 7934 w 24077"/>
                      <a:gd name="connsiteY7" fmla="*/ 150424 h 150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77" h="150424">
                        <a:moveTo>
                          <a:pt x="7934" y="150424"/>
                        </a:moveTo>
                        <a:cubicBezTo>
                          <a:pt x="7787" y="150424"/>
                          <a:pt x="7641" y="150424"/>
                          <a:pt x="7494" y="150424"/>
                        </a:cubicBezTo>
                        <a:cubicBezTo>
                          <a:pt x="3096" y="150131"/>
                          <a:pt x="-275" y="146319"/>
                          <a:pt x="18" y="141922"/>
                        </a:cubicBezTo>
                        <a:lnTo>
                          <a:pt x="8080" y="7494"/>
                        </a:lnTo>
                        <a:cubicBezTo>
                          <a:pt x="8374" y="3096"/>
                          <a:pt x="12039" y="-276"/>
                          <a:pt x="16583" y="18"/>
                        </a:cubicBezTo>
                        <a:cubicBezTo>
                          <a:pt x="20981" y="311"/>
                          <a:pt x="24352" y="4122"/>
                          <a:pt x="24059" y="8520"/>
                        </a:cubicBezTo>
                        <a:lnTo>
                          <a:pt x="15997" y="142948"/>
                        </a:lnTo>
                        <a:cubicBezTo>
                          <a:pt x="15703" y="147199"/>
                          <a:pt x="12185" y="150424"/>
                          <a:pt x="7934" y="150424"/>
                        </a:cubicBezTo>
                        <a:close/>
                      </a:path>
                    </a:pathLst>
                  </a:custGeom>
                  <a:solidFill>
                    <a:srgbClr val="B6634A"/>
                  </a:solidFill>
                  <a:ln w="14633" cap="flat">
                    <a:noFill/>
                    <a:prstDash val="solid"/>
                    <a:miter/>
                  </a:ln>
                </p:spPr>
                <p:txBody>
                  <a:bodyPr rtlCol="0" anchor="ctr"/>
                  <a:lstStyle/>
                  <a:p>
                    <a:endParaRPr lang="zh-CN" altLang="en-US"/>
                  </a:p>
                </p:txBody>
              </p:sp>
            </p:grpSp>
          </p:grpSp>
        </p:grpSp>
        <p:pic>
          <p:nvPicPr>
            <p:cNvPr id="1067" name="图片 1066">
              <a:extLst>
                <a:ext uri="{FF2B5EF4-FFF2-40B4-BE49-F238E27FC236}">
                  <a16:creationId xmlns:a16="http://schemas.microsoft.com/office/drawing/2014/main" id="{35AA24DF-6084-4587-9C3B-286950409483}"/>
                </a:ext>
              </a:extLst>
            </p:cNvPr>
            <p:cNvPicPr>
              <a:picLocks noChangeAspect="1"/>
            </p:cNvPicPr>
            <p:nvPr/>
          </p:nvPicPr>
          <p:blipFill>
            <a:blip r:embed="rId2"/>
            <a:srcRect l="12125"/>
            <a:stretch>
              <a:fillRect/>
            </a:stretch>
          </p:blipFill>
          <p:spPr>
            <a:xfrm>
              <a:off x="4970766" y="2716596"/>
              <a:ext cx="2670505" cy="1674820"/>
            </a:xfrm>
            <a:custGeom>
              <a:avLst/>
              <a:gdLst>
                <a:gd name="connsiteX0" fmla="*/ 268273 w 2670505"/>
                <a:gd name="connsiteY0" fmla="*/ 0 h 1674820"/>
                <a:gd name="connsiteX1" fmla="*/ 2670505 w 2670505"/>
                <a:gd name="connsiteY1" fmla="*/ 0 h 1674820"/>
                <a:gd name="connsiteX2" fmla="*/ 2670505 w 2670505"/>
                <a:gd name="connsiteY2" fmla="*/ 1674820 h 1674820"/>
                <a:gd name="connsiteX3" fmla="*/ 439113 w 2670505"/>
                <a:gd name="connsiteY3" fmla="*/ 1674820 h 1674820"/>
                <a:gd name="connsiteX4" fmla="*/ 406242 w 2670505"/>
                <a:gd name="connsiteY4" fmla="*/ 1649263 h 1674820"/>
                <a:gd name="connsiteX5" fmla="*/ 0 w 2670505"/>
                <a:gd name="connsiteY5" fmla="*/ 753601 h 1674820"/>
                <a:gd name="connsiteX6" fmla="*/ 254917 w 2670505"/>
                <a:gd name="connsiteY6" fmla="*/ 15280 h 167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0505" h="1674820">
                  <a:moveTo>
                    <a:pt x="268273" y="0"/>
                  </a:moveTo>
                  <a:lnTo>
                    <a:pt x="2670505" y="0"/>
                  </a:lnTo>
                  <a:lnTo>
                    <a:pt x="2670505" y="1674820"/>
                  </a:lnTo>
                  <a:lnTo>
                    <a:pt x="439113" y="1674820"/>
                  </a:lnTo>
                  <a:lnTo>
                    <a:pt x="406242" y="1649263"/>
                  </a:lnTo>
                  <a:cubicBezTo>
                    <a:pt x="158140" y="1436372"/>
                    <a:pt x="0" y="1114188"/>
                    <a:pt x="0" y="753601"/>
                  </a:cubicBezTo>
                  <a:cubicBezTo>
                    <a:pt x="0" y="473144"/>
                    <a:pt x="95665" y="215920"/>
                    <a:pt x="254917" y="15280"/>
                  </a:cubicBezTo>
                  <a:close/>
                </a:path>
              </a:pathLst>
            </a:custGeom>
          </p:spPr>
        </p:pic>
      </p:grpSp>
      <p:grpSp>
        <p:nvGrpSpPr>
          <p:cNvPr id="1069" name="图形 2">
            <a:extLst>
              <a:ext uri="{FF2B5EF4-FFF2-40B4-BE49-F238E27FC236}">
                <a16:creationId xmlns:a16="http://schemas.microsoft.com/office/drawing/2014/main" id="{1D034B12-7258-4287-B514-186368676D84}"/>
              </a:ext>
            </a:extLst>
          </p:cNvPr>
          <p:cNvGrpSpPr/>
          <p:nvPr/>
        </p:nvGrpSpPr>
        <p:grpSpPr>
          <a:xfrm rot="2369346">
            <a:off x="7534988" y="2115661"/>
            <a:ext cx="480542" cy="682892"/>
            <a:chOff x="6487684" y="1097551"/>
            <a:chExt cx="702500" cy="998312"/>
          </a:xfrm>
        </p:grpSpPr>
        <p:sp>
          <p:nvSpPr>
            <p:cNvPr id="1070" name="任意多边形: 形状 1069">
              <a:extLst>
                <a:ext uri="{FF2B5EF4-FFF2-40B4-BE49-F238E27FC236}">
                  <a16:creationId xmlns:a16="http://schemas.microsoft.com/office/drawing/2014/main" id="{A6909C75-2255-4EC7-9268-9D10FC465EA0}"/>
                </a:ext>
              </a:extLst>
            </p:cNvPr>
            <p:cNvSpPr/>
            <p:nvPr/>
          </p:nvSpPr>
          <p:spPr>
            <a:xfrm>
              <a:off x="6516141" y="1322721"/>
              <a:ext cx="432601" cy="773142"/>
            </a:xfrm>
            <a:custGeom>
              <a:avLst/>
              <a:gdLst>
                <a:gd name="connsiteX0" fmla="*/ 6303 w 432601"/>
                <a:gd name="connsiteY0" fmla="*/ 773143 h 773142"/>
                <a:gd name="connsiteX1" fmla="*/ 0 w 432601"/>
                <a:gd name="connsiteY1" fmla="*/ 772116 h 773142"/>
                <a:gd name="connsiteX2" fmla="*/ 428204 w 432601"/>
                <a:gd name="connsiteY2" fmla="*/ 0 h 773142"/>
                <a:gd name="connsiteX3" fmla="*/ 432602 w 432601"/>
                <a:gd name="connsiteY3" fmla="*/ 4544 h 773142"/>
                <a:gd name="connsiteX4" fmla="*/ 6303 w 432601"/>
                <a:gd name="connsiteY4" fmla="*/ 773143 h 773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601" h="773142">
                  <a:moveTo>
                    <a:pt x="6303" y="773143"/>
                  </a:moveTo>
                  <a:lnTo>
                    <a:pt x="0" y="772116"/>
                  </a:lnTo>
                  <a:cubicBezTo>
                    <a:pt x="73004" y="342446"/>
                    <a:pt x="424686" y="3518"/>
                    <a:pt x="428204" y="0"/>
                  </a:cubicBezTo>
                  <a:lnTo>
                    <a:pt x="432602" y="4544"/>
                  </a:lnTo>
                  <a:cubicBezTo>
                    <a:pt x="428937" y="8063"/>
                    <a:pt x="78868" y="345671"/>
                    <a:pt x="6303" y="773143"/>
                  </a:cubicBezTo>
                  <a:close/>
                </a:path>
              </a:pathLst>
            </a:custGeom>
            <a:solidFill>
              <a:srgbClr val="697746"/>
            </a:solidFill>
            <a:ln w="14633" cap="flat">
              <a:noFill/>
              <a:prstDash val="solid"/>
              <a:miter/>
            </a:ln>
          </p:spPr>
          <p:txBody>
            <a:bodyPr rtlCol="0" anchor="ctr"/>
            <a:lstStyle/>
            <a:p>
              <a:endParaRPr lang="zh-CN" altLang="en-US"/>
            </a:p>
          </p:txBody>
        </p:sp>
        <p:grpSp>
          <p:nvGrpSpPr>
            <p:cNvPr id="1071" name="图形 2">
              <a:extLst>
                <a:ext uri="{FF2B5EF4-FFF2-40B4-BE49-F238E27FC236}">
                  <a16:creationId xmlns:a16="http://schemas.microsoft.com/office/drawing/2014/main" id="{03180A8F-056F-4AE1-BE8F-525ACCEC8151}"/>
                </a:ext>
              </a:extLst>
            </p:cNvPr>
            <p:cNvGrpSpPr/>
            <p:nvPr/>
          </p:nvGrpSpPr>
          <p:grpSpPr>
            <a:xfrm>
              <a:off x="6849454" y="1133320"/>
              <a:ext cx="289569" cy="291155"/>
              <a:chOff x="6849454" y="1133320"/>
              <a:chExt cx="289569" cy="291155"/>
            </a:xfrm>
          </p:grpSpPr>
          <p:sp>
            <p:nvSpPr>
              <p:cNvPr id="1096" name="任意多边形: 形状 1095">
                <a:extLst>
                  <a:ext uri="{FF2B5EF4-FFF2-40B4-BE49-F238E27FC236}">
                    <a16:creationId xmlns:a16="http://schemas.microsoft.com/office/drawing/2014/main" id="{8CF5387A-B0A1-44A7-BB61-3B5A2CADD2E1}"/>
                  </a:ext>
                </a:extLst>
              </p:cNvPr>
              <p:cNvSpPr/>
              <p:nvPr/>
            </p:nvSpPr>
            <p:spPr>
              <a:xfrm>
                <a:off x="6849454" y="1133320"/>
                <a:ext cx="289569" cy="291155"/>
              </a:xfrm>
              <a:custGeom>
                <a:avLst/>
                <a:gdLst>
                  <a:gd name="connsiteX0" fmla="*/ 8547 w 289569"/>
                  <a:gd name="connsiteY0" fmla="*/ 238364 h 291155"/>
                  <a:gd name="connsiteX1" fmla="*/ 4442 w 289569"/>
                  <a:gd name="connsiteY1" fmla="*/ 284248 h 291155"/>
                  <a:gd name="connsiteX2" fmla="*/ 19102 w 289569"/>
                  <a:gd name="connsiteY2" fmla="*/ 291138 h 291155"/>
                  <a:gd name="connsiteX3" fmla="*/ 284439 w 289569"/>
                  <a:gd name="connsiteY3" fmla="*/ 10115 h 291155"/>
                  <a:gd name="connsiteX4" fmla="*/ 289569 w 289569"/>
                  <a:gd name="connsiteY4" fmla="*/ 0 h 291155"/>
                  <a:gd name="connsiteX5" fmla="*/ 260837 w 289569"/>
                  <a:gd name="connsiteY5" fmla="*/ 16565 h 291155"/>
                  <a:gd name="connsiteX6" fmla="*/ 105006 w 289569"/>
                  <a:gd name="connsiteY6" fmla="*/ 119182 h 291155"/>
                  <a:gd name="connsiteX7" fmla="*/ 25405 w 289569"/>
                  <a:gd name="connsiteY7" fmla="*/ 206113 h 291155"/>
                  <a:gd name="connsiteX8" fmla="*/ 8547 w 289569"/>
                  <a:gd name="connsiteY8" fmla="*/ 238364 h 291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569" h="291155">
                    <a:moveTo>
                      <a:pt x="8547" y="238364"/>
                    </a:moveTo>
                    <a:cubicBezTo>
                      <a:pt x="3416" y="250678"/>
                      <a:pt x="-5380" y="272227"/>
                      <a:pt x="4442" y="284248"/>
                    </a:cubicBezTo>
                    <a:cubicBezTo>
                      <a:pt x="7960" y="288499"/>
                      <a:pt x="13531" y="290698"/>
                      <a:pt x="19102" y="291138"/>
                    </a:cubicBezTo>
                    <a:cubicBezTo>
                      <a:pt x="52672" y="293630"/>
                      <a:pt x="270512" y="26241"/>
                      <a:pt x="284439" y="10115"/>
                    </a:cubicBezTo>
                    <a:cubicBezTo>
                      <a:pt x="286491" y="6890"/>
                      <a:pt x="288250" y="3665"/>
                      <a:pt x="289569" y="0"/>
                    </a:cubicBezTo>
                    <a:cubicBezTo>
                      <a:pt x="279748" y="5131"/>
                      <a:pt x="270366" y="10995"/>
                      <a:pt x="260837" y="16565"/>
                    </a:cubicBezTo>
                    <a:cubicBezTo>
                      <a:pt x="207476" y="48083"/>
                      <a:pt x="152943" y="79748"/>
                      <a:pt x="105006" y="119182"/>
                    </a:cubicBezTo>
                    <a:cubicBezTo>
                      <a:pt x="74661" y="144103"/>
                      <a:pt x="46808" y="173129"/>
                      <a:pt x="25405" y="206113"/>
                    </a:cubicBezTo>
                    <a:cubicBezTo>
                      <a:pt x="21740" y="211830"/>
                      <a:pt x="14411" y="224584"/>
                      <a:pt x="8547" y="238364"/>
                    </a:cubicBezTo>
                    <a:close/>
                  </a:path>
                </a:pathLst>
              </a:custGeom>
              <a:solidFill>
                <a:srgbClr val="769F4F"/>
              </a:solidFill>
              <a:ln w="14633" cap="flat">
                <a:noFill/>
                <a:prstDash val="solid"/>
                <a:miter/>
              </a:ln>
            </p:spPr>
            <p:txBody>
              <a:bodyPr rtlCol="0" anchor="ctr"/>
              <a:lstStyle/>
              <a:p>
                <a:endParaRPr lang="zh-CN" altLang="en-US"/>
              </a:p>
            </p:txBody>
          </p:sp>
          <p:sp>
            <p:nvSpPr>
              <p:cNvPr id="1097" name="任意多边形: 形状 1096">
                <a:extLst>
                  <a:ext uri="{FF2B5EF4-FFF2-40B4-BE49-F238E27FC236}">
                    <a16:creationId xmlns:a16="http://schemas.microsoft.com/office/drawing/2014/main" id="{3702BE4E-F17F-45F4-A7C8-BA82A8F61DED}"/>
                  </a:ext>
                </a:extLst>
              </p:cNvPr>
              <p:cNvSpPr/>
              <p:nvPr/>
            </p:nvSpPr>
            <p:spPr>
              <a:xfrm>
                <a:off x="6849845" y="1142996"/>
                <a:ext cx="272466" cy="262405"/>
              </a:xfrm>
              <a:custGeom>
                <a:avLst/>
                <a:gdLst>
                  <a:gd name="connsiteX0" fmla="*/ 36449 w 272466"/>
                  <a:gd name="connsiteY0" fmla="*/ 216961 h 262405"/>
                  <a:gd name="connsiteX1" fmla="*/ 95526 w 272466"/>
                  <a:gd name="connsiteY1" fmla="*/ 156710 h 262405"/>
                  <a:gd name="connsiteX2" fmla="*/ 160175 w 272466"/>
                  <a:gd name="connsiteY2" fmla="*/ 93674 h 262405"/>
                  <a:gd name="connsiteX3" fmla="*/ 229368 w 272466"/>
                  <a:gd name="connsiteY3" fmla="*/ 32984 h 262405"/>
                  <a:gd name="connsiteX4" fmla="*/ 272466 w 272466"/>
                  <a:gd name="connsiteY4" fmla="*/ 0 h 262405"/>
                  <a:gd name="connsiteX5" fmla="*/ 260885 w 272466"/>
                  <a:gd name="connsiteY5" fmla="*/ 6890 h 262405"/>
                  <a:gd name="connsiteX6" fmla="*/ 105055 w 272466"/>
                  <a:gd name="connsiteY6" fmla="*/ 109507 h 262405"/>
                  <a:gd name="connsiteX7" fmla="*/ 25454 w 272466"/>
                  <a:gd name="connsiteY7" fmla="*/ 196437 h 262405"/>
                  <a:gd name="connsiteX8" fmla="*/ 8449 w 272466"/>
                  <a:gd name="connsiteY8" fmla="*/ 228688 h 262405"/>
                  <a:gd name="connsiteX9" fmla="*/ 93 w 272466"/>
                  <a:gd name="connsiteY9" fmla="*/ 262405 h 262405"/>
                  <a:gd name="connsiteX10" fmla="*/ 36449 w 272466"/>
                  <a:gd name="connsiteY10" fmla="*/ 216961 h 26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66" h="262405">
                    <a:moveTo>
                      <a:pt x="36449" y="216961"/>
                    </a:moveTo>
                    <a:cubicBezTo>
                      <a:pt x="55359" y="196144"/>
                      <a:pt x="75443" y="176354"/>
                      <a:pt x="95526" y="156710"/>
                    </a:cubicBezTo>
                    <a:cubicBezTo>
                      <a:pt x="117076" y="135600"/>
                      <a:pt x="138186" y="114344"/>
                      <a:pt x="160175" y="93674"/>
                    </a:cubicBezTo>
                    <a:cubicBezTo>
                      <a:pt x="182457" y="72711"/>
                      <a:pt x="205179" y="51748"/>
                      <a:pt x="229368" y="32984"/>
                    </a:cubicBezTo>
                    <a:cubicBezTo>
                      <a:pt x="243441" y="21989"/>
                      <a:pt x="259126" y="12167"/>
                      <a:pt x="272466" y="0"/>
                    </a:cubicBezTo>
                    <a:cubicBezTo>
                      <a:pt x="268655" y="2346"/>
                      <a:pt x="264697" y="4544"/>
                      <a:pt x="260885" y="6890"/>
                    </a:cubicBezTo>
                    <a:cubicBezTo>
                      <a:pt x="207525" y="38408"/>
                      <a:pt x="152992" y="70072"/>
                      <a:pt x="105055" y="109507"/>
                    </a:cubicBezTo>
                    <a:cubicBezTo>
                      <a:pt x="74710" y="134428"/>
                      <a:pt x="46857" y="163454"/>
                      <a:pt x="25454" y="196437"/>
                    </a:cubicBezTo>
                    <a:cubicBezTo>
                      <a:pt x="21642" y="202155"/>
                      <a:pt x="14313" y="214908"/>
                      <a:pt x="8449" y="228688"/>
                    </a:cubicBezTo>
                    <a:cubicBezTo>
                      <a:pt x="4784" y="237484"/>
                      <a:pt x="-787" y="250971"/>
                      <a:pt x="93" y="262405"/>
                    </a:cubicBezTo>
                    <a:cubicBezTo>
                      <a:pt x="10941" y="246426"/>
                      <a:pt x="23402" y="231474"/>
                      <a:pt x="36449" y="21696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72" name="图形 2">
              <a:extLst>
                <a:ext uri="{FF2B5EF4-FFF2-40B4-BE49-F238E27FC236}">
                  <a16:creationId xmlns:a16="http://schemas.microsoft.com/office/drawing/2014/main" id="{A7297625-307D-473E-A6A2-F3DAF4354722}"/>
                </a:ext>
              </a:extLst>
            </p:cNvPr>
            <p:cNvGrpSpPr/>
            <p:nvPr/>
          </p:nvGrpSpPr>
          <p:grpSpPr>
            <a:xfrm>
              <a:off x="6717687" y="1097551"/>
              <a:ext cx="72755" cy="455177"/>
              <a:chOff x="6717687" y="1097551"/>
              <a:chExt cx="72755" cy="455177"/>
            </a:xfrm>
          </p:grpSpPr>
          <p:sp>
            <p:nvSpPr>
              <p:cNvPr id="1093" name="任意多边形: 形状 1092">
                <a:extLst>
                  <a:ext uri="{FF2B5EF4-FFF2-40B4-BE49-F238E27FC236}">
                    <a16:creationId xmlns:a16="http://schemas.microsoft.com/office/drawing/2014/main" id="{01C971EA-CCE7-4031-86B9-A625DF3E7F3C}"/>
                  </a:ext>
                </a:extLst>
              </p:cNvPr>
              <p:cNvSpPr/>
              <p:nvPr/>
            </p:nvSpPr>
            <p:spPr>
              <a:xfrm>
                <a:off x="6751195" y="1339140"/>
                <a:ext cx="10493" cy="213589"/>
              </a:xfrm>
              <a:custGeom>
                <a:avLst/>
                <a:gdLst>
                  <a:gd name="connsiteX0" fmla="*/ 2723 w 10493"/>
                  <a:gd name="connsiteY0" fmla="*/ 213589 h 213589"/>
                  <a:gd name="connsiteX1" fmla="*/ 4189 w 10493"/>
                  <a:gd name="connsiteY1" fmla="*/ 0 h 213589"/>
                  <a:gd name="connsiteX2" fmla="*/ 10493 w 10493"/>
                  <a:gd name="connsiteY2" fmla="*/ 586 h 213589"/>
                  <a:gd name="connsiteX3" fmla="*/ 9027 w 10493"/>
                  <a:gd name="connsiteY3" fmla="*/ 213296 h 213589"/>
                  <a:gd name="connsiteX4" fmla="*/ 2723 w 10493"/>
                  <a:gd name="connsiteY4" fmla="*/ 213589 h 213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3" h="213589">
                    <a:moveTo>
                      <a:pt x="2723" y="213589"/>
                    </a:moveTo>
                    <a:cubicBezTo>
                      <a:pt x="-4166" y="105695"/>
                      <a:pt x="4189" y="1026"/>
                      <a:pt x="4189" y="0"/>
                    </a:cubicBezTo>
                    <a:lnTo>
                      <a:pt x="10493" y="586"/>
                    </a:lnTo>
                    <a:cubicBezTo>
                      <a:pt x="10346" y="1613"/>
                      <a:pt x="2137" y="105988"/>
                      <a:pt x="9027" y="213296"/>
                    </a:cubicBezTo>
                    <a:lnTo>
                      <a:pt x="2723" y="213589"/>
                    </a:lnTo>
                    <a:close/>
                  </a:path>
                </a:pathLst>
              </a:custGeom>
              <a:solidFill>
                <a:srgbClr val="697746"/>
              </a:solidFill>
              <a:ln w="14633" cap="flat">
                <a:noFill/>
                <a:prstDash val="solid"/>
                <a:miter/>
              </a:ln>
            </p:spPr>
            <p:txBody>
              <a:bodyPr rtlCol="0" anchor="ctr"/>
              <a:lstStyle/>
              <a:p>
                <a:endParaRPr lang="zh-CN" altLang="en-US"/>
              </a:p>
            </p:txBody>
          </p:sp>
          <p:sp>
            <p:nvSpPr>
              <p:cNvPr id="1094" name="任意多边形: 形状 1093">
                <a:extLst>
                  <a:ext uri="{FF2B5EF4-FFF2-40B4-BE49-F238E27FC236}">
                    <a16:creationId xmlns:a16="http://schemas.microsoft.com/office/drawing/2014/main" id="{43B04A76-8F69-43C9-A6C3-5AB594606B94}"/>
                  </a:ext>
                </a:extLst>
              </p:cNvPr>
              <p:cNvSpPr/>
              <p:nvPr/>
            </p:nvSpPr>
            <p:spPr>
              <a:xfrm>
                <a:off x="6717691" y="1097551"/>
                <a:ext cx="72751" cy="424539"/>
              </a:xfrm>
              <a:custGeom>
                <a:avLst/>
                <a:gdLst>
                  <a:gd name="connsiteX0" fmla="*/ 49127 w 72751"/>
                  <a:gd name="connsiteY0" fmla="*/ 418382 h 424539"/>
                  <a:gd name="connsiteX1" fmla="*/ 66572 w 72751"/>
                  <a:gd name="connsiteY1" fmla="*/ 389796 h 424539"/>
                  <a:gd name="connsiteX2" fmla="*/ 69504 w 72751"/>
                  <a:gd name="connsiteY2" fmla="*/ 361064 h 424539"/>
                  <a:gd name="connsiteX3" fmla="*/ 71996 w 72751"/>
                  <a:gd name="connsiteY3" fmla="*/ 200689 h 424539"/>
                  <a:gd name="connsiteX4" fmla="*/ 69650 w 72751"/>
                  <a:gd name="connsiteY4" fmla="*/ 50868 h 424539"/>
                  <a:gd name="connsiteX5" fmla="*/ 59829 w 72751"/>
                  <a:gd name="connsiteY5" fmla="*/ 1613 h 424539"/>
                  <a:gd name="connsiteX6" fmla="*/ 59389 w 72751"/>
                  <a:gd name="connsiteY6" fmla="*/ 880 h 424539"/>
                  <a:gd name="connsiteX7" fmla="*/ 58509 w 72751"/>
                  <a:gd name="connsiteY7" fmla="*/ 0 h 424539"/>
                  <a:gd name="connsiteX8" fmla="*/ 18 w 72751"/>
                  <a:gd name="connsiteY8" fmla="*/ 347137 h 424539"/>
                  <a:gd name="connsiteX9" fmla="*/ 15703 w 72751"/>
                  <a:gd name="connsiteY9" fmla="*/ 410759 h 424539"/>
                  <a:gd name="connsiteX10" fmla="*/ 36960 w 72751"/>
                  <a:gd name="connsiteY10" fmla="*/ 424539 h 424539"/>
                  <a:gd name="connsiteX11" fmla="*/ 49127 w 72751"/>
                  <a:gd name="connsiteY11" fmla="*/ 418382 h 42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751" h="424539">
                    <a:moveTo>
                      <a:pt x="49127" y="418382"/>
                    </a:moveTo>
                    <a:cubicBezTo>
                      <a:pt x="57043" y="410906"/>
                      <a:pt x="62614" y="400498"/>
                      <a:pt x="66572" y="389796"/>
                    </a:cubicBezTo>
                    <a:cubicBezTo>
                      <a:pt x="68331" y="378948"/>
                      <a:pt x="68771" y="368100"/>
                      <a:pt x="69504" y="361064"/>
                    </a:cubicBezTo>
                    <a:cubicBezTo>
                      <a:pt x="75221" y="307996"/>
                      <a:pt x="71556" y="254049"/>
                      <a:pt x="71996" y="200689"/>
                    </a:cubicBezTo>
                    <a:cubicBezTo>
                      <a:pt x="72289" y="150700"/>
                      <a:pt x="72582" y="100711"/>
                      <a:pt x="69650" y="50868"/>
                    </a:cubicBezTo>
                    <a:cubicBezTo>
                      <a:pt x="68331" y="29319"/>
                      <a:pt x="61588" y="14220"/>
                      <a:pt x="59829" y="1613"/>
                    </a:cubicBezTo>
                    <a:cubicBezTo>
                      <a:pt x="59682" y="1319"/>
                      <a:pt x="59535" y="1173"/>
                      <a:pt x="59389" y="880"/>
                    </a:cubicBezTo>
                    <a:cubicBezTo>
                      <a:pt x="59096" y="586"/>
                      <a:pt x="58802" y="293"/>
                      <a:pt x="58509" y="0"/>
                    </a:cubicBezTo>
                    <a:cubicBezTo>
                      <a:pt x="21274" y="79748"/>
                      <a:pt x="-715" y="324268"/>
                      <a:pt x="18" y="347137"/>
                    </a:cubicBezTo>
                    <a:cubicBezTo>
                      <a:pt x="751" y="368100"/>
                      <a:pt x="2656" y="393168"/>
                      <a:pt x="15703" y="410759"/>
                    </a:cubicBezTo>
                    <a:cubicBezTo>
                      <a:pt x="21567" y="418676"/>
                      <a:pt x="29337" y="423367"/>
                      <a:pt x="36960" y="424539"/>
                    </a:cubicBezTo>
                    <a:cubicBezTo>
                      <a:pt x="41504" y="423367"/>
                      <a:pt x="45609" y="421168"/>
                      <a:pt x="49127" y="418382"/>
                    </a:cubicBezTo>
                    <a:close/>
                  </a:path>
                </a:pathLst>
              </a:custGeom>
              <a:solidFill>
                <a:srgbClr val="769F4F"/>
              </a:solidFill>
              <a:ln w="14633" cap="flat">
                <a:noFill/>
                <a:prstDash val="solid"/>
                <a:miter/>
              </a:ln>
            </p:spPr>
            <p:txBody>
              <a:bodyPr rtlCol="0" anchor="ctr"/>
              <a:lstStyle/>
              <a:p>
                <a:endParaRPr lang="zh-CN" altLang="en-US"/>
              </a:p>
            </p:txBody>
          </p:sp>
          <p:sp>
            <p:nvSpPr>
              <p:cNvPr id="1095" name="任意多边形: 形状 1094">
                <a:extLst>
                  <a:ext uri="{FF2B5EF4-FFF2-40B4-BE49-F238E27FC236}">
                    <a16:creationId xmlns:a16="http://schemas.microsoft.com/office/drawing/2014/main" id="{3B382737-7DAA-4C79-8840-C14B0C5A371E}"/>
                  </a:ext>
                </a:extLst>
              </p:cNvPr>
              <p:cNvSpPr/>
              <p:nvPr/>
            </p:nvSpPr>
            <p:spPr>
              <a:xfrm>
                <a:off x="6717687" y="1130975"/>
                <a:ext cx="46346" cy="389942"/>
              </a:xfrm>
              <a:custGeom>
                <a:avLst/>
                <a:gdLst>
                  <a:gd name="connsiteX0" fmla="*/ 31833 w 46346"/>
                  <a:gd name="connsiteY0" fmla="*/ 305944 h 389942"/>
                  <a:gd name="connsiteX1" fmla="*/ 38430 w 46346"/>
                  <a:gd name="connsiteY1" fmla="*/ 126951 h 389942"/>
                  <a:gd name="connsiteX2" fmla="*/ 46346 w 46346"/>
                  <a:gd name="connsiteY2" fmla="*/ 0 h 389942"/>
                  <a:gd name="connsiteX3" fmla="*/ 22 w 46346"/>
                  <a:gd name="connsiteY3" fmla="*/ 313860 h 389942"/>
                  <a:gd name="connsiteX4" fmla="*/ 15708 w 46346"/>
                  <a:gd name="connsiteY4" fmla="*/ 377482 h 389942"/>
                  <a:gd name="connsiteX5" fmla="*/ 32127 w 46346"/>
                  <a:gd name="connsiteY5" fmla="*/ 389943 h 389942"/>
                  <a:gd name="connsiteX6" fmla="*/ 31833 w 46346"/>
                  <a:gd name="connsiteY6" fmla="*/ 305944 h 38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46" h="389942">
                    <a:moveTo>
                      <a:pt x="31833" y="305944"/>
                    </a:moveTo>
                    <a:cubicBezTo>
                      <a:pt x="33006" y="246280"/>
                      <a:pt x="36671" y="186616"/>
                      <a:pt x="38430" y="126951"/>
                    </a:cubicBezTo>
                    <a:cubicBezTo>
                      <a:pt x="39750" y="84585"/>
                      <a:pt x="41069" y="42073"/>
                      <a:pt x="46346" y="0"/>
                    </a:cubicBezTo>
                    <a:cubicBezTo>
                      <a:pt x="16587" y="99538"/>
                      <a:pt x="-711" y="293630"/>
                      <a:pt x="22" y="313860"/>
                    </a:cubicBezTo>
                    <a:cubicBezTo>
                      <a:pt x="755" y="334823"/>
                      <a:pt x="2661" y="359891"/>
                      <a:pt x="15708" y="377482"/>
                    </a:cubicBezTo>
                    <a:cubicBezTo>
                      <a:pt x="20399" y="383786"/>
                      <a:pt x="26116" y="387891"/>
                      <a:pt x="32127" y="389943"/>
                    </a:cubicBezTo>
                    <a:cubicBezTo>
                      <a:pt x="31247" y="361797"/>
                      <a:pt x="31247" y="333797"/>
                      <a:pt x="31833" y="30594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73" name="图形 2">
              <a:extLst>
                <a:ext uri="{FF2B5EF4-FFF2-40B4-BE49-F238E27FC236}">
                  <a16:creationId xmlns:a16="http://schemas.microsoft.com/office/drawing/2014/main" id="{6037A46A-70E0-4503-9B6B-8DDF14AA31A1}"/>
                </a:ext>
              </a:extLst>
            </p:cNvPr>
            <p:cNvGrpSpPr/>
            <p:nvPr/>
          </p:nvGrpSpPr>
          <p:grpSpPr>
            <a:xfrm>
              <a:off x="6799509" y="1315978"/>
              <a:ext cx="390675" cy="183751"/>
              <a:chOff x="6799509" y="1315978"/>
              <a:chExt cx="390675" cy="183751"/>
            </a:xfrm>
          </p:grpSpPr>
          <p:sp>
            <p:nvSpPr>
              <p:cNvPr id="1090" name="任意多边形: 形状 1089">
                <a:extLst>
                  <a:ext uri="{FF2B5EF4-FFF2-40B4-BE49-F238E27FC236}">
                    <a16:creationId xmlns:a16="http://schemas.microsoft.com/office/drawing/2014/main" id="{A30F6F10-FB5D-4B94-AFC1-B7EDF2F8DEE8}"/>
                  </a:ext>
                </a:extLst>
              </p:cNvPr>
              <p:cNvSpPr/>
              <p:nvPr/>
            </p:nvSpPr>
            <p:spPr>
              <a:xfrm>
                <a:off x="6799509" y="1413757"/>
                <a:ext cx="187494" cy="81800"/>
              </a:xfrm>
              <a:custGeom>
                <a:avLst/>
                <a:gdLst>
                  <a:gd name="connsiteX0" fmla="*/ 2052 w 187494"/>
                  <a:gd name="connsiteY0" fmla="*/ 81800 h 81800"/>
                  <a:gd name="connsiteX1" fmla="*/ 0 w 187494"/>
                  <a:gd name="connsiteY1" fmla="*/ 75790 h 81800"/>
                  <a:gd name="connsiteX2" fmla="*/ 184710 w 187494"/>
                  <a:gd name="connsiteY2" fmla="*/ 0 h 81800"/>
                  <a:gd name="connsiteX3" fmla="*/ 187495 w 187494"/>
                  <a:gd name="connsiteY3" fmla="*/ 5717 h 81800"/>
                  <a:gd name="connsiteX4" fmla="*/ 2052 w 187494"/>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4" h="81800">
                    <a:moveTo>
                      <a:pt x="2052" y="81800"/>
                    </a:moveTo>
                    <a:lnTo>
                      <a:pt x="0" y="75790"/>
                    </a:lnTo>
                    <a:cubicBezTo>
                      <a:pt x="95873" y="44272"/>
                      <a:pt x="183830" y="440"/>
                      <a:pt x="184710" y="0"/>
                    </a:cubicBezTo>
                    <a:lnTo>
                      <a:pt x="187495" y="5717"/>
                    </a:lnTo>
                    <a:cubicBezTo>
                      <a:pt x="186615" y="6157"/>
                      <a:pt x="98365"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091" name="任意多边形: 形状 1090">
                <a:extLst>
                  <a:ext uri="{FF2B5EF4-FFF2-40B4-BE49-F238E27FC236}">
                    <a16:creationId xmlns:a16="http://schemas.microsoft.com/office/drawing/2014/main" id="{853982F6-8137-4F38-A48C-B2F18D03195D}"/>
                  </a:ext>
                </a:extLst>
              </p:cNvPr>
              <p:cNvSpPr/>
              <p:nvPr/>
            </p:nvSpPr>
            <p:spPr>
              <a:xfrm>
                <a:off x="6827742" y="1316124"/>
                <a:ext cx="362442" cy="183331"/>
              </a:xfrm>
              <a:custGeom>
                <a:avLst/>
                <a:gdLst>
                  <a:gd name="connsiteX0" fmla="*/ 1379 w 362442"/>
                  <a:gd name="connsiteY0" fmla="*/ 155098 h 183331"/>
                  <a:gd name="connsiteX1" fmla="*/ 20143 w 362442"/>
                  <a:gd name="connsiteY1" fmla="*/ 129883 h 183331"/>
                  <a:gd name="connsiteX2" fmla="*/ 44185 w 362442"/>
                  <a:gd name="connsiteY2" fmla="*/ 117276 h 183331"/>
                  <a:gd name="connsiteX3" fmla="*/ 183010 w 362442"/>
                  <a:gd name="connsiteY3" fmla="*/ 59078 h 183331"/>
                  <a:gd name="connsiteX4" fmla="*/ 314360 w 362442"/>
                  <a:gd name="connsiteY4" fmla="*/ 8649 h 183331"/>
                  <a:gd name="connsiteX5" fmla="*/ 360684 w 362442"/>
                  <a:gd name="connsiteY5" fmla="*/ 0 h 183331"/>
                  <a:gd name="connsiteX6" fmla="*/ 361417 w 362442"/>
                  <a:gd name="connsiteY6" fmla="*/ 147 h 183331"/>
                  <a:gd name="connsiteX7" fmla="*/ 362443 w 362442"/>
                  <a:gd name="connsiteY7" fmla="*/ 586 h 183331"/>
                  <a:gd name="connsiteX8" fmla="*/ 80687 w 362442"/>
                  <a:gd name="connsiteY8" fmla="*/ 172982 h 183331"/>
                  <a:gd name="connsiteX9" fmla="*/ 19850 w 362442"/>
                  <a:gd name="connsiteY9" fmla="*/ 181485 h 183331"/>
                  <a:gd name="connsiteX10" fmla="*/ 353 w 362442"/>
                  <a:gd name="connsiteY10" fmla="*/ 167851 h 183331"/>
                  <a:gd name="connsiteX11" fmla="*/ 1379 w 362442"/>
                  <a:gd name="connsiteY11" fmla="*/ 155098 h 18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442" h="183331">
                    <a:moveTo>
                      <a:pt x="1379" y="155098"/>
                    </a:moveTo>
                    <a:cubicBezTo>
                      <a:pt x="5191" y="145569"/>
                      <a:pt x="12227" y="137213"/>
                      <a:pt x="20143" y="129883"/>
                    </a:cubicBezTo>
                    <a:cubicBezTo>
                      <a:pt x="28939" y="124606"/>
                      <a:pt x="38321" y="120355"/>
                      <a:pt x="44185" y="117276"/>
                    </a:cubicBezTo>
                    <a:cubicBezTo>
                      <a:pt x="88457" y="93821"/>
                      <a:pt x="136687" y="77989"/>
                      <a:pt x="183010" y="59078"/>
                    </a:cubicBezTo>
                    <a:cubicBezTo>
                      <a:pt x="226403" y="41340"/>
                      <a:pt x="269941" y="23602"/>
                      <a:pt x="314360" y="8649"/>
                    </a:cubicBezTo>
                    <a:cubicBezTo>
                      <a:pt x="333564" y="2199"/>
                      <a:pt x="349103" y="2932"/>
                      <a:pt x="360684" y="0"/>
                    </a:cubicBezTo>
                    <a:cubicBezTo>
                      <a:pt x="360977" y="0"/>
                      <a:pt x="361124" y="0"/>
                      <a:pt x="361417" y="147"/>
                    </a:cubicBezTo>
                    <a:cubicBezTo>
                      <a:pt x="361857" y="293"/>
                      <a:pt x="362150" y="440"/>
                      <a:pt x="362443" y="586"/>
                    </a:cubicBezTo>
                    <a:cubicBezTo>
                      <a:pt x="306004" y="60984"/>
                      <a:pt x="100771" y="165652"/>
                      <a:pt x="80687" y="172982"/>
                    </a:cubicBezTo>
                    <a:cubicBezTo>
                      <a:pt x="62070" y="179726"/>
                      <a:pt x="39640" y="186762"/>
                      <a:pt x="19850" y="181485"/>
                    </a:cubicBezTo>
                    <a:cubicBezTo>
                      <a:pt x="10908" y="179139"/>
                      <a:pt x="4018" y="174008"/>
                      <a:pt x="353" y="167851"/>
                    </a:cubicBezTo>
                    <a:cubicBezTo>
                      <a:pt x="-380" y="163454"/>
                      <a:pt x="60" y="159202"/>
                      <a:pt x="1379" y="155098"/>
                    </a:cubicBezTo>
                    <a:close/>
                  </a:path>
                </a:pathLst>
              </a:custGeom>
              <a:solidFill>
                <a:srgbClr val="769F4F"/>
              </a:solidFill>
              <a:ln w="14633" cap="flat">
                <a:noFill/>
                <a:prstDash val="solid"/>
                <a:miter/>
              </a:ln>
            </p:spPr>
            <p:txBody>
              <a:bodyPr rtlCol="0" anchor="ctr"/>
              <a:lstStyle/>
              <a:p>
                <a:endParaRPr lang="zh-CN" altLang="en-US"/>
              </a:p>
            </p:txBody>
          </p:sp>
          <p:sp>
            <p:nvSpPr>
              <p:cNvPr id="1092" name="任意多边形: 形状 1091">
                <a:extLst>
                  <a:ext uri="{FF2B5EF4-FFF2-40B4-BE49-F238E27FC236}">
                    <a16:creationId xmlns:a16="http://schemas.microsoft.com/office/drawing/2014/main" id="{872BD991-312D-4D1B-A770-A632155B9BA9}"/>
                  </a:ext>
                </a:extLst>
              </p:cNvPr>
              <p:cNvSpPr/>
              <p:nvPr/>
            </p:nvSpPr>
            <p:spPr>
              <a:xfrm>
                <a:off x="6827948" y="1315978"/>
                <a:ext cx="362089" cy="183751"/>
              </a:xfrm>
              <a:custGeom>
                <a:avLst/>
                <a:gdLst>
                  <a:gd name="connsiteX0" fmla="*/ 360331 w 362089"/>
                  <a:gd name="connsiteY0" fmla="*/ 0 h 183751"/>
                  <a:gd name="connsiteX1" fmla="*/ 353587 w 362089"/>
                  <a:gd name="connsiteY1" fmla="*/ 1319 h 183751"/>
                  <a:gd name="connsiteX2" fmla="*/ 292750 w 362089"/>
                  <a:gd name="connsiteY2" fmla="*/ 32691 h 183751"/>
                  <a:gd name="connsiteX3" fmla="*/ 216961 w 362089"/>
                  <a:gd name="connsiteY3" fmla="*/ 70072 h 183751"/>
                  <a:gd name="connsiteX4" fmla="*/ 138972 w 362089"/>
                  <a:gd name="connsiteY4" fmla="*/ 104082 h 183751"/>
                  <a:gd name="connsiteX5" fmla="*/ 61277 w 362089"/>
                  <a:gd name="connsiteY5" fmla="*/ 138093 h 183751"/>
                  <a:gd name="connsiteX6" fmla="*/ 22722 w 362089"/>
                  <a:gd name="connsiteY6" fmla="*/ 155537 h 183751"/>
                  <a:gd name="connsiteX7" fmla="*/ 5277 w 362089"/>
                  <a:gd name="connsiteY7" fmla="*/ 164773 h 183751"/>
                  <a:gd name="connsiteX8" fmla="*/ 0 w 362089"/>
                  <a:gd name="connsiteY8" fmla="*/ 167705 h 183751"/>
                  <a:gd name="connsiteX9" fmla="*/ 0 w 362089"/>
                  <a:gd name="connsiteY9" fmla="*/ 168291 h 183751"/>
                  <a:gd name="connsiteX10" fmla="*/ 19497 w 362089"/>
                  <a:gd name="connsiteY10" fmla="*/ 181925 h 183751"/>
                  <a:gd name="connsiteX11" fmla="*/ 80334 w 362089"/>
                  <a:gd name="connsiteY11" fmla="*/ 173422 h 183751"/>
                  <a:gd name="connsiteX12" fmla="*/ 362090 w 362089"/>
                  <a:gd name="connsiteY12" fmla="*/ 1026 h 183751"/>
                  <a:gd name="connsiteX13" fmla="*/ 361064 w 362089"/>
                  <a:gd name="connsiteY13" fmla="*/ 440 h 183751"/>
                  <a:gd name="connsiteX14" fmla="*/ 360331 w 362089"/>
                  <a:gd name="connsiteY14" fmla="*/ 0 h 1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2089" h="183751">
                    <a:moveTo>
                      <a:pt x="360331" y="0"/>
                    </a:moveTo>
                    <a:cubicBezTo>
                      <a:pt x="358278" y="586"/>
                      <a:pt x="355933" y="880"/>
                      <a:pt x="353587" y="1319"/>
                    </a:cubicBezTo>
                    <a:cubicBezTo>
                      <a:pt x="333357" y="11728"/>
                      <a:pt x="312980" y="22282"/>
                      <a:pt x="292750" y="32691"/>
                    </a:cubicBezTo>
                    <a:cubicBezTo>
                      <a:pt x="267683" y="45444"/>
                      <a:pt x="242615" y="58345"/>
                      <a:pt x="216961" y="70072"/>
                    </a:cubicBezTo>
                    <a:cubicBezTo>
                      <a:pt x="191160" y="81800"/>
                      <a:pt x="165066" y="92941"/>
                      <a:pt x="138972" y="104082"/>
                    </a:cubicBezTo>
                    <a:cubicBezTo>
                      <a:pt x="113025" y="115224"/>
                      <a:pt x="87224" y="126805"/>
                      <a:pt x="61277" y="138093"/>
                    </a:cubicBezTo>
                    <a:cubicBezTo>
                      <a:pt x="48376" y="143663"/>
                      <a:pt x="35476" y="149380"/>
                      <a:pt x="22722" y="155537"/>
                    </a:cubicBezTo>
                    <a:cubicBezTo>
                      <a:pt x="16859" y="158323"/>
                      <a:pt x="10995" y="161401"/>
                      <a:pt x="5277" y="164773"/>
                    </a:cubicBezTo>
                    <a:cubicBezTo>
                      <a:pt x="3518" y="165799"/>
                      <a:pt x="1759" y="166679"/>
                      <a:pt x="0" y="167705"/>
                    </a:cubicBezTo>
                    <a:cubicBezTo>
                      <a:pt x="0" y="167851"/>
                      <a:pt x="0" y="168145"/>
                      <a:pt x="0" y="168291"/>
                    </a:cubicBezTo>
                    <a:cubicBezTo>
                      <a:pt x="3665" y="174448"/>
                      <a:pt x="10408" y="179579"/>
                      <a:pt x="19497" y="181925"/>
                    </a:cubicBezTo>
                    <a:cubicBezTo>
                      <a:pt x="39288" y="187202"/>
                      <a:pt x="61863" y="180019"/>
                      <a:pt x="80334" y="173422"/>
                    </a:cubicBezTo>
                    <a:cubicBezTo>
                      <a:pt x="100564" y="166092"/>
                      <a:pt x="305651" y="61277"/>
                      <a:pt x="362090" y="1026"/>
                    </a:cubicBezTo>
                    <a:cubicBezTo>
                      <a:pt x="361797" y="733"/>
                      <a:pt x="361503" y="586"/>
                      <a:pt x="361064" y="440"/>
                    </a:cubicBezTo>
                    <a:cubicBezTo>
                      <a:pt x="360917" y="147"/>
                      <a:pt x="360624" y="147"/>
                      <a:pt x="360331"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74" name="图形 2">
              <a:extLst>
                <a:ext uri="{FF2B5EF4-FFF2-40B4-BE49-F238E27FC236}">
                  <a16:creationId xmlns:a16="http://schemas.microsoft.com/office/drawing/2014/main" id="{A294A498-465D-406C-B97C-7690E89DE856}"/>
                </a:ext>
              </a:extLst>
            </p:cNvPr>
            <p:cNvGrpSpPr/>
            <p:nvPr/>
          </p:nvGrpSpPr>
          <p:grpSpPr>
            <a:xfrm>
              <a:off x="6598806" y="1236523"/>
              <a:ext cx="88264" cy="451366"/>
              <a:chOff x="6598806" y="1236523"/>
              <a:chExt cx="88264" cy="451366"/>
            </a:xfrm>
          </p:grpSpPr>
          <p:sp>
            <p:nvSpPr>
              <p:cNvPr id="1087" name="任意多边形: 形状 1086">
                <a:extLst>
                  <a:ext uri="{FF2B5EF4-FFF2-40B4-BE49-F238E27FC236}">
                    <a16:creationId xmlns:a16="http://schemas.microsoft.com/office/drawing/2014/main" id="{E564EB77-B6F0-4BD1-AB9F-6CB5FE4068A8}"/>
                  </a:ext>
                </a:extLst>
              </p:cNvPr>
              <p:cNvSpPr/>
              <p:nvPr/>
            </p:nvSpPr>
            <p:spPr>
              <a:xfrm>
                <a:off x="6631804" y="1476939"/>
                <a:ext cx="43392" cy="210950"/>
              </a:xfrm>
              <a:custGeom>
                <a:avLst/>
                <a:gdLst>
                  <a:gd name="connsiteX0" fmla="*/ 37235 w 43392"/>
                  <a:gd name="connsiteY0" fmla="*/ 210950 h 210950"/>
                  <a:gd name="connsiteX1" fmla="*/ 0 w 43392"/>
                  <a:gd name="connsiteY1" fmla="*/ 586 h 210950"/>
                  <a:gd name="connsiteX2" fmla="*/ 6303 w 43392"/>
                  <a:gd name="connsiteY2" fmla="*/ 0 h 210950"/>
                  <a:gd name="connsiteX3" fmla="*/ 43392 w 43392"/>
                  <a:gd name="connsiteY3" fmla="*/ 209484 h 210950"/>
                  <a:gd name="connsiteX4" fmla="*/ 37235 w 43392"/>
                  <a:gd name="connsiteY4" fmla="*/ 210950 h 21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92" h="210950">
                    <a:moveTo>
                      <a:pt x="37235" y="210950"/>
                    </a:moveTo>
                    <a:cubicBezTo>
                      <a:pt x="10848" y="106135"/>
                      <a:pt x="0" y="1613"/>
                      <a:pt x="0" y="586"/>
                    </a:cubicBezTo>
                    <a:lnTo>
                      <a:pt x="6303" y="0"/>
                    </a:lnTo>
                    <a:cubicBezTo>
                      <a:pt x="6450" y="1026"/>
                      <a:pt x="17152" y="105109"/>
                      <a:pt x="43392" y="209484"/>
                    </a:cubicBezTo>
                    <a:lnTo>
                      <a:pt x="37235" y="210950"/>
                    </a:lnTo>
                    <a:close/>
                  </a:path>
                </a:pathLst>
              </a:custGeom>
              <a:solidFill>
                <a:srgbClr val="697746"/>
              </a:solidFill>
              <a:ln w="14633" cap="flat">
                <a:noFill/>
                <a:prstDash val="solid"/>
                <a:miter/>
              </a:ln>
            </p:spPr>
            <p:txBody>
              <a:bodyPr rtlCol="0" anchor="ctr"/>
              <a:lstStyle/>
              <a:p>
                <a:endParaRPr lang="zh-CN" altLang="en-US"/>
              </a:p>
            </p:txBody>
          </p:sp>
          <p:sp>
            <p:nvSpPr>
              <p:cNvPr id="1088" name="任意多边形: 形状 1087">
                <a:extLst>
                  <a:ext uri="{FF2B5EF4-FFF2-40B4-BE49-F238E27FC236}">
                    <a16:creationId xmlns:a16="http://schemas.microsoft.com/office/drawing/2014/main" id="{587AA502-805B-4EFF-B453-A72A83D02DA9}"/>
                  </a:ext>
                </a:extLst>
              </p:cNvPr>
              <p:cNvSpPr/>
              <p:nvPr/>
            </p:nvSpPr>
            <p:spPr>
              <a:xfrm>
                <a:off x="6598823" y="1236523"/>
                <a:ext cx="88248" cy="421332"/>
              </a:xfrm>
              <a:custGeom>
                <a:avLst/>
                <a:gdLst>
                  <a:gd name="connsiteX0" fmla="*/ 76227 w 88248"/>
                  <a:gd name="connsiteY0" fmla="*/ 412812 h 421332"/>
                  <a:gd name="connsiteX1" fmla="*/ 88248 w 88248"/>
                  <a:gd name="connsiteY1" fmla="*/ 381587 h 421332"/>
                  <a:gd name="connsiteX2" fmla="*/ 85903 w 88248"/>
                  <a:gd name="connsiteY2" fmla="*/ 352854 h 421332"/>
                  <a:gd name="connsiteX3" fmla="*/ 59222 w 88248"/>
                  <a:gd name="connsiteY3" fmla="*/ 194678 h 421332"/>
                  <a:gd name="connsiteX4" fmla="*/ 29757 w 88248"/>
                  <a:gd name="connsiteY4" fmla="*/ 47790 h 421332"/>
                  <a:gd name="connsiteX5" fmla="*/ 11139 w 88248"/>
                  <a:gd name="connsiteY5" fmla="*/ 1173 h 421332"/>
                  <a:gd name="connsiteX6" fmla="*/ 10553 w 88248"/>
                  <a:gd name="connsiteY6" fmla="*/ 586 h 421332"/>
                  <a:gd name="connsiteX7" fmla="*/ 9527 w 88248"/>
                  <a:gd name="connsiteY7" fmla="*/ 0 h 421332"/>
                  <a:gd name="connsiteX8" fmla="*/ 14951 w 88248"/>
                  <a:gd name="connsiteY8" fmla="*/ 351975 h 421332"/>
                  <a:gd name="connsiteX9" fmla="*/ 41924 w 88248"/>
                  <a:gd name="connsiteY9" fmla="*/ 411639 h 421332"/>
                  <a:gd name="connsiteX10" fmla="*/ 65233 w 88248"/>
                  <a:gd name="connsiteY10" fmla="*/ 421314 h 421332"/>
                  <a:gd name="connsiteX11" fmla="*/ 76227 w 88248"/>
                  <a:gd name="connsiteY11" fmla="*/ 412812 h 42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48" h="421332">
                    <a:moveTo>
                      <a:pt x="76227" y="412812"/>
                    </a:moveTo>
                    <a:cubicBezTo>
                      <a:pt x="82531" y="404016"/>
                      <a:pt x="86196" y="392875"/>
                      <a:pt x="88248" y="381587"/>
                    </a:cubicBezTo>
                    <a:cubicBezTo>
                      <a:pt x="87955" y="370592"/>
                      <a:pt x="86489" y="359744"/>
                      <a:pt x="85903" y="352854"/>
                    </a:cubicBezTo>
                    <a:cubicBezTo>
                      <a:pt x="81798" y="299640"/>
                      <a:pt x="68458" y="247159"/>
                      <a:pt x="59222" y="194678"/>
                    </a:cubicBezTo>
                    <a:cubicBezTo>
                      <a:pt x="50573" y="145569"/>
                      <a:pt x="41631" y="96166"/>
                      <a:pt x="29757" y="47790"/>
                    </a:cubicBezTo>
                    <a:cubicBezTo>
                      <a:pt x="24626" y="26827"/>
                      <a:pt x="15097" y="13194"/>
                      <a:pt x="11139" y="1173"/>
                    </a:cubicBezTo>
                    <a:cubicBezTo>
                      <a:pt x="10993" y="1026"/>
                      <a:pt x="10846" y="733"/>
                      <a:pt x="10553" y="586"/>
                    </a:cubicBezTo>
                    <a:cubicBezTo>
                      <a:pt x="10260" y="293"/>
                      <a:pt x="9820" y="147"/>
                      <a:pt x="9527" y="0"/>
                    </a:cubicBezTo>
                    <a:cubicBezTo>
                      <a:pt x="-12609" y="85172"/>
                      <a:pt x="10113" y="329692"/>
                      <a:pt x="14951" y="351975"/>
                    </a:cubicBezTo>
                    <a:cubicBezTo>
                      <a:pt x="19495" y="372498"/>
                      <a:pt x="25945" y="396833"/>
                      <a:pt x="41924" y="411639"/>
                    </a:cubicBezTo>
                    <a:cubicBezTo>
                      <a:pt x="49254" y="418382"/>
                      <a:pt x="57610" y="421608"/>
                      <a:pt x="65233" y="421314"/>
                    </a:cubicBezTo>
                    <a:cubicBezTo>
                      <a:pt x="69631" y="419115"/>
                      <a:pt x="73295" y="416184"/>
                      <a:pt x="76227" y="412812"/>
                    </a:cubicBezTo>
                    <a:close/>
                  </a:path>
                </a:pathLst>
              </a:custGeom>
              <a:solidFill>
                <a:srgbClr val="769F4F"/>
              </a:solidFill>
              <a:ln w="14633" cap="flat">
                <a:noFill/>
                <a:prstDash val="solid"/>
                <a:miter/>
              </a:ln>
            </p:spPr>
            <p:txBody>
              <a:bodyPr rtlCol="0" anchor="ctr"/>
              <a:lstStyle/>
              <a:p>
                <a:endParaRPr lang="zh-CN" altLang="en-US"/>
              </a:p>
            </p:txBody>
          </p:sp>
          <p:sp>
            <p:nvSpPr>
              <p:cNvPr id="1089" name="任意多边形: 形状 1088">
                <a:extLst>
                  <a:ext uri="{FF2B5EF4-FFF2-40B4-BE49-F238E27FC236}">
                    <a16:creationId xmlns:a16="http://schemas.microsoft.com/office/drawing/2014/main" id="{CE4B4A1C-CA47-41F5-AEFA-5E2C9EB06C29}"/>
                  </a:ext>
                </a:extLst>
              </p:cNvPr>
              <p:cNvSpPr/>
              <p:nvPr/>
            </p:nvSpPr>
            <p:spPr>
              <a:xfrm>
                <a:off x="6598806" y="1249277"/>
                <a:ext cx="59972" cy="407827"/>
              </a:xfrm>
              <a:custGeom>
                <a:avLst/>
                <a:gdLst>
                  <a:gd name="connsiteX0" fmla="*/ 47218 w 59972"/>
                  <a:gd name="connsiteY0" fmla="*/ 338048 h 407827"/>
                  <a:gd name="connsiteX1" fmla="*/ 22297 w 59972"/>
                  <a:gd name="connsiteY1" fmla="*/ 162281 h 407827"/>
                  <a:gd name="connsiteX2" fmla="*/ 6758 w 59972"/>
                  <a:gd name="connsiteY2" fmla="*/ 0 h 407827"/>
                  <a:gd name="connsiteX3" fmla="*/ 14967 w 59972"/>
                  <a:gd name="connsiteY3" fmla="*/ 338928 h 407827"/>
                  <a:gd name="connsiteX4" fmla="*/ 41941 w 59972"/>
                  <a:gd name="connsiteY4" fmla="*/ 398592 h 407827"/>
                  <a:gd name="connsiteX5" fmla="*/ 59972 w 59972"/>
                  <a:gd name="connsiteY5" fmla="*/ 407828 h 407827"/>
                  <a:gd name="connsiteX6" fmla="*/ 47218 w 59972"/>
                  <a:gd name="connsiteY6" fmla="*/ 338048 h 40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72" h="407827">
                    <a:moveTo>
                      <a:pt x="47218" y="338048"/>
                    </a:moveTo>
                    <a:cubicBezTo>
                      <a:pt x="37250" y="279703"/>
                      <a:pt x="28601" y="221212"/>
                      <a:pt x="22297" y="162281"/>
                    </a:cubicBezTo>
                    <a:cubicBezTo>
                      <a:pt x="16580" y="108187"/>
                      <a:pt x="12475" y="54094"/>
                      <a:pt x="6758" y="0"/>
                    </a:cubicBezTo>
                    <a:cubicBezTo>
                      <a:pt x="-10540" y="94554"/>
                      <a:pt x="10276" y="317672"/>
                      <a:pt x="14967" y="338928"/>
                    </a:cubicBezTo>
                    <a:cubicBezTo>
                      <a:pt x="19512" y="359451"/>
                      <a:pt x="25962" y="383786"/>
                      <a:pt x="41941" y="398592"/>
                    </a:cubicBezTo>
                    <a:cubicBezTo>
                      <a:pt x="47511" y="403870"/>
                      <a:pt x="53962" y="406948"/>
                      <a:pt x="59972" y="407828"/>
                    </a:cubicBezTo>
                    <a:cubicBezTo>
                      <a:pt x="55574" y="384666"/>
                      <a:pt x="51323" y="361357"/>
                      <a:pt x="47218" y="33804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75" name="图形 2">
              <a:extLst>
                <a:ext uri="{FF2B5EF4-FFF2-40B4-BE49-F238E27FC236}">
                  <a16:creationId xmlns:a16="http://schemas.microsoft.com/office/drawing/2014/main" id="{A0FE618B-C2CC-43C3-95BD-5B89FDD548DC}"/>
                </a:ext>
              </a:extLst>
            </p:cNvPr>
            <p:cNvGrpSpPr/>
            <p:nvPr/>
          </p:nvGrpSpPr>
          <p:grpSpPr>
            <a:xfrm>
              <a:off x="6487684" y="1410971"/>
              <a:ext cx="111136" cy="445942"/>
              <a:chOff x="6487684" y="1410971"/>
              <a:chExt cx="111136" cy="445942"/>
            </a:xfrm>
          </p:grpSpPr>
          <p:sp>
            <p:nvSpPr>
              <p:cNvPr id="1084" name="任意多边形: 形状 1083">
                <a:extLst>
                  <a:ext uri="{FF2B5EF4-FFF2-40B4-BE49-F238E27FC236}">
                    <a16:creationId xmlns:a16="http://schemas.microsoft.com/office/drawing/2014/main" id="{DF8C1EC0-07A8-4379-9283-1422BDE5980B}"/>
                  </a:ext>
                </a:extLst>
              </p:cNvPr>
              <p:cNvSpPr/>
              <p:nvPr/>
            </p:nvSpPr>
            <p:spPr>
              <a:xfrm>
                <a:off x="6532999" y="1648749"/>
                <a:ext cx="59224" cy="208164"/>
              </a:xfrm>
              <a:custGeom>
                <a:avLst/>
                <a:gdLst>
                  <a:gd name="connsiteX0" fmla="*/ 53214 w 59224"/>
                  <a:gd name="connsiteY0" fmla="*/ 208165 h 208164"/>
                  <a:gd name="connsiteX1" fmla="*/ 0 w 59224"/>
                  <a:gd name="connsiteY1" fmla="*/ 1173 h 208164"/>
                  <a:gd name="connsiteX2" fmla="*/ 6304 w 59224"/>
                  <a:gd name="connsiteY2" fmla="*/ 0 h 208164"/>
                  <a:gd name="connsiteX3" fmla="*/ 59225 w 59224"/>
                  <a:gd name="connsiteY3" fmla="*/ 205966 h 208164"/>
                  <a:gd name="connsiteX4" fmla="*/ 53214 w 59224"/>
                  <a:gd name="connsiteY4" fmla="*/ 208165 h 208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24" h="208164">
                    <a:moveTo>
                      <a:pt x="53214" y="208165"/>
                    </a:moveTo>
                    <a:cubicBezTo>
                      <a:pt x="18911" y="105695"/>
                      <a:pt x="293" y="2346"/>
                      <a:pt x="0" y="1173"/>
                    </a:cubicBezTo>
                    <a:lnTo>
                      <a:pt x="6304" y="0"/>
                    </a:lnTo>
                    <a:cubicBezTo>
                      <a:pt x="6450" y="1026"/>
                      <a:pt x="25068" y="104082"/>
                      <a:pt x="59225" y="205966"/>
                    </a:cubicBezTo>
                    <a:lnTo>
                      <a:pt x="53214" y="208165"/>
                    </a:lnTo>
                    <a:close/>
                  </a:path>
                </a:pathLst>
              </a:custGeom>
              <a:solidFill>
                <a:srgbClr val="697746"/>
              </a:solidFill>
              <a:ln w="14633" cap="flat">
                <a:noFill/>
                <a:prstDash val="solid"/>
                <a:miter/>
              </a:ln>
            </p:spPr>
            <p:txBody>
              <a:bodyPr rtlCol="0" anchor="ctr"/>
              <a:lstStyle/>
              <a:p>
                <a:endParaRPr lang="zh-CN" altLang="en-US"/>
              </a:p>
            </p:txBody>
          </p:sp>
          <p:sp>
            <p:nvSpPr>
              <p:cNvPr id="1085" name="任意多边形: 形状 1084">
                <a:extLst>
                  <a:ext uri="{FF2B5EF4-FFF2-40B4-BE49-F238E27FC236}">
                    <a16:creationId xmlns:a16="http://schemas.microsoft.com/office/drawing/2014/main" id="{24587052-5ED9-483C-8ABF-4375ACC6544E}"/>
                  </a:ext>
                </a:extLst>
              </p:cNvPr>
              <p:cNvSpPr/>
              <p:nvPr/>
            </p:nvSpPr>
            <p:spPr>
              <a:xfrm>
                <a:off x="6487684" y="1410971"/>
                <a:ext cx="111136" cy="416055"/>
              </a:xfrm>
              <a:custGeom>
                <a:avLst/>
                <a:gdLst>
                  <a:gd name="connsiteX0" fmla="*/ 101607 w 111136"/>
                  <a:gd name="connsiteY0" fmla="*/ 406948 h 416055"/>
                  <a:gd name="connsiteX1" fmla="*/ 111136 w 111136"/>
                  <a:gd name="connsiteY1" fmla="*/ 374844 h 416055"/>
                  <a:gd name="connsiteX2" fmla="*/ 106592 w 111136"/>
                  <a:gd name="connsiteY2" fmla="*/ 346258 h 416055"/>
                  <a:gd name="connsiteX3" fmla="*/ 67891 w 111136"/>
                  <a:gd name="connsiteY3" fmla="*/ 190574 h 416055"/>
                  <a:gd name="connsiteX4" fmla="*/ 27284 w 111136"/>
                  <a:gd name="connsiteY4" fmla="*/ 46324 h 416055"/>
                  <a:gd name="connsiteX5" fmla="*/ 5148 w 111136"/>
                  <a:gd name="connsiteY5" fmla="*/ 1173 h 416055"/>
                  <a:gd name="connsiteX6" fmla="*/ 4562 w 111136"/>
                  <a:gd name="connsiteY6" fmla="*/ 586 h 416055"/>
                  <a:gd name="connsiteX7" fmla="*/ 3536 w 111136"/>
                  <a:gd name="connsiteY7" fmla="*/ 0 h 416055"/>
                  <a:gd name="connsiteX8" fmla="*/ 35786 w 111136"/>
                  <a:gd name="connsiteY8" fmla="*/ 350509 h 416055"/>
                  <a:gd name="connsiteX9" fmla="*/ 67304 w 111136"/>
                  <a:gd name="connsiteY9" fmla="*/ 407974 h 416055"/>
                  <a:gd name="connsiteX10" fmla="*/ 91346 w 111136"/>
                  <a:gd name="connsiteY10" fmla="*/ 415890 h 416055"/>
                  <a:gd name="connsiteX11" fmla="*/ 101607 w 111136"/>
                  <a:gd name="connsiteY11" fmla="*/ 406948 h 41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136" h="416055">
                    <a:moveTo>
                      <a:pt x="101607" y="406948"/>
                    </a:moveTo>
                    <a:cubicBezTo>
                      <a:pt x="107325" y="397713"/>
                      <a:pt x="110110" y="386278"/>
                      <a:pt x="111136" y="374844"/>
                    </a:cubicBezTo>
                    <a:cubicBezTo>
                      <a:pt x="110110" y="363996"/>
                      <a:pt x="107765" y="353294"/>
                      <a:pt x="106592" y="346258"/>
                    </a:cubicBezTo>
                    <a:cubicBezTo>
                      <a:pt x="98529" y="293483"/>
                      <a:pt x="81231" y="242175"/>
                      <a:pt x="67891" y="190574"/>
                    </a:cubicBezTo>
                    <a:cubicBezTo>
                      <a:pt x="55430" y="142197"/>
                      <a:pt x="42823" y="93821"/>
                      <a:pt x="27284" y="46324"/>
                    </a:cubicBezTo>
                    <a:cubicBezTo>
                      <a:pt x="20540" y="25801"/>
                      <a:pt x="10132" y="12900"/>
                      <a:pt x="5148" y="1173"/>
                    </a:cubicBezTo>
                    <a:cubicBezTo>
                      <a:pt x="5001" y="1026"/>
                      <a:pt x="4708" y="733"/>
                      <a:pt x="4562" y="586"/>
                    </a:cubicBezTo>
                    <a:cubicBezTo>
                      <a:pt x="4268" y="293"/>
                      <a:pt x="3829" y="147"/>
                      <a:pt x="3536" y="0"/>
                    </a:cubicBezTo>
                    <a:cubicBezTo>
                      <a:pt x="-12150" y="86638"/>
                      <a:pt x="29043" y="328666"/>
                      <a:pt x="35786" y="350509"/>
                    </a:cubicBezTo>
                    <a:cubicBezTo>
                      <a:pt x="41797" y="370592"/>
                      <a:pt x="50153" y="394341"/>
                      <a:pt x="67304" y="407974"/>
                    </a:cubicBezTo>
                    <a:cubicBezTo>
                      <a:pt x="75074" y="414131"/>
                      <a:pt x="83723" y="416770"/>
                      <a:pt x="91346" y="415890"/>
                    </a:cubicBezTo>
                    <a:cubicBezTo>
                      <a:pt x="95450" y="413691"/>
                      <a:pt x="98822" y="410466"/>
                      <a:pt x="101607" y="406948"/>
                    </a:cubicBezTo>
                    <a:close/>
                  </a:path>
                </a:pathLst>
              </a:custGeom>
              <a:solidFill>
                <a:srgbClr val="769F4F"/>
              </a:solidFill>
              <a:ln w="14633" cap="flat">
                <a:noFill/>
                <a:prstDash val="solid"/>
                <a:miter/>
              </a:ln>
            </p:spPr>
            <p:txBody>
              <a:bodyPr rtlCol="0" anchor="ctr"/>
              <a:lstStyle/>
              <a:p>
                <a:endParaRPr lang="zh-CN" altLang="en-US"/>
              </a:p>
            </p:txBody>
          </p:sp>
          <p:sp>
            <p:nvSpPr>
              <p:cNvPr id="1086" name="任意多边形: 形状 1085">
                <a:extLst>
                  <a:ext uri="{FF2B5EF4-FFF2-40B4-BE49-F238E27FC236}">
                    <a16:creationId xmlns:a16="http://schemas.microsoft.com/office/drawing/2014/main" id="{50210DF0-2E98-44A6-8233-8528CB8059A5}"/>
                  </a:ext>
                </a:extLst>
              </p:cNvPr>
              <p:cNvSpPr/>
              <p:nvPr/>
            </p:nvSpPr>
            <p:spPr>
              <a:xfrm>
                <a:off x="6487852" y="1423725"/>
                <a:ext cx="82382" cy="402550"/>
              </a:xfrm>
              <a:custGeom>
                <a:avLst/>
                <a:gdLst>
                  <a:gd name="connsiteX0" fmla="*/ 64644 w 82382"/>
                  <a:gd name="connsiteY0" fmla="*/ 328226 h 402550"/>
                  <a:gd name="connsiteX1" fmla="*/ 28289 w 82382"/>
                  <a:gd name="connsiteY1" fmla="*/ 150260 h 402550"/>
                  <a:gd name="connsiteX2" fmla="*/ 1755 w 82382"/>
                  <a:gd name="connsiteY2" fmla="*/ 0 h 402550"/>
                  <a:gd name="connsiteX3" fmla="*/ 35618 w 82382"/>
                  <a:gd name="connsiteY3" fmla="*/ 337755 h 402550"/>
                  <a:gd name="connsiteX4" fmla="*/ 67136 w 82382"/>
                  <a:gd name="connsiteY4" fmla="*/ 395220 h 402550"/>
                  <a:gd name="connsiteX5" fmla="*/ 82382 w 82382"/>
                  <a:gd name="connsiteY5" fmla="*/ 402550 h 402550"/>
                  <a:gd name="connsiteX6" fmla="*/ 64644 w 82382"/>
                  <a:gd name="connsiteY6" fmla="*/ 328226 h 40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82" h="402550">
                    <a:moveTo>
                      <a:pt x="64644" y="328226"/>
                    </a:moveTo>
                    <a:cubicBezTo>
                      <a:pt x="51890" y="269002"/>
                      <a:pt x="40456" y="209484"/>
                      <a:pt x="28289" y="150260"/>
                    </a:cubicBezTo>
                    <a:cubicBezTo>
                      <a:pt x="18027" y="100418"/>
                      <a:pt x="11870" y="49842"/>
                      <a:pt x="1755" y="0"/>
                    </a:cubicBezTo>
                    <a:cubicBezTo>
                      <a:pt x="-8507" y="95433"/>
                      <a:pt x="29315" y="316939"/>
                      <a:pt x="35618" y="337755"/>
                    </a:cubicBezTo>
                    <a:cubicBezTo>
                      <a:pt x="41629" y="357839"/>
                      <a:pt x="49985" y="381587"/>
                      <a:pt x="67136" y="395220"/>
                    </a:cubicBezTo>
                    <a:cubicBezTo>
                      <a:pt x="71974" y="399032"/>
                      <a:pt x="77251" y="401377"/>
                      <a:pt x="82382" y="402550"/>
                    </a:cubicBezTo>
                    <a:cubicBezTo>
                      <a:pt x="75785" y="377922"/>
                      <a:pt x="69922" y="353148"/>
                      <a:pt x="64644" y="32822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76" name="图形 2">
              <a:extLst>
                <a:ext uri="{FF2B5EF4-FFF2-40B4-BE49-F238E27FC236}">
                  <a16:creationId xmlns:a16="http://schemas.microsoft.com/office/drawing/2014/main" id="{5FE2A198-E605-450B-95B6-EE3687ECB3EF}"/>
                </a:ext>
              </a:extLst>
            </p:cNvPr>
            <p:cNvGrpSpPr/>
            <p:nvPr/>
          </p:nvGrpSpPr>
          <p:grpSpPr>
            <a:xfrm>
              <a:off x="6697186" y="1490426"/>
              <a:ext cx="364142" cy="164344"/>
              <a:chOff x="6697186" y="1490426"/>
              <a:chExt cx="364142" cy="164344"/>
            </a:xfrm>
          </p:grpSpPr>
          <p:sp>
            <p:nvSpPr>
              <p:cNvPr id="1081" name="任意多边形: 形状 1080">
                <a:extLst>
                  <a:ext uri="{FF2B5EF4-FFF2-40B4-BE49-F238E27FC236}">
                    <a16:creationId xmlns:a16="http://schemas.microsoft.com/office/drawing/2014/main" id="{5FE7AA59-05C7-40AD-90E9-D2C9F45A32B4}"/>
                  </a:ext>
                </a:extLst>
              </p:cNvPr>
              <p:cNvSpPr/>
              <p:nvPr/>
            </p:nvSpPr>
            <p:spPr>
              <a:xfrm>
                <a:off x="6697186" y="1564310"/>
                <a:ext cx="187495" cy="81800"/>
              </a:xfrm>
              <a:custGeom>
                <a:avLst/>
                <a:gdLst>
                  <a:gd name="connsiteX0" fmla="*/ 2052 w 187495"/>
                  <a:gd name="connsiteY0" fmla="*/ 81800 h 81800"/>
                  <a:gd name="connsiteX1" fmla="*/ 0 w 187495"/>
                  <a:gd name="connsiteY1" fmla="*/ 75790 h 81800"/>
                  <a:gd name="connsiteX2" fmla="*/ 184710 w 187495"/>
                  <a:gd name="connsiteY2" fmla="*/ 0 h 81800"/>
                  <a:gd name="connsiteX3" fmla="*/ 187495 w 187495"/>
                  <a:gd name="connsiteY3" fmla="*/ 5717 h 81800"/>
                  <a:gd name="connsiteX4" fmla="*/ 2052 w 187495"/>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5" h="81800">
                    <a:moveTo>
                      <a:pt x="2052" y="81800"/>
                    </a:moveTo>
                    <a:lnTo>
                      <a:pt x="0" y="75790"/>
                    </a:lnTo>
                    <a:cubicBezTo>
                      <a:pt x="95873" y="44272"/>
                      <a:pt x="183830" y="440"/>
                      <a:pt x="184710" y="0"/>
                    </a:cubicBezTo>
                    <a:lnTo>
                      <a:pt x="187495" y="5717"/>
                    </a:lnTo>
                    <a:cubicBezTo>
                      <a:pt x="186762" y="6157"/>
                      <a:pt x="98512"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082" name="任意多边形: 形状 1081">
                <a:extLst>
                  <a:ext uri="{FF2B5EF4-FFF2-40B4-BE49-F238E27FC236}">
                    <a16:creationId xmlns:a16="http://schemas.microsoft.com/office/drawing/2014/main" id="{4E33A579-8D44-4F65-99EC-A8BC51C01C9E}"/>
                  </a:ext>
                </a:extLst>
              </p:cNvPr>
              <p:cNvSpPr/>
              <p:nvPr/>
            </p:nvSpPr>
            <p:spPr>
              <a:xfrm>
                <a:off x="6726082" y="1490426"/>
                <a:ext cx="335245" cy="164344"/>
              </a:xfrm>
              <a:custGeom>
                <a:avLst/>
                <a:gdLst>
                  <a:gd name="connsiteX0" fmla="*/ 716 w 335245"/>
                  <a:gd name="connsiteY0" fmla="*/ 132522 h 164344"/>
                  <a:gd name="connsiteX1" fmla="*/ 16841 w 335245"/>
                  <a:gd name="connsiteY1" fmla="*/ 107894 h 164344"/>
                  <a:gd name="connsiteX2" fmla="*/ 38830 w 335245"/>
                  <a:gd name="connsiteY2" fmla="*/ 96753 h 164344"/>
                  <a:gd name="connsiteX3" fmla="*/ 167541 w 335245"/>
                  <a:gd name="connsiteY3" fmla="*/ 47350 h 164344"/>
                  <a:gd name="connsiteX4" fmla="*/ 289655 w 335245"/>
                  <a:gd name="connsiteY4" fmla="*/ 5424 h 164344"/>
                  <a:gd name="connsiteX5" fmla="*/ 333486 w 335245"/>
                  <a:gd name="connsiteY5" fmla="*/ 0 h 164344"/>
                  <a:gd name="connsiteX6" fmla="*/ 334219 w 335245"/>
                  <a:gd name="connsiteY6" fmla="*/ 147 h 164344"/>
                  <a:gd name="connsiteX7" fmla="*/ 335246 w 335245"/>
                  <a:gd name="connsiteY7" fmla="*/ 733 h 164344"/>
                  <a:gd name="connsiteX8" fmla="*/ 78118 w 335245"/>
                  <a:gd name="connsiteY8" fmla="*/ 157003 h 164344"/>
                  <a:gd name="connsiteX9" fmla="*/ 20359 w 335245"/>
                  <a:gd name="connsiteY9" fmla="*/ 161108 h 164344"/>
                  <a:gd name="connsiteX10" fmla="*/ 716 w 335245"/>
                  <a:gd name="connsiteY10" fmla="*/ 145569 h 164344"/>
                  <a:gd name="connsiteX11" fmla="*/ 716 w 335245"/>
                  <a:gd name="connsiteY11" fmla="*/ 132522 h 16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245" h="164344">
                    <a:moveTo>
                      <a:pt x="716" y="132522"/>
                    </a:moveTo>
                    <a:cubicBezTo>
                      <a:pt x="3648" y="122993"/>
                      <a:pt x="9658" y="114784"/>
                      <a:pt x="16841" y="107894"/>
                    </a:cubicBezTo>
                    <a:cubicBezTo>
                      <a:pt x="24904" y="103056"/>
                      <a:pt x="33553" y="99391"/>
                      <a:pt x="38830" y="96753"/>
                    </a:cubicBezTo>
                    <a:cubicBezTo>
                      <a:pt x="79437" y="75936"/>
                      <a:pt x="124588" y="63329"/>
                      <a:pt x="167541" y="47350"/>
                    </a:cubicBezTo>
                    <a:cubicBezTo>
                      <a:pt x="207708" y="32398"/>
                      <a:pt x="248168" y="17445"/>
                      <a:pt x="289655" y="5424"/>
                    </a:cubicBezTo>
                    <a:cubicBezTo>
                      <a:pt x="307539" y="293"/>
                      <a:pt x="322492" y="2199"/>
                      <a:pt x="333486" y="0"/>
                    </a:cubicBezTo>
                    <a:cubicBezTo>
                      <a:pt x="333780" y="147"/>
                      <a:pt x="333926" y="147"/>
                      <a:pt x="334219" y="147"/>
                    </a:cubicBezTo>
                    <a:cubicBezTo>
                      <a:pt x="334659" y="293"/>
                      <a:pt x="334952" y="440"/>
                      <a:pt x="335246" y="733"/>
                    </a:cubicBezTo>
                    <a:cubicBezTo>
                      <a:pt x="285843" y="58638"/>
                      <a:pt x="96882" y="150993"/>
                      <a:pt x="78118" y="157003"/>
                    </a:cubicBezTo>
                    <a:cubicBezTo>
                      <a:pt x="60820" y="162574"/>
                      <a:pt x="39710" y="167998"/>
                      <a:pt x="20359" y="161108"/>
                    </a:cubicBezTo>
                    <a:cubicBezTo>
                      <a:pt x="11564" y="157883"/>
                      <a:pt x="4674" y="152166"/>
                      <a:pt x="716" y="145569"/>
                    </a:cubicBezTo>
                    <a:cubicBezTo>
                      <a:pt x="-310" y="141024"/>
                      <a:pt x="-164" y="136627"/>
                      <a:pt x="716" y="132522"/>
                    </a:cubicBezTo>
                    <a:close/>
                  </a:path>
                </a:pathLst>
              </a:custGeom>
              <a:solidFill>
                <a:srgbClr val="769F4F"/>
              </a:solidFill>
              <a:ln w="14633" cap="flat">
                <a:noFill/>
                <a:prstDash val="solid"/>
                <a:miter/>
              </a:ln>
            </p:spPr>
            <p:txBody>
              <a:bodyPr rtlCol="0" anchor="ctr"/>
              <a:lstStyle/>
              <a:p>
                <a:endParaRPr lang="zh-CN" altLang="en-US"/>
              </a:p>
            </p:txBody>
          </p:sp>
          <p:sp>
            <p:nvSpPr>
              <p:cNvPr id="1083" name="任意多边形: 形状 1082">
                <a:extLst>
                  <a:ext uri="{FF2B5EF4-FFF2-40B4-BE49-F238E27FC236}">
                    <a16:creationId xmlns:a16="http://schemas.microsoft.com/office/drawing/2014/main" id="{60B3341C-4C64-480A-8012-2DBF1EAE84EE}"/>
                  </a:ext>
                </a:extLst>
              </p:cNvPr>
              <p:cNvSpPr/>
              <p:nvPr/>
            </p:nvSpPr>
            <p:spPr>
              <a:xfrm>
                <a:off x="6726065" y="1490573"/>
                <a:ext cx="335116" cy="164164"/>
              </a:xfrm>
              <a:custGeom>
                <a:avLst/>
                <a:gdLst>
                  <a:gd name="connsiteX0" fmla="*/ 273253 w 335116"/>
                  <a:gd name="connsiteY0" fmla="*/ 25654 h 164164"/>
                  <a:gd name="connsiteX1" fmla="*/ 0 w 335116"/>
                  <a:gd name="connsiteY1" fmla="*/ 141024 h 164164"/>
                  <a:gd name="connsiteX2" fmla="*/ 587 w 335116"/>
                  <a:gd name="connsiteY2" fmla="*/ 145422 h 164164"/>
                  <a:gd name="connsiteX3" fmla="*/ 20230 w 335116"/>
                  <a:gd name="connsiteY3" fmla="*/ 160961 h 164164"/>
                  <a:gd name="connsiteX4" fmla="*/ 77989 w 335116"/>
                  <a:gd name="connsiteY4" fmla="*/ 156857 h 164164"/>
                  <a:gd name="connsiteX5" fmla="*/ 335116 w 335116"/>
                  <a:gd name="connsiteY5" fmla="*/ 586 h 164164"/>
                  <a:gd name="connsiteX6" fmla="*/ 334090 w 335116"/>
                  <a:gd name="connsiteY6" fmla="*/ 0 h 164164"/>
                  <a:gd name="connsiteX7" fmla="*/ 273253 w 335116"/>
                  <a:gd name="connsiteY7" fmla="*/ 25654 h 16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116" h="164164">
                    <a:moveTo>
                      <a:pt x="273253" y="25654"/>
                    </a:moveTo>
                    <a:cubicBezTo>
                      <a:pt x="223118" y="46764"/>
                      <a:pt x="16859" y="136187"/>
                      <a:pt x="0" y="141024"/>
                    </a:cubicBezTo>
                    <a:cubicBezTo>
                      <a:pt x="147" y="142490"/>
                      <a:pt x="293" y="143956"/>
                      <a:pt x="587" y="145422"/>
                    </a:cubicBezTo>
                    <a:cubicBezTo>
                      <a:pt x="4544" y="152166"/>
                      <a:pt x="11434" y="157883"/>
                      <a:pt x="20230" y="160961"/>
                    </a:cubicBezTo>
                    <a:cubicBezTo>
                      <a:pt x="39581" y="167851"/>
                      <a:pt x="60690" y="162281"/>
                      <a:pt x="77989" y="156857"/>
                    </a:cubicBezTo>
                    <a:cubicBezTo>
                      <a:pt x="96753" y="150846"/>
                      <a:pt x="285567" y="58491"/>
                      <a:pt x="335116" y="586"/>
                    </a:cubicBezTo>
                    <a:cubicBezTo>
                      <a:pt x="334823" y="293"/>
                      <a:pt x="334530" y="147"/>
                      <a:pt x="334090" y="0"/>
                    </a:cubicBezTo>
                    <a:cubicBezTo>
                      <a:pt x="313860" y="8649"/>
                      <a:pt x="293630" y="17152"/>
                      <a:pt x="273253" y="2565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077" name="图形 2">
              <a:extLst>
                <a:ext uri="{FF2B5EF4-FFF2-40B4-BE49-F238E27FC236}">
                  <a16:creationId xmlns:a16="http://schemas.microsoft.com/office/drawing/2014/main" id="{3AA7113B-5C01-4169-8157-CF9B8E15F7DA}"/>
                </a:ext>
              </a:extLst>
            </p:cNvPr>
            <p:cNvGrpSpPr/>
            <p:nvPr/>
          </p:nvGrpSpPr>
          <p:grpSpPr>
            <a:xfrm>
              <a:off x="6619490" y="1652853"/>
              <a:ext cx="426444" cy="150900"/>
              <a:chOff x="6619490" y="1652853"/>
              <a:chExt cx="426444" cy="150900"/>
            </a:xfrm>
          </p:grpSpPr>
          <p:sp>
            <p:nvSpPr>
              <p:cNvPr id="1078" name="任意多边形: 形状 1077">
                <a:extLst>
                  <a:ext uri="{FF2B5EF4-FFF2-40B4-BE49-F238E27FC236}">
                    <a16:creationId xmlns:a16="http://schemas.microsoft.com/office/drawing/2014/main" id="{85C2F69F-A303-4390-99BD-5CC2BB4B5B43}"/>
                  </a:ext>
                </a:extLst>
              </p:cNvPr>
              <p:cNvSpPr/>
              <p:nvPr/>
            </p:nvSpPr>
            <p:spPr>
              <a:xfrm>
                <a:off x="6619490" y="1728790"/>
                <a:ext cx="194384" cy="59957"/>
              </a:xfrm>
              <a:custGeom>
                <a:avLst/>
                <a:gdLst>
                  <a:gd name="connsiteX0" fmla="*/ 1319 w 194384"/>
                  <a:gd name="connsiteY0" fmla="*/ 59957 h 59957"/>
                  <a:gd name="connsiteX1" fmla="*/ 0 w 194384"/>
                  <a:gd name="connsiteY1" fmla="*/ 53800 h 59957"/>
                  <a:gd name="connsiteX2" fmla="*/ 192186 w 194384"/>
                  <a:gd name="connsiteY2" fmla="*/ 0 h 59957"/>
                  <a:gd name="connsiteX3" fmla="*/ 194385 w 194384"/>
                  <a:gd name="connsiteY3" fmla="*/ 6010 h 59957"/>
                  <a:gd name="connsiteX4" fmla="*/ 1319 w 194384"/>
                  <a:gd name="connsiteY4" fmla="*/ 59957 h 59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 h="59957">
                    <a:moveTo>
                      <a:pt x="1319" y="59957"/>
                    </a:moveTo>
                    <a:lnTo>
                      <a:pt x="0" y="53800"/>
                    </a:lnTo>
                    <a:cubicBezTo>
                      <a:pt x="98952" y="33570"/>
                      <a:pt x="191306" y="440"/>
                      <a:pt x="192186" y="0"/>
                    </a:cubicBezTo>
                    <a:lnTo>
                      <a:pt x="194385" y="6010"/>
                    </a:lnTo>
                    <a:cubicBezTo>
                      <a:pt x="193505" y="6304"/>
                      <a:pt x="100711" y="39581"/>
                      <a:pt x="1319" y="59957"/>
                    </a:cubicBezTo>
                    <a:close/>
                  </a:path>
                </a:pathLst>
              </a:custGeom>
              <a:solidFill>
                <a:srgbClr val="697746"/>
              </a:solidFill>
              <a:ln w="14633" cap="flat">
                <a:noFill/>
                <a:prstDash val="solid"/>
                <a:miter/>
              </a:ln>
            </p:spPr>
            <p:txBody>
              <a:bodyPr rtlCol="0" anchor="ctr"/>
              <a:lstStyle/>
              <a:p>
                <a:endParaRPr lang="zh-CN" altLang="en-US"/>
              </a:p>
            </p:txBody>
          </p:sp>
          <p:sp>
            <p:nvSpPr>
              <p:cNvPr id="1079" name="任意多边形: 形状 1078">
                <a:extLst>
                  <a:ext uri="{FF2B5EF4-FFF2-40B4-BE49-F238E27FC236}">
                    <a16:creationId xmlns:a16="http://schemas.microsoft.com/office/drawing/2014/main" id="{4EE3C90A-BF4B-44B0-AA9D-9852F0E46A11}"/>
                  </a:ext>
                </a:extLst>
              </p:cNvPr>
              <p:cNvSpPr/>
              <p:nvPr/>
            </p:nvSpPr>
            <p:spPr>
              <a:xfrm>
                <a:off x="6649294" y="1652853"/>
                <a:ext cx="396641" cy="150900"/>
              </a:xfrm>
              <a:custGeom>
                <a:avLst/>
                <a:gdLst>
                  <a:gd name="connsiteX0" fmla="*/ 2447 w 396641"/>
                  <a:gd name="connsiteY0" fmla="*/ 115517 h 150900"/>
                  <a:gd name="connsiteX1" fmla="*/ 24876 w 396641"/>
                  <a:gd name="connsiteY1" fmla="*/ 91329 h 150900"/>
                  <a:gd name="connsiteX2" fmla="*/ 51263 w 396641"/>
                  <a:gd name="connsiteY2" fmla="*/ 81214 h 150900"/>
                  <a:gd name="connsiteX3" fmla="*/ 202696 w 396641"/>
                  <a:gd name="connsiteY3" fmla="*/ 38408 h 150900"/>
                  <a:gd name="connsiteX4" fmla="*/ 345479 w 396641"/>
                  <a:gd name="connsiteY4" fmla="*/ 2932 h 150900"/>
                  <a:gd name="connsiteX5" fmla="*/ 394882 w 396641"/>
                  <a:gd name="connsiteY5" fmla="*/ 0 h 150900"/>
                  <a:gd name="connsiteX6" fmla="*/ 395615 w 396641"/>
                  <a:gd name="connsiteY6" fmla="*/ 293 h 150900"/>
                  <a:gd name="connsiteX7" fmla="*/ 396641 w 396641"/>
                  <a:gd name="connsiteY7" fmla="*/ 1026 h 150900"/>
                  <a:gd name="connsiteX8" fmla="*/ 83367 w 396641"/>
                  <a:gd name="connsiteY8" fmla="*/ 145569 h 150900"/>
                  <a:gd name="connsiteX9" fmla="*/ 18866 w 396641"/>
                  <a:gd name="connsiteY9" fmla="*/ 146302 h 150900"/>
                  <a:gd name="connsiteX10" fmla="*/ 102 w 396641"/>
                  <a:gd name="connsiteY10" fmla="*/ 129150 h 150900"/>
                  <a:gd name="connsiteX11" fmla="*/ 2447 w 396641"/>
                  <a:gd name="connsiteY11" fmla="*/ 115517 h 1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6641" h="150900">
                    <a:moveTo>
                      <a:pt x="2447" y="115517"/>
                    </a:moveTo>
                    <a:cubicBezTo>
                      <a:pt x="7431" y="105988"/>
                      <a:pt x="15641" y="97926"/>
                      <a:pt x="24876" y="91329"/>
                    </a:cubicBezTo>
                    <a:cubicBezTo>
                      <a:pt x="34698" y="86931"/>
                      <a:pt x="44960" y="83706"/>
                      <a:pt x="51263" y="81214"/>
                    </a:cubicBezTo>
                    <a:cubicBezTo>
                      <a:pt x="100079" y="62303"/>
                      <a:pt x="152121" y="52188"/>
                      <a:pt x="202696" y="38408"/>
                    </a:cubicBezTo>
                    <a:cubicBezTo>
                      <a:pt x="249899" y="25508"/>
                      <a:pt x="297396" y="12607"/>
                      <a:pt x="345479" y="2932"/>
                    </a:cubicBezTo>
                    <a:cubicBezTo>
                      <a:pt x="366296" y="-1319"/>
                      <a:pt x="382421" y="1613"/>
                      <a:pt x="394882" y="0"/>
                    </a:cubicBezTo>
                    <a:cubicBezTo>
                      <a:pt x="395175" y="147"/>
                      <a:pt x="395322" y="147"/>
                      <a:pt x="395615" y="293"/>
                    </a:cubicBezTo>
                    <a:cubicBezTo>
                      <a:pt x="396055" y="440"/>
                      <a:pt x="396348" y="733"/>
                      <a:pt x="396641" y="1026"/>
                    </a:cubicBezTo>
                    <a:cubicBezTo>
                      <a:pt x="331113" y="57319"/>
                      <a:pt x="105210" y="140585"/>
                      <a:pt x="83367" y="145569"/>
                    </a:cubicBezTo>
                    <a:cubicBezTo>
                      <a:pt x="63284" y="150113"/>
                      <a:pt x="38949" y="154511"/>
                      <a:pt x="18866" y="146302"/>
                    </a:cubicBezTo>
                    <a:cubicBezTo>
                      <a:pt x="9777" y="142490"/>
                      <a:pt x="3180" y="136187"/>
                      <a:pt x="102" y="129150"/>
                    </a:cubicBezTo>
                    <a:cubicBezTo>
                      <a:pt x="-338" y="124166"/>
                      <a:pt x="688" y="119622"/>
                      <a:pt x="2447" y="115517"/>
                    </a:cubicBezTo>
                    <a:close/>
                  </a:path>
                </a:pathLst>
              </a:custGeom>
              <a:solidFill>
                <a:srgbClr val="769F4F"/>
              </a:solidFill>
              <a:ln w="14633" cap="flat">
                <a:noFill/>
                <a:prstDash val="solid"/>
                <a:miter/>
              </a:ln>
            </p:spPr>
            <p:txBody>
              <a:bodyPr rtlCol="0" anchor="ctr"/>
              <a:lstStyle/>
              <a:p>
                <a:endParaRPr lang="zh-CN" altLang="en-US"/>
              </a:p>
            </p:txBody>
          </p:sp>
          <p:sp>
            <p:nvSpPr>
              <p:cNvPr id="1080" name="任意多边形: 形状 1079">
                <a:extLst>
                  <a:ext uri="{FF2B5EF4-FFF2-40B4-BE49-F238E27FC236}">
                    <a16:creationId xmlns:a16="http://schemas.microsoft.com/office/drawing/2014/main" id="{CAB93CEE-2E4D-478D-A5CB-16C7D9297998}"/>
                  </a:ext>
                </a:extLst>
              </p:cNvPr>
              <p:cNvSpPr/>
              <p:nvPr/>
            </p:nvSpPr>
            <p:spPr>
              <a:xfrm>
                <a:off x="6649249" y="1661502"/>
                <a:ext cx="386717" cy="142104"/>
              </a:xfrm>
              <a:custGeom>
                <a:avLst/>
                <a:gdLst>
                  <a:gd name="connsiteX0" fmla="*/ 322509 w 386717"/>
                  <a:gd name="connsiteY0" fmla="*/ 21403 h 142104"/>
                  <a:gd name="connsiteX1" fmla="*/ 236458 w 386717"/>
                  <a:gd name="connsiteY1" fmla="*/ 48963 h 142104"/>
                  <a:gd name="connsiteX2" fmla="*/ 147768 w 386717"/>
                  <a:gd name="connsiteY2" fmla="*/ 78428 h 142104"/>
                  <a:gd name="connsiteX3" fmla="*/ 61716 w 386717"/>
                  <a:gd name="connsiteY3" fmla="*/ 103203 h 142104"/>
                  <a:gd name="connsiteX4" fmla="*/ 293 w 386717"/>
                  <a:gd name="connsiteY4" fmla="*/ 115370 h 142104"/>
                  <a:gd name="connsiteX5" fmla="*/ 0 w 386717"/>
                  <a:gd name="connsiteY5" fmla="*/ 120355 h 142104"/>
                  <a:gd name="connsiteX6" fmla="*/ 18764 w 386717"/>
                  <a:gd name="connsiteY6" fmla="*/ 137506 h 142104"/>
                  <a:gd name="connsiteX7" fmla="*/ 83266 w 386717"/>
                  <a:gd name="connsiteY7" fmla="*/ 136773 h 142104"/>
                  <a:gd name="connsiteX8" fmla="*/ 386718 w 386717"/>
                  <a:gd name="connsiteY8" fmla="*/ 0 h 142104"/>
                  <a:gd name="connsiteX9" fmla="*/ 322509 w 386717"/>
                  <a:gd name="connsiteY9" fmla="*/ 21403 h 14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717" h="142104">
                    <a:moveTo>
                      <a:pt x="322509" y="21403"/>
                    </a:moveTo>
                    <a:cubicBezTo>
                      <a:pt x="293776" y="30492"/>
                      <a:pt x="265044" y="39287"/>
                      <a:pt x="236458" y="48963"/>
                    </a:cubicBezTo>
                    <a:cubicBezTo>
                      <a:pt x="206992" y="58931"/>
                      <a:pt x="177527" y="69046"/>
                      <a:pt x="147768" y="78428"/>
                    </a:cubicBezTo>
                    <a:cubicBezTo>
                      <a:pt x="119328" y="87517"/>
                      <a:pt x="90449" y="95140"/>
                      <a:pt x="61716" y="103203"/>
                    </a:cubicBezTo>
                    <a:cubicBezTo>
                      <a:pt x="41926" y="108774"/>
                      <a:pt x="21109" y="115664"/>
                      <a:pt x="293" y="115370"/>
                    </a:cubicBezTo>
                    <a:cubicBezTo>
                      <a:pt x="147" y="116983"/>
                      <a:pt x="0" y="118595"/>
                      <a:pt x="0" y="120355"/>
                    </a:cubicBezTo>
                    <a:cubicBezTo>
                      <a:pt x="3078" y="127391"/>
                      <a:pt x="9675" y="133695"/>
                      <a:pt x="18764" y="137506"/>
                    </a:cubicBezTo>
                    <a:cubicBezTo>
                      <a:pt x="38848" y="145716"/>
                      <a:pt x="63182" y="141318"/>
                      <a:pt x="83266" y="136773"/>
                    </a:cubicBezTo>
                    <a:cubicBezTo>
                      <a:pt x="104229" y="132082"/>
                      <a:pt x="311221" y="55999"/>
                      <a:pt x="386718" y="0"/>
                    </a:cubicBezTo>
                    <a:cubicBezTo>
                      <a:pt x="365461" y="7476"/>
                      <a:pt x="343912" y="14513"/>
                      <a:pt x="322509" y="2140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1098" name="图形 2">
            <a:extLst>
              <a:ext uri="{FF2B5EF4-FFF2-40B4-BE49-F238E27FC236}">
                <a16:creationId xmlns:a16="http://schemas.microsoft.com/office/drawing/2014/main" id="{23E5BE57-E9B0-4AE7-9C85-9BDC21CFA411}"/>
              </a:ext>
            </a:extLst>
          </p:cNvPr>
          <p:cNvGrpSpPr/>
          <p:nvPr/>
        </p:nvGrpSpPr>
        <p:grpSpPr>
          <a:xfrm rot="19230654" flipV="1">
            <a:off x="7534988" y="4036303"/>
            <a:ext cx="480542" cy="682892"/>
            <a:chOff x="6487684" y="1097551"/>
            <a:chExt cx="702500" cy="998312"/>
          </a:xfrm>
        </p:grpSpPr>
        <p:sp>
          <p:nvSpPr>
            <p:cNvPr id="1099" name="任意多边形: 形状 1098">
              <a:extLst>
                <a:ext uri="{FF2B5EF4-FFF2-40B4-BE49-F238E27FC236}">
                  <a16:creationId xmlns:a16="http://schemas.microsoft.com/office/drawing/2014/main" id="{2E74709F-247E-4BE7-9BEE-AC819D508230}"/>
                </a:ext>
              </a:extLst>
            </p:cNvPr>
            <p:cNvSpPr/>
            <p:nvPr/>
          </p:nvSpPr>
          <p:spPr>
            <a:xfrm>
              <a:off x="6516141" y="1322721"/>
              <a:ext cx="432601" cy="773142"/>
            </a:xfrm>
            <a:custGeom>
              <a:avLst/>
              <a:gdLst>
                <a:gd name="connsiteX0" fmla="*/ 6303 w 432601"/>
                <a:gd name="connsiteY0" fmla="*/ 773143 h 773142"/>
                <a:gd name="connsiteX1" fmla="*/ 0 w 432601"/>
                <a:gd name="connsiteY1" fmla="*/ 772116 h 773142"/>
                <a:gd name="connsiteX2" fmla="*/ 428204 w 432601"/>
                <a:gd name="connsiteY2" fmla="*/ 0 h 773142"/>
                <a:gd name="connsiteX3" fmla="*/ 432602 w 432601"/>
                <a:gd name="connsiteY3" fmla="*/ 4544 h 773142"/>
                <a:gd name="connsiteX4" fmla="*/ 6303 w 432601"/>
                <a:gd name="connsiteY4" fmla="*/ 773143 h 773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601" h="773142">
                  <a:moveTo>
                    <a:pt x="6303" y="773143"/>
                  </a:moveTo>
                  <a:lnTo>
                    <a:pt x="0" y="772116"/>
                  </a:lnTo>
                  <a:cubicBezTo>
                    <a:pt x="73004" y="342446"/>
                    <a:pt x="424686" y="3518"/>
                    <a:pt x="428204" y="0"/>
                  </a:cubicBezTo>
                  <a:lnTo>
                    <a:pt x="432602" y="4544"/>
                  </a:lnTo>
                  <a:cubicBezTo>
                    <a:pt x="428937" y="8063"/>
                    <a:pt x="78868" y="345671"/>
                    <a:pt x="6303" y="773143"/>
                  </a:cubicBezTo>
                  <a:close/>
                </a:path>
              </a:pathLst>
            </a:custGeom>
            <a:solidFill>
              <a:srgbClr val="697746"/>
            </a:solidFill>
            <a:ln w="14633" cap="flat">
              <a:noFill/>
              <a:prstDash val="solid"/>
              <a:miter/>
            </a:ln>
          </p:spPr>
          <p:txBody>
            <a:bodyPr rtlCol="0" anchor="ctr"/>
            <a:lstStyle/>
            <a:p>
              <a:endParaRPr lang="zh-CN" altLang="en-US"/>
            </a:p>
          </p:txBody>
        </p:sp>
        <p:grpSp>
          <p:nvGrpSpPr>
            <p:cNvPr id="1100" name="图形 2">
              <a:extLst>
                <a:ext uri="{FF2B5EF4-FFF2-40B4-BE49-F238E27FC236}">
                  <a16:creationId xmlns:a16="http://schemas.microsoft.com/office/drawing/2014/main" id="{3BA92D98-88BE-4699-80FE-A0BC861A4D83}"/>
                </a:ext>
              </a:extLst>
            </p:cNvPr>
            <p:cNvGrpSpPr/>
            <p:nvPr/>
          </p:nvGrpSpPr>
          <p:grpSpPr>
            <a:xfrm>
              <a:off x="6849454" y="1133320"/>
              <a:ext cx="289569" cy="291155"/>
              <a:chOff x="6849454" y="1133320"/>
              <a:chExt cx="289569" cy="291155"/>
            </a:xfrm>
          </p:grpSpPr>
          <p:sp>
            <p:nvSpPr>
              <p:cNvPr id="1125" name="任意多边形: 形状 1124">
                <a:extLst>
                  <a:ext uri="{FF2B5EF4-FFF2-40B4-BE49-F238E27FC236}">
                    <a16:creationId xmlns:a16="http://schemas.microsoft.com/office/drawing/2014/main" id="{2CB6BDA5-6229-4E96-B88A-FB1425B44D77}"/>
                  </a:ext>
                </a:extLst>
              </p:cNvPr>
              <p:cNvSpPr/>
              <p:nvPr/>
            </p:nvSpPr>
            <p:spPr>
              <a:xfrm>
                <a:off x="6849454" y="1133320"/>
                <a:ext cx="289569" cy="291155"/>
              </a:xfrm>
              <a:custGeom>
                <a:avLst/>
                <a:gdLst>
                  <a:gd name="connsiteX0" fmla="*/ 8547 w 289569"/>
                  <a:gd name="connsiteY0" fmla="*/ 238364 h 291155"/>
                  <a:gd name="connsiteX1" fmla="*/ 4442 w 289569"/>
                  <a:gd name="connsiteY1" fmla="*/ 284248 h 291155"/>
                  <a:gd name="connsiteX2" fmla="*/ 19102 w 289569"/>
                  <a:gd name="connsiteY2" fmla="*/ 291138 h 291155"/>
                  <a:gd name="connsiteX3" fmla="*/ 284439 w 289569"/>
                  <a:gd name="connsiteY3" fmla="*/ 10115 h 291155"/>
                  <a:gd name="connsiteX4" fmla="*/ 289569 w 289569"/>
                  <a:gd name="connsiteY4" fmla="*/ 0 h 291155"/>
                  <a:gd name="connsiteX5" fmla="*/ 260837 w 289569"/>
                  <a:gd name="connsiteY5" fmla="*/ 16565 h 291155"/>
                  <a:gd name="connsiteX6" fmla="*/ 105006 w 289569"/>
                  <a:gd name="connsiteY6" fmla="*/ 119182 h 291155"/>
                  <a:gd name="connsiteX7" fmla="*/ 25405 w 289569"/>
                  <a:gd name="connsiteY7" fmla="*/ 206113 h 291155"/>
                  <a:gd name="connsiteX8" fmla="*/ 8547 w 289569"/>
                  <a:gd name="connsiteY8" fmla="*/ 238364 h 291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569" h="291155">
                    <a:moveTo>
                      <a:pt x="8547" y="238364"/>
                    </a:moveTo>
                    <a:cubicBezTo>
                      <a:pt x="3416" y="250678"/>
                      <a:pt x="-5380" y="272227"/>
                      <a:pt x="4442" y="284248"/>
                    </a:cubicBezTo>
                    <a:cubicBezTo>
                      <a:pt x="7960" y="288499"/>
                      <a:pt x="13531" y="290698"/>
                      <a:pt x="19102" y="291138"/>
                    </a:cubicBezTo>
                    <a:cubicBezTo>
                      <a:pt x="52672" y="293630"/>
                      <a:pt x="270512" y="26241"/>
                      <a:pt x="284439" y="10115"/>
                    </a:cubicBezTo>
                    <a:cubicBezTo>
                      <a:pt x="286491" y="6890"/>
                      <a:pt x="288250" y="3665"/>
                      <a:pt x="289569" y="0"/>
                    </a:cubicBezTo>
                    <a:cubicBezTo>
                      <a:pt x="279748" y="5131"/>
                      <a:pt x="270366" y="10995"/>
                      <a:pt x="260837" y="16565"/>
                    </a:cubicBezTo>
                    <a:cubicBezTo>
                      <a:pt x="207476" y="48083"/>
                      <a:pt x="152943" y="79748"/>
                      <a:pt x="105006" y="119182"/>
                    </a:cubicBezTo>
                    <a:cubicBezTo>
                      <a:pt x="74661" y="144103"/>
                      <a:pt x="46808" y="173129"/>
                      <a:pt x="25405" y="206113"/>
                    </a:cubicBezTo>
                    <a:cubicBezTo>
                      <a:pt x="21740" y="211830"/>
                      <a:pt x="14411" y="224584"/>
                      <a:pt x="8547" y="238364"/>
                    </a:cubicBezTo>
                    <a:close/>
                  </a:path>
                </a:pathLst>
              </a:custGeom>
              <a:solidFill>
                <a:srgbClr val="769F4F"/>
              </a:solidFill>
              <a:ln w="14633" cap="flat">
                <a:noFill/>
                <a:prstDash val="solid"/>
                <a:miter/>
              </a:ln>
            </p:spPr>
            <p:txBody>
              <a:bodyPr rtlCol="0" anchor="ctr"/>
              <a:lstStyle/>
              <a:p>
                <a:endParaRPr lang="zh-CN" altLang="en-US"/>
              </a:p>
            </p:txBody>
          </p:sp>
          <p:sp>
            <p:nvSpPr>
              <p:cNvPr id="1126" name="任意多边形: 形状 1125">
                <a:extLst>
                  <a:ext uri="{FF2B5EF4-FFF2-40B4-BE49-F238E27FC236}">
                    <a16:creationId xmlns:a16="http://schemas.microsoft.com/office/drawing/2014/main" id="{2BE09F0F-9201-42D0-925E-7F91C4580DEC}"/>
                  </a:ext>
                </a:extLst>
              </p:cNvPr>
              <p:cNvSpPr/>
              <p:nvPr/>
            </p:nvSpPr>
            <p:spPr>
              <a:xfrm>
                <a:off x="6849845" y="1142996"/>
                <a:ext cx="272466" cy="262405"/>
              </a:xfrm>
              <a:custGeom>
                <a:avLst/>
                <a:gdLst>
                  <a:gd name="connsiteX0" fmla="*/ 36449 w 272466"/>
                  <a:gd name="connsiteY0" fmla="*/ 216961 h 262405"/>
                  <a:gd name="connsiteX1" fmla="*/ 95526 w 272466"/>
                  <a:gd name="connsiteY1" fmla="*/ 156710 h 262405"/>
                  <a:gd name="connsiteX2" fmla="*/ 160175 w 272466"/>
                  <a:gd name="connsiteY2" fmla="*/ 93674 h 262405"/>
                  <a:gd name="connsiteX3" fmla="*/ 229368 w 272466"/>
                  <a:gd name="connsiteY3" fmla="*/ 32984 h 262405"/>
                  <a:gd name="connsiteX4" fmla="*/ 272466 w 272466"/>
                  <a:gd name="connsiteY4" fmla="*/ 0 h 262405"/>
                  <a:gd name="connsiteX5" fmla="*/ 260885 w 272466"/>
                  <a:gd name="connsiteY5" fmla="*/ 6890 h 262405"/>
                  <a:gd name="connsiteX6" fmla="*/ 105055 w 272466"/>
                  <a:gd name="connsiteY6" fmla="*/ 109507 h 262405"/>
                  <a:gd name="connsiteX7" fmla="*/ 25454 w 272466"/>
                  <a:gd name="connsiteY7" fmla="*/ 196437 h 262405"/>
                  <a:gd name="connsiteX8" fmla="*/ 8449 w 272466"/>
                  <a:gd name="connsiteY8" fmla="*/ 228688 h 262405"/>
                  <a:gd name="connsiteX9" fmla="*/ 93 w 272466"/>
                  <a:gd name="connsiteY9" fmla="*/ 262405 h 262405"/>
                  <a:gd name="connsiteX10" fmla="*/ 36449 w 272466"/>
                  <a:gd name="connsiteY10" fmla="*/ 216961 h 26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66" h="262405">
                    <a:moveTo>
                      <a:pt x="36449" y="216961"/>
                    </a:moveTo>
                    <a:cubicBezTo>
                      <a:pt x="55359" y="196144"/>
                      <a:pt x="75443" y="176354"/>
                      <a:pt x="95526" y="156710"/>
                    </a:cubicBezTo>
                    <a:cubicBezTo>
                      <a:pt x="117076" y="135600"/>
                      <a:pt x="138186" y="114344"/>
                      <a:pt x="160175" y="93674"/>
                    </a:cubicBezTo>
                    <a:cubicBezTo>
                      <a:pt x="182457" y="72711"/>
                      <a:pt x="205179" y="51748"/>
                      <a:pt x="229368" y="32984"/>
                    </a:cubicBezTo>
                    <a:cubicBezTo>
                      <a:pt x="243441" y="21989"/>
                      <a:pt x="259126" y="12167"/>
                      <a:pt x="272466" y="0"/>
                    </a:cubicBezTo>
                    <a:cubicBezTo>
                      <a:pt x="268655" y="2346"/>
                      <a:pt x="264697" y="4544"/>
                      <a:pt x="260885" y="6890"/>
                    </a:cubicBezTo>
                    <a:cubicBezTo>
                      <a:pt x="207525" y="38408"/>
                      <a:pt x="152992" y="70072"/>
                      <a:pt x="105055" y="109507"/>
                    </a:cubicBezTo>
                    <a:cubicBezTo>
                      <a:pt x="74710" y="134428"/>
                      <a:pt x="46857" y="163454"/>
                      <a:pt x="25454" y="196437"/>
                    </a:cubicBezTo>
                    <a:cubicBezTo>
                      <a:pt x="21642" y="202155"/>
                      <a:pt x="14313" y="214908"/>
                      <a:pt x="8449" y="228688"/>
                    </a:cubicBezTo>
                    <a:cubicBezTo>
                      <a:pt x="4784" y="237484"/>
                      <a:pt x="-787" y="250971"/>
                      <a:pt x="93" y="262405"/>
                    </a:cubicBezTo>
                    <a:cubicBezTo>
                      <a:pt x="10941" y="246426"/>
                      <a:pt x="23402" y="231474"/>
                      <a:pt x="36449" y="21696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101" name="图形 2">
              <a:extLst>
                <a:ext uri="{FF2B5EF4-FFF2-40B4-BE49-F238E27FC236}">
                  <a16:creationId xmlns:a16="http://schemas.microsoft.com/office/drawing/2014/main" id="{FD6F81B3-03A8-4294-A346-5C4A894A4FED}"/>
                </a:ext>
              </a:extLst>
            </p:cNvPr>
            <p:cNvGrpSpPr/>
            <p:nvPr/>
          </p:nvGrpSpPr>
          <p:grpSpPr>
            <a:xfrm>
              <a:off x="6717687" y="1097551"/>
              <a:ext cx="72755" cy="455177"/>
              <a:chOff x="6717687" y="1097551"/>
              <a:chExt cx="72755" cy="455177"/>
            </a:xfrm>
          </p:grpSpPr>
          <p:sp>
            <p:nvSpPr>
              <p:cNvPr id="1122" name="任意多边形: 形状 1121">
                <a:extLst>
                  <a:ext uri="{FF2B5EF4-FFF2-40B4-BE49-F238E27FC236}">
                    <a16:creationId xmlns:a16="http://schemas.microsoft.com/office/drawing/2014/main" id="{0928BB5C-62CE-4CAD-AD7F-11137737C62A}"/>
                  </a:ext>
                </a:extLst>
              </p:cNvPr>
              <p:cNvSpPr/>
              <p:nvPr/>
            </p:nvSpPr>
            <p:spPr>
              <a:xfrm>
                <a:off x="6751195" y="1339140"/>
                <a:ext cx="10493" cy="213589"/>
              </a:xfrm>
              <a:custGeom>
                <a:avLst/>
                <a:gdLst>
                  <a:gd name="connsiteX0" fmla="*/ 2723 w 10493"/>
                  <a:gd name="connsiteY0" fmla="*/ 213589 h 213589"/>
                  <a:gd name="connsiteX1" fmla="*/ 4189 w 10493"/>
                  <a:gd name="connsiteY1" fmla="*/ 0 h 213589"/>
                  <a:gd name="connsiteX2" fmla="*/ 10493 w 10493"/>
                  <a:gd name="connsiteY2" fmla="*/ 586 h 213589"/>
                  <a:gd name="connsiteX3" fmla="*/ 9027 w 10493"/>
                  <a:gd name="connsiteY3" fmla="*/ 213296 h 213589"/>
                  <a:gd name="connsiteX4" fmla="*/ 2723 w 10493"/>
                  <a:gd name="connsiteY4" fmla="*/ 213589 h 213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3" h="213589">
                    <a:moveTo>
                      <a:pt x="2723" y="213589"/>
                    </a:moveTo>
                    <a:cubicBezTo>
                      <a:pt x="-4166" y="105695"/>
                      <a:pt x="4189" y="1026"/>
                      <a:pt x="4189" y="0"/>
                    </a:cubicBezTo>
                    <a:lnTo>
                      <a:pt x="10493" y="586"/>
                    </a:lnTo>
                    <a:cubicBezTo>
                      <a:pt x="10346" y="1613"/>
                      <a:pt x="2137" y="105988"/>
                      <a:pt x="9027" y="213296"/>
                    </a:cubicBezTo>
                    <a:lnTo>
                      <a:pt x="2723" y="213589"/>
                    </a:lnTo>
                    <a:close/>
                  </a:path>
                </a:pathLst>
              </a:custGeom>
              <a:solidFill>
                <a:srgbClr val="697746"/>
              </a:solidFill>
              <a:ln w="14633" cap="flat">
                <a:noFill/>
                <a:prstDash val="solid"/>
                <a:miter/>
              </a:ln>
            </p:spPr>
            <p:txBody>
              <a:bodyPr rtlCol="0" anchor="ctr"/>
              <a:lstStyle/>
              <a:p>
                <a:endParaRPr lang="zh-CN" altLang="en-US"/>
              </a:p>
            </p:txBody>
          </p:sp>
          <p:sp>
            <p:nvSpPr>
              <p:cNvPr id="1123" name="任意多边形: 形状 1122">
                <a:extLst>
                  <a:ext uri="{FF2B5EF4-FFF2-40B4-BE49-F238E27FC236}">
                    <a16:creationId xmlns:a16="http://schemas.microsoft.com/office/drawing/2014/main" id="{6913A6A1-60E3-4CF7-BCF9-30552F3B31E8}"/>
                  </a:ext>
                </a:extLst>
              </p:cNvPr>
              <p:cNvSpPr/>
              <p:nvPr/>
            </p:nvSpPr>
            <p:spPr>
              <a:xfrm>
                <a:off x="6717691" y="1097551"/>
                <a:ext cx="72751" cy="424539"/>
              </a:xfrm>
              <a:custGeom>
                <a:avLst/>
                <a:gdLst>
                  <a:gd name="connsiteX0" fmla="*/ 49127 w 72751"/>
                  <a:gd name="connsiteY0" fmla="*/ 418382 h 424539"/>
                  <a:gd name="connsiteX1" fmla="*/ 66572 w 72751"/>
                  <a:gd name="connsiteY1" fmla="*/ 389796 h 424539"/>
                  <a:gd name="connsiteX2" fmla="*/ 69504 w 72751"/>
                  <a:gd name="connsiteY2" fmla="*/ 361064 h 424539"/>
                  <a:gd name="connsiteX3" fmla="*/ 71996 w 72751"/>
                  <a:gd name="connsiteY3" fmla="*/ 200689 h 424539"/>
                  <a:gd name="connsiteX4" fmla="*/ 69650 w 72751"/>
                  <a:gd name="connsiteY4" fmla="*/ 50868 h 424539"/>
                  <a:gd name="connsiteX5" fmla="*/ 59829 w 72751"/>
                  <a:gd name="connsiteY5" fmla="*/ 1613 h 424539"/>
                  <a:gd name="connsiteX6" fmla="*/ 59389 w 72751"/>
                  <a:gd name="connsiteY6" fmla="*/ 880 h 424539"/>
                  <a:gd name="connsiteX7" fmla="*/ 58509 w 72751"/>
                  <a:gd name="connsiteY7" fmla="*/ 0 h 424539"/>
                  <a:gd name="connsiteX8" fmla="*/ 18 w 72751"/>
                  <a:gd name="connsiteY8" fmla="*/ 347137 h 424539"/>
                  <a:gd name="connsiteX9" fmla="*/ 15703 w 72751"/>
                  <a:gd name="connsiteY9" fmla="*/ 410759 h 424539"/>
                  <a:gd name="connsiteX10" fmla="*/ 36960 w 72751"/>
                  <a:gd name="connsiteY10" fmla="*/ 424539 h 424539"/>
                  <a:gd name="connsiteX11" fmla="*/ 49127 w 72751"/>
                  <a:gd name="connsiteY11" fmla="*/ 418382 h 42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751" h="424539">
                    <a:moveTo>
                      <a:pt x="49127" y="418382"/>
                    </a:moveTo>
                    <a:cubicBezTo>
                      <a:pt x="57043" y="410906"/>
                      <a:pt x="62614" y="400498"/>
                      <a:pt x="66572" y="389796"/>
                    </a:cubicBezTo>
                    <a:cubicBezTo>
                      <a:pt x="68331" y="378948"/>
                      <a:pt x="68771" y="368100"/>
                      <a:pt x="69504" y="361064"/>
                    </a:cubicBezTo>
                    <a:cubicBezTo>
                      <a:pt x="75221" y="307996"/>
                      <a:pt x="71556" y="254049"/>
                      <a:pt x="71996" y="200689"/>
                    </a:cubicBezTo>
                    <a:cubicBezTo>
                      <a:pt x="72289" y="150700"/>
                      <a:pt x="72582" y="100711"/>
                      <a:pt x="69650" y="50868"/>
                    </a:cubicBezTo>
                    <a:cubicBezTo>
                      <a:pt x="68331" y="29319"/>
                      <a:pt x="61588" y="14220"/>
                      <a:pt x="59829" y="1613"/>
                    </a:cubicBezTo>
                    <a:cubicBezTo>
                      <a:pt x="59682" y="1319"/>
                      <a:pt x="59535" y="1173"/>
                      <a:pt x="59389" y="880"/>
                    </a:cubicBezTo>
                    <a:cubicBezTo>
                      <a:pt x="59096" y="586"/>
                      <a:pt x="58802" y="293"/>
                      <a:pt x="58509" y="0"/>
                    </a:cubicBezTo>
                    <a:cubicBezTo>
                      <a:pt x="21274" y="79748"/>
                      <a:pt x="-715" y="324268"/>
                      <a:pt x="18" y="347137"/>
                    </a:cubicBezTo>
                    <a:cubicBezTo>
                      <a:pt x="751" y="368100"/>
                      <a:pt x="2656" y="393168"/>
                      <a:pt x="15703" y="410759"/>
                    </a:cubicBezTo>
                    <a:cubicBezTo>
                      <a:pt x="21567" y="418676"/>
                      <a:pt x="29337" y="423367"/>
                      <a:pt x="36960" y="424539"/>
                    </a:cubicBezTo>
                    <a:cubicBezTo>
                      <a:pt x="41504" y="423367"/>
                      <a:pt x="45609" y="421168"/>
                      <a:pt x="49127" y="418382"/>
                    </a:cubicBezTo>
                    <a:close/>
                  </a:path>
                </a:pathLst>
              </a:custGeom>
              <a:solidFill>
                <a:srgbClr val="769F4F"/>
              </a:solidFill>
              <a:ln w="14633" cap="flat">
                <a:noFill/>
                <a:prstDash val="solid"/>
                <a:miter/>
              </a:ln>
            </p:spPr>
            <p:txBody>
              <a:bodyPr rtlCol="0" anchor="ctr"/>
              <a:lstStyle/>
              <a:p>
                <a:endParaRPr lang="zh-CN" altLang="en-US"/>
              </a:p>
            </p:txBody>
          </p:sp>
          <p:sp>
            <p:nvSpPr>
              <p:cNvPr id="1124" name="任意多边形: 形状 1123">
                <a:extLst>
                  <a:ext uri="{FF2B5EF4-FFF2-40B4-BE49-F238E27FC236}">
                    <a16:creationId xmlns:a16="http://schemas.microsoft.com/office/drawing/2014/main" id="{9AD7AC7D-02DC-4390-9701-23C78A94C065}"/>
                  </a:ext>
                </a:extLst>
              </p:cNvPr>
              <p:cNvSpPr/>
              <p:nvPr/>
            </p:nvSpPr>
            <p:spPr>
              <a:xfrm>
                <a:off x="6717687" y="1130975"/>
                <a:ext cx="46346" cy="389942"/>
              </a:xfrm>
              <a:custGeom>
                <a:avLst/>
                <a:gdLst>
                  <a:gd name="connsiteX0" fmla="*/ 31833 w 46346"/>
                  <a:gd name="connsiteY0" fmla="*/ 305944 h 389942"/>
                  <a:gd name="connsiteX1" fmla="*/ 38430 w 46346"/>
                  <a:gd name="connsiteY1" fmla="*/ 126951 h 389942"/>
                  <a:gd name="connsiteX2" fmla="*/ 46346 w 46346"/>
                  <a:gd name="connsiteY2" fmla="*/ 0 h 389942"/>
                  <a:gd name="connsiteX3" fmla="*/ 22 w 46346"/>
                  <a:gd name="connsiteY3" fmla="*/ 313860 h 389942"/>
                  <a:gd name="connsiteX4" fmla="*/ 15708 w 46346"/>
                  <a:gd name="connsiteY4" fmla="*/ 377482 h 389942"/>
                  <a:gd name="connsiteX5" fmla="*/ 32127 w 46346"/>
                  <a:gd name="connsiteY5" fmla="*/ 389943 h 389942"/>
                  <a:gd name="connsiteX6" fmla="*/ 31833 w 46346"/>
                  <a:gd name="connsiteY6" fmla="*/ 305944 h 38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46" h="389942">
                    <a:moveTo>
                      <a:pt x="31833" y="305944"/>
                    </a:moveTo>
                    <a:cubicBezTo>
                      <a:pt x="33006" y="246280"/>
                      <a:pt x="36671" y="186616"/>
                      <a:pt x="38430" y="126951"/>
                    </a:cubicBezTo>
                    <a:cubicBezTo>
                      <a:pt x="39750" y="84585"/>
                      <a:pt x="41069" y="42073"/>
                      <a:pt x="46346" y="0"/>
                    </a:cubicBezTo>
                    <a:cubicBezTo>
                      <a:pt x="16587" y="99538"/>
                      <a:pt x="-711" y="293630"/>
                      <a:pt x="22" y="313860"/>
                    </a:cubicBezTo>
                    <a:cubicBezTo>
                      <a:pt x="755" y="334823"/>
                      <a:pt x="2661" y="359891"/>
                      <a:pt x="15708" y="377482"/>
                    </a:cubicBezTo>
                    <a:cubicBezTo>
                      <a:pt x="20399" y="383786"/>
                      <a:pt x="26116" y="387891"/>
                      <a:pt x="32127" y="389943"/>
                    </a:cubicBezTo>
                    <a:cubicBezTo>
                      <a:pt x="31247" y="361797"/>
                      <a:pt x="31247" y="333797"/>
                      <a:pt x="31833" y="30594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102" name="图形 2">
              <a:extLst>
                <a:ext uri="{FF2B5EF4-FFF2-40B4-BE49-F238E27FC236}">
                  <a16:creationId xmlns:a16="http://schemas.microsoft.com/office/drawing/2014/main" id="{46250450-5805-4261-AE3D-EA84E1BCB811}"/>
                </a:ext>
              </a:extLst>
            </p:cNvPr>
            <p:cNvGrpSpPr/>
            <p:nvPr/>
          </p:nvGrpSpPr>
          <p:grpSpPr>
            <a:xfrm>
              <a:off x="6799509" y="1315978"/>
              <a:ext cx="390675" cy="183751"/>
              <a:chOff x="6799509" y="1315978"/>
              <a:chExt cx="390675" cy="183751"/>
            </a:xfrm>
          </p:grpSpPr>
          <p:sp>
            <p:nvSpPr>
              <p:cNvPr id="1119" name="任意多边形: 形状 1118">
                <a:extLst>
                  <a:ext uri="{FF2B5EF4-FFF2-40B4-BE49-F238E27FC236}">
                    <a16:creationId xmlns:a16="http://schemas.microsoft.com/office/drawing/2014/main" id="{9A65E317-4409-4A09-A6A4-7B5ABC8EC463}"/>
                  </a:ext>
                </a:extLst>
              </p:cNvPr>
              <p:cNvSpPr/>
              <p:nvPr/>
            </p:nvSpPr>
            <p:spPr>
              <a:xfrm>
                <a:off x="6799509" y="1413757"/>
                <a:ext cx="187494" cy="81800"/>
              </a:xfrm>
              <a:custGeom>
                <a:avLst/>
                <a:gdLst>
                  <a:gd name="connsiteX0" fmla="*/ 2052 w 187494"/>
                  <a:gd name="connsiteY0" fmla="*/ 81800 h 81800"/>
                  <a:gd name="connsiteX1" fmla="*/ 0 w 187494"/>
                  <a:gd name="connsiteY1" fmla="*/ 75790 h 81800"/>
                  <a:gd name="connsiteX2" fmla="*/ 184710 w 187494"/>
                  <a:gd name="connsiteY2" fmla="*/ 0 h 81800"/>
                  <a:gd name="connsiteX3" fmla="*/ 187495 w 187494"/>
                  <a:gd name="connsiteY3" fmla="*/ 5717 h 81800"/>
                  <a:gd name="connsiteX4" fmla="*/ 2052 w 187494"/>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4" h="81800">
                    <a:moveTo>
                      <a:pt x="2052" y="81800"/>
                    </a:moveTo>
                    <a:lnTo>
                      <a:pt x="0" y="75790"/>
                    </a:lnTo>
                    <a:cubicBezTo>
                      <a:pt x="95873" y="44272"/>
                      <a:pt x="183830" y="440"/>
                      <a:pt x="184710" y="0"/>
                    </a:cubicBezTo>
                    <a:lnTo>
                      <a:pt x="187495" y="5717"/>
                    </a:lnTo>
                    <a:cubicBezTo>
                      <a:pt x="186615" y="6157"/>
                      <a:pt x="98365"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120" name="任意多边形: 形状 1119">
                <a:extLst>
                  <a:ext uri="{FF2B5EF4-FFF2-40B4-BE49-F238E27FC236}">
                    <a16:creationId xmlns:a16="http://schemas.microsoft.com/office/drawing/2014/main" id="{BB6D254B-2BBF-4FF0-811D-4C1D37F04FD4}"/>
                  </a:ext>
                </a:extLst>
              </p:cNvPr>
              <p:cNvSpPr/>
              <p:nvPr/>
            </p:nvSpPr>
            <p:spPr>
              <a:xfrm>
                <a:off x="6827742" y="1316124"/>
                <a:ext cx="362442" cy="183331"/>
              </a:xfrm>
              <a:custGeom>
                <a:avLst/>
                <a:gdLst>
                  <a:gd name="connsiteX0" fmla="*/ 1379 w 362442"/>
                  <a:gd name="connsiteY0" fmla="*/ 155098 h 183331"/>
                  <a:gd name="connsiteX1" fmla="*/ 20143 w 362442"/>
                  <a:gd name="connsiteY1" fmla="*/ 129883 h 183331"/>
                  <a:gd name="connsiteX2" fmla="*/ 44185 w 362442"/>
                  <a:gd name="connsiteY2" fmla="*/ 117276 h 183331"/>
                  <a:gd name="connsiteX3" fmla="*/ 183010 w 362442"/>
                  <a:gd name="connsiteY3" fmla="*/ 59078 h 183331"/>
                  <a:gd name="connsiteX4" fmla="*/ 314360 w 362442"/>
                  <a:gd name="connsiteY4" fmla="*/ 8649 h 183331"/>
                  <a:gd name="connsiteX5" fmla="*/ 360684 w 362442"/>
                  <a:gd name="connsiteY5" fmla="*/ 0 h 183331"/>
                  <a:gd name="connsiteX6" fmla="*/ 361417 w 362442"/>
                  <a:gd name="connsiteY6" fmla="*/ 147 h 183331"/>
                  <a:gd name="connsiteX7" fmla="*/ 362443 w 362442"/>
                  <a:gd name="connsiteY7" fmla="*/ 586 h 183331"/>
                  <a:gd name="connsiteX8" fmla="*/ 80687 w 362442"/>
                  <a:gd name="connsiteY8" fmla="*/ 172982 h 183331"/>
                  <a:gd name="connsiteX9" fmla="*/ 19850 w 362442"/>
                  <a:gd name="connsiteY9" fmla="*/ 181485 h 183331"/>
                  <a:gd name="connsiteX10" fmla="*/ 353 w 362442"/>
                  <a:gd name="connsiteY10" fmla="*/ 167851 h 183331"/>
                  <a:gd name="connsiteX11" fmla="*/ 1379 w 362442"/>
                  <a:gd name="connsiteY11" fmla="*/ 155098 h 18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442" h="183331">
                    <a:moveTo>
                      <a:pt x="1379" y="155098"/>
                    </a:moveTo>
                    <a:cubicBezTo>
                      <a:pt x="5191" y="145569"/>
                      <a:pt x="12227" y="137213"/>
                      <a:pt x="20143" y="129883"/>
                    </a:cubicBezTo>
                    <a:cubicBezTo>
                      <a:pt x="28939" y="124606"/>
                      <a:pt x="38321" y="120355"/>
                      <a:pt x="44185" y="117276"/>
                    </a:cubicBezTo>
                    <a:cubicBezTo>
                      <a:pt x="88457" y="93821"/>
                      <a:pt x="136687" y="77989"/>
                      <a:pt x="183010" y="59078"/>
                    </a:cubicBezTo>
                    <a:cubicBezTo>
                      <a:pt x="226403" y="41340"/>
                      <a:pt x="269941" y="23602"/>
                      <a:pt x="314360" y="8649"/>
                    </a:cubicBezTo>
                    <a:cubicBezTo>
                      <a:pt x="333564" y="2199"/>
                      <a:pt x="349103" y="2932"/>
                      <a:pt x="360684" y="0"/>
                    </a:cubicBezTo>
                    <a:cubicBezTo>
                      <a:pt x="360977" y="0"/>
                      <a:pt x="361124" y="0"/>
                      <a:pt x="361417" y="147"/>
                    </a:cubicBezTo>
                    <a:cubicBezTo>
                      <a:pt x="361857" y="293"/>
                      <a:pt x="362150" y="440"/>
                      <a:pt x="362443" y="586"/>
                    </a:cubicBezTo>
                    <a:cubicBezTo>
                      <a:pt x="306004" y="60984"/>
                      <a:pt x="100771" y="165652"/>
                      <a:pt x="80687" y="172982"/>
                    </a:cubicBezTo>
                    <a:cubicBezTo>
                      <a:pt x="62070" y="179726"/>
                      <a:pt x="39640" y="186762"/>
                      <a:pt x="19850" y="181485"/>
                    </a:cubicBezTo>
                    <a:cubicBezTo>
                      <a:pt x="10908" y="179139"/>
                      <a:pt x="4018" y="174008"/>
                      <a:pt x="353" y="167851"/>
                    </a:cubicBezTo>
                    <a:cubicBezTo>
                      <a:pt x="-380" y="163454"/>
                      <a:pt x="60" y="159202"/>
                      <a:pt x="1379" y="155098"/>
                    </a:cubicBezTo>
                    <a:close/>
                  </a:path>
                </a:pathLst>
              </a:custGeom>
              <a:solidFill>
                <a:srgbClr val="769F4F"/>
              </a:solidFill>
              <a:ln w="14633" cap="flat">
                <a:noFill/>
                <a:prstDash val="solid"/>
                <a:miter/>
              </a:ln>
            </p:spPr>
            <p:txBody>
              <a:bodyPr rtlCol="0" anchor="ctr"/>
              <a:lstStyle/>
              <a:p>
                <a:endParaRPr lang="zh-CN" altLang="en-US"/>
              </a:p>
            </p:txBody>
          </p:sp>
          <p:sp>
            <p:nvSpPr>
              <p:cNvPr id="1121" name="任意多边形: 形状 1120">
                <a:extLst>
                  <a:ext uri="{FF2B5EF4-FFF2-40B4-BE49-F238E27FC236}">
                    <a16:creationId xmlns:a16="http://schemas.microsoft.com/office/drawing/2014/main" id="{6667BACC-DC4E-4552-AB5D-550FA9EBBCD2}"/>
                  </a:ext>
                </a:extLst>
              </p:cNvPr>
              <p:cNvSpPr/>
              <p:nvPr/>
            </p:nvSpPr>
            <p:spPr>
              <a:xfrm>
                <a:off x="6827948" y="1315978"/>
                <a:ext cx="362089" cy="183751"/>
              </a:xfrm>
              <a:custGeom>
                <a:avLst/>
                <a:gdLst>
                  <a:gd name="connsiteX0" fmla="*/ 360331 w 362089"/>
                  <a:gd name="connsiteY0" fmla="*/ 0 h 183751"/>
                  <a:gd name="connsiteX1" fmla="*/ 353587 w 362089"/>
                  <a:gd name="connsiteY1" fmla="*/ 1319 h 183751"/>
                  <a:gd name="connsiteX2" fmla="*/ 292750 w 362089"/>
                  <a:gd name="connsiteY2" fmla="*/ 32691 h 183751"/>
                  <a:gd name="connsiteX3" fmla="*/ 216961 w 362089"/>
                  <a:gd name="connsiteY3" fmla="*/ 70072 h 183751"/>
                  <a:gd name="connsiteX4" fmla="*/ 138972 w 362089"/>
                  <a:gd name="connsiteY4" fmla="*/ 104082 h 183751"/>
                  <a:gd name="connsiteX5" fmla="*/ 61277 w 362089"/>
                  <a:gd name="connsiteY5" fmla="*/ 138093 h 183751"/>
                  <a:gd name="connsiteX6" fmla="*/ 22722 w 362089"/>
                  <a:gd name="connsiteY6" fmla="*/ 155537 h 183751"/>
                  <a:gd name="connsiteX7" fmla="*/ 5277 w 362089"/>
                  <a:gd name="connsiteY7" fmla="*/ 164773 h 183751"/>
                  <a:gd name="connsiteX8" fmla="*/ 0 w 362089"/>
                  <a:gd name="connsiteY8" fmla="*/ 167705 h 183751"/>
                  <a:gd name="connsiteX9" fmla="*/ 0 w 362089"/>
                  <a:gd name="connsiteY9" fmla="*/ 168291 h 183751"/>
                  <a:gd name="connsiteX10" fmla="*/ 19497 w 362089"/>
                  <a:gd name="connsiteY10" fmla="*/ 181925 h 183751"/>
                  <a:gd name="connsiteX11" fmla="*/ 80334 w 362089"/>
                  <a:gd name="connsiteY11" fmla="*/ 173422 h 183751"/>
                  <a:gd name="connsiteX12" fmla="*/ 362090 w 362089"/>
                  <a:gd name="connsiteY12" fmla="*/ 1026 h 183751"/>
                  <a:gd name="connsiteX13" fmla="*/ 361064 w 362089"/>
                  <a:gd name="connsiteY13" fmla="*/ 440 h 183751"/>
                  <a:gd name="connsiteX14" fmla="*/ 360331 w 362089"/>
                  <a:gd name="connsiteY14" fmla="*/ 0 h 1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2089" h="183751">
                    <a:moveTo>
                      <a:pt x="360331" y="0"/>
                    </a:moveTo>
                    <a:cubicBezTo>
                      <a:pt x="358278" y="586"/>
                      <a:pt x="355933" y="880"/>
                      <a:pt x="353587" y="1319"/>
                    </a:cubicBezTo>
                    <a:cubicBezTo>
                      <a:pt x="333357" y="11728"/>
                      <a:pt x="312980" y="22282"/>
                      <a:pt x="292750" y="32691"/>
                    </a:cubicBezTo>
                    <a:cubicBezTo>
                      <a:pt x="267683" y="45444"/>
                      <a:pt x="242615" y="58345"/>
                      <a:pt x="216961" y="70072"/>
                    </a:cubicBezTo>
                    <a:cubicBezTo>
                      <a:pt x="191160" y="81800"/>
                      <a:pt x="165066" y="92941"/>
                      <a:pt x="138972" y="104082"/>
                    </a:cubicBezTo>
                    <a:cubicBezTo>
                      <a:pt x="113025" y="115224"/>
                      <a:pt x="87224" y="126805"/>
                      <a:pt x="61277" y="138093"/>
                    </a:cubicBezTo>
                    <a:cubicBezTo>
                      <a:pt x="48376" y="143663"/>
                      <a:pt x="35476" y="149380"/>
                      <a:pt x="22722" y="155537"/>
                    </a:cubicBezTo>
                    <a:cubicBezTo>
                      <a:pt x="16859" y="158323"/>
                      <a:pt x="10995" y="161401"/>
                      <a:pt x="5277" y="164773"/>
                    </a:cubicBezTo>
                    <a:cubicBezTo>
                      <a:pt x="3518" y="165799"/>
                      <a:pt x="1759" y="166679"/>
                      <a:pt x="0" y="167705"/>
                    </a:cubicBezTo>
                    <a:cubicBezTo>
                      <a:pt x="0" y="167851"/>
                      <a:pt x="0" y="168145"/>
                      <a:pt x="0" y="168291"/>
                    </a:cubicBezTo>
                    <a:cubicBezTo>
                      <a:pt x="3665" y="174448"/>
                      <a:pt x="10408" y="179579"/>
                      <a:pt x="19497" y="181925"/>
                    </a:cubicBezTo>
                    <a:cubicBezTo>
                      <a:pt x="39288" y="187202"/>
                      <a:pt x="61863" y="180019"/>
                      <a:pt x="80334" y="173422"/>
                    </a:cubicBezTo>
                    <a:cubicBezTo>
                      <a:pt x="100564" y="166092"/>
                      <a:pt x="305651" y="61277"/>
                      <a:pt x="362090" y="1026"/>
                    </a:cubicBezTo>
                    <a:cubicBezTo>
                      <a:pt x="361797" y="733"/>
                      <a:pt x="361503" y="586"/>
                      <a:pt x="361064" y="440"/>
                    </a:cubicBezTo>
                    <a:cubicBezTo>
                      <a:pt x="360917" y="147"/>
                      <a:pt x="360624" y="147"/>
                      <a:pt x="360331"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103" name="图形 2">
              <a:extLst>
                <a:ext uri="{FF2B5EF4-FFF2-40B4-BE49-F238E27FC236}">
                  <a16:creationId xmlns:a16="http://schemas.microsoft.com/office/drawing/2014/main" id="{7968BC1B-737A-416C-8075-B07288E52A99}"/>
                </a:ext>
              </a:extLst>
            </p:cNvPr>
            <p:cNvGrpSpPr/>
            <p:nvPr/>
          </p:nvGrpSpPr>
          <p:grpSpPr>
            <a:xfrm>
              <a:off x="6598806" y="1236523"/>
              <a:ext cx="88264" cy="451366"/>
              <a:chOff x="6598806" y="1236523"/>
              <a:chExt cx="88264" cy="451366"/>
            </a:xfrm>
          </p:grpSpPr>
          <p:sp>
            <p:nvSpPr>
              <p:cNvPr id="1116" name="任意多边形: 形状 1115">
                <a:extLst>
                  <a:ext uri="{FF2B5EF4-FFF2-40B4-BE49-F238E27FC236}">
                    <a16:creationId xmlns:a16="http://schemas.microsoft.com/office/drawing/2014/main" id="{4558DFEC-9473-48FA-9420-91B0A74C5EEE}"/>
                  </a:ext>
                </a:extLst>
              </p:cNvPr>
              <p:cNvSpPr/>
              <p:nvPr/>
            </p:nvSpPr>
            <p:spPr>
              <a:xfrm>
                <a:off x="6631804" y="1476939"/>
                <a:ext cx="43392" cy="210950"/>
              </a:xfrm>
              <a:custGeom>
                <a:avLst/>
                <a:gdLst>
                  <a:gd name="connsiteX0" fmla="*/ 37235 w 43392"/>
                  <a:gd name="connsiteY0" fmla="*/ 210950 h 210950"/>
                  <a:gd name="connsiteX1" fmla="*/ 0 w 43392"/>
                  <a:gd name="connsiteY1" fmla="*/ 586 h 210950"/>
                  <a:gd name="connsiteX2" fmla="*/ 6303 w 43392"/>
                  <a:gd name="connsiteY2" fmla="*/ 0 h 210950"/>
                  <a:gd name="connsiteX3" fmla="*/ 43392 w 43392"/>
                  <a:gd name="connsiteY3" fmla="*/ 209484 h 210950"/>
                  <a:gd name="connsiteX4" fmla="*/ 37235 w 43392"/>
                  <a:gd name="connsiteY4" fmla="*/ 210950 h 21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92" h="210950">
                    <a:moveTo>
                      <a:pt x="37235" y="210950"/>
                    </a:moveTo>
                    <a:cubicBezTo>
                      <a:pt x="10848" y="106135"/>
                      <a:pt x="0" y="1613"/>
                      <a:pt x="0" y="586"/>
                    </a:cubicBezTo>
                    <a:lnTo>
                      <a:pt x="6303" y="0"/>
                    </a:lnTo>
                    <a:cubicBezTo>
                      <a:pt x="6450" y="1026"/>
                      <a:pt x="17152" y="105109"/>
                      <a:pt x="43392" y="209484"/>
                    </a:cubicBezTo>
                    <a:lnTo>
                      <a:pt x="37235" y="210950"/>
                    </a:lnTo>
                    <a:close/>
                  </a:path>
                </a:pathLst>
              </a:custGeom>
              <a:solidFill>
                <a:srgbClr val="697746"/>
              </a:solidFill>
              <a:ln w="14633" cap="flat">
                <a:noFill/>
                <a:prstDash val="solid"/>
                <a:miter/>
              </a:ln>
            </p:spPr>
            <p:txBody>
              <a:bodyPr rtlCol="0" anchor="ctr"/>
              <a:lstStyle/>
              <a:p>
                <a:endParaRPr lang="zh-CN" altLang="en-US"/>
              </a:p>
            </p:txBody>
          </p:sp>
          <p:sp>
            <p:nvSpPr>
              <p:cNvPr id="1117" name="任意多边形: 形状 1116">
                <a:extLst>
                  <a:ext uri="{FF2B5EF4-FFF2-40B4-BE49-F238E27FC236}">
                    <a16:creationId xmlns:a16="http://schemas.microsoft.com/office/drawing/2014/main" id="{F1A2189A-E2EA-450B-B687-2733C9DB944C}"/>
                  </a:ext>
                </a:extLst>
              </p:cNvPr>
              <p:cNvSpPr/>
              <p:nvPr/>
            </p:nvSpPr>
            <p:spPr>
              <a:xfrm>
                <a:off x="6598823" y="1236523"/>
                <a:ext cx="88248" cy="421332"/>
              </a:xfrm>
              <a:custGeom>
                <a:avLst/>
                <a:gdLst>
                  <a:gd name="connsiteX0" fmla="*/ 76227 w 88248"/>
                  <a:gd name="connsiteY0" fmla="*/ 412812 h 421332"/>
                  <a:gd name="connsiteX1" fmla="*/ 88248 w 88248"/>
                  <a:gd name="connsiteY1" fmla="*/ 381587 h 421332"/>
                  <a:gd name="connsiteX2" fmla="*/ 85903 w 88248"/>
                  <a:gd name="connsiteY2" fmla="*/ 352854 h 421332"/>
                  <a:gd name="connsiteX3" fmla="*/ 59222 w 88248"/>
                  <a:gd name="connsiteY3" fmla="*/ 194678 h 421332"/>
                  <a:gd name="connsiteX4" fmla="*/ 29757 w 88248"/>
                  <a:gd name="connsiteY4" fmla="*/ 47790 h 421332"/>
                  <a:gd name="connsiteX5" fmla="*/ 11139 w 88248"/>
                  <a:gd name="connsiteY5" fmla="*/ 1173 h 421332"/>
                  <a:gd name="connsiteX6" fmla="*/ 10553 w 88248"/>
                  <a:gd name="connsiteY6" fmla="*/ 586 h 421332"/>
                  <a:gd name="connsiteX7" fmla="*/ 9527 w 88248"/>
                  <a:gd name="connsiteY7" fmla="*/ 0 h 421332"/>
                  <a:gd name="connsiteX8" fmla="*/ 14951 w 88248"/>
                  <a:gd name="connsiteY8" fmla="*/ 351975 h 421332"/>
                  <a:gd name="connsiteX9" fmla="*/ 41924 w 88248"/>
                  <a:gd name="connsiteY9" fmla="*/ 411639 h 421332"/>
                  <a:gd name="connsiteX10" fmla="*/ 65233 w 88248"/>
                  <a:gd name="connsiteY10" fmla="*/ 421314 h 421332"/>
                  <a:gd name="connsiteX11" fmla="*/ 76227 w 88248"/>
                  <a:gd name="connsiteY11" fmla="*/ 412812 h 42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48" h="421332">
                    <a:moveTo>
                      <a:pt x="76227" y="412812"/>
                    </a:moveTo>
                    <a:cubicBezTo>
                      <a:pt x="82531" y="404016"/>
                      <a:pt x="86196" y="392875"/>
                      <a:pt x="88248" y="381587"/>
                    </a:cubicBezTo>
                    <a:cubicBezTo>
                      <a:pt x="87955" y="370592"/>
                      <a:pt x="86489" y="359744"/>
                      <a:pt x="85903" y="352854"/>
                    </a:cubicBezTo>
                    <a:cubicBezTo>
                      <a:pt x="81798" y="299640"/>
                      <a:pt x="68458" y="247159"/>
                      <a:pt x="59222" y="194678"/>
                    </a:cubicBezTo>
                    <a:cubicBezTo>
                      <a:pt x="50573" y="145569"/>
                      <a:pt x="41631" y="96166"/>
                      <a:pt x="29757" y="47790"/>
                    </a:cubicBezTo>
                    <a:cubicBezTo>
                      <a:pt x="24626" y="26827"/>
                      <a:pt x="15097" y="13194"/>
                      <a:pt x="11139" y="1173"/>
                    </a:cubicBezTo>
                    <a:cubicBezTo>
                      <a:pt x="10993" y="1026"/>
                      <a:pt x="10846" y="733"/>
                      <a:pt x="10553" y="586"/>
                    </a:cubicBezTo>
                    <a:cubicBezTo>
                      <a:pt x="10260" y="293"/>
                      <a:pt x="9820" y="147"/>
                      <a:pt x="9527" y="0"/>
                    </a:cubicBezTo>
                    <a:cubicBezTo>
                      <a:pt x="-12609" y="85172"/>
                      <a:pt x="10113" y="329692"/>
                      <a:pt x="14951" y="351975"/>
                    </a:cubicBezTo>
                    <a:cubicBezTo>
                      <a:pt x="19495" y="372498"/>
                      <a:pt x="25945" y="396833"/>
                      <a:pt x="41924" y="411639"/>
                    </a:cubicBezTo>
                    <a:cubicBezTo>
                      <a:pt x="49254" y="418382"/>
                      <a:pt x="57610" y="421608"/>
                      <a:pt x="65233" y="421314"/>
                    </a:cubicBezTo>
                    <a:cubicBezTo>
                      <a:pt x="69631" y="419115"/>
                      <a:pt x="73295" y="416184"/>
                      <a:pt x="76227" y="412812"/>
                    </a:cubicBezTo>
                    <a:close/>
                  </a:path>
                </a:pathLst>
              </a:custGeom>
              <a:solidFill>
                <a:srgbClr val="769F4F"/>
              </a:solidFill>
              <a:ln w="14633" cap="flat">
                <a:noFill/>
                <a:prstDash val="solid"/>
                <a:miter/>
              </a:ln>
            </p:spPr>
            <p:txBody>
              <a:bodyPr rtlCol="0" anchor="ctr"/>
              <a:lstStyle/>
              <a:p>
                <a:endParaRPr lang="zh-CN" altLang="en-US"/>
              </a:p>
            </p:txBody>
          </p:sp>
          <p:sp>
            <p:nvSpPr>
              <p:cNvPr id="1118" name="任意多边形: 形状 1117">
                <a:extLst>
                  <a:ext uri="{FF2B5EF4-FFF2-40B4-BE49-F238E27FC236}">
                    <a16:creationId xmlns:a16="http://schemas.microsoft.com/office/drawing/2014/main" id="{3B2DAC03-1B55-4DBD-A913-45CF30D540C2}"/>
                  </a:ext>
                </a:extLst>
              </p:cNvPr>
              <p:cNvSpPr/>
              <p:nvPr/>
            </p:nvSpPr>
            <p:spPr>
              <a:xfrm>
                <a:off x="6598806" y="1249277"/>
                <a:ext cx="59972" cy="407827"/>
              </a:xfrm>
              <a:custGeom>
                <a:avLst/>
                <a:gdLst>
                  <a:gd name="connsiteX0" fmla="*/ 47218 w 59972"/>
                  <a:gd name="connsiteY0" fmla="*/ 338048 h 407827"/>
                  <a:gd name="connsiteX1" fmla="*/ 22297 w 59972"/>
                  <a:gd name="connsiteY1" fmla="*/ 162281 h 407827"/>
                  <a:gd name="connsiteX2" fmla="*/ 6758 w 59972"/>
                  <a:gd name="connsiteY2" fmla="*/ 0 h 407827"/>
                  <a:gd name="connsiteX3" fmla="*/ 14967 w 59972"/>
                  <a:gd name="connsiteY3" fmla="*/ 338928 h 407827"/>
                  <a:gd name="connsiteX4" fmla="*/ 41941 w 59972"/>
                  <a:gd name="connsiteY4" fmla="*/ 398592 h 407827"/>
                  <a:gd name="connsiteX5" fmla="*/ 59972 w 59972"/>
                  <a:gd name="connsiteY5" fmla="*/ 407828 h 407827"/>
                  <a:gd name="connsiteX6" fmla="*/ 47218 w 59972"/>
                  <a:gd name="connsiteY6" fmla="*/ 338048 h 40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72" h="407827">
                    <a:moveTo>
                      <a:pt x="47218" y="338048"/>
                    </a:moveTo>
                    <a:cubicBezTo>
                      <a:pt x="37250" y="279703"/>
                      <a:pt x="28601" y="221212"/>
                      <a:pt x="22297" y="162281"/>
                    </a:cubicBezTo>
                    <a:cubicBezTo>
                      <a:pt x="16580" y="108187"/>
                      <a:pt x="12475" y="54094"/>
                      <a:pt x="6758" y="0"/>
                    </a:cubicBezTo>
                    <a:cubicBezTo>
                      <a:pt x="-10540" y="94554"/>
                      <a:pt x="10276" y="317672"/>
                      <a:pt x="14967" y="338928"/>
                    </a:cubicBezTo>
                    <a:cubicBezTo>
                      <a:pt x="19512" y="359451"/>
                      <a:pt x="25962" y="383786"/>
                      <a:pt x="41941" y="398592"/>
                    </a:cubicBezTo>
                    <a:cubicBezTo>
                      <a:pt x="47511" y="403870"/>
                      <a:pt x="53962" y="406948"/>
                      <a:pt x="59972" y="407828"/>
                    </a:cubicBezTo>
                    <a:cubicBezTo>
                      <a:pt x="55574" y="384666"/>
                      <a:pt x="51323" y="361357"/>
                      <a:pt x="47218" y="33804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104" name="图形 2">
              <a:extLst>
                <a:ext uri="{FF2B5EF4-FFF2-40B4-BE49-F238E27FC236}">
                  <a16:creationId xmlns:a16="http://schemas.microsoft.com/office/drawing/2014/main" id="{79BD5E0C-8F87-4B7F-8FA1-8A3218FFE66F}"/>
                </a:ext>
              </a:extLst>
            </p:cNvPr>
            <p:cNvGrpSpPr/>
            <p:nvPr/>
          </p:nvGrpSpPr>
          <p:grpSpPr>
            <a:xfrm>
              <a:off x="6487684" y="1410971"/>
              <a:ext cx="111136" cy="445942"/>
              <a:chOff x="6487684" y="1410971"/>
              <a:chExt cx="111136" cy="445942"/>
            </a:xfrm>
          </p:grpSpPr>
          <p:sp>
            <p:nvSpPr>
              <p:cNvPr id="1113" name="任意多边形: 形状 1112">
                <a:extLst>
                  <a:ext uri="{FF2B5EF4-FFF2-40B4-BE49-F238E27FC236}">
                    <a16:creationId xmlns:a16="http://schemas.microsoft.com/office/drawing/2014/main" id="{77598D7B-8942-4F01-9454-6B21F888DE81}"/>
                  </a:ext>
                </a:extLst>
              </p:cNvPr>
              <p:cNvSpPr/>
              <p:nvPr/>
            </p:nvSpPr>
            <p:spPr>
              <a:xfrm>
                <a:off x="6532999" y="1648749"/>
                <a:ext cx="59224" cy="208164"/>
              </a:xfrm>
              <a:custGeom>
                <a:avLst/>
                <a:gdLst>
                  <a:gd name="connsiteX0" fmla="*/ 53214 w 59224"/>
                  <a:gd name="connsiteY0" fmla="*/ 208165 h 208164"/>
                  <a:gd name="connsiteX1" fmla="*/ 0 w 59224"/>
                  <a:gd name="connsiteY1" fmla="*/ 1173 h 208164"/>
                  <a:gd name="connsiteX2" fmla="*/ 6304 w 59224"/>
                  <a:gd name="connsiteY2" fmla="*/ 0 h 208164"/>
                  <a:gd name="connsiteX3" fmla="*/ 59225 w 59224"/>
                  <a:gd name="connsiteY3" fmla="*/ 205966 h 208164"/>
                  <a:gd name="connsiteX4" fmla="*/ 53214 w 59224"/>
                  <a:gd name="connsiteY4" fmla="*/ 208165 h 208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24" h="208164">
                    <a:moveTo>
                      <a:pt x="53214" y="208165"/>
                    </a:moveTo>
                    <a:cubicBezTo>
                      <a:pt x="18911" y="105695"/>
                      <a:pt x="293" y="2346"/>
                      <a:pt x="0" y="1173"/>
                    </a:cubicBezTo>
                    <a:lnTo>
                      <a:pt x="6304" y="0"/>
                    </a:lnTo>
                    <a:cubicBezTo>
                      <a:pt x="6450" y="1026"/>
                      <a:pt x="25068" y="104082"/>
                      <a:pt x="59225" y="205966"/>
                    </a:cubicBezTo>
                    <a:lnTo>
                      <a:pt x="53214" y="208165"/>
                    </a:lnTo>
                    <a:close/>
                  </a:path>
                </a:pathLst>
              </a:custGeom>
              <a:solidFill>
                <a:srgbClr val="697746"/>
              </a:solidFill>
              <a:ln w="14633" cap="flat">
                <a:noFill/>
                <a:prstDash val="solid"/>
                <a:miter/>
              </a:ln>
            </p:spPr>
            <p:txBody>
              <a:bodyPr rtlCol="0" anchor="ctr"/>
              <a:lstStyle/>
              <a:p>
                <a:endParaRPr lang="zh-CN" altLang="en-US"/>
              </a:p>
            </p:txBody>
          </p:sp>
          <p:sp>
            <p:nvSpPr>
              <p:cNvPr id="1114" name="任意多边形: 形状 1113">
                <a:extLst>
                  <a:ext uri="{FF2B5EF4-FFF2-40B4-BE49-F238E27FC236}">
                    <a16:creationId xmlns:a16="http://schemas.microsoft.com/office/drawing/2014/main" id="{56D19359-FC8E-47D4-B5EF-8A48707926B3}"/>
                  </a:ext>
                </a:extLst>
              </p:cNvPr>
              <p:cNvSpPr/>
              <p:nvPr/>
            </p:nvSpPr>
            <p:spPr>
              <a:xfrm>
                <a:off x="6487684" y="1410971"/>
                <a:ext cx="111136" cy="416055"/>
              </a:xfrm>
              <a:custGeom>
                <a:avLst/>
                <a:gdLst>
                  <a:gd name="connsiteX0" fmla="*/ 101607 w 111136"/>
                  <a:gd name="connsiteY0" fmla="*/ 406948 h 416055"/>
                  <a:gd name="connsiteX1" fmla="*/ 111136 w 111136"/>
                  <a:gd name="connsiteY1" fmla="*/ 374844 h 416055"/>
                  <a:gd name="connsiteX2" fmla="*/ 106592 w 111136"/>
                  <a:gd name="connsiteY2" fmla="*/ 346258 h 416055"/>
                  <a:gd name="connsiteX3" fmla="*/ 67891 w 111136"/>
                  <a:gd name="connsiteY3" fmla="*/ 190574 h 416055"/>
                  <a:gd name="connsiteX4" fmla="*/ 27284 w 111136"/>
                  <a:gd name="connsiteY4" fmla="*/ 46324 h 416055"/>
                  <a:gd name="connsiteX5" fmla="*/ 5148 w 111136"/>
                  <a:gd name="connsiteY5" fmla="*/ 1173 h 416055"/>
                  <a:gd name="connsiteX6" fmla="*/ 4562 w 111136"/>
                  <a:gd name="connsiteY6" fmla="*/ 586 h 416055"/>
                  <a:gd name="connsiteX7" fmla="*/ 3536 w 111136"/>
                  <a:gd name="connsiteY7" fmla="*/ 0 h 416055"/>
                  <a:gd name="connsiteX8" fmla="*/ 35786 w 111136"/>
                  <a:gd name="connsiteY8" fmla="*/ 350509 h 416055"/>
                  <a:gd name="connsiteX9" fmla="*/ 67304 w 111136"/>
                  <a:gd name="connsiteY9" fmla="*/ 407974 h 416055"/>
                  <a:gd name="connsiteX10" fmla="*/ 91346 w 111136"/>
                  <a:gd name="connsiteY10" fmla="*/ 415890 h 416055"/>
                  <a:gd name="connsiteX11" fmla="*/ 101607 w 111136"/>
                  <a:gd name="connsiteY11" fmla="*/ 406948 h 41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136" h="416055">
                    <a:moveTo>
                      <a:pt x="101607" y="406948"/>
                    </a:moveTo>
                    <a:cubicBezTo>
                      <a:pt x="107325" y="397713"/>
                      <a:pt x="110110" y="386278"/>
                      <a:pt x="111136" y="374844"/>
                    </a:cubicBezTo>
                    <a:cubicBezTo>
                      <a:pt x="110110" y="363996"/>
                      <a:pt x="107765" y="353294"/>
                      <a:pt x="106592" y="346258"/>
                    </a:cubicBezTo>
                    <a:cubicBezTo>
                      <a:pt x="98529" y="293483"/>
                      <a:pt x="81231" y="242175"/>
                      <a:pt x="67891" y="190574"/>
                    </a:cubicBezTo>
                    <a:cubicBezTo>
                      <a:pt x="55430" y="142197"/>
                      <a:pt x="42823" y="93821"/>
                      <a:pt x="27284" y="46324"/>
                    </a:cubicBezTo>
                    <a:cubicBezTo>
                      <a:pt x="20540" y="25801"/>
                      <a:pt x="10132" y="12900"/>
                      <a:pt x="5148" y="1173"/>
                    </a:cubicBezTo>
                    <a:cubicBezTo>
                      <a:pt x="5001" y="1026"/>
                      <a:pt x="4708" y="733"/>
                      <a:pt x="4562" y="586"/>
                    </a:cubicBezTo>
                    <a:cubicBezTo>
                      <a:pt x="4268" y="293"/>
                      <a:pt x="3829" y="147"/>
                      <a:pt x="3536" y="0"/>
                    </a:cubicBezTo>
                    <a:cubicBezTo>
                      <a:pt x="-12150" y="86638"/>
                      <a:pt x="29043" y="328666"/>
                      <a:pt x="35786" y="350509"/>
                    </a:cubicBezTo>
                    <a:cubicBezTo>
                      <a:pt x="41797" y="370592"/>
                      <a:pt x="50153" y="394341"/>
                      <a:pt x="67304" y="407974"/>
                    </a:cubicBezTo>
                    <a:cubicBezTo>
                      <a:pt x="75074" y="414131"/>
                      <a:pt x="83723" y="416770"/>
                      <a:pt x="91346" y="415890"/>
                    </a:cubicBezTo>
                    <a:cubicBezTo>
                      <a:pt x="95450" y="413691"/>
                      <a:pt x="98822" y="410466"/>
                      <a:pt x="101607" y="406948"/>
                    </a:cubicBezTo>
                    <a:close/>
                  </a:path>
                </a:pathLst>
              </a:custGeom>
              <a:solidFill>
                <a:srgbClr val="769F4F"/>
              </a:solidFill>
              <a:ln w="14633" cap="flat">
                <a:noFill/>
                <a:prstDash val="solid"/>
                <a:miter/>
              </a:ln>
            </p:spPr>
            <p:txBody>
              <a:bodyPr rtlCol="0" anchor="ctr"/>
              <a:lstStyle/>
              <a:p>
                <a:endParaRPr lang="zh-CN" altLang="en-US"/>
              </a:p>
            </p:txBody>
          </p:sp>
          <p:sp>
            <p:nvSpPr>
              <p:cNvPr id="1115" name="任意多边形: 形状 1114">
                <a:extLst>
                  <a:ext uri="{FF2B5EF4-FFF2-40B4-BE49-F238E27FC236}">
                    <a16:creationId xmlns:a16="http://schemas.microsoft.com/office/drawing/2014/main" id="{9E1BCA6C-E50B-40B0-AE44-3C09DE4D1703}"/>
                  </a:ext>
                </a:extLst>
              </p:cNvPr>
              <p:cNvSpPr/>
              <p:nvPr/>
            </p:nvSpPr>
            <p:spPr>
              <a:xfrm>
                <a:off x="6487852" y="1423725"/>
                <a:ext cx="82382" cy="402550"/>
              </a:xfrm>
              <a:custGeom>
                <a:avLst/>
                <a:gdLst>
                  <a:gd name="connsiteX0" fmla="*/ 64644 w 82382"/>
                  <a:gd name="connsiteY0" fmla="*/ 328226 h 402550"/>
                  <a:gd name="connsiteX1" fmla="*/ 28289 w 82382"/>
                  <a:gd name="connsiteY1" fmla="*/ 150260 h 402550"/>
                  <a:gd name="connsiteX2" fmla="*/ 1755 w 82382"/>
                  <a:gd name="connsiteY2" fmla="*/ 0 h 402550"/>
                  <a:gd name="connsiteX3" fmla="*/ 35618 w 82382"/>
                  <a:gd name="connsiteY3" fmla="*/ 337755 h 402550"/>
                  <a:gd name="connsiteX4" fmla="*/ 67136 w 82382"/>
                  <a:gd name="connsiteY4" fmla="*/ 395220 h 402550"/>
                  <a:gd name="connsiteX5" fmla="*/ 82382 w 82382"/>
                  <a:gd name="connsiteY5" fmla="*/ 402550 h 402550"/>
                  <a:gd name="connsiteX6" fmla="*/ 64644 w 82382"/>
                  <a:gd name="connsiteY6" fmla="*/ 328226 h 40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82" h="402550">
                    <a:moveTo>
                      <a:pt x="64644" y="328226"/>
                    </a:moveTo>
                    <a:cubicBezTo>
                      <a:pt x="51890" y="269002"/>
                      <a:pt x="40456" y="209484"/>
                      <a:pt x="28289" y="150260"/>
                    </a:cubicBezTo>
                    <a:cubicBezTo>
                      <a:pt x="18027" y="100418"/>
                      <a:pt x="11870" y="49842"/>
                      <a:pt x="1755" y="0"/>
                    </a:cubicBezTo>
                    <a:cubicBezTo>
                      <a:pt x="-8507" y="95433"/>
                      <a:pt x="29315" y="316939"/>
                      <a:pt x="35618" y="337755"/>
                    </a:cubicBezTo>
                    <a:cubicBezTo>
                      <a:pt x="41629" y="357839"/>
                      <a:pt x="49985" y="381587"/>
                      <a:pt x="67136" y="395220"/>
                    </a:cubicBezTo>
                    <a:cubicBezTo>
                      <a:pt x="71974" y="399032"/>
                      <a:pt x="77251" y="401377"/>
                      <a:pt x="82382" y="402550"/>
                    </a:cubicBezTo>
                    <a:cubicBezTo>
                      <a:pt x="75785" y="377922"/>
                      <a:pt x="69922" y="353148"/>
                      <a:pt x="64644" y="32822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105" name="图形 2">
              <a:extLst>
                <a:ext uri="{FF2B5EF4-FFF2-40B4-BE49-F238E27FC236}">
                  <a16:creationId xmlns:a16="http://schemas.microsoft.com/office/drawing/2014/main" id="{D1D0FB97-9F37-4E90-A746-A83095197E18}"/>
                </a:ext>
              </a:extLst>
            </p:cNvPr>
            <p:cNvGrpSpPr/>
            <p:nvPr/>
          </p:nvGrpSpPr>
          <p:grpSpPr>
            <a:xfrm>
              <a:off x="6697186" y="1490426"/>
              <a:ext cx="364142" cy="164344"/>
              <a:chOff x="6697186" y="1490426"/>
              <a:chExt cx="364142" cy="164344"/>
            </a:xfrm>
          </p:grpSpPr>
          <p:sp>
            <p:nvSpPr>
              <p:cNvPr id="1110" name="任意多边形: 形状 1109">
                <a:extLst>
                  <a:ext uri="{FF2B5EF4-FFF2-40B4-BE49-F238E27FC236}">
                    <a16:creationId xmlns:a16="http://schemas.microsoft.com/office/drawing/2014/main" id="{3E6AB8E5-4C85-491E-8E86-8C0EDA10FB9A}"/>
                  </a:ext>
                </a:extLst>
              </p:cNvPr>
              <p:cNvSpPr/>
              <p:nvPr/>
            </p:nvSpPr>
            <p:spPr>
              <a:xfrm>
                <a:off x="6697186" y="1564310"/>
                <a:ext cx="187495" cy="81800"/>
              </a:xfrm>
              <a:custGeom>
                <a:avLst/>
                <a:gdLst>
                  <a:gd name="connsiteX0" fmla="*/ 2052 w 187495"/>
                  <a:gd name="connsiteY0" fmla="*/ 81800 h 81800"/>
                  <a:gd name="connsiteX1" fmla="*/ 0 w 187495"/>
                  <a:gd name="connsiteY1" fmla="*/ 75790 h 81800"/>
                  <a:gd name="connsiteX2" fmla="*/ 184710 w 187495"/>
                  <a:gd name="connsiteY2" fmla="*/ 0 h 81800"/>
                  <a:gd name="connsiteX3" fmla="*/ 187495 w 187495"/>
                  <a:gd name="connsiteY3" fmla="*/ 5717 h 81800"/>
                  <a:gd name="connsiteX4" fmla="*/ 2052 w 187495"/>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5" h="81800">
                    <a:moveTo>
                      <a:pt x="2052" y="81800"/>
                    </a:moveTo>
                    <a:lnTo>
                      <a:pt x="0" y="75790"/>
                    </a:lnTo>
                    <a:cubicBezTo>
                      <a:pt x="95873" y="44272"/>
                      <a:pt x="183830" y="440"/>
                      <a:pt x="184710" y="0"/>
                    </a:cubicBezTo>
                    <a:lnTo>
                      <a:pt x="187495" y="5717"/>
                    </a:lnTo>
                    <a:cubicBezTo>
                      <a:pt x="186762" y="6157"/>
                      <a:pt x="98512"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111" name="任意多边形: 形状 1110">
                <a:extLst>
                  <a:ext uri="{FF2B5EF4-FFF2-40B4-BE49-F238E27FC236}">
                    <a16:creationId xmlns:a16="http://schemas.microsoft.com/office/drawing/2014/main" id="{D76FAD56-F9A4-4CE8-996E-3A954F3AD894}"/>
                  </a:ext>
                </a:extLst>
              </p:cNvPr>
              <p:cNvSpPr/>
              <p:nvPr/>
            </p:nvSpPr>
            <p:spPr>
              <a:xfrm>
                <a:off x="6726082" y="1490426"/>
                <a:ext cx="335245" cy="164344"/>
              </a:xfrm>
              <a:custGeom>
                <a:avLst/>
                <a:gdLst>
                  <a:gd name="connsiteX0" fmla="*/ 716 w 335245"/>
                  <a:gd name="connsiteY0" fmla="*/ 132522 h 164344"/>
                  <a:gd name="connsiteX1" fmla="*/ 16841 w 335245"/>
                  <a:gd name="connsiteY1" fmla="*/ 107894 h 164344"/>
                  <a:gd name="connsiteX2" fmla="*/ 38830 w 335245"/>
                  <a:gd name="connsiteY2" fmla="*/ 96753 h 164344"/>
                  <a:gd name="connsiteX3" fmla="*/ 167541 w 335245"/>
                  <a:gd name="connsiteY3" fmla="*/ 47350 h 164344"/>
                  <a:gd name="connsiteX4" fmla="*/ 289655 w 335245"/>
                  <a:gd name="connsiteY4" fmla="*/ 5424 h 164344"/>
                  <a:gd name="connsiteX5" fmla="*/ 333486 w 335245"/>
                  <a:gd name="connsiteY5" fmla="*/ 0 h 164344"/>
                  <a:gd name="connsiteX6" fmla="*/ 334219 w 335245"/>
                  <a:gd name="connsiteY6" fmla="*/ 147 h 164344"/>
                  <a:gd name="connsiteX7" fmla="*/ 335246 w 335245"/>
                  <a:gd name="connsiteY7" fmla="*/ 733 h 164344"/>
                  <a:gd name="connsiteX8" fmla="*/ 78118 w 335245"/>
                  <a:gd name="connsiteY8" fmla="*/ 157003 h 164344"/>
                  <a:gd name="connsiteX9" fmla="*/ 20359 w 335245"/>
                  <a:gd name="connsiteY9" fmla="*/ 161108 h 164344"/>
                  <a:gd name="connsiteX10" fmla="*/ 716 w 335245"/>
                  <a:gd name="connsiteY10" fmla="*/ 145569 h 164344"/>
                  <a:gd name="connsiteX11" fmla="*/ 716 w 335245"/>
                  <a:gd name="connsiteY11" fmla="*/ 132522 h 16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245" h="164344">
                    <a:moveTo>
                      <a:pt x="716" y="132522"/>
                    </a:moveTo>
                    <a:cubicBezTo>
                      <a:pt x="3648" y="122993"/>
                      <a:pt x="9658" y="114784"/>
                      <a:pt x="16841" y="107894"/>
                    </a:cubicBezTo>
                    <a:cubicBezTo>
                      <a:pt x="24904" y="103056"/>
                      <a:pt x="33553" y="99391"/>
                      <a:pt x="38830" y="96753"/>
                    </a:cubicBezTo>
                    <a:cubicBezTo>
                      <a:pt x="79437" y="75936"/>
                      <a:pt x="124588" y="63329"/>
                      <a:pt x="167541" y="47350"/>
                    </a:cubicBezTo>
                    <a:cubicBezTo>
                      <a:pt x="207708" y="32398"/>
                      <a:pt x="248168" y="17445"/>
                      <a:pt x="289655" y="5424"/>
                    </a:cubicBezTo>
                    <a:cubicBezTo>
                      <a:pt x="307539" y="293"/>
                      <a:pt x="322492" y="2199"/>
                      <a:pt x="333486" y="0"/>
                    </a:cubicBezTo>
                    <a:cubicBezTo>
                      <a:pt x="333780" y="147"/>
                      <a:pt x="333926" y="147"/>
                      <a:pt x="334219" y="147"/>
                    </a:cubicBezTo>
                    <a:cubicBezTo>
                      <a:pt x="334659" y="293"/>
                      <a:pt x="334952" y="440"/>
                      <a:pt x="335246" y="733"/>
                    </a:cubicBezTo>
                    <a:cubicBezTo>
                      <a:pt x="285843" y="58638"/>
                      <a:pt x="96882" y="150993"/>
                      <a:pt x="78118" y="157003"/>
                    </a:cubicBezTo>
                    <a:cubicBezTo>
                      <a:pt x="60820" y="162574"/>
                      <a:pt x="39710" y="167998"/>
                      <a:pt x="20359" y="161108"/>
                    </a:cubicBezTo>
                    <a:cubicBezTo>
                      <a:pt x="11564" y="157883"/>
                      <a:pt x="4674" y="152166"/>
                      <a:pt x="716" y="145569"/>
                    </a:cubicBezTo>
                    <a:cubicBezTo>
                      <a:pt x="-310" y="141024"/>
                      <a:pt x="-164" y="136627"/>
                      <a:pt x="716" y="132522"/>
                    </a:cubicBezTo>
                    <a:close/>
                  </a:path>
                </a:pathLst>
              </a:custGeom>
              <a:solidFill>
                <a:srgbClr val="769F4F"/>
              </a:solidFill>
              <a:ln w="14633" cap="flat">
                <a:noFill/>
                <a:prstDash val="solid"/>
                <a:miter/>
              </a:ln>
            </p:spPr>
            <p:txBody>
              <a:bodyPr rtlCol="0" anchor="ctr"/>
              <a:lstStyle/>
              <a:p>
                <a:endParaRPr lang="zh-CN" altLang="en-US"/>
              </a:p>
            </p:txBody>
          </p:sp>
          <p:sp>
            <p:nvSpPr>
              <p:cNvPr id="1112" name="任意多边形: 形状 1111">
                <a:extLst>
                  <a:ext uri="{FF2B5EF4-FFF2-40B4-BE49-F238E27FC236}">
                    <a16:creationId xmlns:a16="http://schemas.microsoft.com/office/drawing/2014/main" id="{F3BD240D-919E-4E90-A28D-C10F86D8E362}"/>
                  </a:ext>
                </a:extLst>
              </p:cNvPr>
              <p:cNvSpPr/>
              <p:nvPr/>
            </p:nvSpPr>
            <p:spPr>
              <a:xfrm>
                <a:off x="6726065" y="1490573"/>
                <a:ext cx="335116" cy="164164"/>
              </a:xfrm>
              <a:custGeom>
                <a:avLst/>
                <a:gdLst>
                  <a:gd name="connsiteX0" fmla="*/ 273253 w 335116"/>
                  <a:gd name="connsiteY0" fmla="*/ 25654 h 164164"/>
                  <a:gd name="connsiteX1" fmla="*/ 0 w 335116"/>
                  <a:gd name="connsiteY1" fmla="*/ 141024 h 164164"/>
                  <a:gd name="connsiteX2" fmla="*/ 587 w 335116"/>
                  <a:gd name="connsiteY2" fmla="*/ 145422 h 164164"/>
                  <a:gd name="connsiteX3" fmla="*/ 20230 w 335116"/>
                  <a:gd name="connsiteY3" fmla="*/ 160961 h 164164"/>
                  <a:gd name="connsiteX4" fmla="*/ 77989 w 335116"/>
                  <a:gd name="connsiteY4" fmla="*/ 156857 h 164164"/>
                  <a:gd name="connsiteX5" fmla="*/ 335116 w 335116"/>
                  <a:gd name="connsiteY5" fmla="*/ 586 h 164164"/>
                  <a:gd name="connsiteX6" fmla="*/ 334090 w 335116"/>
                  <a:gd name="connsiteY6" fmla="*/ 0 h 164164"/>
                  <a:gd name="connsiteX7" fmla="*/ 273253 w 335116"/>
                  <a:gd name="connsiteY7" fmla="*/ 25654 h 16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116" h="164164">
                    <a:moveTo>
                      <a:pt x="273253" y="25654"/>
                    </a:moveTo>
                    <a:cubicBezTo>
                      <a:pt x="223118" y="46764"/>
                      <a:pt x="16859" y="136187"/>
                      <a:pt x="0" y="141024"/>
                    </a:cubicBezTo>
                    <a:cubicBezTo>
                      <a:pt x="147" y="142490"/>
                      <a:pt x="293" y="143956"/>
                      <a:pt x="587" y="145422"/>
                    </a:cubicBezTo>
                    <a:cubicBezTo>
                      <a:pt x="4544" y="152166"/>
                      <a:pt x="11434" y="157883"/>
                      <a:pt x="20230" y="160961"/>
                    </a:cubicBezTo>
                    <a:cubicBezTo>
                      <a:pt x="39581" y="167851"/>
                      <a:pt x="60690" y="162281"/>
                      <a:pt x="77989" y="156857"/>
                    </a:cubicBezTo>
                    <a:cubicBezTo>
                      <a:pt x="96753" y="150846"/>
                      <a:pt x="285567" y="58491"/>
                      <a:pt x="335116" y="586"/>
                    </a:cubicBezTo>
                    <a:cubicBezTo>
                      <a:pt x="334823" y="293"/>
                      <a:pt x="334530" y="147"/>
                      <a:pt x="334090" y="0"/>
                    </a:cubicBezTo>
                    <a:cubicBezTo>
                      <a:pt x="313860" y="8649"/>
                      <a:pt x="293630" y="17152"/>
                      <a:pt x="273253" y="2565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106" name="图形 2">
              <a:extLst>
                <a:ext uri="{FF2B5EF4-FFF2-40B4-BE49-F238E27FC236}">
                  <a16:creationId xmlns:a16="http://schemas.microsoft.com/office/drawing/2014/main" id="{E2D302F7-CB3A-4726-A6DC-94994C816844}"/>
                </a:ext>
              </a:extLst>
            </p:cNvPr>
            <p:cNvGrpSpPr/>
            <p:nvPr/>
          </p:nvGrpSpPr>
          <p:grpSpPr>
            <a:xfrm>
              <a:off x="6619490" y="1652853"/>
              <a:ext cx="426444" cy="150900"/>
              <a:chOff x="6619490" y="1652853"/>
              <a:chExt cx="426444" cy="150900"/>
            </a:xfrm>
          </p:grpSpPr>
          <p:sp>
            <p:nvSpPr>
              <p:cNvPr id="1107" name="任意多边形: 形状 1106">
                <a:extLst>
                  <a:ext uri="{FF2B5EF4-FFF2-40B4-BE49-F238E27FC236}">
                    <a16:creationId xmlns:a16="http://schemas.microsoft.com/office/drawing/2014/main" id="{65594EC6-8D11-4F88-98FC-3B080F78BB6B}"/>
                  </a:ext>
                </a:extLst>
              </p:cNvPr>
              <p:cNvSpPr/>
              <p:nvPr/>
            </p:nvSpPr>
            <p:spPr>
              <a:xfrm>
                <a:off x="6619490" y="1728790"/>
                <a:ext cx="194384" cy="59957"/>
              </a:xfrm>
              <a:custGeom>
                <a:avLst/>
                <a:gdLst>
                  <a:gd name="connsiteX0" fmla="*/ 1319 w 194384"/>
                  <a:gd name="connsiteY0" fmla="*/ 59957 h 59957"/>
                  <a:gd name="connsiteX1" fmla="*/ 0 w 194384"/>
                  <a:gd name="connsiteY1" fmla="*/ 53800 h 59957"/>
                  <a:gd name="connsiteX2" fmla="*/ 192186 w 194384"/>
                  <a:gd name="connsiteY2" fmla="*/ 0 h 59957"/>
                  <a:gd name="connsiteX3" fmla="*/ 194385 w 194384"/>
                  <a:gd name="connsiteY3" fmla="*/ 6010 h 59957"/>
                  <a:gd name="connsiteX4" fmla="*/ 1319 w 194384"/>
                  <a:gd name="connsiteY4" fmla="*/ 59957 h 59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 h="59957">
                    <a:moveTo>
                      <a:pt x="1319" y="59957"/>
                    </a:moveTo>
                    <a:lnTo>
                      <a:pt x="0" y="53800"/>
                    </a:lnTo>
                    <a:cubicBezTo>
                      <a:pt x="98952" y="33570"/>
                      <a:pt x="191306" y="440"/>
                      <a:pt x="192186" y="0"/>
                    </a:cubicBezTo>
                    <a:lnTo>
                      <a:pt x="194385" y="6010"/>
                    </a:lnTo>
                    <a:cubicBezTo>
                      <a:pt x="193505" y="6304"/>
                      <a:pt x="100711" y="39581"/>
                      <a:pt x="1319" y="59957"/>
                    </a:cubicBezTo>
                    <a:close/>
                  </a:path>
                </a:pathLst>
              </a:custGeom>
              <a:solidFill>
                <a:srgbClr val="697746"/>
              </a:solidFill>
              <a:ln w="14633" cap="flat">
                <a:noFill/>
                <a:prstDash val="solid"/>
                <a:miter/>
              </a:ln>
            </p:spPr>
            <p:txBody>
              <a:bodyPr rtlCol="0" anchor="ctr"/>
              <a:lstStyle/>
              <a:p>
                <a:endParaRPr lang="zh-CN" altLang="en-US"/>
              </a:p>
            </p:txBody>
          </p:sp>
          <p:sp>
            <p:nvSpPr>
              <p:cNvPr id="1108" name="任意多边形: 形状 1107">
                <a:extLst>
                  <a:ext uri="{FF2B5EF4-FFF2-40B4-BE49-F238E27FC236}">
                    <a16:creationId xmlns:a16="http://schemas.microsoft.com/office/drawing/2014/main" id="{D0D14EF1-9BB1-4534-BAFD-F3576627072D}"/>
                  </a:ext>
                </a:extLst>
              </p:cNvPr>
              <p:cNvSpPr/>
              <p:nvPr/>
            </p:nvSpPr>
            <p:spPr>
              <a:xfrm>
                <a:off x="6649294" y="1652853"/>
                <a:ext cx="396641" cy="150900"/>
              </a:xfrm>
              <a:custGeom>
                <a:avLst/>
                <a:gdLst>
                  <a:gd name="connsiteX0" fmla="*/ 2447 w 396641"/>
                  <a:gd name="connsiteY0" fmla="*/ 115517 h 150900"/>
                  <a:gd name="connsiteX1" fmla="*/ 24876 w 396641"/>
                  <a:gd name="connsiteY1" fmla="*/ 91329 h 150900"/>
                  <a:gd name="connsiteX2" fmla="*/ 51263 w 396641"/>
                  <a:gd name="connsiteY2" fmla="*/ 81214 h 150900"/>
                  <a:gd name="connsiteX3" fmla="*/ 202696 w 396641"/>
                  <a:gd name="connsiteY3" fmla="*/ 38408 h 150900"/>
                  <a:gd name="connsiteX4" fmla="*/ 345479 w 396641"/>
                  <a:gd name="connsiteY4" fmla="*/ 2932 h 150900"/>
                  <a:gd name="connsiteX5" fmla="*/ 394882 w 396641"/>
                  <a:gd name="connsiteY5" fmla="*/ 0 h 150900"/>
                  <a:gd name="connsiteX6" fmla="*/ 395615 w 396641"/>
                  <a:gd name="connsiteY6" fmla="*/ 293 h 150900"/>
                  <a:gd name="connsiteX7" fmla="*/ 396641 w 396641"/>
                  <a:gd name="connsiteY7" fmla="*/ 1026 h 150900"/>
                  <a:gd name="connsiteX8" fmla="*/ 83367 w 396641"/>
                  <a:gd name="connsiteY8" fmla="*/ 145569 h 150900"/>
                  <a:gd name="connsiteX9" fmla="*/ 18866 w 396641"/>
                  <a:gd name="connsiteY9" fmla="*/ 146302 h 150900"/>
                  <a:gd name="connsiteX10" fmla="*/ 102 w 396641"/>
                  <a:gd name="connsiteY10" fmla="*/ 129150 h 150900"/>
                  <a:gd name="connsiteX11" fmla="*/ 2447 w 396641"/>
                  <a:gd name="connsiteY11" fmla="*/ 115517 h 1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6641" h="150900">
                    <a:moveTo>
                      <a:pt x="2447" y="115517"/>
                    </a:moveTo>
                    <a:cubicBezTo>
                      <a:pt x="7431" y="105988"/>
                      <a:pt x="15641" y="97926"/>
                      <a:pt x="24876" y="91329"/>
                    </a:cubicBezTo>
                    <a:cubicBezTo>
                      <a:pt x="34698" y="86931"/>
                      <a:pt x="44960" y="83706"/>
                      <a:pt x="51263" y="81214"/>
                    </a:cubicBezTo>
                    <a:cubicBezTo>
                      <a:pt x="100079" y="62303"/>
                      <a:pt x="152121" y="52188"/>
                      <a:pt x="202696" y="38408"/>
                    </a:cubicBezTo>
                    <a:cubicBezTo>
                      <a:pt x="249899" y="25508"/>
                      <a:pt x="297396" y="12607"/>
                      <a:pt x="345479" y="2932"/>
                    </a:cubicBezTo>
                    <a:cubicBezTo>
                      <a:pt x="366296" y="-1319"/>
                      <a:pt x="382421" y="1613"/>
                      <a:pt x="394882" y="0"/>
                    </a:cubicBezTo>
                    <a:cubicBezTo>
                      <a:pt x="395175" y="147"/>
                      <a:pt x="395322" y="147"/>
                      <a:pt x="395615" y="293"/>
                    </a:cubicBezTo>
                    <a:cubicBezTo>
                      <a:pt x="396055" y="440"/>
                      <a:pt x="396348" y="733"/>
                      <a:pt x="396641" y="1026"/>
                    </a:cubicBezTo>
                    <a:cubicBezTo>
                      <a:pt x="331113" y="57319"/>
                      <a:pt x="105210" y="140585"/>
                      <a:pt x="83367" y="145569"/>
                    </a:cubicBezTo>
                    <a:cubicBezTo>
                      <a:pt x="63284" y="150113"/>
                      <a:pt x="38949" y="154511"/>
                      <a:pt x="18866" y="146302"/>
                    </a:cubicBezTo>
                    <a:cubicBezTo>
                      <a:pt x="9777" y="142490"/>
                      <a:pt x="3180" y="136187"/>
                      <a:pt x="102" y="129150"/>
                    </a:cubicBezTo>
                    <a:cubicBezTo>
                      <a:pt x="-338" y="124166"/>
                      <a:pt x="688" y="119622"/>
                      <a:pt x="2447" y="115517"/>
                    </a:cubicBezTo>
                    <a:close/>
                  </a:path>
                </a:pathLst>
              </a:custGeom>
              <a:solidFill>
                <a:srgbClr val="769F4F"/>
              </a:solidFill>
              <a:ln w="14633" cap="flat">
                <a:noFill/>
                <a:prstDash val="solid"/>
                <a:miter/>
              </a:ln>
            </p:spPr>
            <p:txBody>
              <a:bodyPr rtlCol="0" anchor="ctr"/>
              <a:lstStyle/>
              <a:p>
                <a:endParaRPr lang="zh-CN" altLang="en-US"/>
              </a:p>
            </p:txBody>
          </p:sp>
          <p:sp>
            <p:nvSpPr>
              <p:cNvPr id="1109" name="任意多边形: 形状 1108">
                <a:extLst>
                  <a:ext uri="{FF2B5EF4-FFF2-40B4-BE49-F238E27FC236}">
                    <a16:creationId xmlns:a16="http://schemas.microsoft.com/office/drawing/2014/main" id="{802F94F1-5136-4956-AF5F-D03936499FA1}"/>
                  </a:ext>
                </a:extLst>
              </p:cNvPr>
              <p:cNvSpPr/>
              <p:nvPr/>
            </p:nvSpPr>
            <p:spPr>
              <a:xfrm>
                <a:off x="6649249" y="1661502"/>
                <a:ext cx="386717" cy="142104"/>
              </a:xfrm>
              <a:custGeom>
                <a:avLst/>
                <a:gdLst>
                  <a:gd name="connsiteX0" fmla="*/ 322509 w 386717"/>
                  <a:gd name="connsiteY0" fmla="*/ 21403 h 142104"/>
                  <a:gd name="connsiteX1" fmla="*/ 236458 w 386717"/>
                  <a:gd name="connsiteY1" fmla="*/ 48963 h 142104"/>
                  <a:gd name="connsiteX2" fmla="*/ 147768 w 386717"/>
                  <a:gd name="connsiteY2" fmla="*/ 78428 h 142104"/>
                  <a:gd name="connsiteX3" fmla="*/ 61716 w 386717"/>
                  <a:gd name="connsiteY3" fmla="*/ 103203 h 142104"/>
                  <a:gd name="connsiteX4" fmla="*/ 293 w 386717"/>
                  <a:gd name="connsiteY4" fmla="*/ 115370 h 142104"/>
                  <a:gd name="connsiteX5" fmla="*/ 0 w 386717"/>
                  <a:gd name="connsiteY5" fmla="*/ 120355 h 142104"/>
                  <a:gd name="connsiteX6" fmla="*/ 18764 w 386717"/>
                  <a:gd name="connsiteY6" fmla="*/ 137506 h 142104"/>
                  <a:gd name="connsiteX7" fmla="*/ 83266 w 386717"/>
                  <a:gd name="connsiteY7" fmla="*/ 136773 h 142104"/>
                  <a:gd name="connsiteX8" fmla="*/ 386718 w 386717"/>
                  <a:gd name="connsiteY8" fmla="*/ 0 h 142104"/>
                  <a:gd name="connsiteX9" fmla="*/ 322509 w 386717"/>
                  <a:gd name="connsiteY9" fmla="*/ 21403 h 14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717" h="142104">
                    <a:moveTo>
                      <a:pt x="322509" y="21403"/>
                    </a:moveTo>
                    <a:cubicBezTo>
                      <a:pt x="293776" y="30492"/>
                      <a:pt x="265044" y="39287"/>
                      <a:pt x="236458" y="48963"/>
                    </a:cubicBezTo>
                    <a:cubicBezTo>
                      <a:pt x="206992" y="58931"/>
                      <a:pt x="177527" y="69046"/>
                      <a:pt x="147768" y="78428"/>
                    </a:cubicBezTo>
                    <a:cubicBezTo>
                      <a:pt x="119328" y="87517"/>
                      <a:pt x="90449" y="95140"/>
                      <a:pt x="61716" y="103203"/>
                    </a:cubicBezTo>
                    <a:cubicBezTo>
                      <a:pt x="41926" y="108774"/>
                      <a:pt x="21109" y="115664"/>
                      <a:pt x="293" y="115370"/>
                    </a:cubicBezTo>
                    <a:cubicBezTo>
                      <a:pt x="147" y="116983"/>
                      <a:pt x="0" y="118595"/>
                      <a:pt x="0" y="120355"/>
                    </a:cubicBezTo>
                    <a:cubicBezTo>
                      <a:pt x="3078" y="127391"/>
                      <a:pt x="9675" y="133695"/>
                      <a:pt x="18764" y="137506"/>
                    </a:cubicBezTo>
                    <a:cubicBezTo>
                      <a:pt x="38848" y="145716"/>
                      <a:pt x="63182" y="141318"/>
                      <a:pt x="83266" y="136773"/>
                    </a:cubicBezTo>
                    <a:cubicBezTo>
                      <a:pt x="104229" y="132082"/>
                      <a:pt x="311221" y="55999"/>
                      <a:pt x="386718" y="0"/>
                    </a:cubicBezTo>
                    <a:cubicBezTo>
                      <a:pt x="365461" y="7476"/>
                      <a:pt x="343912" y="14513"/>
                      <a:pt x="322509" y="2140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1272" name="图形 2">
            <a:extLst>
              <a:ext uri="{FF2B5EF4-FFF2-40B4-BE49-F238E27FC236}">
                <a16:creationId xmlns:a16="http://schemas.microsoft.com/office/drawing/2014/main" id="{4390CD17-6307-462D-A6AE-5DEB717E4A99}"/>
              </a:ext>
            </a:extLst>
          </p:cNvPr>
          <p:cNvGrpSpPr/>
          <p:nvPr/>
        </p:nvGrpSpPr>
        <p:grpSpPr>
          <a:xfrm rot="19230654" flipH="1">
            <a:off x="4176471" y="2112125"/>
            <a:ext cx="480542" cy="682892"/>
            <a:chOff x="6487684" y="1097551"/>
            <a:chExt cx="702500" cy="998312"/>
          </a:xfrm>
        </p:grpSpPr>
        <p:sp>
          <p:nvSpPr>
            <p:cNvPr id="1273" name="任意多边形: 形状 1272">
              <a:extLst>
                <a:ext uri="{FF2B5EF4-FFF2-40B4-BE49-F238E27FC236}">
                  <a16:creationId xmlns:a16="http://schemas.microsoft.com/office/drawing/2014/main" id="{928B6936-DDF1-4659-9B0B-D970BB8CDAA3}"/>
                </a:ext>
              </a:extLst>
            </p:cNvPr>
            <p:cNvSpPr/>
            <p:nvPr/>
          </p:nvSpPr>
          <p:spPr>
            <a:xfrm>
              <a:off x="6516141" y="1322721"/>
              <a:ext cx="432601" cy="773142"/>
            </a:xfrm>
            <a:custGeom>
              <a:avLst/>
              <a:gdLst>
                <a:gd name="connsiteX0" fmla="*/ 6303 w 432601"/>
                <a:gd name="connsiteY0" fmla="*/ 773143 h 773142"/>
                <a:gd name="connsiteX1" fmla="*/ 0 w 432601"/>
                <a:gd name="connsiteY1" fmla="*/ 772116 h 773142"/>
                <a:gd name="connsiteX2" fmla="*/ 428204 w 432601"/>
                <a:gd name="connsiteY2" fmla="*/ 0 h 773142"/>
                <a:gd name="connsiteX3" fmla="*/ 432602 w 432601"/>
                <a:gd name="connsiteY3" fmla="*/ 4544 h 773142"/>
                <a:gd name="connsiteX4" fmla="*/ 6303 w 432601"/>
                <a:gd name="connsiteY4" fmla="*/ 773143 h 773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601" h="773142">
                  <a:moveTo>
                    <a:pt x="6303" y="773143"/>
                  </a:moveTo>
                  <a:lnTo>
                    <a:pt x="0" y="772116"/>
                  </a:lnTo>
                  <a:cubicBezTo>
                    <a:pt x="73004" y="342446"/>
                    <a:pt x="424686" y="3518"/>
                    <a:pt x="428204" y="0"/>
                  </a:cubicBezTo>
                  <a:lnTo>
                    <a:pt x="432602" y="4544"/>
                  </a:lnTo>
                  <a:cubicBezTo>
                    <a:pt x="428937" y="8063"/>
                    <a:pt x="78868" y="345671"/>
                    <a:pt x="6303" y="773143"/>
                  </a:cubicBezTo>
                  <a:close/>
                </a:path>
              </a:pathLst>
            </a:custGeom>
            <a:solidFill>
              <a:srgbClr val="697746"/>
            </a:solidFill>
            <a:ln w="14633" cap="flat">
              <a:noFill/>
              <a:prstDash val="solid"/>
              <a:miter/>
            </a:ln>
          </p:spPr>
          <p:txBody>
            <a:bodyPr rtlCol="0" anchor="ctr"/>
            <a:lstStyle/>
            <a:p>
              <a:endParaRPr lang="zh-CN" altLang="en-US"/>
            </a:p>
          </p:txBody>
        </p:sp>
        <p:grpSp>
          <p:nvGrpSpPr>
            <p:cNvPr id="1274" name="图形 2">
              <a:extLst>
                <a:ext uri="{FF2B5EF4-FFF2-40B4-BE49-F238E27FC236}">
                  <a16:creationId xmlns:a16="http://schemas.microsoft.com/office/drawing/2014/main" id="{5B476339-9BE3-47FD-9D1F-2F071E2CB088}"/>
                </a:ext>
              </a:extLst>
            </p:cNvPr>
            <p:cNvGrpSpPr/>
            <p:nvPr/>
          </p:nvGrpSpPr>
          <p:grpSpPr>
            <a:xfrm>
              <a:off x="6849454" y="1133320"/>
              <a:ext cx="289569" cy="291155"/>
              <a:chOff x="6849454" y="1133320"/>
              <a:chExt cx="289569" cy="291155"/>
            </a:xfrm>
          </p:grpSpPr>
          <p:sp>
            <p:nvSpPr>
              <p:cNvPr id="1299" name="任意多边形: 形状 1298">
                <a:extLst>
                  <a:ext uri="{FF2B5EF4-FFF2-40B4-BE49-F238E27FC236}">
                    <a16:creationId xmlns:a16="http://schemas.microsoft.com/office/drawing/2014/main" id="{43563A18-C5D6-48E0-9C08-8655909B4A58}"/>
                  </a:ext>
                </a:extLst>
              </p:cNvPr>
              <p:cNvSpPr/>
              <p:nvPr/>
            </p:nvSpPr>
            <p:spPr>
              <a:xfrm>
                <a:off x="6849454" y="1133320"/>
                <a:ext cx="289569" cy="291155"/>
              </a:xfrm>
              <a:custGeom>
                <a:avLst/>
                <a:gdLst>
                  <a:gd name="connsiteX0" fmla="*/ 8547 w 289569"/>
                  <a:gd name="connsiteY0" fmla="*/ 238364 h 291155"/>
                  <a:gd name="connsiteX1" fmla="*/ 4442 w 289569"/>
                  <a:gd name="connsiteY1" fmla="*/ 284248 h 291155"/>
                  <a:gd name="connsiteX2" fmla="*/ 19102 w 289569"/>
                  <a:gd name="connsiteY2" fmla="*/ 291138 h 291155"/>
                  <a:gd name="connsiteX3" fmla="*/ 284439 w 289569"/>
                  <a:gd name="connsiteY3" fmla="*/ 10115 h 291155"/>
                  <a:gd name="connsiteX4" fmla="*/ 289569 w 289569"/>
                  <a:gd name="connsiteY4" fmla="*/ 0 h 291155"/>
                  <a:gd name="connsiteX5" fmla="*/ 260837 w 289569"/>
                  <a:gd name="connsiteY5" fmla="*/ 16565 h 291155"/>
                  <a:gd name="connsiteX6" fmla="*/ 105006 w 289569"/>
                  <a:gd name="connsiteY6" fmla="*/ 119182 h 291155"/>
                  <a:gd name="connsiteX7" fmla="*/ 25405 w 289569"/>
                  <a:gd name="connsiteY7" fmla="*/ 206113 h 291155"/>
                  <a:gd name="connsiteX8" fmla="*/ 8547 w 289569"/>
                  <a:gd name="connsiteY8" fmla="*/ 238364 h 291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569" h="291155">
                    <a:moveTo>
                      <a:pt x="8547" y="238364"/>
                    </a:moveTo>
                    <a:cubicBezTo>
                      <a:pt x="3416" y="250678"/>
                      <a:pt x="-5380" y="272227"/>
                      <a:pt x="4442" y="284248"/>
                    </a:cubicBezTo>
                    <a:cubicBezTo>
                      <a:pt x="7960" y="288499"/>
                      <a:pt x="13531" y="290698"/>
                      <a:pt x="19102" y="291138"/>
                    </a:cubicBezTo>
                    <a:cubicBezTo>
                      <a:pt x="52672" y="293630"/>
                      <a:pt x="270512" y="26241"/>
                      <a:pt x="284439" y="10115"/>
                    </a:cubicBezTo>
                    <a:cubicBezTo>
                      <a:pt x="286491" y="6890"/>
                      <a:pt x="288250" y="3665"/>
                      <a:pt x="289569" y="0"/>
                    </a:cubicBezTo>
                    <a:cubicBezTo>
                      <a:pt x="279748" y="5131"/>
                      <a:pt x="270366" y="10995"/>
                      <a:pt x="260837" y="16565"/>
                    </a:cubicBezTo>
                    <a:cubicBezTo>
                      <a:pt x="207476" y="48083"/>
                      <a:pt x="152943" y="79748"/>
                      <a:pt x="105006" y="119182"/>
                    </a:cubicBezTo>
                    <a:cubicBezTo>
                      <a:pt x="74661" y="144103"/>
                      <a:pt x="46808" y="173129"/>
                      <a:pt x="25405" y="206113"/>
                    </a:cubicBezTo>
                    <a:cubicBezTo>
                      <a:pt x="21740" y="211830"/>
                      <a:pt x="14411" y="224584"/>
                      <a:pt x="8547" y="238364"/>
                    </a:cubicBezTo>
                    <a:close/>
                  </a:path>
                </a:pathLst>
              </a:custGeom>
              <a:solidFill>
                <a:srgbClr val="769F4F"/>
              </a:solidFill>
              <a:ln w="14633" cap="flat">
                <a:noFill/>
                <a:prstDash val="solid"/>
                <a:miter/>
              </a:ln>
            </p:spPr>
            <p:txBody>
              <a:bodyPr rtlCol="0" anchor="ctr"/>
              <a:lstStyle/>
              <a:p>
                <a:endParaRPr lang="zh-CN" altLang="en-US"/>
              </a:p>
            </p:txBody>
          </p:sp>
          <p:sp>
            <p:nvSpPr>
              <p:cNvPr id="1300" name="任意多边形: 形状 1299">
                <a:extLst>
                  <a:ext uri="{FF2B5EF4-FFF2-40B4-BE49-F238E27FC236}">
                    <a16:creationId xmlns:a16="http://schemas.microsoft.com/office/drawing/2014/main" id="{4C560CAB-1609-4CDD-AC8E-6255970A8F52}"/>
                  </a:ext>
                </a:extLst>
              </p:cNvPr>
              <p:cNvSpPr/>
              <p:nvPr/>
            </p:nvSpPr>
            <p:spPr>
              <a:xfrm>
                <a:off x="6849845" y="1142996"/>
                <a:ext cx="272466" cy="262405"/>
              </a:xfrm>
              <a:custGeom>
                <a:avLst/>
                <a:gdLst>
                  <a:gd name="connsiteX0" fmla="*/ 36449 w 272466"/>
                  <a:gd name="connsiteY0" fmla="*/ 216961 h 262405"/>
                  <a:gd name="connsiteX1" fmla="*/ 95526 w 272466"/>
                  <a:gd name="connsiteY1" fmla="*/ 156710 h 262405"/>
                  <a:gd name="connsiteX2" fmla="*/ 160175 w 272466"/>
                  <a:gd name="connsiteY2" fmla="*/ 93674 h 262405"/>
                  <a:gd name="connsiteX3" fmla="*/ 229368 w 272466"/>
                  <a:gd name="connsiteY3" fmla="*/ 32984 h 262405"/>
                  <a:gd name="connsiteX4" fmla="*/ 272466 w 272466"/>
                  <a:gd name="connsiteY4" fmla="*/ 0 h 262405"/>
                  <a:gd name="connsiteX5" fmla="*/ 260885 w 272466"/>
                  <a:gd name="connsiteY5" fmla="*/ 6890 h 262405"/>
                  <a:gd name="connsiteX6" fmla="*/ 105055 w 272466"/>
                  <a:gd name="connsiteY6" fmla="*/ 109507 h 262405"/>
                  <a:gd name="connsiteX7" fmla="*/ 25454 w 272466"/>
                  <a:gd name="connsiteY7" fmla="*/ 196437 h 262405"/>
                  <a:gd name="connsiteX8" fmla="*/ 8449 w 272466"/>
                  <a:gd name="connsiteY8" fmla="*/ 228688 h 262405"/>
                  <a:gd name="connsiteX9" fmla="*/ 93 w 272466"/>
                  <a:gd name="connsiteY9" fmla="*/ 262405 h 262405"/>
                  <a:gd name="connsiteX10" fmla="*/ 36449 w 272466"/>
                  <a:gd name="connsiteY10" fmla="*/ 216961 h 26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66" h="262405">
                    <a:moveTo>
                      <a:pt x="36449" y="216961"/>
                    </a:moveTo>
                    <a:cubicBezTo>
                      <a:pt x="55359" y="196144"/>
                      <a:pt x="75443" y="176354"/>
                      <a:pt x="95526" y="156710"/>
                    </a:cubicBezTo>
                    <a:cubicBezTo>
                      <a:pt x="117076" y="135600"/>
                      <a:pt x="138186" y="114344"/>
                      <a:pt x="160175" y="93674"/>
                    </a:cubicBezTo>
                    <a:cubicBezTo>
                      <a:pt x="182457" y="72711"/>
                      <a:pt x="205179" y="51748"/>
                      <a:pt x="229368" y="32984"/>
                    </a:cubicBezTo>
                    <a:cubicBezTo>
                      <a:pt x="243441" y="21989"/>
                      <a:pt x="259126" y="12167"/>
                      <a:pt x="272466" y="0"/>
                    </a:cubicBezTo>
                    <a:cubicBezTo>
                      <a:pt x="268655" y="2346"/>
                      <a:pt x="264697" y="4544"/>
                      <a:pt x="260885" y="6890"/>
                    </a:cubicBezTo>
                    <a:cubicBezTo>
                      <a:pt x="207525" y="38408"/>
                      <a:pt x="152992" y="70072"/>
                      <a:pt x="105055" y="109507"/>
                    </a:cubicBezTo>
                    <a:cubicBezTo>
                      <a:pt x="74710" y="134428"/>
                      <a:pt x="46857" y="163454"/>
                      <a:pt x="25454" y="196437"/>
                    </a:cubicBezTo>
                    <a:cubicBezTo>
                      <a:pt x="21642" y="202155"/>
                      <a:pt x="14313" y="214908"/>
                      <a:pt x="8449" y="228688"/>
                    </a:cubicBezTo>
                    <a:cubicBezTo>
                      <a:pt x="4784" y="237484"/>
                      <a:pt x="-787" y="250971"/>
                      <a:pt x="93" y="262405"/>
                    </a:cubicBezTo>
                    <a:cubicBezTo>
                      <a:pt x="10941" y="246426"/>
                      <a:pt x="23402" y="231474"/>
                      <a:pt x="36449" y="21696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275" name="图形 2">
              <a:extLst>
                <a:ext uri="{FF2B5EF4-FFF2-40B4-BE49-F238E27FC236}">
                  <a16:creationId xmlns:a16="http://schemas.microsoft.com/office/drawing/2014/main" id="{67B3D138-51FA-437C-8E0B-A7D3201398C3}"/>
                </a:ext>
              </a:extLst>
            </p:cNvPr>
            <p:cNvGrpSpPr/>
            <p:nvPr/>
          </p:nvGrpSpPr>
          <p:grpSpPr>
            <a:xfrm>
              <a:off x="6717687" y="1097551"/>
              <a:ext cx="72755" cy="455177"/>
              <a:chOff x="6717687" y="1097551"/>
              <a:chExt cx="72755" cy="455177"/>
            </a:xfrm>
          </p:grpSpPr>
          <p:sp>
            <p:nvSpPr>
              <p:cNvPr id="1296" name="任意多边形: 形状 1295">
                <a:extLst>
                  <a:ext uri="{FF2B5EF4-FFF2-40B4-BE49-F238E27FC236}">
                    <a16:creationId xmlns:a16="http://schemas.microsoft.com/office/drawing/2014/main" id="{8A60E0C7-5FB3-4ECA-847B-5DB7526B557E}"/>
                  </a:ext>
                </a:extLst>
              </p:cNvPr>
              <p:cNvSpPr/>
              <p:nvPr/>
            </p:nvSpPr>
            <p:spPr>
              <a:xfrm>
                <a:off x="6751195" y="1339140"/>
                <a:ext cx="10493" cy="213589"/>
              </a:xfrm>
              <a:custGeom>
                <a:avLst/>
                <a:gdLst>
                  <a:gd name="connsiteX0" fmla="*/ 2723 w 10493"/>
                  <a:gd name="connsiteY0" fmla="*/ 213589 h 213589"/>
                  <a:gd name="connsiteX1" fmla="*/ 4189 w 10493"/>
                  <a:gd name="connsiteY1" fmla="*/ 0 h 213589"/>
                  <a:gd name="connsiteX2" fmla="*/ 10493 w 10493"/>
                  <a:gd name="connsiteY2" fmla="*/ 586 h 213589"/>
                  <a:gd name="connsiteX3" fmla="*/ 9027 w 10493"/>
                  <a:gd name="connsiteY3" fmla="*/ 213296 h 213589"/>
                  <a:gd name="connsiteX4" fmla="*/ 2723 w 10493"/>
                  <a:gd name="connsiteY4" fmla="*/ 213589 h 213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3" h="213589">
                    <a:moveTo>
                      <a:pt x="2723" y="213589"/>
                    </a:moveTo>
                    <a:cubicBezTo>
                      <a:pt x="-4166" y="105695"/>
                      <a:pt x="4189" y="1026"/>
                      <a:pt x="4189" y="0"/>
                    </a:cubicBezTo>
                    <a:lnTo>
                      <a:pt x="10493" y="586"/>
                    </a:lnTo>
                    <a:cubicBezTo>
                      <a:pt x="10346" y="1613"/>
                      <a:pt x="2137" y="105988"/>
                      <a:pt x="9027" y="213296"/>
                    </a:cubicBezTo>
                    <a:lnTo>
                      <a:pt x="2723" y="213589"/>
                    </a:lnTo>
                    <a:close/>
                  </a:path>
                </a:pathLst>
              </a:custGeom>
              <a:solidFill>
                <a:srgbClr val="697746"/>
              </a:solidFill>
              <a:ln w="14633" cap="flat">
                <a:noFill/>
                <a:prstDash val="solid"/>
                <a:miter/>
              </a:ln>
            </p:spPr>
            <p:txBody>
              <a:bodyPr rtlCol="0" anchor="ctr"/>
              <a:lstStyle/>
              <a:p>
                <a:endParaRPr lang="zh-CN" altLang="en-US"/>
              </a:p>
            </p:txBody>
          </p:sp>
          <p:sp>
            <p:nvSpPr>
              <p:cNvPr id="1297" name="任意多边形: 形状 1296">
                <a:extLst>
                  <a:ext uri="{FF2B5EF4-FFF2-40B4-BE49-F238E27FC236}">
                    <a16:creationId xmlns:a16="http://schemas.microsoft.com/office/drawing/2014/main" id="{B6668187-3188-4DFF-847A-59519F4C5127}"/>
                  </a:ext>
                </a:extLst>
              </p:cNvPr>
              <p:cNvSpPr/>
              <p:nvPr/>
            </p:nvSpPr>
            <p:spPr>
              <a:xfrm>
                <a:off x="6717691" y="1097551"/>
                <a:ext cx="72751" cy="424539"/>
              </a:xfrm>
              <a:custGeom>
                <a:avLst/>
                <a:gdLst>
                  <a:gd name="connsiteX0" fmla="*/ 49127 w 72751"/>
                  <a:gd name="connsiteY0" fmla="*/ 418382 h 424539"/>
                  <a:gd name="connsiteX1" fmla="*/ 66572 w 72751"/>
                  <a:gd name="connsiteY1" fmla="*/ 389796 h 424539"/>
                  <a:gd name="connsiteX2" fmla="*/ 69504 w 72751"/>
                  <a:gd name="connsiteY2" fmla="*/ 361064 h 424539"/>
                  <a:gd name="connsiteX3" fmla="*/ 71996 w 72751"/>
                  <a:gd name="connsiteY3" fmla="*/ 200689 h 424539"/>
                  <a:gd name="connsiteX4" fmla="*/ 69650 w 72751"/>
                  <a:gd name="connsiteY4" fmla="*/ 50868 h 424539"/>
                  <a:gd name="connsiteX5" fmla="*/ 59829 w 72751"/>
                  <a:gd name="connsiteY5" fmla="*/ 1613 h 424539"/>
                  <a:gd name="connsiteX6" fmla="*/ 59389 w 72751"/>
                  <a:gd name="connsiteY6" fmla="*/ 880 h 424539"/>
                  <a:gd name="connsiteX7" fmla="*/ 58509 w 72751"/>
                  <a:gd name="connsiteY7" fmla="*/ 0 h 424539"/>
                  <a:gd name="connsiteX8" fmla="*/ 18 w 72751"/>
                  <a:gd name="connsiteY8" fmla="*/ 347137 h 424539"/>
                  <a:gd name="connsiteX9" fmla="*/ 15703 w 72751"/>
                  <a:gd name="connsiteY9" fmla="*/ 410759 h 424539"/>
                  <a:gd name="connsiteX10" fmla="*/ 36960 w 72751"/>
                  <a:gd name="connsiteY10" fmla="*/ 424539 h 424539"/>
                  <a:gd name="connsiteX11" fmla="*/ 49127 w 72751"/>
                  <a:gd name="connsiteY11" fmla="*/ 418382 h 42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751" h="424539">
                    <a:moveTo>
                      <a:pt x="49127" y="418382"/>
                    </a:moveTo>
                    <a:cubicBezTo>
                      <a:pt x="57043" y="410906"/>
                      <a:pt x="62614" y="400498"/>
                      <a:pt x="66572" y="389796"/>
                    </a:cubicBezTo>
                    <a:cubicBezTo>
                      <a:pt x="68331" y="378948"/>
                      <a:pt x="68771" y="368100"/>
                      <a:pt x="69504" y="361064"/>
                    </a:cubicBezTo>
                    <a:cubicBezTo>
                      <a:pt x="75221" y="307996"/>
                      <a:pt x="71556" y="254049"/>
                      <a:pt x="71996" y="200689"/>
                    </a:cubicBezTo>
                    <a:cubicBezTo>
                      <a:pt x="72289" y="150700"/>
                      <a:pt x="72582" y="100711"/>
                      <a:pt x="69650" y="50868"/>
                    </a:cubicBezTo>
                    <a:cubicBezTo>
                      <a:pt x="68331" y="29319"/>
                      <a:pt x="61588" y="14220"/>
                      <a:pt x="59829" y="1613"/>
                    </a:cubicBezTo>
                    <a:cubicBezTo>
                      <a:pt x="59682" y="1319"/>
                      <a:pt x="59535" y="1173"/>
                      <a:pt x="59389" y="880"/>
                    </a:cubicBezTo>
                    <a:cubicBezTo>
                      <a:pt x="59096" y="586"/>
                      <a:pt x="58802" y="293"/>
                      <a:pt x="58509" y="0"/>
                    </a:cubicBezTo>
                    <a:cubicBezTo>
                      <a:pt x="21274" y="79748"/>
                      <a:pt x="-715" y="324268"/>
                      <a:pt x="18" y="347137"/>
                    </a:cubicBezTo>
                    <a:cubicBezTo>
                      <a:pt x="751" y="368100"/>
                      <a:pt x="2656" y="393168"/>
                      <a:pt x="15703" y="410759"/>
                    </a:cubicBezTo>
                    <a:cubicBezTo>
                      <a:pt x="21567" y="418676"/>
                      <a:pt x="29337" y="423367"/>
                      <a:pt x="36960" y="424539"/>
                    </a:cubicBezTo>
                    <a:cubicBezTo>
                      <a:pt x="41504" y="423367"/>
                      <a:pt x="45609" y="421168"/>
                      <a:pt x="49127" y="418382"/>
                    </a:cubicBezTo>
                    <a:close/>
                  </a:path>
                </a:pathLst>
              </a:custGeom>
              <a:solidFill>
                <a:srgbClr val="769F4F"/>
              </a:solidFill>
              <a:ln w="14633" cap="flat">
                <a:noFill/>
                <a:prstDash val="solid"/>
                <a:miter/>
              </a:ln>
            </p:spPr>
            <p:txBody>
              <a:bodyPr rtlCol="0" anchor="ctr"/>
              <a:lstStyle/>
              <a:p>
                <a:endParaRPr lang="zh-CN" altLang="en-US"/>
              </a:p>
            </p:txBody>
          </p:sp>
          <p:sp>
            <p:nvSpPr>
              <p:cNvPr id="1298" name="任意多边形: 形状 1297">
                <a:extLst>
                  <a:ext uri="{FF2B5EF4-FFF2-40B4-BE49-F238E27FC236}">
                    <a16:creationId xmlns:a16="http://schemas.microsoft.com/office/drawing/2014/main" id="{1B9CBB56-C07B-4240-B2D6-5F496FA4811E}"/>
                  </a:ext>
                </a:extLst>
              </p:cNvPr>
              <p:cNvSpPr/>
              <p:nvPr/>
            </p:nvSpPr>
            <p:spPr>
              <a:xfrm>
                <a:off x="6717687" y="1130975"/>
                <a:ext cx="46346" cy="389942"/>
              </a:xfrm>
              <a:custGeom>
                <a:avLst/>
                <a:gdLst>
                  <a:gd name="connsiteX0" fmla="*/ 31833 w 46346"/>
                  <a:gd name="connsiteY0" fmla="*/ 305944 h 389942"/>
                  <a:gd name="connsiteX1" fmla="*/ 38430 w 46346"/>
                  <a:gd name="connsiteY1" fmla="*/ 126951 h 389942"/>
                  <a:gd name="connsiteX2" fmla="*/ 46346 w 46346"/>
                  <a:gd name="connsiteY2" fmla="*/ 0 h 389942"/>
                  <a:gd name="connsiteX3" fmla="*/ 22 w 46346"/>
                  <a:gd name="connsiteY3" fmla="*/ 313860 h 389942"/>
                  <a:gd name="connsiteX4" fmla="*/ 15708 w 46346"/>
                  <a:gd name="connsiteY4" fmla="*/ 377482 h 389942"/>
                  <a:gd name="connsiteX5" fmla="*/ 32127 w 46346"/>
                  <a:gd name="connsiteY5" fmla="*/ 389943 h 389942"/>
                  <a:gd name="connsiteX6" fmla="*/ 31833 w 46346"/>
                  <a:gd name="connsiteY6" fmla="*/ 305944 h 38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46" h="389942">
                    <a:moveTo>
                      <a:pt x="31833" y="305944"/>
                    </a:moveTo>
                    <a:cubicBezTo>
                      <a:pt x="33006" y="246280"/>
                      <a:pt x="36671" y="186616"/>
                      <a:pt x="38430" y="126951"/>
                    </a:cubicBezTo>
                    <a:cubicBezTo>
                      <a:pt x="39750" y="84585"/>
                      <a:pt x="41069" y="42073"/>
                      <a:pt x="46346" y="0"/>
                    </a:cubicBezTo>
                    <a:cubicBezTo>
                      <a:pt x="16587" y="99538"/>
                      <a:pt x="-711" y="293630"/>
                      <a:pt x="22" y="313860"/>
                    </a:cubicBezTo>
                    <a:cubicBezTo>
                      <a:pt x="755" y="334823"/>
                      <a:pt x="2661" y="359891"/>
                      <a:pt x="15708" y="377482"/>
                    </a:cubicBezTo>
                    <a:cubicBezTo>
                      <a:pt x="20399" y="383786"/>
                      <a:pt x="26116" y="387891"/>
                      <a:pt x="32127" y="389943"/>
                    </a:cubicBezTo>
                    <a:cubicBezTo>
                      <a:pt x="31247" y="361797"/>
                      <a:pt x="31247" y="333797"/>
                      <a:pt x="31833" y="30594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276" name="图形 2">
              <a:extLst>
                <a:ext uri="{FF2B5EF4-FFF2-40B4-BE49-F238E27FC236}">
                  <a16:creationId xmlns:a16="http://schemas.microsoft.com/office/drawing/2014/main" id="{92B68954-5094-4CFB-B19B-8C9BBFDEA987}"/>
                </a:ext>
              </a:extLst>
            </p:cNvPr>
            <p:cNvGrpSpPr/>
            <p:nvPr/>
          </p:nvGrpSpPr>
          <p:grpSpPr>
            <a:xfrm>
              <a:off x="6799509" y="1315978"/>
              <a:ext cx="390675" cy="183751"/>
              <a:chOff x="6799509" y="1315978"/>
              <a:chExt cx="390675" cy="183751"/>
            </a:xfrm>
          </p:grpSpPr>
          <p:sp>
            <p:nvSpPr>
              <p:cNvPr id="1293" name="任意多边形: 形状 1292">
                <a:extLst>
                  <a:ext uri="{FF2B5EF4-FFF2-40B4-BE49-F238E27FC236}">
                    <a16:creationId xmlns:a16="http://schemas.microsoft.com/office/drawing/2014/main" id="{5517952B-0D5C-450A-8FDE-33812F28125D}"/>
                  </a:ext>
                </a:extLst>
              </p:cNvPr>
              <p:cNvSpPr/>
              <p:nvPr/>
            </p:nvSpPr>
            <p:spPr>
              <a:xfrm>
                <a:off x="6799509" y="1413757"/>
                <a:ext cx="187494" cy="81800"/>
              </a:xfrm>
              <a:custGeom>
                <a:avLst/>
                <a:gdLst>
                  <a:gd name="connsiteX0" fmla="*/ 2052 w 187494"/>
                  <a:gd name="connsiteY0" fmla="*/ 81800 h 81800"/>
                  <a:gd name="connsiteX1" fmla="*/ 0 w 187494"/>
                  <a:gd name="connsiteY1" fmla="*/ 75790 h 81800"/>
                  <a:gd name="connsiteX2" fmla="*/ 184710 w 187494"/>
                  <a:gd name="connsiteY2" fmla="*/ 0 h 81800"/>
                  <a:gd name="connsiteX3" fmla="*/ 187495 w 187494"/>
                  <a:gd name="connsiteY3" fmla="*/ 5717 h 81800"/>
                  <a:gd name="connsiteX4" fmla="*/ 2052 w 187494"/>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4" h="81800">
                    <a:moveTo>
                      <a:pt x="2052" y="81800"/>
                    </a:moveTo>
                    <a:lnTo>
                      <a:pt x="0" y="75790"/>
                    </a:lnTo>
                    <a:cubicBezTo>
                      <a:pt x="95873" y="44272"/>
                      <a:pt x="183830" y="440"/>
                      <a:pt x="184710" y="0"/>
                    </a:cubicBezTo>
                    <a:lnTo>
                      <a:pt x="187495" y="5717"/>
                    </a:lnTo>
                    <a:cubicBezTo>
                      <a:pt x="186615" y="6157"/>
                      <a:pt x="98365"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294" name="任意多边形: 形状 1293">
                <a:extLst>
                  <a:ext uri="{FF2B5EF4-FFF2-40B4-BE49-F238E27FC236}">
                    <a16:creationId xmlns:a16="http://schemas.microsoft.com/office/drawing/2014/main" id="{EFB75E3D-8562-4DD1-87B4-91E4C617D085}"/>
                  </a:ext>
                </a:extLst>
              </p:cNvPr>
              <p:cNvSpPr/>
              <p:nvPr/>
            </p:nvSpPr>
            <p:spPr>
              <a:xfrm>
                <a:off x="6827742" y="1316124"/>
                <a:ext cx="362442" cy="183331"/>
              </a:xfrm>
              <a:custGeom>
                <a:avLst/>
                <a:gdLst>
                  <a:gd name="connsiteX0" fmla="*/ 1379 w 362442"/>
                  <a:gd name="connsiteY0" fmla="*/ 155098 h 183331"/>
                  <a:gd name="connsiteX1" fmla="*/ 20143 w 362442"/>
                  <a:gd name="connsiteY1" fmla="*/ 129883 h 183331"/>
                  <a:gd name="connsiteX2" fmla="*/ 44185 w 362442"/>
                  <a:gd name="connsiteY2" fmla="*/ 117276 h 183331"/>
                  <a:gd name="connsiteX3" fmla="*/ 183010 w 362442"/>
                  <a:gd name="connsiteY3" fmla="*/ 59078 h 183331"/>
                  <a:gd name="connsiteX4" fmla="*/ 314360 w 362442"/>
                  <a:gd name="connsiteY4" fmla="*/ 8649 h 183331"/>
                  <a:gd name="connsiteX5" fmla="*/ 360684 w 362442"/>
                  <a:gd name="connsiteY5" fmla="*/ 0 h 183331"/>
                  <a:gd name="connsiteX6" fmla="*/ 361417 w 362442"/>
                  <a:gd name="connsiteY6" fmla="*/ 147 h 183331"/>
                  <a:gd name="connsiteX7" fmla="*/ 362443 w 362442"/>
                  <a:gd name="connsiteY7" fmla="*/ 586 h 183331"/>
                  <a:gd name="connsiteX8" fmla="*/ 80687 w 362442"/>
                  <a:gd name="connsiteY8" fmla="*/ 172982 h 183331"/>
                  <a:gd name="connsiteX9" fmla="*/ 19850 w 362442"/>
                  <a:gd name="connsiteY9" fmla="*/ 181485 h 183331"/>
                  <a:gd name="connsiteX10" fmla="*/ 353 w 362442"/>
                  <a:gd name="connsiteY10" fmla="*/ 167851 h 183331"/>
                  <a:gd name="connsiteX11" fmla="*/ 1379 w 362442"/>
                  <a:gd name="connsiteY11" fmla="*/ 155098 h 18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442" h="183331">
                    <a:moveTo>
                      <a:pt x="1379" y="155098"/>
                    </a:moveTo>
                    <a:cubicBezTo>
                      <a:pt x="5191" y="145569"/>
                      <a:pt x="12227" y="137213"/>
                      <a:pt x="20143" y="129883"/>
                    </a:cubicBezTo>
                    <a:cubicBezTo>
                      <a:pt x="28939" y="124606"/>
                      <a:pt x="38321" y="120355"/>
                      <a:pt x="44185" y="117276"/>
                    </a:cubicBezTo>
                    <a:cubicBezTo>
                      <a:pt x="88457" y="93821"/>
                      <a:pt x="136687" y="77989"/>
                      <a:pt x="183010" y="59078"/>
                    </a:cubicBezTo>
                    <a:cubicBezTo>
                      <a:pt x="226403" y="41340"/>
                      <a:pt x="269941" y="23602"/>
                      <a:pt x="314360" y="8649"/>
                    </a:cubicBezTo>
                    <a:cubicBezTo>
                      <a:pt x="333564" y="2199"/>
                      <a:pt x="349103" y="2932"/>
                      <a:pt x="360684" y="0"/>
                    </a:cubicBezTo>
                    <a:cubicBezTo>
                      <a:pt x="360977" y="0"/>
                      <a:pt x="361124" y="0"/>
                      <a:pt x="361417" y="147"/>
                    </a:cubicBezTo>
                    <a:cubicBezTo>
                      <a:pt x="361857" y="293"/>
                      <a:pt x="362150" y="440"/>
                      <a:pt x="362443" y="586"/>
                    </a:cubicBezTo>
                    <a:cubicBezTo>
                      <a:pt x="306004" y="60984"/>
                      <a:pt x="100771" y="165652"/>
                      <a:pt x="80687" y="172982"/>
                    </a:cubicBezTo>
                    <a:cubicBezTo>
                      <a:pt x="62070" y="179726"/>
                      <a:pt x="39640" y="186762"/>
                      <a:pt x="19850" y="181485"/>
                    </a:cubicBezTo>
                    <a:cubicBezTo>
                      <a:pt x="10908" y="179139"/>
                      <a:pt x="4018" y="174008"/>
                      <a:pt x="353" y="167851"/>
                    </a:cubicBezTo>
                    <a:cubicBezTo>
                      <a:pt x="-380" y="163454"/>
                      <a:pt x="60" y="159202"/>
                      <a:pt x="1379" y="155098"/>
                    </a:cubicBezTo>
                    <a:close/>
                  </a:path>
                </a:pathLst>
              </a:custGeom>
              <a:solidFill>
                <a:srgbClr val="769F4F"/>
              </a:solidFill>
              <a:ln w="14633" cap="flat">
                <a:noFill/>
                <a:prstDash val="solid"/>
                <a:miter/>
              </a:ln>
            </p:spPr>
            <p:txBody>
              <a:bodyPr rtlCol="0" anchor="ctr"/>
              <a:lstStyle/>
              <a:p>
                <a:endParaRPr lang="zh-CN" altLang="en-US"/>
              </a:p>
            </p:txBody>
          </p:sp>
          <p:sp>
            <p:nvSpPr>
              <p:cNvPr id="1295" name="任意多边形: 形状 1294">
                <a:extLst>
                  <a:ext uri="{FF2B5EF4-FFF2-40B4-BE49-F238E27FC236}">
                    <a16:creationId xmlns:a16="http://schemas.microsoft.com/office/drawing/2014/main" id="{39D21E3C-BB41-4137-BE3B-B34303A81246}"/>
                  </a:ext>
                </a:extLst>
              </p:cNvPr>
              <p:cNvSpPr/>
              <p:nvPr/>
            </p:nvSpPr>
            <p:spPr>
              <a:xfrm>
                <a:off x="6827948" y="1315978"/>
                <a:ext cx="362089" cy="183751"/>
              </a:xfrm>
              <a:custGeom>
                <a:avLst/>
                <a:gdLst>
                  <a:gd name="connsiteX0" fmla="*/ 360331 w 362089"/>
                  <a:gd name="connsiteY0" fmla="*/ 0 h 183751"/>
                  <a:gd name="connsiteX1" fmla="*/ 353587 w 362089"/>
                  <a:gd name="connsiteY1" fmla="*/ 1319 h 183751"/>
                  <a:gd name="connsiteX2" fmla="*/ 292750 w 362089"/>
                  <a:gd name="connsiteY2" fmla="*/ 32691 h 183751"/>
                  <a:gd name="connsiteX3" fmla="*/ 216961 w 362089"/>
                  <a:gd name="connsiteY3" fmla="*/ 70072 h 183751"/>
                  <a:gd name="connsiteX4" fmla="*/ 138972 w 362089"/>
                  <a:gd name="connsiteY4" fmla="*/ 104082 h 183751"/>
                  <a:gd name="connsiteX5" fmla="*/ 61277 w 362089"/>
                  <a:gd name="connsiteY5" fmla="*/ 138093 h 183751"/>
                  <a:gd name="connsiteX6" fmla="*/ 22722 w 362089"/>
                  <a:gd name="connsiteY6" fmla="*/ 155537 h 183751"/>
                  <a:gd name="connsiteX7" fmla="*/ 5277 w 362089"/>
                  <a:gd name="connsiteY7" fmla="*/ 164773 h 183751"/>
                  <a:gd name="connsiteX8" fmla="*/ 0 w 362089"/>
                  <a:gd name="connsiteY8" fmla="*/ 167705 h 183751"/>
                  <a:gd name="connsiteX9" fmla="*/ 0 w 362089"/>
                  <a:gd name="connsiteY9" fmla="*/ 168291 h 183751"/>
                  <a:gd name="connsiteX10" fmla="*/ 19497 w 362089"/>
                  <a:gd name="connsiteY10" fmla="*/ 181925 h 183751"/>
                  <a:gd name="connsiteX11" fmla="*/ 80334 w 362089"/>
                  <a:gd name="connsiteY11" fmla="*/ 173422 h 183751"/>
                  <a:gd name="connsiteX12" fmla="*/ 362090 w 362089"/>
                  <a:gd name="connsiteY12" fmla="*/ 1026 h 183751"/>
                  <a:gd name="connsiteX13" fmla="*/ 361064 w 362089"/>
                  <a:gd name="connsiteY13" fmla="*/ 440 h 183751"/>
                  <a:gd name="connsiteX14" fmla="*/ 360331 w 362089"/>
                  <a:gd name="connsiteY14" fmla="*/ 0 h 1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2089" h="183751">
                    <a:moveTo>
                      <a:pt x="360331" y="0"/>
                    </a:moveTo>
                    <a:cubicBezTo>
                      <a:pt x="358278" y="586"/>
                      <a:pt x="355933" y="880"/>
                      <a:pt x="353587" y="1319"/>
                    </a:cubicBezTo>
                    <a:cubicBezTo>
                      <a:pt x="333357" y="11728"/>
                      <a:pt x="312980" y="22282"/>
                      <a:pt x="292750" y="32691"/>
                    </a:cubicBezTo>
                    <a:cubicBezTo>
                      <a:pt x="267683" y="45444"/>
                      <a:pt x="242615" y="58345"/>
                      <a:pt x="216961" y="70072"/>
                    </a:cubicBezTo>
                    <a:cubicBezTo>
                      <a:pt x="191160" y="81800"/>
                      <a:pt x="165066" y="92941"/>
                      <a:pt x="138972" y="104082"/>
                    </a:cubicBezTo>
                    <a:cubicBezTo>
                      <a:pt x="113025" y="115224"/>
                      <a:pt x="87224" y="126805"/>
                      <a:pt x="61277" y="138093"/>
                    </a:cubicBezTo>
                    <a:cubicBezTo>
                      <a:pt x="48376" y="143663"/>
                      <a:pt x="35476" y="149380"/>
                      <a:pt x="22722" y="155537"/>
                    </a:cubicBezTo>
                    <a:cubicBezTo>
                      <a:pt x="16859" y="158323"/>
                      <a:pt x="10995" y="161401"/>
                      <a:pt x="5277" y="164773"/>
                    </a:cubicBezTo>
                    <a:cubicBezTo>
                      <a:pt x="3518" y="165799"/>
                      <a:pt x="1759" y="166679"/>
                      <a:pt x="0" y="167705"/>
                    </a:cubicBezTo>
                    <a:cubicBezTo>
                      <a:pt x="0" y="167851"/>
                      <a:pt x="0" y="168145"/>
                      <a:pt x="0" y="168291"/>
                    </a:cubicBezTo>
                    <a:cubicBezTo>
                      <a:pt x="3665" y="174448"/>
                      <a:pt x="10408" y="179579"/>
                      <a:pt x="19497" y="181925"/>
                    </a:cubicBezTo>
                    <a:cubicBezTo>
                      <a:pt x="39288" y="187202"/>
                      <a:pt x="61863" y="180019"/>
                      <a:pt x="80334" y="173422"/>
                    </a:cubicBezTo>
                    <a:cubicBezTo>
                      <a:pt x="100564" y="166092"/>
                      <a:pt x="305651" y="61277"/>
                      <a:pt x="362090" y="1026"/>
                    </a:cubicBezTo>
                    <a:cubicBezTo>
                      <a:pt x="361797" y="733"/>
                      <a:pt x="361503" y="586"/>
                      <a:pt x="361064" y="440"/>
                    </a:cubicBezTo>
                    <a:cubicBezTo>
                      <a:pt x="360917" y="147"/>
                      <a:pt x="360624" y="147"/>
                      <a:pt x="360331"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277" name="图形 2">
              <a:extLst>
                <a:ext uri="{FF2B5EF4-FFF2-40B4-BE49-F238E27FC236}">
                  <a16:creationId xmlns:a16="http://schemas.microsoft.com/office/drawing/2014/main" id="{2AE27F02-A06A-439E-966B-4A09FFD4F997}"/>
                </a:ext>
              </a:extLst>
            </p:cNvPr>
            <p:cNvGrpSpPr/>
            <p:nvPr/>
          </p:nvGrpSpPr>
          <p:grpSpPr>
            <a:xfrm>
              <a:off x="6598806" y="1236523"/>
              <a:ext cx="88264" cy="451366"/>
              <a:chOff x="6598806" y="1236523"/>
              <a:chExt cx="88264" cy="451366"/>
            </a:xfrm>
          </p:grpSpPr>
          <p:sp>
            <p:nvSpPr>
              <p:cNvPr id="1290" name="任意多边形: 形状 1289">
                <a:extLst>
                  <a:ext uri="{FF2B5EF4-FFF2-40B4-BE49-F238E27FC236}">
                    <a16:creationId xmlns:a16="http://schemas.microsoft.com/office/drawing/2014/main" id="{147E08A9-B655-4F56-A126-892708C30A00}"/>
                  </a:ext>
                </a:extLst>
              </p:cNvPr>
              <p:cNvSpPr/>
              <p:nvPr/>
            </p:nvSpPr>
            <p:spPr>
              <a:xfrm>
                <a:off x="6631804" y="1476939"/>
                <a:ext cx="43392" cy="210950"/>
              </a:xfrm>
              <a:custGeom>
                <a:avLst/>
                <a:gdLst>
                  <a:gd name="connsiteX0" fmla="*/ 37235 w 43392"/>
                  <a:gd name="connsiteY0" fmla="*/ 210950 h 210950"/>
                  <a:gd name="connsiteX1" fmla="*/ 0 w 43392"/>
                  <a:gd name="connsiteY1" fmla="*/ 586 h 210950"/>
                  <a:gd name="connsiteX2" fmla="*/ 6303 w 43392"/>
                  <a:gd name="connsiteY2" fmla="*/ 0 h 210950"/>
                  <a:gd name="connsiteX3" fmla="*/ 43392 w 43392"/>
                  <a:gd name="connsiteY3" fmla="*/ 209484 h 210950"/>
                  <a:gd name="connsiteX4" fmla="*/ 37235 w 43392"/>
                  <a:gd name="connsiteY4" fmla="*/ 210950 h 21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92" h="210950">
                    <a:moveTo>
                      <a:pt x="37235" y="210950"/>
                    </a:moveTo>
                    <a:cubicBezTo>
                      <a:pt x="10848" y="106135"/>
                      <a:pt x="0" y="1613"/>
                      <a:pt x="0" y="586"/>
                    </a:cubicBezTo>
                    <a:lnTo>
                      <a:pt x="6303" y="0"/>
                    </a:lnTo>
                    <a:cubicBezTo>
                      <a:pt x="6450" y="1026"/>
                      <a:pt x="17152" y="105109"/>
                      <a:pt x="43392" y="209484"/>
                    </a:cubicBezTo>
                    <a:lnTo>
                      <a:pt x="37235" y="210950"/>
                    </a:lnTo>
                    <a:close/>
                  </a:path>
                </a:pathLst>
              </a:custGeom>
              <a:solidFill>
                <a:srgbClr val="697746"/>
              </a:solidFill>
              <a:ln w="14633" cap="flat">
                <a:noFill/>
                <a:prstDash val="solid"/>
                <a:miter/>
              </a:ln>
            </p:spPr>
            <p:txBody>
              <a:bodyPr rtlCol="0" anchor="ctr"/>
              <a:lstStyle/>
              <a:p>
                <a:endParaRPr lang="zh-CN" altLang="en-US"/>
              </a:p>
            </p:txBody>
          </p:sp>
          <p:sp>
            <p:nvSpPr>
              <p:cNvPr id="1291" name="任意多边形: 形状 1290">
                <a:extLst>
                  <a:ext uri="{FF2B5EF4-FFF2-40B4-BE49-F238E27FC236}">
                    <a16:creationId xmlns:a16="http://schemas.microsoft.com/office/drawing/2014/main" id="{E3E73111-0871-4652-940C-F41D69ABA3E2}"/>
                  </a:ext>
                </a:extLst>
              </p:cNvPr>
              <p:cNvSpPr/>
              <p:nvPr/>
            </p:nvSpPr>
            <p:spPr>
              <a:xfrm>
                <a:off x="6598823" y="1236523"/>
                <a:ext cx="88248" cy="421332"/>
              </a:xfrm>
              <a:custGeom>
                <a:avLst/>
                <a:gdLst>
                  <a:gd name="connsiteX0" fmla="*/ 76227 w 88248"/>
                  <a:gd name="connsiteY0" fmla="*/ 412812 h 421332"/>
                  <a:gd name="connsiteX1" fmla="*/ 88248 w 88248"/>
                  <a:gd name="connsiteY1" fmla="*/ 381587 h 421332"/>
                  <a:gd name="connsiteX2" fmla="*/ 85903 w 88248"/>
                  <a:gd name="connsiteY2" fmla="*/ 352854 h 421332"/>
                  <a:gd name="connsiteX3" fmla="*/ 59222 w 88248"/>
                  <a:gd name="connsiteY3" fmla="*/ 194678 h 421332"/>
                  <a:gd name="connsiteX4" fmla="*/ 29757 w 88248"/>
                  <a:gd name="connsiteY4" fmla="*/ 47790 h 421332"/>
                  <a:gd name="connsiteX5" fmla="*/ 11139 w 88248"/>
                  <a:gd name="connsiteY5" fmla="*/ 1173 h 421332"/>
                  <a:gd name="connsiteX6" fmla="*/ 10553 w 88248"/>
                  <a:gd name="connsiteY6" fmla="*/ 586 h 421332"/>
                  <a:gd name="connsiteX7" fmla="*/ 9527 w 88248"/>
                  <a:gd name="connsiteY7" fmla="*/ 0 h 421332"/>
                  <a:gd name="connsiteX8" fmla="*/ 14951 w 88248"/>
                  <a:gd name="connsiteY8" fmla="*/ 351975 h 421332"/>
                  <a:gd name="connsiteX9" fmla="*/ 41924 w 88248"/>
                  <a:gd name="connsiteY9" fmla="*/ 411639 h 421332"/>
                  <a:gd name="connsiteX10" fmla="*/ 65233 w 88248"/>
                  <a:gd name="connsiteY10" fmla="*/ 421314 h 421332"/>
                  <a:gd name="connsiteX11" fmla="*/ 76227 w 88248"/>
                  <a:gd name="connsiteY11" fmla="*/ 412812 h 42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48" h="421332">
                    <a:moveTo>
                      <a:pt x="76227" y="412812"/>
                    </a:moveTo>
                    <a:cubicBezTo>
                      <a:pt x="82531" y="404016"/>
                      <a:pt x="86196" y="392875"/>
                      <a:pt x="88248" y="381587"/>
                    </a:cubicBezTo>
                    <a:cubicBezTo>
                      <a:pt x="87955" y="370592"/>
                      <a:pt x="86489" y="359744"/>
                      <a:pt x="85903" y="352854"/>
                    </a:cubicBezTo>
                    <a:cubicBezTo>
                      <a:pt x="81798" y="299640"/>
                      <a:pt x="68458" y="247159"/>
                      <a:pt x="59222" y="194678"/>
                    </a:cubicBezTo>
                    <a:cubicBezTo>
                      <a:pt x="50573" y="145569"/>
                      <a:pt x="41631" y="96166"/>
                      <a:pt x="29757" y="47790"/>
                    </a:cubicBezTo>
                    <a:cubicBezTo>
                      <a:pt x="24626" y="26827"/>
                      <a:pt x="15097" y="13194"/>
                      <a:pt x="11139" y="1173"/>
                    </a:cubicBezTo>
                    <a:cubicBezTo>
                      <a:pt x="10993" y="1026"/>
                      <a:pt x="10846" y="733"/>
                      <a:pt x="10553" y="586"/>
                    </a:cubicBezTo>
                    <a:cubicBezTo>
                      <a:pt x="10260" y="293"/>
                      <a:pt x="9820" y="147"/>
                      <a:pt x="9527" y="0"/>
                    </a:cubicBezTo>
                    <a:cubicBezTo>
                      <a:pt x="-12609" y="85172"/>
                      <a:pt x="10113" y="329692"/>
                      <a:pt x="14951" y="351975"/>
                    </a:cubicBezTo>
                    <a:cubicBezTo>
                      <a:pt x="19495" y="372498"/>
                      <a:pt x="25945" y="396833"/>
                      <a:pt x="41924" y="411639"/>
                    </a:cubicBezTo>
                    <a:cubicBezTo>
                      <a:pt x="49254" y="418382"/>
                      <a:pt x="57610" y="421608"/>
                      <a:pt x="65233" y="421314"/>
                    </a:cubicBezTo>
                    <a:cubicBezTo>
                      <a:pt x="69631" y="419115"/>
                      <a:pt x="73295" y="416184"/>
                      <a:pt x="76227" y="412812"/>
                    </a:cubicBezTo>
                    <a:close/>
                  </a:path>
                </a:pathLst>
              </a:custGeom>
              <a:solidFill>
                <a:srgbClr val="769F4F"/>
              </a:solidFill>
              <a:ln w="14633" cap="flat">
                <a:noFill/>
                <a:prstDash val="solid"/>
                <a:miter/>
              </a:ln>
            </p:spPr>
            <p:txBody>
              <a:bodyPr rtlCol="0" anchor="ctr"/>
              <a:lstStyle/>
              <a:p>
                <a:endParaRPr lang="zh-CN" altLang="en-US"/>
              </a:p>
            </p:txBody>
          </p:sp>
          <p:sp>
            <p:nvSpPr>
              <p:cNvPr id="1292" name="任意多边形: 形状 1291">
                <a:extLst>
                  <a:ext uri="{FF2B5EF4-FFF2-40B4-BE49-F238E27FC236}">
                    <a16:creationId xmlns:a16="http://schemas.microsoft.com/office/drawing/2014/main" id="{552D4D8F-0DA5-43D3-944F-69C1D3D2517A}"/>
                  </a:ext>
                </a:extLst>
              </p:cNvPr>
              <p:cNvSpPr/>
              <p:nvPr/>
            </p:nvSpPr>
            <p:spPr>
              <a:xfrm>
                <a:off x="6598806" y="1249277"/>
                <a:ext cx="59972" cy="407827"/>
              </a:xfrm>
              <a:custGeom>
                <a:avLst/>
                <a:gdLst>
                  <a:gd name="connsiteX0" fmla="*/ 47218 w 59972"/>
                  <a:gd name="connsiteY0" fmla="*/ 338048 h 407827"/>
                  <a:gd name="connsiteX1" fmla="*/ 22297 w 59972"/>
                  <a:gd name="connsiteY1" fmla="*/ 162281 h 407827"/>
                  <a:gd name="connsiteX2" fmla="*/ 6758 w 59972"/>
                  <a:gd name="connsiteY2" fmla="*/ 0 h 407827"/>
                  <a:gd name="connsiteX3" fmla="*/ 14967 w 59972"/>
                  <a:gd name="connsiteY3" fmla="*/ 338928 h 407827"/>
                  <a:gd name="connsiteX4" fmla="*/ 41941 w 59972"/>
                  <a:gd name="connsiteY4" fmla="*/ 398592 h 407827"/>
                  <a:gd name="connsiteX5" fmla="*/ 59972 w 59972"/>
                  <a:gd name="connsiteY5" fmla="*/ 407828 h 407827"/>
                  <a:gd name="connsiteX6" fmla="*/ 47218 w 59972"/>
                  <a:gd name="connsiteY6" fmla="*/ 338048 h 40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72" h="407827">
                    <a:moveTo>
                      <a:pt x="47218" y="338048"/>
                    </a:moveTo>
                    <a:cubicBezTo>
                      <a:pt x="37250" y="279703"/>
                      <a:pt x="28601" y="221212"/>
                      <a:pt x="22297" y="162281"/>
                    </a:cubicBezTo>
                    <a:cubicBezTo>
                      <a:pt x="16580" y="108187"/>
                      <a:pt x="12475" y="54094"/>
                      <a:pt x="6758" y="0"/>
                    </a:cubicBezTo>
                    <a:cubicBezTo>
                      <a:pt x="-10540" y="94554"/>
                      <a:pt x="10276" y="317672"/>
                      <a:pt x="14967" y="338928"/>
                    </a:cubicBezTo>
                    <a:cubicBezTo>
                      <a:pt x="19512" y="359451"/>
                      <a:pt x="25962" y="383786"/>
                      <a:pt x="41941" y="398592"/>
                    </a:cubicBezTo>
                    <a:cubicBezTo>
                      <a:pt x="47511" y="403870"/>
                      <a:pt x="53962" y="406948"/>
                      <a:pt x="59972" y="407828"/>
                    </a:cubicBezTo>
                    <a:cubicBezTo>
                      <a:pt x="55574" y="384666"/>
                      <a:pt x="51323" y="361357"/>
                      <a:pt x="47218" y="33804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278" name="图形 2">
              <a:extLst>
                <a:ext uri="{FF2B5EF4-FFF2-40B4-BE49-F238E27FC236}">
                  <a16:creationId xmlns:a16="http://schemas.microsoft.com/office/drawing/2014/main" id="{DCB9BA09-F43E-4E57-B5B5-F6926905FE68}"/>
                </a:ext>
              </a:extLst>
            </p:cNvPr>
            <p:cNvGrpSpPr/>
            <p:nvPr/>
          </p:nvGrpSpPr>
          <p:grpSpPr>
            <a:xfrm>
              <a:off x="6487684" y="1410971"/>
              <a:ext cx="111136" cy="445942"/>
              <a:chOff x="6487684" y="1410971"/>
              <a:chExt cx="111136" cy="445942"/>
            </a:xfrm>
          </p:grpSpPr>
          <p:sp>
            <p:nvSpPr>
              <p:cNvPr id="1287" name="任意多边形: 形状 1286">
                <a:extLst>
                  <a:ext uri="{FF2B5EF4-FFF2-40B4-BE49-F238E27FC236}">
                    <a16:creationId xmlns:a16="http://schemas.microsoft.com/office/drawing/2014/main" id="{B6851439-C26E-456B-8617-111C118F8DDF}"/>
                  </a:ext>
                </a:extLst>
              </p:cNvPr>
              <p:cNvSpPr/>
              <p:nvPr/>
            </p:nvSpPr>
            <p:spPr>
              <a:xfrm>
                <a:off x="6532999" y="1648749"/>
                <a:ext cx="59224" cy="208164"/>
              </a:xfrm>
              <a:custGeom>
                <a:avLst/>
                <a:gdLst>
                  <a:gd name="connsiteX0" fmla="*/ 53214 w 59224"/>
                  <a:gd name="connsiteY0" fmla="*/ 208165 h 208164"/>
                  <a:gd name="connsiteX1" fmla="*/ 0 w 59224"/>
                  <a:gd name="connsiteY1" fmla="*/ 1173 h 208164"/>
                  <a:gd name="connsiteX2" fmla="*/ 6304 w 59224"/>
                  <a:gd name="connsiteY2" fmla="*/ 0 h 208164"/>
                  <a:gd name="connsiteX3" fmla="*/ 59225 w 59224"/>
                  <a:gd name="connsiteY3" fmla="*/ 205966 h 208164"/>
                  <a:gd name="connsiteX4" fmla="*/ 53214 w 59224"/>
                  <a:gd name="connsiteY4" fmla="*/ 208165 h 208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24" h="208164">
                    <a:moveTo>
                      <a:pt x="53214" y="208165"/>
                    </a:moveTo>
                    <a:cubicBezTo>
                      <a:pt x="18911" y="105695"/>
                      <a:pt x="293" y="2346"/>
                      <a:pt x="0" y="1173"/>
                    </a:cubicBezTo>
                    <a:lnTo>
                      <a:pt x="6304" y="0"/>
                    </a:lnTo>
                    <a:cubicBezTo>
                      <a:pt x="6450" y="1026"/>
                      <a:pt x="25068" y="104082"/>
                      <a:pt x="59225" y="205966"/>
                    </a:cubicBezTo>
                    <a:lnTo>
                      <a:pt x="53214" y="208165"/>
                    </a:lnTo>
                    <a:close/>
                  </a:path>
                </a:pathLst>
              </a:custGeom>
              <a:solidFill>
                <a:srgbClr val="697746"/>
              </a:solidFill>
              <a:ln w="14633" cap="flat">
                <a:noFill/>
                <a:prstDash val="solid"/>
                <a:miter/>
              </a:ln>
            </p:spPr>
            <p:txBody>
              <a:bodyPr rtlCol="0" anchor="ctr"/>
              <a:lstStyle/>
              <a:p>
                <a:endParaRPr lang="zh-CN" altLang="en-US"/>
              </a:p>
            </p:txBody>
          </p:sp>
          <p:sp>
            <p:nvSpPr>
              <p:cNvPr id="1288" name="任意多边形: 形状 1287">
                <a:extLst>
                  <a:ext uri="{FF2B5EF4-FFF2-40B4-BE49-F238E27FC236}">
                    <a16:creationId xmlns:a16="http://schemas.microsoft.com/office/drawing/2014/main" id="{F7B5DA70-C269-4243-8301-0FEC1896BF7F}"/>
                  </a:ext>
                </a:extLst>
              </p:cNvPr>
              <p:cNvSpPr/>
              <p:nvPr/>
            </p:nvSpPr>
            <p:spPr>
              <a:xfrm>
                <a:off x="6487684" y="1410971"/>
                <a:ext cx="111136" cy="416055"/>
              </a:xfrm>
              <a:custGeom>
                <a:avLst/>
                <a:gdLst>
                  <a:gd name="connsiteX0" fmla="*/ 101607 w 111136"/>
                  <a:gd name="connsiteY0" fmla="*/ 406948 h 416055"/>
                  <a:gd name="connsiteX1" fmla="*/ 111136 w 111136"/>
                  <a:gd name="connsiteY1" fmla="*/ 374844 h 416055"/>
                  <a:gd name="connsiteX2" fmla="*/ 106592 w 111136"/>
                  <a:gd name="connsiteY2" fmla="*/ 346258 h 416055"/>
                  <a:gd name="connsiteX3" fmla="*/ 67891 w 111136"/>
                  <a:gd name="connsiteY3" fmla="*/ 190574 h 416055"/>
                  <a:gd name="connsiteX4" fmla="*/ 27284 w 111136"/>
                  <a:gd name="connsiteY4" fmla="*/ 46324 h 416055"/>
                  <a:gd name="connsiteX5" fmla="*/ 5148 w 111136"/>
                  <a:gd name="connsiteY5" fmla="*/ 1173 h 416055"/>
                  <a:gd name="connsiteX6" fmla="*/ 4562 w 111136"/>
                  <a:gd name="connsiteY6" fmla="*/ 586 h 416055"/>
                  <a:gd name="connsiteX7" fmla="*/ 3536 w 111136"/>
                  <a:gd name="connsiteY7" fmla="*/ 0 h 416055"/>
                  <a:gd name="connsiteX8" fmla="*/ 35786 w 111136"/>
                  <a:gd name="connsiteY8" fmla="*/ 350509 h 416055"/>
                  <a:gd name="connsiteX9" fmla="*/ 67304 w 111136"/>
                  <a:gd name="connsiteY9" fmla="*/ 407974 h 416055"/>
                  <a:gd name="connsiteX10" fmla="*/ 91346 w 111136"/>
                  <a:gd name="connsiteY10" fmla="*/ 415890 h 416055"/>
                  <a:gd name="connsiteX11" fmla="*/ 101607 w 111136"/>
                  <a:gd name="connsiteY11" fmla="*/ 406948 h 41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136" h="416055">
                    <a:moveTo>
                      <a:pt x="101607" y="406948"/>
                    </a:moveTo>
                    <a:cubicBezTo>
                      <a:pt x="107325" y="397713"/>
                      <a:pt x="110110" y="386278"/>
                      <a:pt x="111136" y="374844"/>
                    </a:cubicBezTo>
                    <a:cubicBezTo>
                      <a:pt x="110110" y="363996"/>
                      <a:pt x="107765" y="353294"/>
                      <a:pt x="106592" y="346258"/>
                    </a:cubicBezTo>
                    <a:cubicBezTo>
                      <a:pt x="98529" y="293483"/>
                      <a:pt x="81231" y="242175"/>
                      <a:pt x="67891" y="190574"/>
                    </a:cubicBezTo>
                    <a:cubicBezTo>
                      <a:pt x="55430" y="142197"/>
                      <a:pt x="42823" y="93821"/>
                      <a:pt x="27284" y="46324"/>
                    </a:cubicBezTo>
                    <a:cubicBezTo>
                      <a:pt x="20540" y="25801"/>
                      <a:pt x="10132" y="12900"/>
                      <a:pt x="5148" y="1173"/>
                    </a:cubicBezTo>
                    <a:cubicBezTo>
                      <a:pt x="5001" y="1026"/>
                      <a:pt x="4708" y="733"/>
                      <a:pt x="4562" y="586"/>
                    </a:cubicBezTo>
                    <a:cubicBezTo>
                      <a:pt x="4268" y="293"/>
                      <a:pt x="3829" y="147"/>
                      <a:pt x="3536" y="0"/>
                    </a:cubicBezTo>
                    <a:cubicBezTo>
                      <a:pt x="-12150" y="86638"/>
                      <a:pt x="29043" y="328666"/>
                      <a:pt x="35786" y="350509"/>
                    </a:cubicBezTo>
                    <a:cubicBezTo>
                      <a:pt x="41797" y="370592"/>
                      <a:pt x="50153" y="394341"/>
                      <a:pt x="67304" y="407974"/>
                    </a:cubicBezTo>
                    <a:cubicBezTo>
                      <a:pt x="75074" y="414131"/>
                      <a:pt x="83723" y="416770"/>
                      <a:pt x="91346" y="415890"/>
                    </a:cubicBezTo>
                    <a:cubicBezTo>
                      <a:pt x="95450" y="413691"/>
                      <a:pt x="98822" y="410466"/>
                      <a:pt x="101607" y="406948"/>
                    </a:cubicBezTo>
                    <a:close/>
                  </a:path>
                </a:pathLst>
              </a:custGeom>
              <a:solidFill>
                <a:srgbClr val="769F4F"/>
              </a:solidFill>
              <a:ln w="14633" cap="flat">
                <a:noFill/>
                <a:prstDash val="solid"/>
                <a:miter/>
              </a:ln>
            </p:spPr>
            <p:txBody>
              <a:bodyPr rtlCol="0" anchor="ctr"/>
              <a:lstStyle/>
              <a:p>
                <a:endParaRPr lang="zh-CN" altLang="en-US"/>
              </a:p>
            </p:txBody>
          </p:sp>
          <p:sp>
            <p:nvSpPr>
              <p:cNvPr id="1289" name="任意多边形: 形状 1288">
                <a:extLst>
                  <a:ext uri="{FF2B5EF4-FFF2-40B4-BE49-F238E27FC236}">
                    <a16:creationId xmlns:a16="http://schemas.microsoft.com/office/drawing/2014/main" id="{DC803494-00D3-4CB9-B9C5-A4E8DE6C0194}"/>
                  </a:ext>
                </a:extLst>
              </p:cNvPr>
              <p:cNvSpPr/>
              <p:nvPr/>
            </p:nvSpPr>
            <p:spPr>
              <a:xfrm>
                <a:off x="6487852" y="1423725"/>
                <a:ext cx="82382" cy="402550"/>
              </a:xfrm>
              <a:custGeom>
                <a:avLst/>
                <a:gdLst>
                  <a:gd name="connsiteX0" fmla="*/ 64644 w 82382"/>
                  <a:gd name="connsiteY0" fmla="*/ 328226 h 402550"/>
                  <a:gd name="connsiteX1" fmla="*/ 28289 w 82382"/>
                  <a:gd name="connsiteY1" fmla="*/ 150260 h 402550"/>
                  <a:gd name="connsiteX2" fmla="*/ 1755 w 82382"/>
                  <a:gd name="connsiteY2" fmla="*/ 0 h 402550"/>
                  <a:gd name="connsiteX3" fmla="*/ 35618 w 82382"/>
                  <a:gd name="connsiteY3" fmla="*/ 337755 h 402550"/>
                  <a:gd name="connsiteX4" fmla="*/ 67136 w 82382"/>
                  <a:gd name="connsiteY4" fmla="*/ 395220 h 402550"/>
                  <a:gd name="connsiteX5" fmla="*/ 82382 w 82382"/>
                  <a:gd name="connsiteY5" fmla="*/ 402550 h 402550"/>
                  <a:gd name="connsiteX6" fmla="*/ 64644 w 82382"/>
                  <a:gd name="connsiteY6" fmla="*/ 328226 h 40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82" h="402550">
                    <a:moveTo>
                      <a:pt x="64644" y="328226"/>
                    </a:moveTo>
                    <a:cubicBezTo>
                      <a:pt x="51890" y="269002"/>
                      <a:pt x="40456" y="209484"/>
                      <a:pt x="28289" y="150260"/>
                    </a:cubicBezTo>
                    <a:cubicBezTo>
                      <a:pt x="18027" y="100418"/>
                      <a:pt x="11870" y="49842"/>
                      <a:pt x="1755" y="0"/>
                    </a:cubicBezTo>
                    <a:cubicBezTo>
                      <a:pt x="-8507" y="95433"/>
                      <a:pt x="29315" y="316939"/>
                      <a:pt x="35618" y="337755"/>
                    </a:cubicBezTo>
                    <a:cubicBezTo>
                      <a:pt x="41629" y="357839"/>
                      <a:pt x="49985" y="381587"/>
                      <a:pt x="67136" y="395220"/>
                    </a:cubicBezTo>
                    <a:cubicBezTo>
                      <a:pt x="71974" y="399032"/>
                      <a:pt x="77251" y="401377"/>
                      <a:pt x="82382" y="402550"/>
                    </a:cubicBezTo>
                    <a:cubicBezTo>
                      <a:pt x="75785" y="377922"/>
                      <a:pt x="69922" y="353148"/>
                      <a:pt x="64644" y="32822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279" name="图形 2">
              <a:extLst>
                <a:ext uri="{FF2B5EF4-FFF2-40B4-BE49-F238E27FC236}">
                  <a16:creationId xmlns:a16="http://schemas.microsoft.com/office/drawing/2014/main" id="{F695ADAD-3A1D-46BE-8A47-779AA3D3B06A}"/>
                </a:ext>
              </a:extLst>
            </p:cNvPr>
            <p:cNvGrpSpPr/>
            <p:nvPr/>
          </p:nvGrpSpPr>
          <p:grpSpPr>
            <a:xfrm>
              <a:off x="6697186" y="1490426"/>
              <a:ext cx="364142" cy="164344"/>
              <a:chOff x="6697186" y="1490426"/>
              <a:chExt cx="364142" cy="164344"/>
            </a:xfrm>
          </p:grpSpPr>
          <p:sp>
            <p:nvSpPr>
              <p:cNvPr id="1284" name="任意多边形: 形状 1283">
                <a:extLst>
                  <a:ext uri="{FF2B5EF4-FFF2-40B4-BE49-F238E27FC236}">
                    <a16:creationId xmlns:a16="http://schemas.microsoft.com/office/drawing/2014/main" id="{6450C745-AA2F-4048-972E-17AEF6E07966}"/>
                  </a:ext>
                </a:extLst>
              </p:cNvPr>
              <p:cNvSpPr/>
              <p:nvPr/>
            </p:nvSpPr>
            <p:spPr>
              <a:xfrm>
                <a:off x="6697186" y="1564310"/>
                <a:ext cx="187495" cy="81800"/>
              </a:xfrm>
              <a:custGeom>
                <a:avLst/>
                <a:gdLst>
                  <a:gd name="connsiteX0" fmla="*/ 2052 w 187495"/>
                  <a:gd name="connsiteY0" fmla="*/ 81800 h 81800"/>
                  <a:gd name="connsiteX1" fmla="*/ 0 w 187495"/>
                  <a:gd name="connsiteY1" fmla="*/ 75790 h 81800"/>
                  <a:gd name="connsiteX2" fmla="*/ 184710 w 187495"/>
                  <a:gd name="connsiteY2" fmla="*/ 0 h 81800"/>
                  <a:gd name="connsiteX3" fmla="*/ 187495 w 187495"/>
                  <a:gd name="connsiteY3" fmla="*/ 5717 h 81800"/>
                  <a:gd name="connsiteX4" fmla="*/ 2052 w 187495"/>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5" h="81800">
                    <a:moveTo>
                      <a:pt x="2052" y="81800"/>
                    </a:moveTo>
                    <a:lnTo>
                      <a:pt x="0" y="75790"/>
                    </a:lnTo>
                    <a:cubicBezTo>
                      <a:pt x="95873" y="44272"/>
                      <a:pt x="183830" y="440"/>
                      <a:pt x="184710" y="0"/>
                    </a:cubicBezTo>
                    <a:lnTo>
                      <a:pt x="187495" y="5717"/>
                    </a:lnTo>
                    <a:cubicBezTo>
                      <a:pt x="186762" y="6157"/>
                      <a:pt x="98512"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285" name="任意多边形: 形状 1284">
                <a:extLst>
                  <a:ext uri="{FF2B5EF4-FFF2-40B4-BE49-F238E27FC236}">
                    <a16:creationId xmlns:a16="http://schemas.microsoft.com/office/drawing/2014/main" id="{CE2F182E-D02C-442F-9E77-6E0BB91532ED}"/>
                  </a:ext>
                </a:extLst>
              </p:cNvPr>
              <p:cNvSpPr/>
              <p:nvPr/>
            </p:nvSpPr>
            <p:spPr>
              <a:xfrm>
                <a:off x="6726082" y="1490426"/>
                <a:ext cx="335245" cy="164344"/>
              </a:xfrm>
              <a:custGeom>
                <a:avLst/>
                <a:gdLst>
                  <a:gd name="connsiteX0" fmla="*/ 716 w 335245"/>
                  <a:gd name="connsiteY0" fmla="*/ 132522 h 164344"/>
                  <a:gd name="connsiteX1" fmla="*/ 16841 w 335245"/>
                  <a:gd name="connsiteY1" fmla="*/ 107894 h 164344"/>
                  <a:gd name="connsiteX2" fmla="*/ 38830 w 335245"/>
                  <a:gd name="connsiteY2" fmla="*/ 96753 h 164344"/>
                  <a:gd name="connsiteX3" fmla="*/ 167541 w 335245"/>
                  <a:gd name="connsiteY3" fmla="*/ 47350 h 164344"/>
                  <a:gd name="connsiteX4" fmla="*/ 289655 w 335245"/>
                  <a:gd name="connsiteY4" fmla="*/ 5424 h 164344"/>
                  <a:gd name="connsiteX5" fmla="*/ 333486 w 335245"/>
                  <a:gd name="connsiteY5" fmla="*/ 0 h 164344"/>
                  <a:gd name="connsiteX6" fmla="*/ 334219 w 335245"/>
                  <a:gd name="connsiteY6" fmla="*/ 147 h 164344"/>
                  <a:gd name="connsiteX7" fmla="*/ 335246 w 335245"/>
                  <a:gd name="connsiteY7" fmla="*/ 733 h 164344"/>
                  <a:gd name="connsiteX8" fmla="*/ 78118 w 335245"/>
                  <a:gd name="connsiteY8" fmla="*/ 157003 h 164344"/>
                  <a:gd name="connsiteX9" fmla="*/ 20359 w 335245"/>
                  <a:gd name="connsiteY9" fmla="*/ 161108 h 164344"/>
                  <a:gd name="connsiteX10" fmla="*/ 716 w 335245"/>
                  <a:gd name="connsiteY10" fmla="*/ 145569 h 164344"/>
                  <a:gd name="connsiteX11" fmla="*/ 716 w 335245"/>
                  <a:gd name="connsiteY11" fmla="*/ 132522 h 16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245" h="164344">
                    <a:moveTo>
                      <a:pt x="716" y="132522"/>
                    </a:moveTo>
                    <a:cubicBezTo>
                      <a:pt x="3648" y="122993"/>
                      <a:pt x="9658" y="114784"/>
                      <a:pt x="16841" y="107894"/>
                    </a:cubicBezTo>
                    <a:cubicBezTo>
                      <a:pt x="24904" y="103056"/>
                      <a:pt x="33553" y="99391"/>
                      <a:pt x="38830" y="96753"/>
                    </a:cubicBezTo>
                    <a:cubicBezTo>
                      <a:pt x="79437" y="75936"/>
                      <a:pt x="124588" y="63329"/>
                      <a:pt x="167541" y="47350"/>
                    </a:cubicBezTo>
                    <a:cubicBezTo>
                      <a:pt x="207708" y="32398"/>
                      <a:pt x="248168" y="17445"/>
                      <a:pt x="289655" y="5424"/>
                    </a:cubicBezTo>
                    <a:cubicBezTo>
                      <a:pt x="307539" y="293"/>
                      <a:pt x="322492" y="2199"/>
                      <a:pt x="333486" y="0"/>
                    </a:cubicBezTo>
                    <a:cubicBezTo>
                      <a:pt x="333780" y="147"/>
                      <a:pt x="333926" y="147"/>
                      <a:pt x="334219" y="147"/>
                    </a:cubicBezTo>
                    <a:cubicBezTo>
                      <a:pt x="334659" y="293"/>
                      <a:pt x="334952" y="440"/>
                      <a:pt x="335246" y="733"/>
                    </a:cubicBezTo>
                    <a:cubicBezTo>
                      <a:pt x="285843" y="58638"/>
                      <a:pt x="96882" y="150993"/>
                      <a:pt x="78118" y="157003"/>
                    </a:cubicBezTo>
                    <a:cubicBezTo>
                      <a:pt x="60820" y="162574"/>
                      <a:pt x="39710" y="167998"/>
                      <a:pt x="20359" y="161108"/>
                    </a:cubicBezTo>
                    <a:cubicBezTo>
                      <a:pt x="11564" y="157883"/>
                      <a:pt x="4674" y="152166"/>
                      <a:pt x="716" y="145569"/>
                    </a:cubicBezTo>
                    <a:cubicBezTo>
                      <a:pt x="-310" y="141024"/>
                      <a:pt x="-164" y="136627"/>
                      <a:pt x="716" y="132522"/>
                    </a:cubicBezTo>
                    <a:close/>
                  </a:path>
                </a:pathLst>
              </a:custGeom>
              <a:solidFill>
                <a:srgbClr val="769F4F"/>
              </a:solidFill>
              <a:ln w="14633" cap="flat">
                <a:noFill/>
                <a:prstDash val="solid"/>
                <a:miter/>
              </a:ln>
            </p:spPr>
            <p:txBody>
              <a:bodyPr rtlCol="0" anchor="ctr"/>
              <a:lstStyle/>
              <a:p>
                <a:endParaRPr lang="zh-CN" altLang="en-US"/>
              </a:p>
            </p:txBody>
          </p:sp>
          <p:sp>
            <p:nvSpPr>
              <p:cNvPr id="1286" name="任意多边形: 形状 1285">
                <a:extLst>
                  <a:ext uri="{FF2B5EF4-FFF2-40B4-BE49-F238E27FC236}">
                    <a16:creationId xmlns:a16="http://schemas.microsoft.com/office/drawing/2014/main" id="{47D7748B-51F3-4A0D-9C51-1E0234D26D7B}"/>
                  </a:ext>
                </a:extLst>
              </p:cNvPr>
              <p:cNvSpPr/>
              <p:nvPr/>
            </p:nvSpPr>
            <p:spPr>
              <a:xfrm>
                <a:off x="6726065" y="1490573"/>
                <a:ext cx="335116" cy="164164"/>
              </a:xfrm>
              <a:custGeom>
                <a:avLst/>
                <a:gdLst>
                  <a:gd name="connsiteX0" fmla="*/ 273253 w 335116"/>
                  <a:gd name="connsiteY0" fmla="*/ 25654 h 164164"/>
                  <a:gd name="connsiteX1" fmla="*/ 0 w 335116"/>
                  <a:gd name="connsiteY1" fmla="*/ 141024 h 164164"/>
                  <a:gd name="connsiteX2" fmla="*/ 587 w 335116"/>
                  <a:gd name="connsiteY2" fmla="*/ 145422 h 164164"/>
                  <a:gd name="connsiteX3" fmla="*/ 20230 w 335116"/>
                  <a:gd name="connsiteY3" fmla="*/ 160961 h 164164"/>
                  <a:gd name="connsiteX4" fmla="*/ 77989 w 335116"/>
                  <a:gd name="connsiteY4" fmla="*/ 156857 h 164164"/>
                  <a:gd name="connsiteX5" fmla="*/ 335116 w 335116"/>
                  <a:gd name="connsiteY5" fmla="*/ 586 h 164164"/>
                  <a:gd name="connsiteX6" fmla="*/ 334090 w 335116"/>
                  <a:gd name="connsiteY6" fmla="*/ 0 h 164164"/>
                  <a:gd name="connsiteX7" fmla="*/ 273253 w 335116"/>
                  <a:gd name="connsiteY7" fmla="*/ 25654 h 16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116" h="164164">
                    <a:moveTo>
                      <a:pt x="273253" y="25654"/>
                    </a:moveTo>
                    <a:cubicBezTo>
                      <a:pt x="223118" y="46764"/>
                      <a:pt x="16859" y="136187"/>
                      <a:pt x="0" y="141024"/>
                    </a:cubicBezTo>
                    <a:cubicBezTo>
                      <a:pt x="147" y="142490"/>
                      <a:pt x="293" y="143956"/>
                      <a:pt x="587" y="145422"/>
                    </a:cubicBezTo>
                    <a:cubicBezTo>
                      <a:pt x="4544" y="152166"/>
                      <a:pt x="11434" y="157883"/>
                      <a:pt x="20230" y="160961"/>
                    </a:cubicBezTo>
                    <a:cubicBezTo>
                      <a:pt x="39581" y="167851"/>
                      <a:pt x="60690" y="162281"/>
                      <a:pt x="77989" y="156857"/>
                    </a:cubicBezTo>
                    <a:cubicBezTo>
                      <a:pt x="96753" y="150846"/>
                      <a:pt x="285567" y="58491"/>
                      <a:pt x="335116" y="586"/>
                    </a:cubicBezTo>
                    <a:cubicBezTo>
                      <a:pt x="334823" y="293"/>
                      <a:pt x="334530" y="147"/>
                      <a:pt x="334090" y="0"/>
                    </a:cubicBezTo>
                    <a:cubicBezTo>
                      <a:pt x="313860" y="8649"/>
                      <a:pt x="293630" y="17152"/>
                      <a:pt x="273253" y="2565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280" name="图形 2">
              <a:extLst>
                <a:ext uri="{FF2B5EF4-FFF2-40B4-BE49-F238E27FC236}">
                  <a16:creationId xmlns:a16="http://schemas.microsoft.com/office/drawing/2014/main" id="{AC81FEF5-997A-4A01-9E80-B3ECB3734094}"/>
                </a:ext>
              </a:extLst>
            </p:cNvPr>
            <p:cNvGrpSpPr/>
            <p:nvPr/>
          </p:nvGrpSpPr>
          <p:grpSpPr>
            <a:xfrm>
              <a:off x="6619490" y="1652853"/>
              <a:ext cx="426444" cy="150900"/>
              <a:chOff x="6619490" y="1652853"/>
              <a:chExt cx="426444" cy="150900"/>
            </a:xfrm>
          </p:grpSpPr>
          <p:sp>
            <p:nvSpPr>
              <p:cNvPr id="1281" name="任意多边形: 形状 1280">
                <a:extLst>
                  <a:ext uri="{FF2B5EF4-FFF2-40B4-BE49-F238E27FC236}">
                    <a16:creationId xmlns:a16="http://schemas.microsoft.com/office/drawing/2014/main" id="{EF9F2678-66D9-45C7-B7B4-F03CEFBE93B2}"/>
                  </a:ext>
                </a:extLst>
              </p:cNvPr>
              <p:cNvSpPr/>
              <p:nvPr/>
            </p:nvSpPr>
            <p:spPr>
              <a:xfrm>
                <a:off x="6619490" y="1728790"/>
                <a:ext cx="194384" cy="59957"/>
              </a:xfrm>
              <a:custGeom>
                <a:avLst/>
                <a:gdLst>
                  <a:gd name="connsiteX0" fmla="*/ 1319 w 194384"/>
                  <a:gd name="connsiteY0" fmla="*/ 59957 h 59957"/>
                  <a:gd name="connsiteX1" fmla="*/ 0 w 194384"/>
                  <a:gd name="connsiteY1" fmla="*/ 53800 h 59957"/>
                  <a:gd name="connsiteX2" fmla="*/ 192186 w 194384"/>
                  <a:gd name="connsiteY2" fmla="*/ 0 h 59957"/>
                  <a:gd name="connsiteX3" fmla="*/ 194385 w 194384"/>
                  <a:gd name="connsiteY3" fmla="*/ 6010 h 59957"/>
                  <a:gd name="connsiteX4" fmla="*/ 1319 w 194384"/>
                  <a:gd name="connsiteY4" fmla="*/ 59957 h 59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 h="59957">
                    <a:moveTo>
                      <a:pt x="1319" y="59957"/>
                    </a:moveTo>
                    <a:lnTo>
                      <a:pt x="0" y="53800"/>
                    </a:lnTo>
                    <a:cubicBezTo>
                      <a:pt x="98952" y="33570"/>
                      <a:pt x="191306" y="440"/>
                      <a:pt x="192186" y="0"/>
                    </a:cubicBezTo>
                    <a:lnTo>
                      <a:pt x="194385" y="6010"/>
                    </a:lnTo>
                    <a:cubicBezTo>
                      <a:pt x="193505" y="6304"/>
                      <a:pt x="100711" y="39581"/>
                      <a:pt x="1319" y="59957"/>
                    </a:cubicBezTo>
                    <a:close/>
                  </a:path>
                </a:pathLst>
              </a:custGeom>
              <a:solidFill>
                <a:srgbClr val="697746"/>
              </a:solidFill>
              <a:ln w="14633" cap="flat">
                <a:noFill/>
                <a:prstDash val="solid"/>
                <a:miter/>
              </a:ln>
            </p:spPr>
            <p:txBody>
              <a:bodyPr rtlCol="0" anchor="ctr"/>
              <a:lstStyle/>
              <a:p>
                <a:endParaRPr lang="zh-CN" altLang="en-US"/>
              </a:p>
            </p:txBody>
          </p:sp>
          <p:sp>
            <p:nvSpPr>
              <p:cNvPr id="1282" name="任意多边形: 形状 1281">
                <a:extLst>
                  <a:ext uri="{FF2B5EF4-FFF2-40B4-BE49-F238E27FC236}">
                    <a16:creationId xmlns:a16="http://schemas.microsoft.com/office/drawing/2014/main" id="{FA69560B-1836-4EBE-A603-C5A6E5F9F5F5}"/>
                  </a:ext>
                </a:extLst>
              </p:cNvPr>
              <p:cNvSpPr/>
              <p:nvPr/>
            </p:nvSpPr>
            <p:spPr>
              <a:xfrm>
                <a:off x="6649294" y="1652853"/>
                <a:ext cx="396641" cy="150900"/>
              </a:xfrm>
              <a:custGeom>
                <a:avLst/>
                <a:gdLst>
                  <a:gd name="connsiteX0" fmla="*/ 2447 w 396641"/>
                  <a:gd name="connsiteY0" fmla="*/ 115517 h 150900"/>
                  <a:gd name="connsiteX1" fmla="*/ 24876 w 396641"/>
                  <a:gd name="connsiteY1" fmla="*/ 91329 h 150900"/>
                  <a:gd name="connsiteX2" fmla="*/ 51263 w 396641"/>
                  <a:gd name="connsiteY2" fmla="*/ 81214 h 150900"/>
                  <a:gd name="connsiteX3" fmla="*/ 202696 w 396641"/>
                  <a:gd name="connsiteY3" fmla="*/ 38408 h 150900"/>
                  <a:gd name="connsiteX4" fmla="*/ 345479 w 396641"/>
                  <a:gd name="connsiteY4" fmla="*/ 2932 h 150900"/>
                  <a:gd name="connsiteX5" fmla="*/ 394882 w 396641"/>
                  <a:gd name="connsiteY5" fmla="*/ 0 h 150900"/>
                  <a:gd name="connsiteX6" fmla="*/ 395615 w 396641"/>
                  <a:gd name="connsiteY6" fmla="*/ 293 h 150900"/>
                  <a:gd name="connsiteX7" fmla="*/ 396641 w 396641"/>
                  <a:gd name="connsiteY7" fmla="*/ 1026 h 150900"/>
                  <a:gd name="connsiteX8" fmla="*/ 83367 w 396641"/>
                  <a:gd name="connsiteY8" fmla="*/ 145569 h 150900"/>
                  <a:gd name="connsiteX9" fmla="*/ 18866 w 396641"/>
                  <a:gd name="connsiteY9" fmla="*/ 146302 h 150900"/>
                  <a:gd name="connsiteX10" fmla="*/ 102 w 396641"/>
                  <a:gd name="connsiteY10" fmla="*/ 129150 h 150900"/>
                  <a:gd name="connsiteX11" fmla="*/ 2447 w 396641"/>
                  <a:gd name="connsiteY11" fmla="*/ 115517 h 1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6641" h="150900">
                    <a:moveTo>
                      <a:pt x="2447" y="115517"/>
                    </a:moveTo>
                    <a:cubicBezTo>
                      <a:pt x="7431" y="105988"/>
                      <a:pt x="15641" y="97926"/>
                      <a:pt x="24876" y="91329"/>
                    </a:cubicBezTo>
                    <a:cubicBezTo>
                      <a:pt x="34698" y="86931"/>
                      <a:pt x="44960" y="83706"/>
                      <a:pt x="51263" y="81214"/>
                    </a:cubicBezTo>
                    <a:cubicBezTo>
                      <a:pt x="100079" y="62303"/>
                      <a:pt x="152121" y="52188"/>
                      <a:pt x="202696" y="38408"/>
                    </a:cubicBezTo>
                    <a:cubicBezTo>
                      <a:pt x="249899" y="25508"/>
                      <a:pt x="297396" y="12607"/>
                      <a:pt x="345479" y="2932"/>
                    </a:cubicBezTo>
                    <a:cubicBezTo>
                      <a:pt x="366296" y="-1319"/>
                      <a:pt x="382421" y="1613"/>
                      <a:pt x="394882" y="0"/>
                    </a:cubicBezTo>
                    <a:cubicBezTo>
                      <a:pt x="395175" y="147"/>
                      <a:pt x="395322" y="147"/>
                      <a:pt x="395615" y="293"/>
                    </a:cubicBezTo>
                    <a:cubicBezTo>
                      <a:pt x="396055" y="440"/>
                      <a:pt x="396348" y="733"/>
                      <a:pt x="396641" y="1026"/>
                    </a:cubicBezTo>
                    <a:cubicBezTo>
                      <a:pt x="331113" y="57319"/>
                      <a:pt x="105210" y="140585"/>
                      <a:pt x="83367" y="145569"/>
                    </a:cubicBezTo>
                    <a:cubicBezTo>
                      <a:pt x="63284" y="150113"/>
                      <a:pt x="38949" y="154511"/>
                      <a:pt x="18866" y="146302"/>
                    </a:cubicBezTo>
                    <a:cubicBezTo>
                      <a:pt x="9777" y="142490"/>
                      <a:pt x="3180" y="136187"/>
                      <a:pt x="102" y="129150"/>
                    </a:cubicBezTo>
                    <a:cubicBezTo>
                      <a:pt x="-338" y="124166"/>
                      <a:pt x="688" y="119622"/>
                      <a:pt x="2447" y="115517"/>
                    </a:cubicBezTo>
                    <a:close/>
                  </a:path>
                </a:pathLst>
              </a:custGeom>
              <a:solidFill>
                <a:srgbClr val="769F4F"/>
              </a:solidFill>
              <a:ln w="14633" cap="flat">
                <a:noFill/>
                <a:prstDash val="solid"/>
                <a:miter/>
              </a:ln>
            </p:spPr>
            <p:txBody>
              <a:bodyPr rtlCol="0" anchor="ctr"/>
              <a:lstStyle/>
              <a:p>
                <a:endParaRPr lang="zh-CN" altLang="en-US"/>
              </a:p>
            </p:txBody>
          </p:sp>
          <p:sp>
            <p:nvSpPr>
              <p:cNvPr id="1283" name="任意多边形: 形状 1282">
                <a:extLst>
                  <a:ext uri="{FF2B5EF4-FFF2-40B4-BE49-F238E27FC236}">
                    <a16:creationId xmlns:a16="http://schemas.microsoft.com/office/drawing/2014/main" id="{506DF7DC-75F1-4CF3-BF17-E19CCB763D01}"/>
                  </a:ext>
                </a:extLst>
              </p:cNvPr>
              <p:cNvSpPr/>
              <p:nvPr/>
            </p:nvSpPr>
            <p:spPr>
              <a:xfrm>
                <a:off x="6649249" y="1661502"/>
                <a:ext cx="386717" cy="142104"/>
              </a:xfrm>
              <a:custGeom>
                <a:avLst/>
                <a:gdLst>
                  <a:gd name="connsiteX0" fmla="*/ 322509 w 386717"/>
                  <a:gd name="connsiteY0" fmla="*/ 21403 h 142104"/>
                  <a:gd name="connsiteX1" fmla="*/ 236458 w 386717"/>
                  <a:gd name="connsiteY1" fmla="*/ 48963 h 142104"/>
                  <a:gd name="connsiteX2" fmla="*/ 147768 w 386717"/>
                  <a:gd name="connsiteY2" fmla="*/ 78428 h 142104"/>
                  <a:gd name="connsiteX3" fmla="*/ 61716 w 386717"/>
                  <a:gd name="connsiteY3" fmla="*/ 103203 h 142104"/>
                  <a:gd name="connsiteX4" fmla="*/ 293 w 386717"/>
                  <a:gd name="connsiteY4" fmla="*/ 115370 h 142104"/>
                  <a:gd name="connsiteX5" fmla="*/ 0 w 386717"/>
                  <a:gd name="connsiteY5" fmla="*/ 120355 h 142104"/>
                  <a:gd name="connsiteX6" fmla="*/ 18764 w 386717"/>
                  <a:gd name="connsiteY6" fmla="*/ 137506 h 142104"/>
                  <a:gd name="connsiteX7" fmla="*/ 83266 w 386717"/>
                  <a:gd name="connsiteY7" fmla="*/ 136773 h 142104"/>
                  <a:gd name="connsiteX8" fmla="*/ 386718 w 386717"/>
                  <a:gd name="connsiteY8" fmla="*/ 0 h 142104"/>
                  <a:gd name="connsiteX9" fmla="*/ 322509 w 386717"/>
                  <a:gd name="connsiteY9" fmla="*/ 21403 h 14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717" h="142104">
                    <a:moveTo>
                      <a:pt x="322509" y="21403"/>
                    </a:moveTo>
                    <a:cubicBezTo>
                      <a:pt x="293776" y="30492"/>
                      <a:pt x="265044" y="39287"/>
                      <a:pt x="236458" y="48963"/>
                    </a:cubicBezTo>
                    <a:cubicBezTo>
                      <a:pt x="206992" y="58931"/>
                      <a:pt x="177527" y="69046"/>
                      <a:pt x="147768" y="78428"/>
                    </a:cubicBezTo>
                    <a:cubicBezTo>
                      <a:pt x="119328" y="87517"/>
                      <a:pt x="90449" y="95140"/>
                      <a:pt x="61716" y="103203"/>
                    </a:cubicBezTo>
                    <a:cubicBezTo>
                      <a:pt x="41926" y="108774"/>
                      <a:pt x="21109" y="115664"/>
                      <a:pt x="293" y="115370"/>
                    </a:cubicBezTo>
                    <a:cubicBezTo>
                      <a:pt x="147" y="116983"/>
                      <a:pt x="0" y="118595"/>
                      <a:pt x="0" y="120355"/>
                    </a:cubicBezTo>
                    <a:cubicBezTo>
                      <a:pt x="3078" y="127391"/>
                      <a:pt x="9675" y="133695"/>
                      <a:pt x="18764" y="137506"/>
                    </a:cubicBezTo>
                    <a:cubicBezTo>
                      <a:pt x="38848" y="145716"/>
                      <a:pt x="63182" y="141318"/>
                      <a:pt x="83266" y="136773"/>
                    </a:cubicBezTo>
                    <a:cubicBezTo>
                      <a:pt x="104229" y="132082"/>
                      <a:pt x="311221" y="55999"/>
                      <a:pt x="386718" y="0"/>
                    </a:cubicBezTo>
                    <a:cubicBezTo>
                      <a:pt x="365461" y="7476"/>
                      <a:pt x="343912" y="14513"/>
                      <a:pt x="322509" y="2140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grpSp>
        <p:nvGrpSpPr>
          <p:cNvPr id="1301" name="图形 2">
            <a:extLst>
              <a:ext uri="{FF2B5EF4-FFF2-40B4-BE49-F238E27FC236}">
                <a16:creationId xmlns:a16="http://schemas.microsoft.com/office/drawing/2014/main" id="{61BDC2E6-5713-4155-9A9D-09057EED960A}"/>
              </a:ext>
            </a:extLst>
          </p:cNvPr>
          <p:cNvGrpSpPr/>
          <p:nvPr/>
        </p:nvGrpSpPr>
        <p:grpSpPr>
          <a:xfrm rot="2369346" flipH="1" flipV="1">
            <a:off x="4176471" y="4032767"/>
            <a:ext cx="480542" cy="682892"/>
            <a:chOff x="6487684" y="1097551"/>
            <a:chExt cx="702500" cy="998312"/>
          </a:xfrm>
        </p:grpSpPr>
        <p:sp>
          <p:nvSpPr>
            <p:cNvPr id="1302" name="任意多边形: 形状 1301">
              <a:extLst>
                <a:ext uri="{FF2B5EF4-FFF2-40B4-BE49-F238E27FC236}">
                  <a16:creationId xmlns:a16="http://schemas.microsoft.com/office/drawing/2014/main" id="{11823319-2375-4AE4-9B2F-A95492D33C38}"/>
                </a:ext>
              </a:extLst>
            </p:cNvPr>
            <p:cNvSpPr/>
            <p:nvPr/>
          </p:nvSpPr>
          <p:spPr>
            <a:xfrm>
              <a:off x="6516141" y="1322721"/>
              <a:ext cx="432601" cy="773142"/>
            </a:xfrm>
            <a:custGeom>
              <a:avLst/>
              <a:gdLst>
                <a:gd name="connsiteX0" fmla="*/ 6303 w 432601"/>
                <a:gd name="connsiteY0" fmla="*/ 773143 h 773142"/>
                <a:gd name="connsiteX1" fmla="*/ 0 w 432601"/>
                <a:gd name="connsiteY1" fmla="*/ 772116 h 773142"/>
                <a:gd name="connsiteX2" fmla="*/ 428204 w 432601"/>
                <a:gd name="connsiteY2" fmla="*/ 0 h 773142"/>
                <a:gd name="connsiteX3" fmla="*/ 432602 w 432601"/>
                <a:gd name="connsiteY3" fmla="*/ 4544 h 773142"/>
                <a:gd name="connsiteX4" fmla="*/ 6303 w 432601"/>
                <a:gd name="connsiteY4" fmla="*/ 773143 h 773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601" h="773142">
                  <a:moveTo>
                    <a:pt x="6303" y="773143"/>
                  </a:moveTo>
                  <a:lnTo>
                    <a:pt x="0" y="772116"/>
                  </a:lnTo>
                  <a:cubicBezTo>
                    <a:pt x="73004" y="342446"/>
                    <a:pt x="424686" y="3518"/>
                    <a:pt x="428204" y="0"/>
                  </a:cubicBezTo>
                  <a:lnTo>
                    <a:pt x="432602" y="4544"/>
                  </a:lnTo>
                  <a:cubicBezTo>
                    <a:pt x="428937" y="8063"/>
                    <a:pt x="78868" y="345671"/>
                    <a:pt x="6303" y="773143"/>
                  </a:cubicBezTo>
                  <a:close/>
                </a:path>
              </a:pathLst>
            </a:custGeom>
            <a:solidFill>
              <a:srgbClr val="697746"/>
            </a:solidFill>
            <a:ln w="14633" cap="flat">
              <a:noFill/>
              <a:prstDash val="solid"/>
              <a:miter/>
            </a:ln>
          </p:spPr>
          <p:txBody>
            <a:bodyPr rtlCol="0" anchor="ctr"/>
            <a:lstStyle/>
            <a:p>
              <a:endParaRPr lang="zh-CN" altLang="en-US"/>
            </a:p>
          </p:txBody>
        </p:sp>
        <p:grpSp>
          <p:nvGrpSpPr>
            <p:cNvPr id="1303" name="图形 2">
              <a:extLst>
                <a:ext uri="{FF2B5EF4-FFF2-40B4-BE49-F238E27FC236}">
                  <a16:creationId xmlns:a16="http://schemas.microsoft.com/office/drawing/2014/main" id="{E20B367D-8BE5-4793-A3E0-DF3C30484F24}"/>
                </a:ext>
              </a:extLst>
            </p:cNvPr>
            <p:cNvGrpSpPr/>
            <p:nvPr/>
          </p:nvGrpSpPr>
          <p:grpSpPr>
            <a:xfrm>
              <a:off x="6849454" y="1133320"/>
              <a:ext cx="289569" cy="291155"/>
              <a:chOff x="6849454" y="1133320"/>
              <a:chExt cx="289569" cy="291155"/>
            </a:xfrm>
          </p:grpSpPr>
          <p:sp>
            <p:nvSpPr>
              <p:cNvPr id="1328" name="任意多边形: 形状 1327">
                <a:extLst>
                  <a:ext uri="{FF2B5EF4-FFF2-40B4-BE49-F238E27FC236}">
                    <a16:creationId xmlns:a16="http://schemas.microsoft.com/office/drawing/2014/main" id="{4C28B648-93E4-4D18-8037-A153B7B689DE}"/>
                  </a:ext>
                </a:extLst>
              </p:cNvPr>
              <p:cNvSpPr/>
              <p:nvPr/>
            </p:nvSpPr>
            <p:spPr>
              <a:xfrm>
                <a:off x="6849454" y="1133320"/>
                <a:ext cx="289569" cy="291155"/>
              </a:xfrm>
              <a:custGeom>
                <a:avLst/>
                <a:gdLst>
                  <a:gd name="connsiteX0" fmla="*/ 8547 w 289569"/>
                  <a:gd name="connsiteY0" fmla="*/ 238364 h 291155"/>
                  <a:gd name="connsiteX1" fmla="*/ 4442 w 289569"/>
                  <a:gd name="connsiteY1" fmla="*/ 284248 h 291155"/>
                  <a:gd name="connsiteX2" fmla="*/ 19102 w 289569"/>
                  <a:gd name="connsiteY2" fmla="*/ 291138 h 291155"/>
                  <a:gd name="connsiteX3" fmla="*/ 284439 w 289569"/>
                  <a:gd name="connsiteY3" fmla="*/ 10115 h 291155"/>
                  <a:gd name="connsiteX4" fmla="*/ 289569 w 289569"/>
                  <a:gd name="connsiteY4" fmla="*/ 0 h 291155"/>
                  <a:gd name="connsiteX5" fmla="*/ 260837 w 289569"/>
                  <a:gd name="connsiteY5" fmla="*/ 16565 h 291155"/>
                  <a:gd name="connsiteX6" fmla="*/ 105006 w 289569"/>
                  <a:gd name="connsiteY6" fmla="*/ 119182 h 291155"/>
                  <a:gd name="connsiteX7" fmla="*/ 25405 w 289569"/>
                  <a:gd name="connsiteY7" fmla="*/ 206113 h 291155"/>
                  <a:gd name="connsiteX8" fmla="*/ 8547 w 289569"/>
                  <a:gd name="connsiteY8" fmla="*/ 238364 h 291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569" h="291155">
                    <a:moveTo>
                      <a:pt x="8547" y="238364"/>
                    </a:moveTo>
                    <a:cubicBezTo>
                      <a:pt x="3416" y="250678"/>
                      <a:pt x="-5380" y="272227"/>
                      <a:pt x="4442" y="284248"/>
                    </a:cubicBezTo>
                    <a:cubicBezTo>
                      <a:pt x="7960" y="288499"/>
                      <a:pt x="13531" y="290698"/>
                      <a:pt x="19102" y="291138"/>
                    </a:cubicBezTo>
                    <a:cubicBezTo>
                      <a:pt x="52672" y="293630"/>
                      <a:pt x="270512" y="26241"/>
                      <a:pt x="284439" y="10115"/>
                    </a:cubicBezTo>
                    <a:cubicBezTo>
                      <a:pt x="286491" y="6890"/>
                      <a:pt x="288250" y="3665"/>
                      <a:pt x="289569" y="0"/>
                    </a:cubicBezTo>
                    <a:cubicBezTo>
                      <a:pt x="279748" y="5131"/>
                      <a:pt x="270366" y="10995"/>
                      <a:pt x="260837" y="16565"/>
                    </a:cubicBezTo>
                    <a:cubicBezTo>
                      <a:pt x="207476" y="48083"/>
                      <a:pt x="152943" y="79748"/>
                      <a:pt x="105006" y="119182"/>
                    </a:cubicBezTo>
                    <a:cubicBezTo>
                      <a:pt x="74661" y="144103"/>
                      <a:pt x="46808" y="173129"/>
                      <a:pt x="25405" y="206113"/>
                    </a:cubicBezTo>
                    <a:cubicBezTo>
                      <a:pt x="21740" y="211830"/>
                      <a:pt x="14411" y="224584"/>
                      <a:pt x="8547" y="238364"/>
                    </a:cubicBezTo>
                    <a:close/>
                  </a:path>
                </a:pathLst>
              </a:custGeom>
              <a:solidFill>
                <a:srgbClr val="769F4F"/>
              </a:solidFill>
              <a:ln w="14633" cap="flat">
                <a:noFill/>
                <a:prstDash val="solid"/>
                <a:miter/>
              </a:ln>
            </p:spPr>
            <p:txBody>
              <a:bodyPr rtlCol="0" anchor="ctr"/>
              <a:lstStyle/>
              <a:p>
                <a:endParaRPr lang="zh-CN" altLang="en-US"/>
              </a:p>
            </p:txBody>
          </p:sp>
          <p:sp>
            <p:nvSpPr>
              <p:cNvPr id="1329" name="任意多边形: 形状 1328">
                <a:extLst>
                  <a:ext uri="{FF2B5EF4-FFF2-40B4-BE49-F238E27FC236}">
                    <a16:creationId xmlns:a16="http://schemas.microsoft.com/office/drawing/2014/main" id="{C5528010-1D63-4B72-B0B9-F7C60AC50923}"/>
                  </a:ext>
                </a:extLst>
              </p:cNvPr>
              <p:cNvSpPr/>
              <p:nvPr/>
            </p:nvSpPr>
            <p:spPr>
              <a:xfrm>
                <a:off x="6849845" y="1142996"/>
                <a:ext cx="272466" cy="262405"/>
              </a:xfrm>
              <a:custGeom>
                <a:avLst/>
                <a:gdLst>
                  <a:gd name="connsiteX0" fmla="*/ 36449 w 272466"/>
                  <a:gd name="connsiteY0" fmla="*/ 216961 h 262405"/>
                  <a:gd name="connsiteX1" fmla="*/ 95526 w 272466"/>
                  <a:gd name="connsiteY1" fmla="*/ 156710 h 262405"/>
                  <a:gd name="connsiteX2" fmla="*/ 160175 w 272466"/>
                  <a:gd name="connsiteY2" fmla="*/ 93674 h 262405"/>
                  <a:gd name="connsiteX3" fmla="*/ 229368 w 272466"/>
                  <a:gd name="connsiteY3" fmla="*/ 32984 h 262405"/>
                  <a:gd name="connsiteX4" fmla="*/ 272466 w 272466"/>
                  <a:gd name="connsiteY4" fmla="*/ 0 h 262405"/>
                  <a:gd name="connsiteX5" fmla="*/ 260885 w 272466"/>
                  <a:gd name="connsiteY5" fmla="*/ 6890 h 262405"/>
                  <a:gd name="connsiteX6" fmla="*/ 105055 w 272466"/>
                  <a:gd name="connsiteY6" fmla="*/ 109507 h 262405"/>
                  <a:gd name="connsiteX7" fmla="*/ 25454 w 272466"/>
                  <a:gd name="connsiteY7" fmla="*/ 196437 h 262405"/>
                  <a:gd name="connsiteX8" fmla="*/ 8449 w 272466"/>
                  <a:gd name="connsiteY8" fmla="*/ 228688 h 262405"/>
                  <a:gd name="connsiteX9" fmla="*/ 93 w 272466"/>
                  <a:gd name="connsiteY9" fmla="*/ 262405 h 262405"/>
                  <a:gd name="connsiteX10" fmla="*/ 36449 w 272466"/>
                  <a:gd name="connsiteY10" fmla="*/ 216961 h 26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66" h="262405">
                    <a:moveTo>
                      <a:pt x="36449" y="216961"/>
                    </a:moveTo>
                    <a:cubicBezTo>
                      <a:pt x="55359" y="196144"/>
                      <a:pt x="75443" y="176354"/>
                      <a:pt x="95526" y="156710"/>
                    </a:cubicBezTo>
                    <a:cubicBezTo>
                      <a:pt x="117076" y="135600"/>
                      <a:pt x="138186" y="114344"/>
                      <a:pt x="160175" y="93674"/>
                    </a:cubicBezTo>
                    <a:cubicBezTo>
                      <a:pt x="182457" y="72711"/>
                      <a:pt x="205179" y="51748"/>
                      <a:pt x="229368" y="32984"/>
                    </a:cubicBezTo>
                    <a:cubicBezTo>
                      <a:pt x="243441" y="21989"/>
                      <a:pt x="259126" y="12167"/>
                      <a:pt x="272466" y="0"/>
                    </a:cubicBezTo>
                    <a:cubicBezTo>
                      <a:pt x="268655" y="2346"/>
                      <a:pt x="264697" y="4544"/>
                      <a:pt x="260885" y="6890"/>
                    </a:cubicBezTo>
                    <a:cubicBezTo>
                      <a:pt x="207525" y="38408"/>
                      <a:pt x="152992" y="70072"/>
                      <a:pt x="105055" y="109507"/>
                    </a:cubicBezTo>
                    <a:cubicBezTo>
                      <a:pt x="74710" y="134428"/>
                      <a:pt x="46857" y="163454"/>
                      <a:pt x="25454" y="196437"/>
                    </a:cubicBezTo>
                    <a:cubicBezTo>
                      <a:pt x="21642" y="202155"/>
                      <a:pt x="14313" y="214908"/>
                      <a:pt x="8449" y="228688"/>
                    </a:cubicBezTo>
                    <a:cubicBezTo>
                      <a:pt x="4784" y="237484"/>
                      <a:pt x="-787" y="250971"/>
                      <a:pt x="93" y="262405"/>
                    </a:cubicBezTo>
                    <a:cubicBezTo>
                      <a:pt x="10941" y="246426"/>
                      <a:pt x="23402" y="231474"/>
                      <a:pt x="36449" y="216961"/>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304" name="图形 2">
              <a:extLst>
                <a:ext uri="{FF2B5EF4-FFF2-40B4-BE49-F238E27FC236}">
                  <a16:creationId xmlns:a16="http://schemas.microsoft.com/office/drawing/2014/main" id="{0C8AFBF8-86A9-4CA3-9207-0079C5708CB1}"/>
                </a:ext>
              </a:extLst>
            </p:cNvPr>
            <p:cNvGrpSpPr/>
            <p:nvPr/>
          </p:nvGrpSpPr>
          <p:grpSpPr>
            <a:xfrm>
              <a:off x="6717687" y="1097551"/>
              <a:ext cx="72755" cy="455177"/>
              <a:chOff x="6717687" y="1097551"/>
              <a:chExt cx="72755" cy="455177"/>
            </a:xfrm>
          </p:grpSpPr>
          <p:sp>
            <p:nvSpPr>
              <p:cNvPr id="1325" name="任意多边形: 形状 1324">
                <a:extLst>
                  <a:ext uri="{FF2B5EF4-FFF2-40B4-BE49-F238E27FC236}">
                    <a16:creationId xmlns:a16="http://schemas.microsoft.com/office/drawing/2014/main" id="{ECCD8B60-E636-4940-864E-74EC3A06381F}"/>
                  </a:ext>
                </a:extLst>
              </p:cNvPr>
              <p:cNvSpPr/>
              <p:nvPr/>
            </p:nvSpPr>
            <p:spPr>
              <a:xfrm>
                <a:off x="6751195" y="1339140"/>
                <a:ext cx="10493" cy="213589"/>
              </a:xfrm>
              <a:custGeom>
                <a:avLst/>
                <a:gdLst>
                  <a:gd name="connsiteX0" fmla="*/ 2723 w 10493"/>
                  <a:gd name="connsiteY0" fmla="*/ 213589 h 213589"/>
                  <a:gd name="connsiteX1" fmla="*/ 4189 w 10493"/>
                  <a:gd name="connsiteY1" fmla="*/ 0 h 213589"/>
                  <a:gd name="connsiteX2" fmla="*/ 10493 w 10493"/>
                  <a:gd name="connsiteY2" fmla="*/ 586 h 213589"/>
                  <a:gd name="connsiteX3" fmla="*/ 9027 w 10493"/>
                  <a:gd name="connsiteY3" fmla="*/ 213296 h 213589"/>
                  <a:gd name="connsiteX4" fmla="*/ 2723 w 10493"/>
                  <a:gd name="connsiteY4" fmla="*/ 213589 h 213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3" h="213589">
                    <a:moveTo>
                      <a:pt x="2723" y="213589"/>
                    </a:moveTo>
                    <a:cubicBezTo>
                      <a:pt x="-4166" y="105695"/>
                      <a:pt x="4189" y="1026"/>
                      <a:pt x="4189" y="0"/>
                    </a:cubicBezTo>
                    <a:lnTo>
                      <a:pt x="10493" y="586"/>
                    </a:lnTo>
                    <a:cubicBezTo>
                      <a:pt x="10346" y="1613"/>
                      <a:pt x="2137" y="105988"/>
                      <a:pt x="9027" y="213296"/>
                    </a:cubicBezTo>
                    <a:lnTo>
                      <a:pt x="2723" y="213589"/>
                    </a:lnTo>
                    <a:close/>
                  </a:path>
                </a:pathLst>
              </a:custGeom>
              <a:solidFill>
                <a:srgbClr val="697746"/>
              </a:solidFill>
              <a:ln w="14633" cap="flat">
                <a:noFill/>
                <a:prstDash val="solid"/>
                <a:miter/>
              </a:ln>
            </p:spPr>
            <p:txBody>
              <a:bodyPr rtlCol="0" anchor="ctr"/>
              <a:lstStyle/>
              <a:p>
                <a:endParaRPr lang="zh-CN" altLang="en-US"/>
              </a:p>
            </p:txBody>
          </p:sp>
          <p:sp>
            <p:nvSpPr>
              <p:cNvPr id="1326" name="任意多边形: 形状 1325">
                <a:extLst>
                  <a:ext uri="{FF2B5EF4-FFF2-40B4-BE49-F238E27FC236}">
                    <a16:creationId xmlns:a16="http://schemas.microsoft.com/office/drawing/2014/main" id="{E48BED5B-0C1F-4161-993D-7487C84E9E10}"/>
                  </a:ext>
                </a:extLst>
              </p:cNvPr>
              <p:cNvSpPr/>
              <p:nvPr/>
            </p:nvSpPr>
            <p:spPr>
              <a:xfrm>
                <a:off x="6717691" y="1097551"/>
                <a:ext cx="72751" cy="424539"/>
              </a:xfrm>
              <a:custGeom>
                <a:avLst/>
                <a:gdLst>
                  <a:gd name="connsiteX0" fmla="*/ 49127 w 72751"/>
                  <a:gd name="connsiteY0" fmla="*/ 418382 h 424539"/>
                  <a:gd name="connsiteX1" fmla="*/ 66572 w 72751"/>
                  <a:gd name="connsiteY1" fmla="*/ 389796 h 424539"/>
                  <a:gd name="connsiteX2" fmla="*/ 69504 w 72751"/>
                  <a:gd name="connsiteY2" fmla="*/ 361064 h 424539"/>
                  <a:gd name="connsiteX3" fmla="*/ 71996 w 72751"/>
                  <a:gd name="connsiteY3" fmla="*/ 200689 h 424539"/>
                  <a:gd name="connsiteX4" fmla="*/ 69650 w 72751"/>
                  <a:gd name="connsiteY4" fmla="*/ 50868 h 424539"/>
                  <a:gd name="connsiteX5" fmla="*/ 59829 w 72751"/>
                  <a:gd name="connsiteY5" fmla="*/ 1613 h 424539"/>
                  <a:gd name="connsiteX6" fmla="*/ 59389 w 72751"/>
                  <a:gd name="connsiteY6" fmla="*/ 880 h 424539"/>
                  <a:gd name="connsiteX7" fmla="*/ 58509 w 72751"/>
                  <a:gd name="connsiteY7" fmla="*/ 0 h 424539"/>
                  <a:gd name="connsiteX8" fmla="*/ 18 w 72751"/>
                  <a:gd name="connsiteY8" fmla="*/ 347137 h 424539"/>
                  <a:gd name="connsiteX9" fmla="*/ 15703 w 72751"/>
                  <a:gd name="connsiteY9" fmla="*/ 410759 h 424539"/>
                  <a:gd name="connsiteX10" fmla="*/ 36960 w 72751"/>
                  <a:gd name="connsiteY10" fmla="*/ 424539 h 424539"/>
                  <a:gd name="connsiteX11" fmla="*/ 49127 w 72751"/>
                  <a:gd name="connsiteY11" fmla="*/ 418382 h 42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751" h="424539">
                    <a:moveTo>
                      <a:pt x="49127" y="418382"/>
                    </a:moveTo>
                    <a:cubicBezTo>
                      <a:pt x="57043" y="410906"/>
                      <a:pt x="62614" y="400498"/>
                      <a:pt x="66572" y="389796"/>
                    </a:cubicBezTo>
                    <a:cubicBezTo>
                      <a:pt x="68331" y="378948"/>
                      <a:pt x="68771" y="368100"/>
                      <a:pt x="69504" y="361064"/>
                    </a:cubicBezTo>
                    <a:cubicBezTo>
                      <a:pt x="75221" y="307996"/>
                      <a:pt x="71556" y="254049"/>
                      <a:pt x="71996" y="200689"/>
                    </a:cubicBezTo>
                    <a:cubicBezTo>
                      <a:pt x="72289" y="150700"/>
                      <a:pt x="72582" y="100711"/>
                      <a:pt x="69650" y="50868"/>
                    </a:cubicBezTo>
                    <a:cubicBezTo>
                      <a:pt x="68331" y="29319"/>
                      <a:pt x="61588" y="14220"/>
                      <a:pt x="59829" y="1613"/>
                    </a:cubicBezTo>
                    <a:cubicBezTo>
                      <a:pt x="59682" y="1319"/>
                      <a:pt x="59535" y="1173"/>
                      <a:pt x="59389" y="880"/>
                    </a:cubicBezTo>
                    <a:cubicBezTo>
                      <a:pt x="59096" y="586"/>
                      <a:pt x="58802" y="293"/>
                      <a:pt x="58509" y="0"/>
                    </a:cubicBezTo>
                    <a:cubicBezTo>
                      <a:pt x="21274" y="79748"/>
                      <a:pt x="-715" y="324268"/>
                      <a:pt x="18" y="347137"/>
                    </a:cubicBezTo>
                    <a:cubicBezTo>
                      <a:pt x="751" y="368100"/>
                      <a:pt x="2656" y="393168"/>
                      <a:pt x="15703" y="410759"/>
                    </a:cubicBezTo>
                    <a:cubicBezTo>
                      <a:pt x="21567" y="418676"/>
                      <a:pt x="29337" y="423367"/>
                      <a:pt x="36960" y="424539"/>
                    </a:cubicBezTo>
                    <a:cubicBezTo>
                      <a:pt x="41504" y="423367"/>
                      <a:pt x="45609" y="421168"/>
                      <a:pt x="49127" y="418382"/>
                    </a:cubicBezTo>
                    <a:close/>
                  </a:path>
                </a:pathLst>
              </a:custGeom>
              <a:solidFill>
                <a:srgbClr val="769F4F"/>
              </a:solidFill>
              <a:ln w="14633" cap="flat">
                <a:noFill/>
                <a:prstDash val="solid"/>
                <a:miter/>
              </a:ln>
            </p:spPr>
            <p:txBody>
              <a:bodyPr rtlCol="0" anchor="ctr"/>
              <a:lstStyle/>
              <a:p>
                <a:endParaRPr lang="zh-CN" altLang="en-US"/>
              </a:p>
            </p:txBody>
          </p:sp>
          <p:sp>
            <p:nvSpPr>
              <p:cNvPr id="1327" name="任意多边形: 形状 1326">
                <a:extLst>
                  <a:ext uri="{FF2B5EF4-FFF2-40B4-BE49-F238E27FC236}">
                    <a16:creationId xmlns:a16="http://schemas.microsoft.com/office/drawing/2014/main" id="{E2695CE1-7F95-4D25-A05C-E3A1F77BB4C7}"/>
                  </a:ext>
                </a:extLst>
              </p:cNvPr>
              <p:cNvSpPr/>
              <p:nvPr/>
            </p:nvSpPr>
            <p:spPr>
              <a:xfrm>
                <a:off x="6717687" y="1130975"/>
                <a:ext cx="46346" cy="389942"/>
              </a:xfrm>
              <a:custGeom>
                <a:avLst/>
                <a:gdLst>
                  <a:gd name="connsiteX0" fmla="*/ 31833 w 46346"/>
                  <a:gd name="connsiteY0" fmla="*/ 305944 h 389942"/>
                  <a:gd name="connsiteX1" fmla="*/ 38430 w 46346"/>
                  <a:gd name="connsiteY1" fmla="*/ 126951 h 389942"/>
                  <a:gd name="connsiteX2" fmla="*/ 46346 w 46346"/>
                  <a:gd name="connsiteY2" fmla="*/ 0 h 389942"/>
                  <a:gd name="connsiteX3" fmla="*/ 22 w 46346"/>
                  <a:gd name="connsiteY3" fmla="*/ 313860 h 389942"/>
                  <a:gd name="connsiteX4" fmla="*/ 15708 w 46346"/>
                  <a:gd name="connsiteY4" fmla="*/ 377482 h 389942"/>
                  <a:gd name="connsiteX5" fmla="*/ 32127 w 46346"/>
                  <a:gd name="connsiteY5" fmla="*/ 389943 h 389942"/>
                  <a:gd name="connsiteX6" fmla="*/ 31833 w 46346"/>
                  <a:gd name="connsiteY6" fmla="*/ 305944 h 38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46" h="389942">
                    <a:moveTo>
                      <a:pt x="31833" y="305944"/>
                    </a:moveTo>
                    <a:cubicBezTo>
                      <a:pt x="33006" y="246280"/>
                      <a:pt x="36671" y="186616"/>
                      <a:pt x="38430" y="126951"/>
                    </a:cubicBezTo>
                    <a:cubicBezTo>
                      <a:pt x="39750" y="84585"/>
                      <a:pt x="41069" y="42073"/>
                      <a:pt x="46346" y="0"/>
                    </a:cubicBezTo>
                    <a:cubicBezTo>
                      <a:pt x="16587" y="99538"/>
                      <a:pt x="-711" y="293630"/>
                      <a:pt x="22" y="313860"/>
                    </a:cubicBezTo>
                    <a:cubicBezTo>
                      <a:pt x="755" y="334823"/>
                      <a:pt x="2661" y="359891"/>
                      <a:pt x="15708" y="377482"/>
                    </a:cubicBezTo>
                    <a:cubicBezTo>
                      <a:pt x="20399" y="383786"/>
                      <a:pt x="26116" y="387891"/>
                      <a:pt x="32127" y="389943"/>
                    </a:cubicBezTo>
                    <a:cubicBezTo>
                      <a:pt x="31247" y="361797"/>
                      <a:pt x="31247" y="333797"/>
                      <a:pt x="31833" y="30594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305" name="图形 2">
              <a:extLst>
                <a:ext uri="{FF2B5EF4-FFF2-40B4-BE49-F238E27FC236}">
                  <a16:creationId xmlns:a16="http://schemas.microsoft.com/office/drawing/2014/main" id="{8A1B9C24-6967-4732-BE71-E9417773823C}"/>
                </a:ext>
              </a:extLst>
            </p:cNvPr>
            <p:cNvGrpSpPr/>
            <p:nvPr/>
          </p:nvGrpSpPr>
          <p:grpSpPr>
            <a:xfrm>
              <a:off x="6799509" y="1315978"/>
              <a:ext cx="390675" cy="183751"/>
              <a:chOff x="6799509" y="1315978"/>
              <a:chExt cx="390675" cy="183751"/>
            </a:xfrm>
          </p:grpSpPr>
          <p:sp>
            <p:nvSpPr>
              <p:cNvPr id="1322" name="任意多边形: 形状 1321">
                <a:extLst>
                  <a:ext uri="{FF2B5EF4-FFF2-40B4-BE49-F238E27FC236}">
                    <a16:creationId xmlns:a16="http://schemas.microsoft.com/office/drawing/2014/main" id="{2B3C58BC-7988-421F-87EB-9F05A31BB625}"/>
                  </a:ext>
                </a:extLst>
              </p:cNvPr>
              <p:cNvSpPr/>
              <p:nvPr/>
            </p:nvSpPr>
            <p:spPr>
              <a:xfrm>
                <a:off x="6799509" y="1413757"/>
                <a:ext cx="187494" cy="81800"/>
              </a:xfrm>
              <a:custGeom>
                <a:avLst/>
                <a:gdLst>
                  <a:gd name="connsiteX0" fmla="*/ 2052 w 187494"/>
                  <a:gd name="connsiteY0" fmla="*/ 81800 h 81800"/>
                  <a:gd name="connsiteX1" fmla="*/ 0 w 187494"/>
                  <a:gd name="connsiteY1" fmla="*/ 75790 h 81800"/>
                  <a:gd name="connsiteX2" fmla="*/ 184710 w 187494"/>
                  <a:gd name="connsiteY2" fmla="*/ 0 h 81800"/>
                  <a:gd name="connsiteX3" fmla="*/ 187495 w 187494"/>
                  <a:gd name="connsiteY3" fmla="*/ 5717 h 81800"/>
                  <a:gd name="connsiteX4" fmla="*/ 2052 w 187494"/>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4" h="81800">
                    <a:moveTo>
                      <a:pt x="2052" y="81800"/>
                    </a:moveTo>
                    <a:lnTo>
                      <a:pt x="0" y="75790"/>
                    </a:lnTo>
                    <a:cubicBezTo>
                      <a:pt x="95873" y="44272"/>
                      <a:pt x="183830" y="440"/>
                      <a:pt x="184710" y="0"/>
                    </a:cubicBezTo>
                    <a:lnTo>
                      <a:pt x="187495" y="5717"/>
                    </a:lnTo>
                    <a:cubicBezTo>
                      <a:pt x="186615" y="6157"/>
                      <a:pt x="98365"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323" name="任意多边形: 形状 1322">
                <a:extLst>
                  <a:ext uri="{FF2B5EF4-FFF2-40B4-BE49-F238E27FC236}">
                    <a16:creationId xmlns:a16="http://schemas.microsoft.com/office/drawing/2014/main" id="{4A7C0533-7528-4BBD-8B64-8FB729887833}"/>
                  </a:ext>
                </a:extLst>
              </p:cNvPr>
              <p:cNvSpPr/>
              <p:nvPr/>
            </p:nvSpPr>
            <p:spPr>
              <a:xfrm>
                <a:off x="6827742" y="1316124"/>
                <a:ext cx="362442" cy="183331"/>
              </a:xfrm>
              <a:custGeom>
                <a:avLst/>
                <a:gdLst>
                  <a:gd name="connsiteX0" fmla="*/ 1379 w 362442"/>
                  <a:gd name="connsiteY0" fmla="*/ 155098 h 183331"/>
                  <a:gd name="connsiteX1" fmla="*/ 20143 w 362442"/>
                  <a:gd name="connsiteY1" fmla="*/ 129883 h 183331"/>
                  <a:gd name="connsiteX2" fmla="*/ 44185 w 362442"/>
                  <a:gd name="connsiteY2" fmla="*/ 117276 h 183331"/>
                  <a:gd name="connsiteX3" fmla="*/ 183010 w 362442"/>
                  <a:gd name="connsiteY3" fmla="*/ 59078 h 183331"/>
                  <a:gd name="connsiteX4" fmla="*/ 314360 w 362442"/>
                  <a:gd name="connsiteY4" fmla="*/ 8649 h 183331"/>
                  <a:gd name="connsiteX5" fmla="*/ 360684 w 362442"/>
                  <a:gd name="connsiteY5" fmla="*/ 0 h 183331"/>
                  <a:gd name="connsiteX6" fmla="*/ 361417 w 362442"/>
                  <a:gd name="connsiteY6" fmla="*/ 147 h 183331"/>
                  <a:gd name="connsiteX7" fmla="*/ 362443 w 362442"/>
                  <a:gd name="connsiteY7" fmla="*/ 586 h 183331"/>
                  <a:gd name="connsiteX8" fmla="*/ 80687 w 362442"/>
                  <a:gd name="connsiteY8" fmla="*/ 172982 h 183331"/>
                  <a:gd name="connsiteX9" fmla="*/ 19850 w 362442"/>
                  <a:gd name="connsiteY9" fmla="*/ 181485 h 183331"/>
                  <a:gd name="connsiteX10" fmla="*/ 353 w 362442"/>
                  <a:gd name="connsiteY10" fmla="*/ 167851 h 183331"/>
                  <a:gd name="connsiteX11" fmla="*/ 1379 w 362442"/>
                  <a:gd name="connsiteY11" fmla="*/ 155098 h 183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2442" h="183331">
                    <a:moveTo>
                      <a:pt x="1379" y="155098"/>
                    </a:moveTo>
                    <a:cubicBezTo>
                      <a:pt x="5191" y="145569"/>
                      <a:pt x="12227" y="137213"/>
                      <a:pt x="20143" y="129883"/>
                    </a:cubicBezTo>
                    <a:cubicBezTo>
                      <a:pt x="28939" y="124606"/>
                      <a:pt x="38321" y="120355"/>
                      <a:pt x="44185" y="117276"/>
                    </a:cubicBezTo>
                    <a:cubicBezTo>
                      <a:pt x="88457" y="93821"/>
                      <a:pt x="136687" y="77989"/>
                      <a:pt x="183010" y="59078"/>
                    </a:cubicBezTo>
                    <a:cubicBezTo>
                      <a:pt x="226403" y="41340"/>
                      <a:pt x="269941" y="23602"/>
                      <a:pt x="314360" y="8649"/>
                    </a:cubicBezTo>
                    <a:cubicBezTo>
                      <a:pt x="333564" y="2199"/>
                      <a:pt x="349103" y="2932"/>
                      <a:pt x="360684" y="0"/>
                    </a:cubicBezTo>
                    <a:cubicBezTo>
                      <a:pt x="360977" y="0"/>
                      <a:pt x="361124" y="0"/>
                      <a:pt x="361417" y="147"/>
                    </a:cubicBezTo>
                    <a:cubicBezTo>
                      <a:pt x="361857" y="293"/>
                      <a:pt x="362150" y="440"/>
                      <a:pt x="362443" y="586"/>
                    </a:cubicBezTo>
                    <a:cubicBezTo>
                      <a:pt x="306004" y="60984"/>
                      <a:pt x="100771" y="165652"/>
                      <a:pt x="80687" y="172982"/>
                    </a:cubicBezTo>
                    <a:cubicBezTo>
                      <a:pt x="62070" y="179726"/>
                      <a:pt x="39640" y="186762"/>
                      <a:pt x="19850" y="181485"/>
                    </a:cubicBezTo>
                    <a:cubicBezTo>
                      <a:pt x="10908" y="179139"/>
                      <a:pt x="4018" y="174008"/>
                      <a:pt x="353" y="167851"/>
                    </a:cubicBezTo>
                    <a:cubicBezTo>
                      <a:pt x="-380" y="163454"/>
                      <a:pt x="60" y="159202"/>
                      <a:pt x="1379" y="155098"/>
                    </a:cubicBezTo>
                    <a:close/>
                  </a:path>
                </a:pathLst>
              </a:custGeom>
              <a:solidFill>
                <a:srgbClr val="769F4F"/>
              </a:solidFill>
              <a:ln w="14633" cap="flat">
                <a:noFill/>
                <a:prstDash val="solid"/>
                <a:miter/>
              </a:ln>
            </p:spPr>
            <p:txBody>
              <a:bodyPr rtlCol="0" anchor="ctr"/>
              <a:lstStyle/>
              <a:p>
                <a:endParaRPr lang="zh-CN" altLang="en-US"/>
              </a:p>
            </p:txBody>
          </p:sp>
          <p:sp>
            <p:nvSpPr>
              <p:cNvPr id="1324" name="任意多边形: 形状 1323">
                <a:extLst>
                  <a:ext uri="{FF2B5EF4-FFF2-40B4-BE49-F238E27FC236}">
                    <a16:creationId xmlns:a16="http://schemas.microsoft.com/office/drawing/2014/main" id="{C090D196-BA58-4D47-8AF3-142E2BE704BA}"/>
                  </a:ext>
                </a:extLst>
              </p:cNvPr>
              <p:cNvSpPr/>
              <p:nvPr/>
            </p:nvSpPr>
            <p:spPr>
              <a:xfrm>
                <a:off x="6827948" y="1315978"/>
                <a:ext cx="362089" cy="183751"/>
              </a:xfrm>
              <a:custGeom>
                <a:avLst/>
                <a:gdLst>
                  <a:gd name="connsiteX0" fmla="*/ 360331 w 362089"/>
                  <a:gd name="connsiteY0" fmla="*/ 0 h 183751"/>
                  <a:gd name="connsiteX1" fmla="*/ 353587 w 362089"/>
                  <a:gd name="connsiteY1" fmla="*/ 1319 h 183751"/>
                  <a:gd name="connsiteX2" fmla="*/ 292750 w 362089"/>
                  <a:gd name="connsiteY2" fmla="*/ 32691 h 183751"/>
                  <a:gd name="connsiteX3" fmla="*/ 216961 w 362089"/>
                  <a:gd name="connsiteY3" fmla="*/ 70072 h 183751"/>
                  <a:gd name="connsiteX4" fmla="*/ 138972 w 362089"/>
                  <a:gd name="connsiteY4" fmla="*/ 104082 h 183751"/>
                  <a:gd name="connsiteX5" fmla="*/ 61277 w 362089"/>
                  <a:gd name="connsiteY5" fmla="*/ 138093 h 183751"/>
                  <a:gd name="connsiteX6" fmla="*/ 22722 w 362089"/>
                  <a:gd name="connsiteY6" fmla="*/ 155537 h 183751"/>
                  <a:gd name="connsiteX7" fmla="*/ 5277 w 362089"/>
                  <a:gd name="connsiteY7" fmla="*/ 164773 h 183751"/>
                  <a:gd name="connsiteX8" fmla="*/ 0 w 362089"/>
                  <a:gd name="connsiteY8" fmla="*/ 167705 h 183751"/>
                  <a:gd name="connsiteX9" fmla="*/ 0 w 362089"/>
                  <a:gd name="connsiteY9" fmla="*/ 168291 h 183751"/>
                  <a:gd name="connsiteX10" fmla="*/ 19497 w 362089"/>
                  <a:gd name="connsiteY10" fmla="*/ 181925 h 183751"/>
                  <a:gd name="connsiteX11" fmla="*/ 80334 w 362089"/>
                  <a:gd name="connsiteY11" fmla="*/ 173422 h 183751"/>
                  <a:gd name="connsiteX12" fmla="*/ 362090 w 362089"/>
                  <a:gd name="connsiteY12" fmla="*/ 1026 h 183751"/>
                  <a:gd name="connsiteX13" fmla="*/ 361064 w 362089"/>
                  <a:gd name="connsiteY13" fmla="*/ 440 h 183751"/>
                  <a:gd name="connsiteX14" fmla="*/ 360331 w 362089"/>
                  <a:gd name="connsiteY14" fmla="*/ 0 h 18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2089" h="183751">
                    <a:moveTo>
                      <a:pt x="360331" y="0"/>
                    </a:moveTo>
                    <a:cubicBezTo>
                      <a:pt x="358278" y="586"/>
                      <a:pt x="355933" y="880"/>
                      <a:pt x="353587" y="1319"/>
                    </a:cubicBezTo>
                    <a:cubicBezTo>
                      <a:pt x="333357" y="11728"/>
                      <a:pt x="312980" y="22282"/>
                      <a:pt x="292750" y="32691"/>
                    </a:cubicBezTo>
                    <a:cubicBezTo>
                      <a:pt x="267683" y="45444"/>
                      <a:pt x="242615" y="58345"/>
                      <a:pt x="216961" y="70072"/>
                    </a:cubicBezTo>
                    <a:cubicBezTo>
                      <a:pt x="191160" y="81800"/>
                      <a:pt x="165066" y="92941"/>
                      <a:pt x="138972" y="104082"/>
                    </a:cubicBezTo>
                    <a:cubicBezTo>
                      <a:pt x="113025" y="115224"/>
                      <a:pt x="87224" y="126805"/>
                      <a:pt x="61277" y="138093"/>
                    </a:cubicBezTo>
                    <a:cubicBezTo>
                      <a:pt x="48376" y="143663"/>
                      <a:pt x="35476" y="149380"/>
                      <a:pt x="22722" y="155537"/>
                    </a:cubicBezTo>
                    <a:cubicBezTo>
                      <a:pt x="16859" y="158323"/>
                      <a:pt x="10995" y="161401"/>
                      <a:pt x="5277" y="164773"/>
                    </a:cubicBezTo>
                    <a:cubicBezTo>
                      <a:pt x="3518" y="165799"/>
                      <a:pt x="1759" y="166679"/>
                      <a:pt x="0" y="167705"/>
                    </a:cubicBezTo>
                    <a:cubicBezTo>
                      <a:pt x="0" y="167851"/>
                      <a:pt x="0" y="168145"/>
                      <a:pt x="0" y="168291"/>
                    </a:cubicBezTo>
                    <a:cubicBezTo>
                      <a:pt x="3665" y="174448"/>
                      <a:pt x="10408" y="179579"/>
                      <a:pt x="19497" y="181925"/>
                    </a:cubicBezTo>
                    <a:cubicBezTo>
                      <a:pt x="39288" y="187202"/>
                      <a:pt x="61863" y="180019"/>
                      <a:pt x="80334" y="173422"/>
                    </a:cubicBezTo>
                    <a:cubicBezTo>
                      <a:pt x="100564" y="166092"/>
                      <a:pt x="305651" y="61277"/>
                      <a:pt x="362090" y="1026"/>
                    </a:cubicBezTo>
                    <a:cubicBezTo>
                      <a:pt x="361797" y="733"/>
                      <a:pt x="361503" y="586"/>
                      <a:pt x="361064" y="440"/>
                    </a:cubicBezTo>
                    <a:cubicBezTo>
                      <a:pt x="360917" y="147"/>
                      <a:pt x="360624" y="147"/>
                      <a:pt x="360331" y="0"/>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306" name="图形 2">
              <a:extLst>
                <a:ext uri="{FF2B5EF4-FFF2-40B4-BE49-F238E27FC236}">
                  <a16:creationId xmlns:a16="http://schemas.microsoft.com/office/drawing/2014/main" id="{383C6FAC-3933-41EB-9121-4F9B90E7ABEF}"/>
                </a:ext>
              </a:extLst>
            </p:cNvPr>
            <p:cNvGrpSpPr/>
            <p:nvPr/>
          </p:nvGrpSpPr>
          <p:grpSpPr>
            <a:xfrm>
              <a:off x="6598806" y="1236523"/>
              <a:ext cx="88264" cy="451366"/>
              <a:chOff x="6598806" y="1236523"/>
              <a:chExt cx="88264" cy="451366"/>
            </a:xfrm>
          </p:grpSpPr>
          <p:sp>
            <p:nvSpPr>
              <p:cNvPr id="1319" name="任意多边形: 形状 1318">
                <a:extLst>
                  <a:ext uri="{FF2B5EF4-FFF2-40B4-BE49-F238E27FC236}">
                    <a16:creationId xmlns:a16="http://schemas.microsoft.com/office/drawing/2014/main" id="{F672AAA4-9EB8-4A55-9433-349FA3A26C5B}"/>
                  </a:ext>
                </a:extLst>
              </p:cNvPr>
              <p:cNvSpPr/>
              <p:nvPr/>
            </p:nvSpPr>
            <p:spPr>
              <a:xfrm>
                <a:off x="6631804" y="1476939"/>
                <a:ext cx="43392" cy="210950"/>
              </a:xfrm>
              <a:custGeom>
                <a:avLst/>
                <a:gdLst>
                  <a:gd name="connsiteX0" fmla="*/ 37235 w 43392"/>
                  <a:gd name="connsiteY0" fmla="*/ 210950 h 210950"/>
                  <a:gd name="connsiteX1" fmla="*/ 0 w 43392"/>
                  <a:gd name="connsiteY1" fmla="*/ 586 h 210950"/>
                  <a:gd name="connsiteX2" fmla="*/ 6303 w 43392"/>
                  <a:gd name="connsiteY2" fmla="*/ 0 h 210950"/>
                  <a:gd name="connsiteX3" fmla="*/ 43392 w 43392"/>
                  <a:gd name="connsiteY3" fmla="*/ 209484 h 210950"/>
                  <a:gd name="connsiteX4" fmla="*/ 37235 w 43392"/>
                  <a:gd name="connsiteY4" fmla="*/ 210950 h 21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92" h="210950">
                    <a:moveTo>
                      <a:pt x="37235" y="210950"/>
                    </a:moveTo>
                    <a:cubicBezTo>
                      <a:pt x="10848" y="106135"/>
                      <a:pt x="0" y="1613"/>
                      <a:pt x="0" y="586"/>
                    </a:cubicBezTo>
                    <a:lnTo>
                      <a:pt x="6303" y="0"/>
                    </a:lnTo>
                    <a:cubicBezTo>
                      <a:pt x="6450" y="1026"/>
                      <a:pt x="17152" y="105109"/>
                      <a:pt x="43392" y="209484"/>
                    </a:cubicBezTo>
                    <a:lnTo>
                      <a:pt x="37235" y="210950"/>
                    </a:lnTo>
                    <a:close/>
                  </a:path>
                </a:pathLst>
              </a:custGeom>
              <a:solidFill>
                <a:srgbClr val="697746"/>
              </a:solidFill>
              <a:ln w="14633" cap="flat">
                <a:noFill/>
                <a:prstDash val="solid"/>
                <a:miter/>
              </a:ln>
            </p:spPr>
            <p:txBody>
              <a:bodyPr rtlCol="0" anchor="ctr"/>
              <a:lstStyle/>
              <a:p>
                <a:endParaRPr lang="zh-CN" altLang="en-US"/>
              </a:p>
            </p:txBody>
          </p:sp>
          <p:sp>
            <p:nvSpPr>
              <p:cNvPr id="1320" name="任意多边形: 形状 1319">
                <a:extLst>
                  <a:ext uri="{FF2B5EF4-FFF2-40B4-BE49-F238E27FC236}">
                    <a16:creationId xmlns:a16="http://schemas.microsoft.com/office/drawing/2014/main" id="{E0EC8C6C-D181-40B5-BC39-DC588D9B88A1}"/>
                  </a:ext>
                </a:extLst>
              </p:cNvPr>
              <p:cNvSpPr/>
              <p:nvPr/>
            </p:nvSpPr>
            <p:spPr>
              <a:xfrm>
                <a:off x="6598823" y="1236523"/>
                <a:ext cx="88248" cy="421332"/>
              </a:xfrm>
              <a:custGeom>
                <a:avLst/>
                <a:gdLst>
                  <a:gd name="connsiteX0" fmla="*/ 76227 w 88248"/>
                  <a:gd name="connsiteY0" fmla="*/ 412812 h 421332"/>
                  <a:gd name="connsiteX1" fmla="*/ 88248 w 88248"/>
                  <a:gd name="connsiteY1" fmla="*/ 381587 h 421332"/>
                  <a:gd name="connsiteX2" fmla="*/ 85903 w 88248"/>
                  <a:gd name="connsiteY2" fmla="*/ 352854 h 421332"/>
                  <a:gd name="connsiteX3" fmla="*/ 59222 w 88248"/>
                  <a:gd name="connsiteY3" fmla="*/ 194678 h 421332"/>
                  <a:gd name="connsiteX4" fmla="*/ 29757 w 88248"/>
                  <a:gd name="connsiteY4" fmla="*/ 47790 h 421332"/>
                  <a:gd name="connsiteX5" fmla="*/ 11139 w 88248"/>
                  <a:gd name="connsiteY5" fmla="*/ 1173 h 421332"/>
                  <a:gd name="connsiteX6" fmla="*/ 10553 w 88248"/>
                  <a:gd name="connsiteY6" fmla="*/ 586 h 421332"/>
                  <a:gd name="connsiteX7" fmla="*/ 9527 w 88248"/>
                  <a:gd name="connsiteY7" fmla="*/ 0 h 421332"/>
                  <a:gd name="connsiteX8" fmla="*/ 14951 w 88248"/>
                  <a:gd name="connsiteY8" fmla="*/ 351975 h 421332"/>
                  <a:gd name="connsiteX9" fmla="*/ 41924 w 88248"/>
                  <a:gd name="connsiteY9" fmla="*/ 411639 h 421332"/>
                  <a:gd name="connsiteX10" fmla="*/ 65233 w 88248"/>
                  <a:gd name="connsiteY10" fmla="*/ 421314 h 421332"/>
                  <a:gd name="connsiteX11" fmla="*/ 76227 w 88248"/>
                  <a:gd name="connsiteY11" fmla="*/ 412812 h 421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248" h="421332">
                    <a:moveTo>
                      <a:pt x="76227" y="412812"/>
                    </a:moveTo>
                    <a:cubicBezTo>
                      <a:pt x="82531" y="404016"/>
                      <a:pt x="86196" y="392875"/>
                      <a:pt x="88248" y="381587"/>
                    </a:cubicBezTo>
                    <a:cubicBezTo>
                      <a:pt x="87955" y="370592"/>
                      <a:pt x="86489" y="359744"/>
                      <a:pt x="85903" y="352854"/>
                    </a:cubicBezTo>
                    <a:cubicBezTo>
                      <a:pt x="81798" y="299640"/>
                      <a:pt x="68458" y="247159"/>
                      <a:pt x="59222" y="194678"/>
                    </a:cubicBezTo>
                    <a:cubicBezTo>
                      <a:pt x="50573" y="145569"/>
                      <a:pt x="41631" y="96166"/>
                      <a:pt x="29757" y="47790"/>
                    </a:cubicBezTo>
                    <a:cubicBezTo>
                      <a:pt x="24626" y="26827"/>
                      <a:pt x="15097" y="13194"/>
                      <a:pt x="11139" y="1173"/>
                    </a:cubicBezTo>
                    <a:cubicBezTo>
                      <a:pt x="10993" y="1026"/>
                      <a:pt x="10846" y="733"/>
                      <a:pt x="10553" y="586"/>
                    </a:cubicBezTo>
                    <a:cubicBezTo>
                      <a:pt x="10260" y="293"/>
                      <a:pt x="9820" y="147"/>
                      <a:pt x="9527" y="0"/>
                    </a:cubicBezTo>
                    <a:cubicBezTo>
                      <a:pt x="-12609" y="85172"/>
                      <a:pt x="10113" y="329692"/>
                      <a:pt x="14951" y="351975"/>
                    </a:cubicBezTo>
                    <a:cubicBezTo>
                      <a:pt x="19495" y="372498"/>
                      <a:pt x="25945" y="396833"/>
                      <a:pt x="41924" y="411639"/>
                    </a:cubicBezTo>
                    <a:cubicBezTo>
                      <a:pt x="49254" y="418382"/>
                      <a:pt x="57610" y="421608"/>
                      <a:pt x="65233" y="421314"/>
                    </a:cubicBezTo>
                    <a:cubicBezTo>
                      <a:pt x="69631" y="419115"/>
                      <a:pt x="73295" y="416184"/>
                      <a:pt x="76227" y="412812"/>
                    </a:cubicBezTo>
                    <a:close/>
                  </a:path>
                </a:pathLst>
              </a:custGeom>
              <a:solidFill>
                <a:srgbClr val="769F4F"/>
              </a:solidFill>
              <a:ln w="14633" cap="flat">
                <a:noFill/>
                <a:prstDash val="solid"/>
                <a:miter/>
              </a:ln>
            </p:spPr>
            <p:txBody>
              <a:bodyPr rtlCol="0" anchor="ctr"/>
              <a:lstStyle/>
              <a:p>
                <a:endParaRPr lang="zh-CN" altLang="en-US"/>
              </a:p>
            </p:txBody>
          </p:sp>
          <p:sp>
            <p:nvSpPr>
              <p:cNvPr id="1321" name="任意多边形: 形状 1320">
                <a:extLst>
                  <a:ext uri="{FF2B5EF4-FFF2-40B4-BE49-F238E27FC236}">
                    <a16:creationId xmlns:a16="http://schemas.microsoft.com/office/drawing/2014/main" id="{79B9A8A6-AF55-4997-A15A-51225A2B6ED8}"/>
                  </a:ext>
                </a:extLst>
              </p:cNvPr>
              <p:cNvSpPr/>
              <p:nvPr/>
            </p:nvSpPr>
            <p:spPr>
              <a:xfrm>
                <a:off x="6598806" y="1249277"/>
                <a:ext cx="59972" cy="407827"/>
              </a:xfrm>
              <a:custGeom>
                <a:avLst/>
                <a:gdLst>
                  <a:gd name="connsiteX0" fmla="*/ 47218 w 59972"/>
                  <a:gd name="connsiteY0" fmla="*/ 338048 h 407827"/>
                  <a:gd name="connsiteX1" fmla="*/ 22297 w 59972"/>
                  <a:gd name="connsiteY1" fmla="*/ 162281 h 407827"/>
                  <a:gd name="connsiteX2" fmla="*/ 6758 w 59972"/>
                  <a:gd name="connsiteY2" fmla="*/ 0 h 407827"/>
                  <a:gd name="connsiteX3" fmla="*/ 14967 w 59972"/>
                  <a:gd name="connsiteY3" fmla="*/ 338928 h 407827"/>
                  <a:gd name="connsiteX4" fmla="*/ 41941 w 59972"/>
                  <a:gd name="connsiteY4" fmla="*/ 398592 h 407827"/>
                  <a:gd name="connsiteX5" fmla="*/ 59972 w 59972"/>
                  <a:gd name="connsiteY5" fmla="*/ 407828 h 407827"/>
                  <a:gd name="connsiteX6" fmla="*/ 47218 w 59972"/>
                  <a:gd name="connsiteY6" fmla="*/ 338048 h 40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72" h="407827">
                    <a:moveTo>
                      <a:pt x="47218" y="338048"/>
                    </a:moveTo>
                    <a:cubicBezTo>
                      <a:pt x="37250" y="279703"/>
                      <a:pt x="28601" y="221212"/>
                      <a:pt x="22297" y="162281"/>
                    </a:cubicBezTo>
                    <a:cubicBezTo>
                      <a:pt x="16580" y="108187"/>
                      <a:pt x="12475" y="54094"/>
                      <a:pt x="6758" y="0"/>
                    </a:cubicBezTo>
                    <a:cubicBezTo>
                      <a:pt x="-10540" y="94554"/>
                      <a:pt x="10276" y="317672"/>
                      <a:pt x="14967" y="338928"/>
                    </a:cubicBezTo>
                    <a:cubicBezTo>
                      <a:pt x="19512" y="359451"/>
                      <a:pt x="25962" y="383786"/>
                      <a:pt x="41941" y="398592"/>
                    </a:cubicBezTo>
                    <a:cubicBezTo>
                      <a:pt x="47511" y="403870"/>
                      <a:pt x="53962" y="406948"/>
                      <a:pt x="59972" y="407828"/>
                    </a:cubicBezTo>
                    <a:cubicBezTo>
                      <a:pt x="55574" y="384666"/>
                      <a:pt x="51323" y="361357"/>
                      <a:pt x="47218" y="338048"/>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307" name="图形 2">
              <a:extLst>
                <a:ext uri="{FF2B5EF4-FFF2-40B4-BE49-F238E27FC236}">
                  <a16:creationId xmlns:a16="http://schemas.microsoft.com/office/drawing/2014/main" id="{17C1F627-1C15-4DC1-9651-82E33B2A65CA}"/>
                </a:ext>
              </a:extLst>
            </p:cNvPr>
            <p:cNvGrpSpPr/>
            <p:nvPr/>
          </p:nvGrpSpPr>
          <p:grpSpPr>
            <a:xfrm>
              <a:off x="6487684" y="1410971"/>
              <a:ext cx="111136" cy="445942"/>
              <a:chOff x="6487684" y="1410971"/>
              <a:chExt cx="111136" cy="445942"/>
            </a:xfrm>
          </p:grpSpPr>
          <p:sp>
            <p:nvSpPr>
              <p:cNvPr id="1316" name="任意多边形: 形状 1315">
                <a:extLst>
                  <a:ext uri="{FF2B5EF4-FFF2-40B4-BE49-F238E27FC236}">
                    <a16:creationId xmlns:a16="http://schemas.microsoft.com/office/drawing/2014/main" id="{C293632E-3B8F-4B9E-BF45-A488C13A308D}"/>
                  </a:ext>
                </a:extLst>
              </p:cNvPr>
              <p:cNvSpPr/>
              <p:nvPr/>
            </p:nvSpPr>
            <p:spPr>
              <a:xfrm>
                <a:off x="6532999" y="1648749"/>
                <a:ext cx="59224" cy="208164"/>
              </a:xfrm>
              <a:custGeom>
                <a:avLst/>
                <a:gdLst>
                  <a:gd name="connsiteX0" fmla="*/ 53214 w 59224"/>
                  <a:gd name="connsiteY0" fmla="*/ 208165 h 208164"/>
                  <a:gd name="connsiteX1" fmla="*/ 0 w 59224"/>
                  <a:gd name="connsiteY1" fmla="*/ 1173 h 208164"/>
                  <a:gd name="connsiteX2" fmla="*/ 6304 w 59224"/>
                  <a:gd name="connsiteY2" fmla="*/ 0 h 208164"/>
                  <a:gd name="connsiteX3" fmla="*/ 59225 w 59224"/>
                  <a:gd name="connsiteY3" fmla="*/ 205966 h 208164"/>
                  <a:gd name="connsiteX4" fmla="*/ 53214 w 59224"/>
                  <a:gd name="connsiteY4" fmla="*/ 208165 h 208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24" h="208164">
                    <a:moveTo>
                      <a:pt x="53214" y="208165"/>
                    </a:moveTo>
                    <a:cubicBezTo>
                      <a:pt x="18911" y="105695"/>
                      <a:pt x="293" y="2346"/>
                      <a:pt x="0" y="1173"/>
                    </a:cubicBezTo>
                    <a:lnTo>
                      <a:pt x="6304" y="0"/>
                    </a:lnTo>
                    <a:cubicBezTo>
                      <a:pt x="6450" y="1026"/>
                      <a:pt x="25068" y="104082"/>
                      <a:pt x="59225" y="205966"/>
                    </a:cubicBezTo>
                    <a:lnTo>
                      <a:pt x="53214" y="208165"/>
                    </a:lnTo>
                    <a:close/>
                  </a:path>
                </a:pathLst>
              </a:custGeom>
              <a:solidFill>
                <a:srgbClr val="697746"/>
              </a:solidFill>
              <a:ln w="14633" cap="flat">
                <a:noFill/>
                <a:prstDash val="solid"/>
                <a:miter/>
              </a:ln>
            </p:spPr>
            <p:txBody>
              <a:bodyPr rtlCol="0" anchor="ctr"/>
              <a:lstStyle/>
              <a:p>
                <a:endParaRPr lang="zh-CN" altLang="en-US"/>
              </a:p>
            </p:txBody>
          </p:sp>
          <p:sp>
            <p:nvSpPr>
              <p:cNvPr id="1317" name="任意多边形: 形状 1316">
                <a:extLst>
                  <a:ext uri="{FF2B5EF4-FFF2-40B4-BE49-F238E27FC236}">
                    <a16:creationId xmlns:a16="http://schemas.microsoft.com/office/drawing/2014/main" id="{235FFA5B-DAD5-4E7A-A63B-D64F505B4C94}"/>
                  </a:ext>
                </a:extLst>
              </p:cNvPr>
              <p:cNvSpPr/>
              <p:nvPr/>
            </p:nvSpPr>
            <p:spPr>
              <a:xfrm>
                <a:off x="6487684" y="1410971"/>
                <a:ext cx="111136" cy="416055"/>
              </a:xfrm>
              <a:custGeom>
                <a:avLst/>
                <a:gdLst>
                  <a:gd name="connsiteX0" fmla="*/ 101607 w 111136"/>
                  <a:gd name="connsiteY0" fmla="*/ 406948 h 416055"/>
                  <a:gd name="connsiteX1" fmla="*/ 111136 w 111136"/>
                  <a:gd name="connsiteY1" fmla="*/ 374844 h 416055"/>
                  <a:gd name="connsiteX2" fmla="*/ 106592 w 111136"/>
                  <a:gd name="connsiteY2" fmla="*/ 346258 h 416055"/>
                  <a:gd name="connsiteX3" fmla="*/ 67891 w 111136"/>
                  <a:gd name="connsiteY3" fmla="*/ 190574 h 416055"/>
                  <a:gd name="connsiteX4" fmla="*/ 27284 w 111136"/>
                  <a:gd name="connsiteY4" fmla="*/ 46324 h 416055"/>
                  <a:gd name="connsiteX5" fmla="*/ 5148 w 111136"/>
                  <a:gd name="connsiteY5" fmla="*/ 1173 h 416055"/>
                  <a:gd name="connsiteX6" fmla="*/ 4562 w 111136"/>
                  <a:gd name="connsiteY6" fmla="*/ 586 h 416055"/>
                  <a:gd name="connsiteX7" fmla="*/ 3536 w 111136"/>
                  <a:gd name="connsiteY7" fmla="*/ 0 h 416055"/>
                  <a:gd name="connsiteX8" fmla="*/ 35786 w 111136"/>
                  <a:gd name="connsiteY8" fmla="*/ 350509 h 416055"/>
                  <a:gd name="connsiteX9" fmla="*/ 67304 w 111136"/>
                  <a:gd name="connsiteY9" fmla="*/ 407974 h 416055"/>
                  <a:gd name="connsiteX10" fmla="*/ 91346 w 111136"/>
                  <a:gd name="connsiteY10" fmla="*/ 415890 h 416055"/>
                  <a:gd name="connsiteX11" fmla="*/ 101607 w 111136"/>
                  <a:gd name="connsiteY11" fmla="*/ 406948 h 416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136" h="416055">
                    <a:moveTo>
                      <a:pt x="101607" y="406948"/>
                    </a:moveTo>
                    <a:cubicBezTo>
                      <a:pt x="107325" y="397713"/>
                      <a:pt x="110110" y="386278"/>
                      <a:pt x="111136" y="374844"/>
                    </a:cubicBezTo>
                    <a:cubicBezTo>
                      <a:pt x="110110" y="363996"/>
                      <a:pt x="107765" y="353294"/>
                      <a:pt x="106592" y="346258"/>
                    </a:cubicBezTo>
                    <a:cubicBezTo>
                      <a:pt x="98529" y="293483"/>
                      <a:pt x="81231" y="242175"/>
                      <a:pt x="67891" y="190574"/>
                    </a:cubicBezTo>
                    <a:cubicBezTo>
                      <a:pt x="55430" y="142197"/>
                      <a:pt x="42823" y="93821"/>
                      <a:pt x="27284" y="46324"/>
                    </a:cubicBezTo>
                    <a:cubicBezTo>
                      <a:pt x="20540" y="25801"/>
                      <a:pt x="10132" y="12900"/>
                      <a:pt x="5148" y="1173"/>
                    </a:cubicBezTo>
                    <a:cubicBezTo>
                      <a:pt x="5001" y="1026"/>
                      <a:pt x="4708" y="733"/>
                      <a:pt x="4562" y="586"/>
                    </a:cubicBezTo>
                    <a:cubicBezTo>
                      <a:pt x="4268" y="293"/>
                      <a:pt x="3829" y="147"/>
                      <a:pt x="3536" y="0"/>
                    </a:cubicBezTo>
                    <a:cubicBezTo>
                      <a:pt x="-12150" y="86638"/>
                      <a:pt x="29043" y="328666"/>
                      <a:pt x="35786" y="350509"/>
                    </a:cubicBezTo>
                    <a:cubicBezTo>
                      <a:pt x="41797" y="370592"/>
                      <a:pt x="50153" y="394341"/>
                      <a:pt x="67304" y="407974"/>
                    </a:cubicBezTo>
                    <a:cubicBezTo>
                      <a:pt x="75074" y="414131"/>
                      <a:pt x="83723" y="416770"/>
                      <a:pt x="91346" y="415890"/>
                    </a:cubicBezTo>
                    <a:cubicBezTo>
                      <a:pt x="95450" y="413691"/>
                      <a:pt x="98822" y="410466"/>
                      <a:pt x="101607" y="406948"/>
                    </a:cubicBezTo>
                    <a:close/>
                  </a:path>
                </a:pathLst>
              </a:custGeom>
              <a:solidFill>
                <a:srgbClr val="769F4F"/>
              </a:solidFill>
              <a:ln w="14633" cap="flat">
                <a:noFill/>
                <a:prstDash val="solid"/>
                <a:miter/>
              </a:ln>
            </p:spPr>
            <p:txBody>
              <a:bodyPr rtlCol="0" anchor="ctr"/>
              <a:lstStyle/>
              <a:p>
                <a:endParaRPr lang="zh-CN" altLang="en-US"/>
              </a:p>
            </p:txBody>
          </p:sp>
          <p:sp>
            <p:nvSpPr>
              <p:cNvPr id="1318" name="任意多边形: 形状 1317">
                <a:extLst>
                  <a:ext uri="{FF2B5EF4-FFF2-40B4-BE49-F238E27FC236}">
                    <a16:creationId xmlns:a16="http://schemas.microsoft.com/office/drawing/2014/main" id="{2979775B-675D-4C79-AB6C-9A8AA289727B}"/>
                  </a:ext>
                </a:extLst>
              </p:cNvPr>
              <p:cNvSpPr/>
              <p:nvPr/>
            </p:nvSpPr>
            <p:spPr>
              <a:xfrm>
                <a:off x="6487852" y="1423725"/>
                <a:ext cx="82382" cy="402550"/>
              </a:xfrm>
              <a:custGeom>
                <a:avLst/>
                <a:gdLst>
                  <a:gd name="connsiteX0" fmla="*/ 64644 w 82382"/>
                  <a:gd name="connsiteY0" fmla="*/ 328226 h 402550"/>
                  <a:gd name="connsiteX1" fmla="*/ 28289 w 82382"/>
                  <a:gd name="connsiteY1" fmla="*/ 150260 h 402550"/>
                  <a:gd name="connsiteX2" fmla="*/ 1755 w 82382"/>
                  <a:gd name="connsiteY2" fmla="*/ 0 h 402550"/>
                  <a:gd name="connsiteX3" fmla="*/ 35618 w 82382"/>
                  <a:gd name="connsiteY3" fmla="*/ 337755 h 402550"/>
                  <a:gd name="connsiteX4" fmla="*/ 67136 w 82382"/>
                  <a:gd name="connsiteY4" fmla="*/ 395220 h 402550"/>
                  <a:gd name="connsiteX5" fmla="*/ 82382 w 82382"/>
                  <a:gd name="connsiteY5" fmla="*/ 402550 h 402550"/>
                  <a:gd name="connsiteX6" fmla="*/ 64644 w 82382"/>
                  <a:gd name="connsiteY6" fmla="*/ 328226 h 40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382" h="402550">
                    <a:moveTo>
                      <a:pt x="64644" y="328226"/>
                    </a:moveTo>
                    <a:cubicBezTo>
                      <a:pt x="51890" y="269002"/>
                      <a:pt x="40456" y="209484"/>
                      <a:pt x="28289" y="150260"/>
                    </a:cubicBezTo>
                    <a:cubicBezTo>
                      <a:pt x="18027" y="100418"/>
                      <a:pt x="11870" y="49842"/>
                      <a:pt x="1755" y="0"/>
                    </a:cubicBezTo>
                    <a:cubicBezTo>
                      <a:pt x="-8507" y="95433"/>
                      <a:pt x="29315" y="316939"/>
                      <a:pt x="35618" y="337755"/>
                    </a:cubicBezTo>
                    <a:cubicBezTo>
                      <a:pt x="41629" y="357839"/>
                      <a:pt x="49985" y="381587"/>
                      <a:pt x="67136" y="395220"/>
                    </a:cubicBezTo>
                    <a:cubicBezTo>
                      <a:pt x="71974" y="399032"/>
                      <a:pt x="77251" y="401377"/>
                      <a:pt x="82382" y="402550"/>
                    </a:cubicBezTo>
                    <a:cubicBezTo>
                      <a:pt x="75785" y="377922"/>
                      <a:pt x="69922" y="353148"/>
                      <a:pt x="64644" y="328226"/>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308" name="图形 2">
              <a:extLst>
                <a:ext uri="{FF2B5EF4-FFF2-40B4-BE49-F238E27FC236}">
                  <a16:creationId xmlns:a16="http://schemas.microsoft.com/office/drawing/2014/main" id="{C022B365-1104-4F9C-98B6-BECA887A19E2}"/>
                </a:ext>
              </a:extLst>
            </p:cNvPr>
            <p:cNvGrpSpPr/>
            <p:nvPr/>
          </p:nvGrpSpPr>
          <p:grpSpPr>
            <a:xfrm>
              <a:off x="6697186" y="1490426"/>
              <a:ext cx="364142" cy="164344"/>
              <a:chOff x="6697186" y="1490426"/>
              <a:chExt cx="364142" cy="164344"/>
            </a:xfrm>
          </p:grpSpPr>
          <p:sp>
            <p:nvSpPr>
              <p:cNvPr id="1313" name="任意多边形: 形状 1312">
                <a:extLst>
                  <a:ext uri="{FF2B5EF4-FFF2-40B4-BE49-F238E27FC236}">
                    <a16:creationId xmlns:a16="http://schemas.microsoft.com/office/drawing/2014/main" id="{E9C05FAC-088F-42B4-8794-B97DC6986C1D}"/>
                  </a:ext>
                </a:extLst>
              </p:cNvPr>
              <p:cNvSpPr/>
              <p:nvPr/>
            </p:nvSpPr>
            <p:spPr>
              <a:xfrm>
                <a:off x="6697186" y="1564310"/>
                <a:ext cx="187495" cy="81800"/>
              </a:xfrm>
              <a:custGeom>
                <a:avLst/>
                <a:gdLst>
                  <a:gd name="connsiteX0" fmla="*/ 2052 w 187495"/>
                  <a:gd name="connsiteY0" fmla="*/ 81800 h 81800"/>
                  <a:gd name="connsiteX1" fmla="*/ 0 w 187495"/>
                  <a:gd name="connsiteY1" fmla="*/ 75790 h 81800"/>
                  <a:gd name="connsiteX2" fmla="*/ 184710 w 187495"/>
                  <a:gd name="connsiteY2" fmla="*/ 0 h 81800"/>
                  <a:gd name="connsiteX3" fmla="*/ 187495 w 187495"/>
                  <a:gd name="connsiteY3" fmla="*/ 5717 h 81800"/>
                  <a:gd name="connsiteX4" fmla="*/ 2052 w 187495"/>
                  <a:gd name="connsiteY4" fmla="*/ 81800 h 8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495" h="81800">
                    <a:moveTo>
                      <a:pt x="2052" y="81800"/>
                    </a:moveTo>
                    <a:lnTo>
                      <a:pt x="0" y="75790"/>
                    </a:lnTo>
                    <a:cubicBezTo>
                      <a:pt x="95873" y="44272"/>
                      <a:pt x="183830" y="440"/>
                      <a:pt x="184710" y="0"/>
                    </a:cubicBezTo>
                    <a:lnTo>
                      <a:pt x="187495" y="5717"/>
                    </a:lnTo>
                    <a:cubicBezTo>
                      <a:pt x="186762" y="6157"/>
                      <a:pt x="98512" y="50136"/>
                      <a:pt x="2052" y="81800"/>
                    </a:cubicBezTo>
                    <a:close/>
                  </a:path>
                </a:pathLst>
              </a:custGeom>
              <a:solidFill>
                <a:srgbClr val="697746"/>
              </a:solidFill>
              <a:ln w="14633" cap="flat">
                <a:noFill/>
                <a:prstDash val="solid"/>
                <a:miter/>
              </a:ln>
            </p:spPr>
            <p:txBody>
              <a:bodyPr rtlCol="0" anchor="ctr"/>
              <a:lstStyle/>
              <a:p>
                <a:endParaRPr lang="zh-CN" altLang="en-US"/>
              </a:p>
            </p:txBody>
          </p:sp>
          <p:sp>
            <p:nvSpPr>
              <p:cNvPr id="1314" name="任意多边形: 形状 1313">
                <a:extLst>
                  <a:ext uri="{FF2B5EF4-FFF2-40B4-BE49-F238E27FC236}">
                    <a16:creationId xmlns:a16="http://schemas.microsoft.com/office/drawing/2014/main" id="{18388E46-4D7D-4C5C-B623-5C070FDA6EE9}"/>
                  </a:ext>
                </a:extLst>
              </p:cNvPr>
              <p:cNvSpPr/>
              <p:nvPr/>
            </p:nvSpPr>
            <p:spPr>
              <a:xfrm>
                <a:off x="6726082" y="1490426"/>
                <a:ext cx="335245" cy="164344"/>
              </a:xfrm>
              <a:custGeom>
                <a:avLst/>
                <a:gdLst>
                  <a:gd name="connsiteX0" fmla="*/ 716 w 335245"/>
                  <a:gd name="connsiteY0" fmla="*/ 132522 h 164344"/>
                  <a:gd name="connsiteX1" fmla="*/ 16841 w 335245"/>
                  <a:gd name="connsiteY1" fmla="*/ 107894 h 164344"/>
                  <a:gd name="connsiteX2" fmla="*/ 38830 w 335245"/>
                  <a:gd name="connsiteY2" fmla="*/ 96753 h 164344"/>
                  <a:gd name="connsiteX3" fmla="*/ 167541 w 335245"/>
                  <a:gd name="connsiteY3" fmla="*/ 47350 h 164344"/>
                  <a:gd name="connsiteX4" fmla="*/ 289655 w 335245"/>
                  <a:gd name="connsiteY4" fmla="*/ 5424 h 164344"/>
                  <a:gd name="connsiteX5" fmla="*/ 333486 w 335245"/>
                  <a:gd name="connsiteY5" fmla="*/ 0 h 164344"/>
                  <a:gd name="connsiteX6" fmla="*/ 334219 w 335245"/>
                  <a:gd name="connsiteY6" fmla="*/ 147 h 164344"/>
                  <a:gd name="connsiteX7" fmla="*/ 335246 w 335245"/>
                  <a:gd name="connsiteY7" fmla="*/ 733 h 164344"/>
                  <a:gd name="connsiteX8" fmla="*/ 78118 w 335245"/>
                  <a:gd name="connsiteY8" fmla="*/ 157003 h 164344"/>
                  <a:gd name="connsiteX9" fmla="*/ 20359 w 335245"/>
                  <a:gd name="connsiteY9" fmla="*/ 161108 h 164344"/>
                  <a:gd name="connsiteX10" fmla="*/ 716 w 335245"/>
                  <a:gd name="connsiteY10" fmla="*/ 145569 h 164344"/>
                  <a:gd name="connsiteX11" fmla="*/ 716 w 335245"/>
                  <a:gd name="connsiteY11" fmla="*/ 132522 h 16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245" h="164344">
                    <a:moveTo>
                      <a:pt x="716" y="132522"/>
                    </a:moveTo>
                    <a:cubicBezTo>
                      <a:pt x="3648" y="122993"/>
                      <a:pt x="9658" y="114784"/>
                      <a:pt x="16841" y="107894"/>
                    </a:cubicBezTo>
                    <a:cubicBezTo>
                      <a:pt x="24904" y="103056"/>
                      <a:pt x="33553" y="99391"/>
                      <a:pt x="38830" y="96753"/>
                    </a:cubicBezTo>
                    <a:cubicBezTo>
                      <a:pt x="79437" y="75936"/>
                      <a:pt x="124588" y="63329"/>
                      <a:pt x="167541" y="47350"/>
                    </a:cubicBezTo>
                    <a:cubicBezTo>
                      <a:pt x="207708" y="32398"/>
                      <a:pt x="248168" y="17445"/>
                      <a:pt x="289655" y="5424"/>
                    </a:cubicBezTo>
                    <a:cubicBezTo>
                      <a:pt x="307539" y="293"/>
                      <a:pt x="322492" y="2199"/>
                      <a:pt x="333486" y="0"/>
                    </a:cubicBezTo>
                    <a:cubicBezTo>
                      <a:pt x="333780" y="147"/>
                      <a:pt x="333926" y="147"/>
                      <a:pt x="334219" y="147"/>
                    </a:cubicBezTo>
                    <a:cubicBezTo>
                      <a:pt x="334659" y="293"/>
                      <a:pt x="334952" y="440"/>
                      <a:pt x="335246" y="733"/>
                    </a:cubicBezTo>
                    <a:cubicBezTo>
                      <a:pt x="285843" y="58638"/>
                      <a:pt x="96882" y="150993"/>
                      <a:pt x="78118" y="157003"/>
                    </a:cubicBezTo>
                    <a:cubicBezTo>
                      <a:pt x="60820" y="162574"/>
                      <a:pt x="39710" y="167998"/>
                      <a:pt x="20359" y="161108"/>
                    </a:cubicBezTo>
                    <a:cubicBezTo>
                      <a:pt x="11564" y="157883"/>
                      <a:pt x="4674" y="152166"/>
                      <a:pt x="716" y="145569"/>
                    </a:cubicBezTo>
                    <a:cubicBezTo>
                      <a:pt x="-310" y="141024"/>
                      <a:pt x="-164" y="136627"/>
                      <a:pt x="716" y="132522"/>
                    </a:cubicBezTo>
                    <a:close/>
                  </a:path>
                </a:pathLst>
              </a:custGeom>
              <a:solidFill>
                <a:srgbClr val="769F4F"/>
              </a:solidFill>
              <a:ln w="14633" cap="flat">
                <a:noFill/>
                <a:prstDash val="solid"/>
                <a:miter/>
              </a:ln>
            </p:spPr>
            <p:txBody>
              <a:bodyPr rtlCol="0" anchor="ctr"/>
              <a:lstStyle/>
              <a:p>
                <a:endParaRPr lang="zh-CN" altLang="en-US"/>
              </a:p>
            </p:txBody>
          </p:sp>
          <p:sp>
            <p:nvSpPr>
              <p:cNvPr id="1315" name="任意多边形: 形状 1314">
                <a:extLst>
                  <a:ext uri="{FF2B5EF4-FFF2-40B4-BE49-F238E27FC236}">
                    <a16:creationId xmlns:a16="http://schemas.microsoft.com/office/drawing/2014/main" id="{8575A45C-6DC7-4208-9E51-DDFBCB28C1F6}"/>
                  </a:ext>
                </a:extLst>
              </p:cNvPr>
              <p:cNvSpPr/>
              <p:nvPr/>
            </p:nvSpPr>
            <p:spPr>
              <a:xfrm>
                <a:off x="6726065" y="1490573"/>
                <a:ext cx="335116" cy="164164"/>
              </a:xfrm>
              <a:custGeom>
                <a:avLst/>
                <a:gdLst>
                  <a:gd name="connsiteX0" fmla="*/ 273253 w 335116"/>
                  <a:gd name="connsiteY0" fmla="*/ 25654 h 164164"/>
                  <a:gd name="connsiteX1" fmla="*/ 0 w 335116"/>
                  <a:gd name="connsiteY1" fmla="*/ 141024 h 164164"/>
                  <a:gd name="connsiteX2" fmla="*/ 587 w 335116"/>
                  <a:gd name="connsiteY2" fmla="*/ 145422 h 164164"/>
                  <a:gd name="connsiteX3" fmla="*/ 20230 w 335116"/>
                  <a:gd name="connsiteY3" fmla="*/ 160961 h 164164"/>
                  <a:gd name="connsiteX4" fmla="*/ 77989 w 335116"/>
                  <a:gd name="connsiteY4" fmla="*/ 156857 h 164164"/>
                  <a:gd name="connsiteX5" fmla="*/ 335116 w 335116"/>
                  <a:gd name="connsiteY5" fmla="*/ 586 h 164164"/>
                  <a:gd name="connsiteX6" fmla="*/ 334090 w 335116"/>
                  <a:gd name="connsiteY6" fmla="*/ 0 h 164164"/>
                  <a:gd name="connsiteX7" fmla="*/ 273253 w 335116"/>
                  <a:gd name="connsiteY7" fmla="*/ 25654 h 164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116" h="164164">
                    <a:moveTo>
                      <a:pt x="273253" y="25654"/>
                    </a:moveTo>
                    <a:cubicBezTo>
                      <a:pt x="223118" y="46764"/>
                      <a:pt x="16859" y="136187"/>
                      <a:pt x="0" y="141024"/>
                    </a:cubicBezTo>
                    <a:cubicBezTo>
                      <a:pt x="147" y="142490"/>
                      <a:pt x="293" y="143956"/>
                      <a:pt x="587" y="145422"/>
                    </a:cubicBezTo>
                    <a:cubicBezTo>
                      <a:pt x="4544" y="152166"/>
                      <a:pt x="11434" y="157883"/>
                      <a:pt x="20230" y="160961"/>
                    </a:cubicBezTo>
                    <a:cubicBezTo>
                      <a:pt x="39581" y="167851"/>
                      <a:pt x="60690" y="162281"/>
                      <a:pt x="77989" y="156857"/>
                    </a:cubicBezTo>
                    <a:cubicBezTo>
                      <a:pt x="96753" y="150846"/>
                      <a:pt x="285567" y="58491"/>
                      <a:pt x="335116" y="586"/>
                    </a:cubicBezTo>
                    <a:cubicBezTo>
                      <a:pt x="334823" y="293"/>
                      <a:pt x="334530" y="147"/>
                      <a:pt x="334090" y="0"/>
                    </a:cubicBezTo>
                    <a:cubicBezTo>
                      <a:pt x="313860" y="8649"/>
                      <a:pt x="293630" y="17152"/>
                      <a:pt x="273253" y="25654"/>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nvGrpSpPr>
            <p:cNvPr id="1309" name="图形 2">
              <a:extLst>
                <a:ext uri="{FF2B5EF4-FFF2-40B4-BE49-F238E27FC236}">
                  <a16:creationId xmlns:a16="http://schemas.microsoft.com/office/drawing/2014/main" id="{374C8667-D69C-43D4-8ABC-4CAB2C286F00}"/>
                </a:ext>
              </a:extLst>
            </p:cNvPr>
            <p:cNvGrpSpPr/>
            <p:nvPr/>
          </p:nvGrpSpPr>
          <p:grpSpPr>
            <a:xfrm>
              <a:off x="6619490" y="1652853"/>
              <a:ext cx="426444" cy="150900"/>
              <a:chOff x="6619490" y="1652853"/>
              <a:chExt cx="426444" cy="150900"/>
            </a:xfrm>
          </p:grpSpPr>
          <p:sp>
            <p:nvSpPr>
              <p:cNvPr id="1310" name="任意多边形: 形状 1309">
                <a:extLst>
                  <a:ext uri="{FF2B5EF4-FFF2-40B4-BE49-F238E27FC236}">
                    <a16:creationId xmlns:a16="http://schemas.microsoft.com/office/drawing/2014/main" id="{B27ED17D-ACB1-4AB8-AF9F-E1CC27C157ED}"/>
                  </a:ext>
                </a:extLst>
              </p:cNvPr>
              <p:cNvSpPr/>
              <p:nvPr/>
            </p:nvSpPr>
            <p:spPr>
              <a:xfrm>
                <a:off x="6619490" y="1728790"/>
                <a:ext cx="194384" cy="59957"/>
              </a:xfrm>
              <a:custGeom>
                <a:avLst/>
                <a:gdLst>
                  <a:gd name="connsiteX0" fmla="*/ 1319 w 194384"/>
                  <a:gd name="connsiteY0" fmla="*/ 59957 h 59957"/>
                  <a:gd name="connsiteX1" fmla="*/ 0 w 194384"/>
                  <a:gd name="connsiteY1" fmla="*/ 53800 h 59957"/>
                  <a:gd name="connsiteX2" fmla="*/ 192186 w 194384"/>
                  <a:gd name="connsiteY2" fmla="*/ 0 h 59957"/>
                  <a:gd name="connsiteX3" fmla="*/ 194385 w 194384"/>
                  <a:gd name="connsiteY3" fmla="*/ 6010 h 59957"/>
                  <a:gd name="connsiteX4" fmla="*/ 1319 w 194384"/>
                  <a:gd name="connsiteY4" fmla="*/ 59957 h 59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84" h="59957">
                    <a:moveTo>
                      <a:pt x="1319" y="59957"/>
                    </a:moveTo>
                    <a:lnTo>
                      <a:pt x="0" y="53800"/>
                    </a:lnTo>
                    <a:cubicBezTo>
                      <a:pt x="98952" y="33570"/>
                      <a:pt x="191306" y="440"/>
                      <a:pt x="192186" y="0"/>
                    </a:cubicBezTo>
                    <a:lnTo>
                      <a:pt x="194385" y="6010"/>
                    </a:lnTo>
                    <a:cubicBezTo>
                      <a:pt x="193505" y="6304"/>
                      <a:pt x="100711" y="39581"/>
                      <a:pt x="1319" y="59957"/>
                    </a:cubicBezTo>
                    <a:close/>
                  </a:path>
                </a:pathLst>
              </a:custGeom>
              <a:solidFill>
                <a:srgbClr val="697746"/>
              </a:solidFill>
              <a:ln w="14633" cap="flat">
                <a:noFill/>
                <a:prstDash val="solid"/>
                <a:miter/>
              </a:ln>
            </p:spPr>
            <p:txBody>
              <a:bodyPr rtlCol="0" anchor="ctr"/>
              <a:lstStyle/>
              <a:p>
                <a:endParaRPr lang="zh-CN" altLang="en-US"/>
              </a:p>
            </p:txBody>
          </p:sp>
          <p:sp>
            <p:nvSpPr>
              <p:cNvPr id="1311" name="任意多边形: 形状 1310">
                <a:extLst>
                  <a:ext uri="{FF2B5EF4-FFF2-40B4-BE49-F238E27FC236}">
                    <a16:creationId xmlns:a16="http://schemas.microsoft.com/office/drawing/2014/main" id="{5CABBE11-F55F-42AF-8A16-205B5BF458E4}"/>
                  </a:ext>
                </a:extLst>
              </p:cNvPr>
              <p:cNvSpPr/>
              <p:nvPr/>
            </p:nvSpPr>
            <p:spPr>
              <a:xfrm>
                <a:off x="6649294" y="1652853"/>
                <a:ext cx="396641" cy="150900"/>
              </a:xfrm>
              <a:custGeom>
                <a:avLst/>
                <a:gdLst>
                  <a:gd name="connsiteX0" fmla="*/ 2447 w 396641"/>
                  <a:gd name="connsiteY0" fmla="*/ 115517 h 150900"/>
                  <a:gd name="connsiteX1" fmla="*/ 24876 w 396641"/>
                  <a:gd name="connsiteY1" fmla="*/ 91329 h 150900"/>
                  <a:gd name="connsiteX2" fmla="*/ 51263 w 396641"/>
                  <a:gd name="connsiteY2" fmla="*/ 81214 h 150900"/>
                  <a:gd name="connsiteX3" fmla="*/ 202696 w 396641"/>
                  <a:gd name="connsiteY3" fmla="*/ 38408 h 150900"/>
                  <a:gd name="connsiteX4" fmla="*/ 345479 w 396641"/>
                  <a:gd name="connsiteY4" fmla="*/ 2932 h 150900"/>
                  <a:gd name="connsiteX5" fmla="*/ 394882 w 396641"/>
                  <a:gd name="connsiteY5" fmla="*/ 0 h 150900"/>
                  <a:gd name="connsiteX6" fmla="*/ 395615 w 396641"/>
                  <a:gd name="connsiteY6" fmla="*/ 293 h 150900"/>
                  <a:gd name="connsiteX7" fmla="*/ 396641 w 396641"/>
                  <a:gd name="connsiteY7" fmla="*/ 1026 h 150900"/>
                  <a:gd name="connsiteX8" fmla="*/ 83367 w 396641"/>
                  <a:gd name="connsiteY8" fmla="*/ 145569 h 150900"/>
                  <a:gd name="connsiteX9" fmla="*/ 18866 w 396641"/>
                  <a:gd name="connsiteY9" fmla="*/ 146302 h 150900"/>
                  <a:gd name="connsiteX10" fmla="*/ 102 w 396641"/>
                  <a:gd name="connsiteY10" fmla="*/ 129150 h 150900"/>
                  <a:gd name="connsiteX11" fmla="*/ 2447 w 396641"/>
                  <a:gd name="connsiteY11" fmla="*/ 115517 h 15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6641" h="150900">
                    <a:moveTo>
                      <a:pt x="2447" y="115517"/>
                    </a:moveTo>
                    <a:cubicBezTo>
                      <a:pt x="7431" y="105988"/>
                      <a:pt x="15641" y="97926"/>
                      <a:pt x="24876" y="91329"/>
                    </a:cubicBezTo>
                    <a:cubicBezTo>
                      <a:pt x="34698" y="86931"/>
                      <a:pt x="44960" y="83706"/>
                      <a:pt x="51263" y="81214"/>
                    </a:cubicBezTo>
                    <a:cubicBezTo>
                      <a:pt x="100079" y="62303"/>
                      <a:pt x="152121" y="52188"/>
                      <a:pt x="202696" y="38408"/>
                    </a:cubicBezTo>
                    <a:cubicBezTo>
                      <a:pt x="249899" y="25508"/>
                      <a:pt x="297396" y="12607"/>
                      <a:pt x="345479" y="2932"/>
                    </a:cubicBezTo>
                    <a:cubicBezTo>
                      <a:pt x="366296" y="-1319"/>
                      <a:pt x="382421" y="1613"/>
                      <a:pt x="394882" y="0"/>
                    </a:cubicBezTo>
                    <a:cubicBezTo>
                      <a:pt x="395175" y="147"/>
                      <a:pt x="395322" y="147"/>
                      <a:pt x="395615" y="293"/>
                    </a:cubicBezTo>
                    <a:cubicBezTo>
                      <a:pt x="396055" y="440"/>
                      <a:pt x="396348" y="733"/>
                      <a:pt x="396641" y="1026"/>
                    </a:cubicBezTo>
                    <a:cubicBezTo>
                      <a:pt x="331113" y="57319"/>
                      <a:pt x="105210" y="140585"/>
                      <a:pt x="83367" y="145569"/>
                    </a:cubicBezTo>
                    <a:cubicBezTo>
                      <a:pt x="63284" y="150113"/>
                      <a:pt x="38949" y="154511"/>
                      <a:pt x="18866" y="146302"/>
                    </a:cubicBezTo>
                    <a:cubicBezTo>
                      <a:pt x="9777" y="142490"/>
                      <a:pt x="3180" y="136187"/>
                      <a:pt x="102" y="129150"/>
                    </a:cubicBezTo>
                    <a:cubicBezTo>
                      <a:pt x="-338" y="124166"/>
                      <a:pt x="688" y="119622"/>
                      <a:pt x="2447" y="115517"/>
                    </a:cubicBezTo>
                    <a:close/>
                  </a:path>
                </a:pathLst>
              </a:custGeom>
              <a:solidFill>
                <a:srgbClr val="769F4F"/>
              </a:solidFill>
              <a:ln w="14633" cap="flat">
                <a:noFill/>
                <a:prstDash val="solid"/>
                <a:miter/>
              </a:ln>
            </p:spPr>
            <p:txBody>
              <a:bodyPr rtlCol="0" anchor="ctr"/>
              <a:lstStyle/>
              <a:p>
                <a:endParaRPr lang="zh-CN" altLang="en-US"/>
              </a:p>
            </p:txBody>
          </p:sp>
          <p:sp>
            <p:nvSpPr>
              <p:cNvPr id="1312" name="任意多边形: 形状 1311">
                <a:extLst>
                  <a:ext uri="{FF2B5EF4-FFF2-40B4-BE49-F238E27FC236}">
                    <a16:creationId xmlns:a16="http://schemas.microsoft.com/office/drawing/2014/main" id="{78C725EE-7260-4A27-B5F6-ABB6DB51A5B0}"/>
                  </a:ext>
                </a:extLst>
              </p:cNvPr>
              <p:cNvSpPr/>
              <p:nvPr/>
            </p:nvSpPr>
            <p:spPr>
              <a:xfrm>
                <a:off x="6649249" y="1661502"/>
                <a:ext cx="386717" cy="142104"/>
              </a:xfrm>
              <a:custGeom>
                <a:avLst/>
                <a:gdLst>
                  <a:gd name="connsiteX0" fmla="*/ 322509 w 386717"/>
                  <a:gd name="connsiteY0" fmla="*/ 21403 h 142104"/>
                  <a:gd name="connsiteX1" fmla="*/ 236458 w 386717"/>
                  <a:gd name="connsiteY1" fmla="*/ 48963 h 142104"/>
                  <a:gd name="connsiteX2" fmla="*/ 147768 w 386717"/>
                  <a:gd name="connsiteY2" fmla="*/ 78428 h 142104"/>
                  <a:gd name="connsiteX3" fmla="*/ 61716 w 386717"/>
                  <a:gd name="connsiteY3" fmla="*/ 103203 h 142104"/>
                  <a:gd name="connsiteX4" fmla="*/ 293 w 386717"/>
                  <a:gd name="connsiteY4" fmla="*/ 115370 h 142104"/>
                  <a:gd name="connsiteX5" fmla="*/ 0 w 386717"/>
                  <a:gd name="connsiteY5" fmla="*/ 120355 h 142104"/>
                  <a:gd name="connsiteX6" fmla="*/ 18764 w 386717"/>
                  <a:gd name="connsiteY6" fmla="*/ 137506 h 142104"/>
                  <a:gd name="connsiteX7" fmla="*/ 83266 w 386717"/>
                  <a:gd name="connsiteY7" fmla="*/ 136773 h 142104"/>
                  <a:gd name="connsiteX8" fmla="*/ 386718 w 386717"/>
                  <a:gd name="connsiteY8" fmla="*/ 0 h 142104"/>
                  <a:gd name="connsiteX9" fmla="*/ 322509 w 386717"/>
                  <a:gd name="connsiteY9" fmla="*/ 21403 h 14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717" h="142104">
                    <a:moveTo>
                      <a:pt x="322509" y="21403"/>
                    </a:moveTo>
                    <a:cubicBezTo>
                      <a:pt x="293776" y="30492"/>
                      <a:pt x="265044" y="39287"/>
                      <a:pt x="236458" y="48963"/>
                    </a:cubicBezTo>
                    <a:cubicBezTo>
                      <a:pt x="206992" y="58931"/>
                      <a:pt x="177527" y="69046"/>
                      <a:pt x="147768" y="78428"/>
                    </a:cubicBezTo>
                    <a:cubicBezTo>
                      <a:pt x="119328" y="87517"/>
                      <a:pt x="90449" y="95140"/>
                      <a:pt x="61716" y="103203"/>
                    </a:cubicBezTo>
                    <a:cubicBezTo>
                      <a:pt x="41926" y="108774"/>
                      <a:pt x="21109" y="115664"/>
                      <a:pt x="293" y="115370"/>
                    </a:cubicBezTo>
                    <a:cubicBezTo>
                      <a:pt x="147" y="116983"/>
                      <a:pt x="0" y="118595"/>
                      <a:pt x="0" y="120355"/>
                    </a:cubicBezTo>
                    <a:cubicBezTo>
                      <a:pt x="3078" y="127391"/>
                      <a:pt x="9675" y="133695"/>
                      <a:pt x="18764" y="137506"/>
                    </a:cubicBezTo>
                    <a:cubicBezTo>
                      <a:pt x="38848" y="145716"/>
                      <a:pt x="63182" y="141318"/>
                      <a:pt x="83266" y="136773"/>
                    </a:cubicBezTo>
                    <a:cubicBezTo>
                      <a:pt x="104229" y="132082"/>
                      <a:pt x="311221" y="55999"/>
                      <a:pt x="386718" y="0"/>
                    </a:cubicBezTo>
                    <a:cubicBezTo>
                      <a:pt x="365461" y="7476"/>
                      <a:pt x="343912" y="14513"/>
                      <a:pt x="322509" y="21403"/>
                    </a:cubicBezTo>
                    <a:close/>
                  </a:path>
                </a:pathLst>
              </a:custGeom>
              <a:solidFill>
                <a:srgbClr val="769F4F">
                  <a:alpha val="49000"/>
                </a:srgbClr>
              </a:solidFill>
              <a:ln w="14633" cap="flat">
                <a:noFill/>
                <a:prstDash val="solid"/>
                <a:miter/>
              </a:ln>
            </p:spPr>
            <p:txBody>
              <a:bodyPr rtlCol="0" anchor="ctr"/>
              <a:lstStyle/>
              <a:p>
                <a:endParaRPr lang="zh-CN" altLang="en-US"/>
              </a:p>
            </p:txBody>
          </p:sp>
        </p:grpSp>
      </p:grpSp>
      <p:sp>
        <p:nvSpPr>
          <p:cNvPr id="1331" name="矩形: 圆角 1330">
            <a:extLst>
              <a:ext uri="{FF2B5EF4-FFF2-40B4-BE49-F238E27FC236}">
                <a16:creationId xmlns:a16="http://schemas.microsoft.com/office/drawing/2014/main" id="{5BE5DC45-F9ED-4E6B-B3FF-1333C2493007}"/>
              </a:ext>
            </a:extLst>
          </p:cNvPr>
          <p:cNvSpPr/>
          <p:nvPr/>
        </p:nvSpPr>
        <p:spPr>
          <a:xfrm>
            <a:off x="1740998" y="161411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生态环境</a:t>
            </a:r>
          </a:p>
        </p:txBody>
      </p:sp>
      <p:sp>
        <p:nvSpPr>
          <p:cNvPr id="1332" name="矩形: 圆角 1331">
            <a:extLst>
              <a:ext uri="{FF2B5EF4-FFF2-40B4-BE49-F238E27FC236}">
                <a16:creationId xmlns:a16="http://schemas.microsoft.com/office/drawing/2014/main" id="{91EB002C-4097-4DDC-9B00-B7CF0BEAD35D}"/>
              </a:ext>
            </a:extLst>
          </p:cNvPr>
          <p:cNvSpPr/>
          <p:nvPr/>
        </p:nvSpPr>
        <p:spPr>
          <a:xfrm>
            <a:off x="8392436" y="161411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疾病袭扰</a:t>
            </a:r>
          </a:p>
        </p:txBody>
      </p:sp>
      <p:sp>
        <p:nvSpPr>
          <p:cNvPr id="1333" name="矩形: 圆角 1332">
            <a:extLst>
              <a:ext uri="{FF2B5EF4-FFF2-40B4-BE49-F238E27FC236}">
                <a16:creationId xmlns:a16="http://schemas.microsoft.com/office/drawing/2014/main" id="{88F186C6-6F86-4681-B12F-699AD235EAE3}"/>
              </a:ext>
            </a:extLst>
          </p:cNvPr>
          <p:cNvSpPr/>
          <p:nvPr/>
        </p:nvSpPr>
        <p:spPr>
          <a:xfrm>
            <a:off x="1740998" y="378776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气候变化</a:t>
            </a:r>
          </a:p>
        </p:txBody>
      </p:sp>
      <p:sp>
        <p:nvSpPr>
          <p:cNvPr id="1334" name="矩形: 圆角 1333">
            <a:extLst>
              <a:ext uri="{FF2B5EF4-FFF2-40B4-BE49-F238E27FC236}">
                <a16:creationId xmlns:a16="http://schemas.microsoft.com/office/drawing/2014/main" id="{B59E0145-1A79-4630-A5BD-3B2186815308}"/>
              </a:ext>
            </a:extLst>
          </p:cNvPr>
          <p:cNvSpPr/>
          <p:nvPr/>
        </p:nvSpPr>
        <p:spPr>
          <a:xfrm>
            <a:off x="8392436" y="3787763"/>
            <a:ext cx="2079009" cy="443360"/>
          </a:xfrm>
          <a:custGeom>
            <a:avLst/>
            <a:gdLst>
              <a:gd name="connsiteX0" fmla="*/ 0 w 2079009"/>
              <a:gd name="connsiteY0" fmla="*/ 221680 h 443360"/>
              <a:gd name="connsiteX1" fmla="*/ 221680 w 2079009"/>
              <a:gd name="connsiteY1" fmla="*/ 0 h 443360"/>
              <a:gd name="connsiteX2" fmla="*/ 799609 w 2079009"/>
              <a:gd name="connsiteY2" fmla="*/ 0 h 443360"/>
              <a:gd name="connsiteX3" fmla="*/ 1377539 w 2079009"/>
              <a:gd name="connsiteY3" fmla="*/ 0 h 443360"/>
              <a:gd name="connsiteX4" fmla="*/ 1857329 w 2079009"/>
              <a:gd name="connsiteY4" fmla="*/ 0 h 443360"/>
              <a:gd name="connsiteX5" fmla="*/ 2079009 w 2079009"/>
              <a:gd name="connsiteY5" fmla="*/ 221680 h 443360"/>
              <a:gd name="connsiteX6" fmla="*/ 2079009 w 2079009"/>
              <a:gd name="connsiteY6" fmla="*/ 221680 h 443360"/>
              <a:gd name="connsiteX7" fmla="*/ 1857329 w 2079009"/>
              <a:gd name="connsiteY7" fmla="*/ 443360 h 443360"/>
              <a:gd name="connsiteX8" fmla="*/ 1361182 w 2079009"/>
              <a:gd name="connsiteY8" fmla="*/ 443360 h 443360"/>
              <a:gd name="connsiteX9" fmla="*/ 783253 w 2079009"/>
              <a:gd name="connsiteY9" fmla="*/ 443360 h 443360"/>
              <a:gd name="connsiteX10" fmla="*/ 221680 w 2079009"/>
              <a:gd name="connsiteY10" fmla="*/ 443360 h 443360"/>
              <a:gd name="connsiteX11" fmla="*/ 0 w 2079009"/>
              <a:gd name="connsiteY11" fmla="*/ 221680 h 44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79009" h="443360" fill="none" extrusionOk="0">
                <a:moveTo>
                  <a:pt x="0" y="221680"/>
                </a:moveTo>
                <a:cubicBezTo>
                  <a:pt x="783" y="107356"/>
                  <a:pt x="108401" y="14095"/>
                  <a:pt x="221680" y="0"/>
                </a:cubicBezTo>
                <a:cubicBezTo>
                  <a:pt x="459880" y="-28843"/>
                  <a:pt x="547159" y="-23355"/>
                  <a:pt x="799609" y="0"/>
                </a:cubicBezTo>
                <a:cubicBezTo>
                  <a:pt x="1052059" y="23355"/>
                  <a:pt x="1214561" y="-461"/>
                  <a:pt x="1377539" y="0"/>
                </a:cubicBezTo>
                <a:cubicBezTo>
                  <a:pt x="1540517" y="461"/>
                  <a:pt x="1624129" y="-10189"/>
                  <a:pt x="1857329" y="0"/>
                </a:cubicBezTo>
                <a:cubicBezTo>
                  <a:pt x="1969134" y="-15883"/>
                  <a:pt x="2071241" y="128494"/>
                  <a:pt x="2079009" y="221680"/>
                </a:cubicBezTo>
                <a:lnTo>
                  <a:pt x="2079009" y="221680"/>
                </a:lnTo>
                <a:cubicBezTo>
                  <a:pt x="2071770" y="322334"/>
                  <a:pt x="1998413" y="439570"/>
                  <a:pt x="1857329" y="443360"/>
                </a:cubicBezTo>
                <a:cubicBezTo>
                  <a:pt x="1720290" y="465254"/>
                  <a:pt x="1488144" y="462215"/>
                  <a:pt x="1361182" y="443360"/>
                </a:cubicBezTo>
                <a:cubicBezTo>
                  <a:pt x="1234220" y="424505"/>
                  <a:pt x="1060535" y="443843"/>
                  <a:pt x="783253" y="443360"/>
                </a:cubicBezTo>
                <a:cubicBezTo>
                  <a:pt x="505971" y="442877"/>
                  <a:pt x="448709" y="446360"/>
                  <a:pt x="221680" y="443360"/>
                </a:cubicBezTo>
                <a:cubicBezTo>
                  <a:pt x="101895" y="448598"/>
                  <a:pt x="-24748" y="357161"/>
                  <a:pt x="0" y="221680"/>
                </a:cubicBezTo>
                <a:close/>
              </a:path>
              <a:path w="2079009" h="443360" stroke="0" extrusionOk="0">
                <a:moveTo>
                  <a:pt x="0" y="221680"/>
                </a:moveTo>
                <a:cubicBezTo>
                  <a:pt x="-7418" y="94675"/>
                  <a:pt x="93880" y="2015"/>
                  <a:pt x="221680" y="0"/>
                </a:cubicBezTo>
                <a:cubicBezTo>
                  <a:pt x="456276" y="-25120"/>
                  <a:pt x="558542" y="-3317"/>
                  <a:pt x="799609" y="0"/>
                </a:cubicBezTo>
                <a:cubicBezTo>
                  <a:pt x="1040676" y="3317"/>
                  <a:pt x="1197837" y="-22887"/>
                  <a:pt x="1328469" y="0"/>
                </a:cubicBezTo>
                <a:cubicBezTo>
                  <a:pt x="1459101" y="22887"/>
                  <a:pt x="1652559" y="11701"/>
                  <a:pt x="1857329" y="0"/>
                </a:cubicBezTo>
                <a:cubicBezTo>
                  <a:pt x="1976300" y="-11141"/>
                  <a:pt x="2084663" y="78326"/>
                  <a:pt x="2079009" y="221680"/>
                </a:cubicBezTo>
                <a:lnTo>
                  <a:pt x="2079009" y="221680"/>
                </a:lnTo>
                <a:cubicBezTo>
                  <a:pt x="2063135" y="333702"/>
                  <a:pt x="1991492" y="424265"/>
                  <a:pt x="1857329" y="443360"/>
                </a:cubicBezTo>
                <a:cubicBezTo>
                  <a:pt x="1604130" y="470446"/>
                  <a:pt x="1460660" y="466494"/>
                  <a:pt x="1279400" y="443360"/>
                </a:cubicBezTo>
                <a:cubicBezTo>
                  <a:pt x="1098140" y="420226"/>
                  <a:pt x="929248" y="457749"/>
                  <a:pt x="766896" y="443360"/>
                </a:cubicBezTo>
                <a:cubicBezTo>
                  <a:pt x="604544" y="428971"/>
                  <a:pt x="450513" y="451829"/>
                  <a:pt x="221680" y="443360"/>
                </a:cubicBezTo>
                <a:cubicBezTo>
                  <a:pt x="117646" y="458405"/>
                  <a:pt x="5076" y="351666"/>
                  <a:pt x="0" y="221680"/>
                </a:cubicBezTo>
                <a:close/>
              </a:path>
            </a:pathLst>
          </a:custGeom>
          <a:solidFill>
            <a:schemeClr val="accent2"/>
          </a:solidFill>
          <a:ln w="25400">
            <a:solidFill>
              <a:schemeClr val="accent1"/>
            </a:solidFill>
            <a:extLst>
              <a:ext uri="{C807C97D-BFC1-408E-A445-0C87EB9F89A2}">
                <ask:lineSketchStyleProps xmlns:ask="http://schemas.microsoft.com/office/drawing/2018/sketchyshapes" sd="1219033472">
                  <a:prstGeom prst="roundRect">
                    <a:avLst>
                      <a:gd name="adj" fmla="val 50000"/>
                    </a:avLst>
                  </a:prstGeom>
                  <ask:type>
                    <ask:lineSketchFreehand/>
                  </ask:type>
                </ask:lineSketchStyleProps>
              </a:ext>
            </a:extLst>
          </a:ln>
          <a:effectLst>
            <a:outerShdw blurRad="254000" sx="102000" sy="102000" algn="ctr" rotWithShape="0">
              <a:schemeClr val="accent2">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人类行为</a:t>
            </a:r>
          </a:p>
        </p:txBody>
      </p:sp>
      <p:sp>
        <p:nvSpPr>
          <p:cNvPr id="1336" name="文本框 1335">
            <a:extLst>
              <a:ext uri="{FF2B5EF4-FFF2-40B4-BE49-F238E27FC236}">
                <a16:creationId xmlns:a16="http://schemas.microsoft.com/office/drawing/2014/main" id="{A317A121-F99B-4F42-AB17-69EAB4965ECF}"/>
              </a:ext>
            </a:extLst>
          </p:cNvPr>
          <p:cNvSpPr txBox="1"/>
          <p:nvPr/>
        </p:nvSpPr>
        <p:spPr>
          <a:xfrm>
            <a:off x="660400" y="2152026"/>
            <a:ext cx="3115222" cy="1377749"/>
          </a:xfrm>
          <a:prstGeom prst="rect">
            <a:avLst/>
          </a:prstGeom>
          <a:noFill/>
        </p:spPr>
        <p:txBody>
          <a:bodyPr wrap="square" rtlCol="0">
            <a:spAutoFit/>
          </a:bodyPr>
          <a:lstStyle/>
          <a:p>
            <a:pPr algn="r">
              <a:lnSpc>
                <a:spcPct val="120000"/>
              </a:lnSpc>
            </a:pPr>
            <a:r>
              <a:rPr lang="zh-CN" altLang="en-US" dirty="0"/>
              <a:t>单击此处添加文本内容</a:t>
            </a:r>
            <a:endParaRPr lang="en-US" altLang="zh-CN" dirty="0"/>
          </a:p>
          <a:p>
            <a:pPr algn="r">
              <a:lnSpc>
                <a:spcPct val="120000"/>
              </a:lnSpc>
            </a:pPr>
            <a:r>
              <a:rPr lang="zh-CN" altLang="en-US" dirty="0"/>
              <a:t>单击此处添加文本内容</a:t>
            </a:r>
            <a:endParaRPr lang="en-US" altLang="zh-CN" dirty="0"/>
          </a:p>
          <a:p>
            <a:pPr algn="r">
              <a:lnSpc>
                <a:spcPct val="120000"/>
              </a:lnSpc>
            </a:pPr>
            <a:r>
              <a:rPr lang="zh-CN" altLang="en-US" dirty="0"/>
              <a:t>单击此处添加文本内容</a:t>
            </a:r>
          </a:p>
          <a:p>
            <a:pPr algn="r">
              <a:lnSpc>
                <a:spcPct val="120000"/>
              </a:lnSpc>
            </a:pPr>
            <a:r>
              <a:rPr lang="zh-CN" altLang="en-US" dirty="0"/>
              <a:t>单击此处添加文本内容</a:t>
            </a:r>
          </a:p>
        </p:txBody>
      </p:sp>
      <p:sp>
        <p:nvSpPr>
          <p:cNvPr id="1337" name="文本框 1336">
            <a:extLst>
              <a:ext uri="{FF2B5EF4-FFF2-40B4-BE49-F238E27FC236}">
                <a16:creationId xmlns:a16="http://schemas.microsoft.com/office/drawing/2014/main" id="{7C7B0AA6-DD3B-4114-AA44-1CC9407625B5}"/>
              </a:ext>
            </a:extLst>
          </p:cNvPr>
          <p:cNvSpPr txBox="1"/>
          <p:nvPr/>
        </p:nvSpPr>
        <p:spPr>
          <a:xfrm>
            <a:off x="660400" y="4359445"/>
            <a:ext cx="3115222" cy="1377749"/>
          </a:xfrm>
          <a:prstGeom prst="rect">
            <a:avLst/>
          </a:prstGeom>
          <a:noFill/>
        </p:spPr>
        <p:txBody>
          <a:bodyPr wrap="square" rtlCol="0">
            <a:spAutoFit/>
          </a:bodyPr>
          <a:lstStyle/>
          <a:p>
            <a:pPr algn="r">
              <a:lnSpc>
                <a:spcPct val="120000"/>
              </a:lnSpc>
            </a:pPr>
            <a:r>
              <a:rPr lang="zh-CN" altLang="en-US" dirty="0"/>
              <a:t>单击此处添加文本内容</a:t>
            </a:r>
            <a:endParaRPr lang="en-US" altLang="zh-CN" dirty="0"/>
          </a:p>
          <a:p>
            <a:pPr algn="r">
              <a:lnSpc>
                <a:spcPct val="120000"/>
              </a:lnSpc>
            </a:pPr>
            <a:r>
              <a:rPr lang="zh-CN" altLang="en-US" dirty="0"/>
              <a:t>单击此处添加文本内容</a:t>
            </a:r>
            <a:endParaRPr lang="en-US" altLang="zh-CN" dirty="0"/>
          </a:p>
          <a:p>
            <a:pPr algn="r">
              <a:lnSpc>
                <a:spcPct val="120000"/>
              </a:lnSpc>
            </a:pPr>
            <a:r>
              <a:rPr lang="zh-CN" altLang="en-US" dirty="0"/>
              <a:t>单击此处添加文本内容</a:t>
            </a:r>
          </a:p>
          <a:p>
            <a:pPr algn="r">
              <a:lnSpc>
                <a:spcPct val="120000"/>
              </a:lnSpc>
            </a:pPr>
            <a:r>
              <a:rPr lang="zh-CN" altLang="en-US" dirty="0"/>
              <a:t>单击此处添加文本内容</a:t>
            </a:r>
          </a:p>
        </p:txBody>
      </p:sp>
      <p:sp>
        <p:nvSpPr>
          <p:cNvPr id="1338" name="文本框 1337">
            <a:extLst>
              <a:ext uri="{FF2B5EF4-FFF2-40B4-BE49-F238E27FC236}">
                <a16:creationId xmlns:a16="http://schemas.microsoft.com/office/drawing/2014/main" id="{51CD07A5-73E1-4875-B508-DF577B06EACF}"/>
              </a:ext>
            </a:extLst>
          </p:cNvPr>
          <p:cNvSpPr txBox="1"/>
          <p:nvPr/>
        </p:nvSpPr>
        <p:spPr>
          <a:xfrm>
            <a:off x="8410363" y="2152026"/>
            <a:ext cx="3115222" cy="1377749"/>
          </a:xfrm>
          <a:prstGeom prst="rect">
            <a:avLst/>
          </a:prstGeom>
          <a:noFill/>
        </p:spPr>
        <p:txBody>
          <a:bodyPr wrap="square"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sp>
        <p:nvSpPr>
          <p:cNvPr id="1339" name="文本框 1338">
            <a:extLst>
              <a:ext uri="{FF2B5EF4-FFF2-40B4-BE49-F238E27FC236}">
                <a16:creationId xmlns:a16="http://schemas.microsoft.com/office/drawing/2014/main" id="{96704241-E668-4C52-8BEA-6B4B1CF02D12}"/>
              </a:ext>
            </a:extLst>
          </p:cNvPr>
          <p:cNvSpPr txBox="1"/>
          <p:nvPr/>
        </p:nvSpPr>
        <p:spPr>
          <a:xfrm>
            <a:off x="8410363" y="4359445"/>
            <a:ext cx="3115222" cy="1377749"/>
          </a:xfrm>
          <a:prstGeom prst="rect">
            <a:avLst/>
          </a:prstGeom>
          <a:noFill/>
        </p:spPr>
        <p:txBody>
          <a:bodyPr wrap="square" rtlCol="0">
            <a:spAutoFit/>
          </a:bodyPr>
          <a:lstStyle/>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endParaRPr lang="en-US" altLang="zh-CN" dirty="0"/>
          </a:p>
          <a:p>
            <a:pPr>
              <a:lnSpc>
                <a:spcPct val="120000"/>
              </a:lnSpc>
            </a:pPr>
            <a:r>
              <a:rPr lang="zh-CN" altLang="en-US" dirty="0"/>
              <a:t>单击此处添加文本内容</a:t>
            </a:r>
          </a:p>
          <a:p>
            <a:pPr>
              <a:lnSpc>
                <a:spcPct val="120000"/>
              </a:lnSpc>
            </a:pPr>
            <a:r>
              <a:rPr lang="zh-CN" altLang="en-US" dirty="0"/>
              <a:t>单击此处添加文本内容</a:t>
            </a:r>
          </a:p>
        </p:txBody>
      </p:sp>
    </p:spTree>
    <p:extLst>
      <p:ext uri="{BB962C8B-B14F-4D97-AF65-F5344CB8AC3E}">
        <p14:creationId xmlns:p14="http://schemas.microsoft.com/office/powerpoint/2010/main" val="20169834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51模版B">
      <a:dk1>
        <a:sysClr val="windowText" lastClr="000000"/>
      </a:dk1>
      <a:lt1>
        <a:sysClr val="window" lastClr="FFFFFF"/>
      </a:lt1>
      <a:dk2>
        <a:srgbClr val="44546A"/>
      </a:dk2>
      <a:lt2>
        <a:srgbClr val="E7E6E6"/>
      </a:lt2>
      <a:accent1>
        <a:srgbClr val="FEF0C3"/>
      </a:accent1>
      <a:accent2>
        <a:srgbClr val="2A6721"/>
      </a:accent2>
      <a:accent3>
        <a:srgbClr val="799F52"/>
      </a:accent3>
      <a:accent4>
        <a:srgbClr val="EEB7BA"/>
      </a:accent4>
      <a:accent5>
        <a:srgbClr val="5B9BD5"/>
      </a:accent5>
      <a:accent6>
        <a:srgbClr val="70AD47"/>
      </a:accent6>
      <a:hlink>
        <a:srgbClr val="0563C1"/>
      </a:hlink>
      <a:folHlink>
        <a:srgbClr val="954F72"/>
      </a:folHlink>
    </a:clrScheme>
    <a:fontScheme name="51模板B">
      <a:majorFont>
        <a:latin typeface="小赖字体 SC"/>
        <a:ea typeface="小赖字体 SC"/>
        <a:cs typeface=""/>
      </a:majorFont>
      <a:minorFont>
        <a:latin typeface="小赖字体 SC"/>
        <a:ea typeface="小赖字体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TotalTime>
  <Words>884</Words>
  <Application>Microsoft Office PowerPoint</Application>
  <PresentationFormat>宽屏</PresentationFormat>
  <Paragraphs>164</Paragraphs>
  <Slides>17</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17</vt:i4>
      </vt:variant>
    </vt:vector>
  </HeadingPairs>
  <TitlesOfParts>
    <vt:vector size="33"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小赖字体 SC</vt:lpstr>
      <vt:lpstr>Arial</vt:lpstr>
      <vt:lpstr>Bahnschrift SemiBold</vt:lpstr>
      <vt:lpstr>Bahnschrift SemiLight</vt:lpstr>
      <vt:lpstr>Calibri</vt:lpstr>
      <vt:lpstr>Segoe UI Light</vt:lpstr>
      <vt:lpstr>Office 主题​​</vt:lpstr>
      <vt:lpstr>1_Office 主题​​</vt:lpstr>
      <vt:lpstr>绿色系卡通风熊猫介绍 PPT模板</vt:lpstr>
      <vt:lpstr>目录</vt:lpstr>
      <vt:lpstr>熊猫的基本特征和生活习性</vt:lpstr>
      <vt:lpstr>熊猫的基本情况</vt:lpstr>
      <vt:lpstr>熊猫的外貌特征</vt:lpstr>
      <vt:lpstr>熊猫的物种分类和分布</vt:lpstr>
      <vt:lpstr>熊猫的保护现状和保护措施</vt:lpstr>
      <vt:lpstr>熊猫的保护现状</vt:lpstr>
      <vt:lpstr>熊猫面临的威胁</vt:lpstr>
      <vt:lpstr>熊猫保护的效果和挑战</vt:lpstr>
      <vt:lpstr>熊猫的文化意义和国际影响</vt:lpstr>
      <vt:lpstr>熊猫在中国文化中的地位</vt:lpstr>
      <vt:lpstr>熊猫在国际上的影响</vt:lpstr>
      <vt:lpstr>熊猫的未来</vt:lpstr>
      <vt:lpstr>感谢聆听</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绿色卡通风熊猫介绍ppt模板</dc:title>
  <dc:creator>©我是东东</dc:creator>
  <cp:keywords>P界达人</cp:keywords>
  <dc:description>51PPT模板网，幻灯片演示模板及素材免费下载！_x000d_
51PPT模板网 唯一访问网址：www.51pptmoban.com</dc:description>
  <cp:lastModifiedBy>user Power</cp:lastModifiedBy>
  <cp:revision>51</cp:revision>
  <dcterms:created xsi:type="dcterms:W3CDTF">2023-08-23T20:14:46Z</dcterms:created>
  <dcterms:modified xsi:type="dcterms:W3CDTF">2023-09-25T04:09:19Z</dcterms:modified>
</cp:coreProperties>
</file>