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0" r:id="rId3"/>
    <p:sldId id="261" r:id="rId4"/>
    <p:sldId id="262" r:id="rId5"/>
    <p:sldId id="271" r:id="rId6"/>
    <p:sldId id="267" r:id="rId7"/>
    <p:sldId id="268" r:id="rId8"/>
    <p:sldId id="264" r:id="rId9"/>
    <p:sldId id="270" r:id="rId10"/>
    <p:sldId id="263" r:id="rId11"/>
    <p:sldId id="269" r:id="rId12"/>
    <p:sldId id="265" r:id="rId13"/>
    <p:sldId id="274" r:id="rId14"/>
    <p:sldId id="273" r:id="rId15"/>
    <p:sldId id="275" r:id="rId16"/>
    <p:sldId id="278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14" y="150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9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accent1">
                  <a:lumMod val="7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8D-466F-988F-39752818368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8D-466F-988F-39752818368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A8D-466F-988F-39752818368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A8D-466F-988F-397528183682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A8D-466F-988F-397528183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3.4782262291122808E-2"/>
          <c:y val="0.18865671580203733"/>
          <c:w val="0.9304354754177544"/>
          <c:h val="0.634060851797244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AA-4053-A4EF-45EB4897CF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AA-4053-A4EF-45EB4897CF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BAA-4053-A4EF-45EB4897CF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6192680"/>
        <c:axId val="1736194480"/>
      </c:barChart>
      <c:catAx>
        <c:axId val="1736192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736194480"/>
        <c:crosses val="autoZero"/>
        <c:auto val="1"/>
        <c:lblAlgn val="ctr"/>
        <c:lblOffset val="100"/>
        <c:noMultiLvlLbl val="0"/>
      </c:catAx>
      <c:valAx>
        <c:axId val="1736194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36192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68559274875727"/>
          <c:y val="0.92655484086602802"/>
          <c:w val="0.54862856552422989"/>
          <c:h val="7.3445159133972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49-49B5-AA14-DDCFA2D11E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849-49B5-AA14-DDCFA2D11E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849-49B5-AA14-DDCFA2D11E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11569824"/>
        <c:axId val="811570904"/>
      </c:lineChart>
      <c:catAx>
        <c:axId val="81156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11570904"/>
        <c:crosses val="autoZero"/>
        <c:auto val="1"/>
        <c:lblAlgn val="ctr"/>
        <c:lblOffset val="100"/>
        <c:noMultiLvlLbl val="0"/>
      </c:catAx>
      <c:valAx>
        <c:axId val="811570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1569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92029-CE50-4E77-A783-7B038154879B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90B728-D5E4-4266-B6D1-2C36BC26F8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245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BBE418D-ED38-F07A-2483-A4444C1C4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-15240" y="0"/>
            <a:ext cx="12207240" cy="6858000"/>
          </a:xfrm>
          <a:prstGeom prst="rect">
            <a:avLst/>
          </a:prstGeom>
        </p:spPr>
      </p:pic>
      <p:sp>
        <p:nvSpPr>
          <p:cNvPr id="8" name="直角三角形 7">
            <a:extLst>
              <a:ext uri="{FF2B5EF4-FFF2-40B4-BE49-F238E27FC236}">
                <a16:creationId xmlns:a16="http://schemas.microsoft.com/office/drawing/2014/main" id="{778C83A8-A348-5DA5-8A86-EF30852DE4AF}"/>
              </a:ext>
            </a:extLst>
          </p:cNvPr>
          <p:cNvSpPr/>
          <p:nvPr userDrawn="1"/>
        </p:nvSpPr>
        <p:spPr>
          <a:xfrm rot="5400000" flipH="1" flipV="1">
            <a:off x="9169212" y="3819961"/>
            <a:ext cx="1043346" cy="503271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7B0136C-DE48-5271-7C24-262A1E32258D}"/>
              </a:ext>
            </a:extLst>
          </p:cNvPr>
          <p:cNvSpPr/>
          <p:nvPr userDrawn="1"/>
        </p:nvSpPr>
        <p:spPr>
          <a:xfrm rot="16200000" flipV="1">
            <a:off x="5457091" y="154736"/>
            <a:ext cx="1277811" cy="12222490"/>
          </a:xfrm>
          <a:custGeom>
            <a:avLst/>
            <a:gdLst>
              <a:gd name="connsiteX0" fmla="*/ 1277811 w 1277811"/>
              <a:gd name="connsiteY0" fmla="*/ 12222490 h 12222490"/>
              <a:gd name="connsiteX1" fmla="*/ 68108 w 1277811"/>
              <a:gd name="connsiteY1" fmla="*/ 0 h 12222490"/>
              <a:gd name="connsiteX2" fmla="*/ 0 w 1277811"/>
              <a:gd name="connsiteY2" fmla="*/ 0 h 12222490"/>
              <a:gd name="connsiteX3" fmla="*/ 0 w 1277811"/>
              <a:gd name="connsiteY3" fmla="*/ 12222490 h 12222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811" h="12222490">
                <a:moveTo>
                  <a:pt x="1277811" y="12222490"/>
                </a:moveTo>
                <a:lnTo>
                  <a:pt x="68108" y="0"/>
                </a:lnTo>
                <a:lnTo>
                  <a:pt x="0" y="0"/>
                </a:lnTo>
                <a:lnTo>
                  <a:pt x="0" y="1222249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5C0C83F2-D2D2-350F-F701-5A9065E2A1F3}"/>
              </a:ext>
            </a:extLst>
          </p:cNvPr>
          <p:cNvSpPr/>
          <p:nvPr userDrawn="1"/>
        </p:nvSpPr>
        <p:spPr>
          <a:xfrm rot="16200000" flipV="1">
            <a:off x="5488388" y="201280"/>
            <a:ext cx="1199978" cy="1220724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282511-843F-9FB4-DA94-DB91C52B0283}"/>
              </a:ext>
            </a:extLst>
          </p:cNvPr>
          <p:cNvGrpSpPr/>
          <p:nvPr userDrawn="1"/>
        </p:nvGrpSpPr>
        <p:grpSpPr>
          <a:xfrm flipH="1">
            <a:off x="-30484" y="-19124"/>
            <a:ext cx="2234421" cy="860841"/>
            <a:chOff x="10782322" y="333476"/>
            <a:chExt cx="1440159" cy="7848827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4D1F09B4-09DD-A659-8893-5E687AB57C89}"/>
                </a:ext>
              </a:extLst>
            </p:cNvPr>
            <p:cNvSpPr/>
            <p:nvPr/>
          </p:nvSpPr>
          <p:spPr>
            <a:xfrm flipH="1" flipV="1">
              <a:off x="10782322" y="415143"/>
              <a:ext cx="1430215" cy="776716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>
              <a:extLst>
                <a:ext uri="{FF2B5EF4-FFF2-40B4-BE49-F238E27FC236}">
                  <a16:creationId xmlns:a16="http://schemas.microsoft.com/office/drawing/2014/main" id="{C660BE20-4059-DAB2-8C6A-0C26DF99CC75}"/>
                </a:ext>
              </a:extLst>
            </p:cNvPr>
            <p:cNvSpPr/>
            <p:nvPr/>
          </p:nvSpPr>
          <p:spPr>
            <a:xfrm flipH="1" flipV="1">
              <a:off x="10792266" y="333476"/>
              <a:ext cx="1430215" cy="685799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F8908BE-AC58-D9C3-7A36-21E44E9BFA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-15240" y="0"/>
            <a:ext cx="1220724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CE57283-8EB1-0541-065E-6EDC922FA85A}"/>
              </a:ext>
            </a:extLst>
          </p:cNvPr>
          <p:cNvSpPr/>
          <p:nvPr userDrawn="1"/>
        </p:nvSpPr>
        <p:spPr>
          <a:xfrm>
            <a:off x="-15240" y="3337560"/>
            <a:ext cx="1222248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DF4A2FA-A1DF-9B39-AA00-89A88C4D4DFB}"/>
              </a:ext>
            </a:extLst>
          </p:cNvPr>
          <p:cNvSpPr/>
          <p:nvPr userDrawn="1"/>
        </p:nvSpPr>
        <p:spPr>
          <a:xfrm>
            <a:off x="-30480" y="3429000"/>
            <a:ext cx="1223772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D7034FD-C8B2-403B-F22F-720D2BB81D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-15240" y="0"/>
            <a:ext cx="1220724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869DB3D5-C0E8-115C-30E6-D5CD43D726C8}"/>
              </a:ext>
            </a:extLst>
          </p:cNvPr>
          <p:cNvSpPr/>
          <p:nvPr userDrawn="1"/>
        </p:nvSpPr>
        <p:spPr>
          <a:xfrm>
            <a:off x="660400" y="1663401"/>
            <a:ext cx="10858500" cy="4899445"/>
          </a:xfrm>
          <a:prstGeom prst="roundRect">
            <a:avLst>
              <a:gd name="adj" fmla="val 3409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3DB1C9D-9381-2DA0-5825-87CA0613A804}"/>
              </a:ext>
            </a:extLst>
          </p:cNvPr>
          <p:cNvSpPr/>
          <p:nvPr userDrawn="1"/>
        </p:nvSpPr>
        <p:spPr>
          <a:xfrm rot="5400000" flipH="1" flipV="1">
            <a:off x="9169212" y="3819961"/>
            <a:ext cx="1043346" cy="5032716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8386E3A-0497-9B7F-7D22-BED77D9BEF6D}"/>
              </a:ext>
            </a:extLst>
          </p:cNvPr>
          <p:cNvSpPr/>
          <p:nvPr userDrawn="1"/>
        </p:nvSpPr>
        <p:spPr>
          <a:xfrm rot="16200000" flipV="1">
            <a:off x="5464480" y="147347"/>
            <a:ext cx="1277811" cy="12237268"/>
          </a:xfrm>
          <a:custGeom>
            <a:avLst/>
            <a:gdLst>
              <a:gd name="connsiteX0" fmla="*/ 1277811 w 1277811"/>
              <a:gd name="connsiteY0" fmla="*/ 12237268 h 12237268"/>
              <a:gd name="connsiteX1" fmla="*/ 66646 w 1277811"/>
              <a:gd name="connsiteY1" fmla="*/ 0 h 12237268"/>
              <a:gd name="connsiteX2" fmla="*/ 0 w 1277811"/>
              <a:gd name="connsiteY2" fmla="*/ 0 h 12237268"/>
              <a:gd name="connsiteX3" fmla="*/ 0 w 1277811"/>
              <a:gd name="connsiteY3" fmla="*/ 12237268 h 12237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811" h="12237268">
                <a:moveTo>
                  <a:pt x="1277811" y="12237268"/>
                </a:moveTo>
                <a:lnTo>
                  <a:pt x="66646" y="0"/>
                </a:lnTo>
                <a:lnTo>
                  <a:pt x="0" y="0"/>
                </a:lnTo>
                <a:lnTo>
                  <a:pt x="0" y="122372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E81884C6-5062-A9FD-E7D8-1E85ECF43D36}"/>
              </a:ext>
            </a:extLst>
          </p:cNvPr>
          <p:cNvSpPr/>
          <p:nvPr userDrawn="1"/>
        </p:nvSpPr>
        <p:spPr>
          <a:xfrm rot="16200000" flipV="1">
            <a:off x="5488388" y="201280"/>
            <a:ext cx="1199978" cy="1220724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45E8DE3-8981-E593-D2B8-1C0CEDBF61E2}"/>
              </a:ext>
            </a:extLst>
          </p:cNvPr>
          <p:cNvGrpSpPr/>
          <p:nvPr userDrawn="1"/>
        </p:nvGrpSpPr>
        <p:grpSpPr>
          <a:xfrm>
            <a:off x="0" y="219919"/>
            <a:ext cx="660400" cy="681672"/>
            <a:chOff x="0" y="0"/>
            <a:chExt cx="660400" cy="102870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52B2A00-D3B6-C545-BB21-009421940539}"/>
                </a:ext>
              </a:extLst>
            </p:cNvPr>
            <p:cNvSpPr/>
            <p:nvPr/>
          </p:nvSpPr>
          <p:spPr>
            <a:xfrm>
              <a:off x="0" y="0"/>
              <a:ext cx="660400" cy="10287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968CE88-C58C-D8B8-AC47-7ADA4D3F5E1D}"/>
                </a:ext>
              </a:extLst>
            </p:cNvPr>
            <p:cNvSpPr/>
            <p:nvPr/>
          </p:nvSpPr>
          <p:spPr>
            <a:xfrm>
              <a:off x="513080" y="0"/>
              <a:ext cx="45719" cy="1028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3A53641-4DD2-3573-AA98-2850142A8010}"/>
                </a:ext>
              </a:extLst>
            </p:cNvPr>
            <p:cNvSpPr/>
            <p:nvPr/>
          </p:nvSpPr>
          <p:spPr>
            <a:xfrm>
              <a:off x="411479" y="0"/>
              <a:ext cx="45719" cy="1028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FCBFA10-25B0-3391-52E8-C1F90B55D507}"/>
              </a:ext>
            </a:extLst>
          </p:cNvPr>
          <p:cNvCxnSpPr/>
          <p:nvPr userDrawn="1"/>
        </p:nvCxnSpPr>
        <p:spPr>
          <a:xfrm>
            <a:off x="660400" y="1028700"/>
            <a:ext cx="108585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45778E5-02F3-4457-1E6A-E2F42C9EC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88592D-E938-6A29-9F58-9A5A3CF34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6B6C14F-01C5-3F77-E3F4-D0B80F486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58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109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207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2023/9/25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65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A76E88-93C3-0798-AD46-73BD444B0A5E}"/>
              </a:ext>
            </a:extLst>
          </p:cNvPr>
          <p:cNvGrpSpPr/>
          <p:nvPr/>
        </p:nvGrpSpPr>
        <p:grpSpPr>
          <a:xfrm>
            <a:off x="2926080" y="4252800"/>
            <a:ext cx="6339840" cy="594360"/>
            <a:chOff x="2409677" y="3411083"/>
            <a:chExt cx="6339840" cy="5943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BA4446A-5473-631F-E059-6D62EE900B96}"/>
                </a:ext>
              </a:extLst>
            </p:cNvPr>
            <p:cNvGrpSpPr/>
            <p:nvPr/>
          </p:nvGrpSpPr>
          <p:grpSpPr>
            <a:xfrm>
              <a:off x="2409677" y="3411083"/>
              <a:ext cx="2057400" cy="594360"/>
              <a:chOff x="2409677" y="3411083"/>
              <a:chExt cx="2057400" cy="594360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456C1379-F5D5-822C-229C-D1FA9327C8D2}"/>
                  </a:ext>
                </a:extLst>
              </p:cNvPr>
              <p:cNvSpPr/>
              <p:nvPr/>
            </p:nvSpPr>
            <p:spPr>
              <a:xfrm>
                <a:off x="2409677" y="3411083"/>
                <a:ext cx="2057400" cy="594360"/>
              </a:xfrm>
              <a:prstGeom prst="roundRect">
                <a:avLst>
                  <a:gd name="adj" fmla="val 11539"/>
                </a:avLst>
              </a:prstGeom>
              <a:solidFill>
                <a:schemeClr val="accent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72A3450-AE40-F9A2-A3C2-C854666E8FDF}"/>
                  </a:ext>
                </a:extLst>
              </p:cNvPr>
              <p:cNvSpPr txBox="1"/>
              <p:nvPr/>
            </p:nvSpPr>
            <p:spPr>
              <a:xfrm>
                <a:off x="2599846" y="3523597"/>
                <a:ext cx="16770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汇报人：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+mn-ea"/>
                  </a:rPr>
                  <a:t>XXX</a:t>
                </a:r>
                <a:endParaRPr lang="zh-CN" altLang="en-US" sz="20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14921BA-B7E7-6198-783C-03ECEC1E9E6F}"/>
                </a:ext>
              </a:extLst>
            </p:cNvPr>
            <p:cNvGrpSpPr/>
            <p:nvPr/>
          </p:nvGrpSpPr>
          <p:grpSpPr>
            <a:xfrm>
              <a:off x="6692117" y="3411083"/>
              <a:ext cx="2057400" cy="594360"/>
              <a:chOff x="2409677" y="3411083"/>
              <a:chExt cx="2057400" cy="594360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D9376F04-AE34-E230-9EB8-0DADEE92D771}"/>
                  </a:ext>
                </a:extLst>
              </p:cNvPr>
              <p:cNvSpPr/>
              <p:nvPr/>
            </p:nvSpPr>
            <p:spPr>
              <a:xfrm>
                <a:off x="2409677" y="3411083"/>
                <a:ext cx="2057400" cy="594360"/>
              </a:xfrm>
              <a:prstGeom prst="roundRect">
                <a:avLst>
                  <a:gd name="adj" fmla="val 11539"/>
                </a:avLst>
              </a:prstGeom>
              <a:solidFill>
                <a:schemeClr val="accent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01599CA-EBDF-585D-6CE6-AD43C0DE6D20}"/>
                  </a:ext>
                </a:extLst>
              </p:cNvPr>
              <p:cNvSpPr txBox="1"/>
              <p:nvPr/>
            </p:nvSpPr>
            <p:spPr>
              <a:xfrm>
                <a:off x="2483628" y="3523597"/>
                <a:ext cx="19094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汇报时间：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+mn-ea"/>
                  </a:rPr>
                  <a:t>XXX</a:t>
                </a:r>
                <a:endParaRPr lang="zh-CN" altLang="en-US" sz="20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75EF989-A436-1501-5747-1444C3FE8C08}"/>
              </a:ext>
            </a:extLst>
          </p:cNvPr>
          <p:cNvGrpSpPr/>
          <p:nvPr/>
        </p:nvGrpSpPr>
        <p:grpSpPr>
          <a:xfrm>
            <a:off x="1786968" y="644833"/>
            <a:ext cx="8618065" cy="2522522"/>
            <a:chOff x="1786968" y="398876"/>
            <a:chExt cx="8618065" cy="2522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0B932EE-8E01-3A03-6AA6-932CF8E059C4}"/>
                </a:ext>
              </a:extLst>
            </p:cNvPr>
            <p:cNvSpPr txBox="1"/>
            <p:nvPr/>
          </p:nvSpPr>
          <p:spPr>
            <a:xfrm>
              <a:off x="5315177" y="398876"/>
              <a:ext cx="15616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accent1"/>
                  </a:solidFill>
                </a:rPr>
                <a:t>Logo</a:t>
              </a:r>
              <a:endParaRPr lang="zh-CN" altLang="en-US" sz="48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E930BB4-02F1-49AD-8813-14913C8F2B84}"/>
                </a:ext>
              </a:extLst>
            </p:cNvPr>
            <p:cNvSpPr txBox="1"/>
            <p:nvPr/>
          </p:nvSpPr>
          <p:spPr>
            <a:xfrm>
              <a:off x="1786968" y="1572402"/>
              <a:ext cx="86180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latin typeface="+mj-ea"/>
                  <a:ea typeface="+mj-ea"/>
                </a:rPr>
                <a:t>红色高校答辩</a:t>
              </a:r>
              <a:r>
                <a:rPr lang="en-US" altLang="zh-CN" sz="6600" dirty="0">
                  <a:latin typeface="+mj-ea"/>
                  <a:ea typeface="+mj-ea"/>
                </a:rPr>
                <a:t>PPT</a:t>
              </a:r>
              <a:r>
                <a:rPr lang="zh-CN" altLang="en-US" sz="6600" dirty="0">
                  <a:latin typeface="+mj-ea"/>
                  <a:ea typeface="+mj-ea"/>
                </a:rPr>
                <a:t>模板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7D870C8-99F1-BCB3-813E-DA727F1C6918}"/>
                </a:ext>
              </a:extLst>
            </p:cNvPr>
            <p:cNvSpPr txBox="1"/>
            <p:nvPr/>
          </p:nvSpPr>
          <p:spPr>
            <a:xfrm>
              <a:off x="1920241" y="2459733"/>
              <a:ext cx="83200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  <a:alpha val="32000"/>
                    </a:schemeClr>
                  </a:solidFill>
                  <a:latin typeface="+mj-lt"/>
                  <a:ea typeface="+mj-ea"/>
                </a:rPr>
                <a:t>Red college defense PPT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231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32931E9-0165-279C-E672-7BB78A797B5F}"/>
              </a:ext>
            </a:extLst>
          </p:cNvPr>
          <p:cNvGrpSpPr/>
          <p:nvPr/>
        </p:nvGrpSpPr>
        <p:grpSpPr>
          <a:xfrm>
            <a:off x="687290" y="1486273"/>
            <a:ext cx="10817420" cy="4291853"/>
            <a:chOff x="687290" y="1283074"/>
            <a:chExt cx="10817420" cy="429185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5F0EBCEE-CD4E-3C47-6060-9590E8B9260F}"/>
                </a:ext>
              </a:extLst>
            </p:cNvPr>
            <p:cNvSpPr/>
            <p:nvPr/>
          </p:nvSpPr>
          <p:spPr>
            <a:xfrm>
              <a:off x="4340511" y="2307992"/>
              <a:ext cx="3510978" cy="2242016"/>
            </a:xfrm>
            <a:custGeom>
              <a:avLst/>
              <a:gdLst>
                <a:gd name="connsiteX0" fmla="*/ 4126523 w 4126523"/>
                <a:gd name="connsiteY0" fmla="*/ 0 h 2242016"/>
                <a:gd name="connsiteX1" fmla="*/ 4126523 w 4126523"/>
                <a:gd name="connsiteY1" fmla="*/ 1121008 h 2242016"/>
                <a:gd name="connsiteX2" fmla="*/ 4126523 w 4126523"/>
                <a:gd name="connsiteY2" fmla="*/ 2242016 h 2242016"/>
                <a:gd name="connsiteX3" fmla="*/ 4049705 w 4126523"/>
                <a:gd name="connsiteY3" fmla="*/ 2194274 h 2242016"/>
                <a:gd name="connsiteX4" fmla="*/ 2063261 w 4126523"/>
                <a:gd name="connsiteY4" fmla="*/ 1840313 h 2242016"/>
                <a:gd name="connsiteX5" fmla="*/ 76817 w 4126523"/>
                <a:gd name="connsiteY5" fmla="*/ 2194274 h 2242016"/>
                <a:gd name="connsiteX6" fmla="*/ 0 w 4126523"/>
                <a:gd name="connsiteY6" fmla="*/ 2242015 h 2242016"/>
                <a:gd name="connsiteX7" fmla="*/ 0 w 4126523"/>
                <a:gd name="connsiteY7" fmla="*/ 1121008 h 2242016"/>
                <a:gd name="connsiteX8" fmla="*/ 0 w 4126523"/>
                <a:gd name="connsiteY8" fmla="*/ 1 h 2242016"/>
                <a:gd name="connsiteX9" fmla="*/ 76817 w 4126523"/>
                <a:gd name="connsiteY9" fmla="*/ 47742 h 2242016"/>
                <a:gd name="connsiteX10" fmla="*/ 2063261 w 4126523"/>
                <a:gd name="connsiteY10" fmla="*/ 401703 h 2242016"/>
                <a:gd name="connsiteX11" fmla="*/ 4049705 w 4126523"/>
                <a:gd name="connsiteY11" fmla="*/ 47742 h 224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6523" h="2242016">
                  <a:moveTo>
                    <a:pt x="4126523" y="0"/>
                  </a:moveTo>
                  <a:lnTo>
                    <a:pt x="4126523" y="1121008"/>
                  </a:lnTo>
                  <a:lnTo>
                    <a:pt x="4126523" y="2242016"/>
                  </a:lnTo>
                  <a:lnTo>
                    <a:pt x="4049705" y="2194274"/>
                  </a:lnTo>
                  <a:cubicBezTo>
                    <a:pt x="3667150" y="1983439"/>
                    <a:pt x="2921034" y="1840313"/>
                    <a:pt x="2063261" y="1840313"/>
                  </a:cubicBezTo>
                  <a:cubicBezTo>
                    <a:pt x="1205488" y="1840313"/>
                    <a:pt x="459372" y="1983439"/>
                    <a:pt x="76817" y="2194274"/>
                  </a:cubicBezTo>
                  <a:lnTo>
                    <a:pt x="0" y="2242015"/>
                  </a:lnTo>
                  <a:lnTo>
                    <a:pt x="0" y="1121008"/>
                  </a:lnTo>
                  <a:lnTo>
                    <a:pt x="0" y="1"/>
                  </a:lnTo>
                  <a:lnTo>
                    <a:pt x="76817" y="47742"/>
                  </a:lnTo>
                  <a:cubicBezTo>
                    <a:pt x="459372" y="258577"/>
                    <a:pt x="1205488" y="401703"/>
                    <a:pt x="2063261" y="401703"/>
                  </a:cubicBezTo>
                  <a:cubicBezTo>
                    <a:pt x="2921034" y="401703"/>
                    <a:pt x="3667150" y="258577"/>
                    <a:pt x="4049705" y="477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498DFD3-9D72-99F8-7BE9-DFE3E3E6C48C}"/>
                </a:ext>
              </a:extLst>
            </p:cNvPr>
            <p:cNvSpPr/>
            <p:nvPr/>
          </p:nvSpPr>
          <p:spPr>
            <a:xfrm>
              <a:off x="3295707" y="2308860"/>
              <a:ext cx="2240280" cy="22402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5DCB932E-1A4E-B293-E4A0-54687736FDB6}"/>
                </a:ext>
              </a:extLst>
            </p:cNvPr>
            <p:cNvSpPr/>
            <p:nvPr/>
          </p:nvSpPr>
          <p:spPr>
            <a:xfrm>
              <a:off x="6656013" y="2308860"/>
              <a:ext cx="2240280" cy="22402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F673AB7-F047-D8E2-7FB6-3A58C158DE41}"/>
                </a:ext>
              </a:extLst>
            </p:cNvPr>
            <p:cNvSpPr txBox="1"/>
            <p:nvPr/>
          </p:nvSpPr>
          <p:spPr>
            <a:xfrm>
              <a:off x="3554072" y="32320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CB866F9-A92D-D4E8-9BD8-935C72CE5B59}"/>
                </a:ext>
              </a:extLst>
            </p:cNvPr>
            <p:cNvSpPr txBox="1"/>
            <p:nvPr/>
          </p:nvSpPr>
          <p:spPr>
            <a:xfrm>
              <a:off x="6919577" y="323209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7489A28-B739-71D2-8CA0-7B47958549B6}"/>
                </a:ext>
              </a:extLst>
            </p:cNvPr>
            <p:cNvSpPr txBox="1"/>
            <p:nvPr/>
          </p:nvSpPr>
          <p:spPr>
            <a:xfrm>
              <a:off x="687290" y="276726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720A147-AE86-FB2D-439B-485CE4FDF2B4}"/>
                </a:ext>
              </a:extLst>
            </p:cNvPr>
            <p:cNvSpPr txBox="1"/>
            <p:nvPr/>
          </p:nvSpPr>
          <p:spPr>
            <a:xfrm>
              <a:off x="687290" y="369062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9755929-36B8-174C-7B52-8BF10A222109}"/>
                </a:ext>
              </a:extLst>
            </p:cNvPr>
            <p:cNvGrpSpPr/>
            <p:nvPr/>
          </p:nvGrpSpPr>
          <p:grpSpPr>
            <a:xfrm>
              <a:off x="1181287" y="1283074"/>
              <a:ext cx="5600251" cy="4291853"/>
              <a:chOff x="658812" y="1283074"/>
              <a:chExt cx="5600251" cy="4291853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id="{731E7EC4-04B1-FBB6-8CFA-63D93BA57901}"/>
                  </a:ext>
                </a:extLst>
              </p:cNvPr>
              <p:cNvSpPr/>
              <p:nvPr/>
            </p:nvSpPr>
            <p:spPr>
              <a:xfrm flipH="1">
                <a:off x="1967210" y="1283074"/>
                <a:ext cx="4291853" cy="4291853"/>
              </a:xfrm>
              <a:prstGeom prst="arc">
                <a:avLst>
                  <a:gd name="adj1" fmla="val 16200000"/>
                  <a:gd name="adj2" fmla="val 539314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89699C3-EC5D-9C0D-3478-C731B099ACF1}"/>
                  </a:ext>
                </a:extLst>
              </p:cNvPr>
              <p:cNvSpPr/>
              <p:nvPr/>
            </p:nvSpPr>
            <p:spPr>
              <a:xfrm>
                <a:off x="2384937" y="1922929"/>
                <a:ext cx="242047" cy="2420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36A2BC10-C9FC-1E58-2934-8F2766D9D1C6}"/>
                  </a:ext>
                </a:extLst>
              </p:cNvPr>
              <p:cNvSpPr/>
              <p:nvPr/>
            </p:nvSpPr>
            <p:spPr>
              <a:xfrm>
                <a:off x="2384937" y="4693025"/>
                <a:ext cx="242047" cy="2420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E208DAA0-6BF9-0DCF-0DE5-5B933BB1A564}"/>
                  </a:ext>
                </a:extLst>
              </p:cNvPr>
              <p:cNvSpPr/>
              <p:nvPr/>
            </p:nvSpPr>
            <p:spPr>
              <a:xfrm>
                <a:off x="1891905" y="2846294"/>
                <a:ext cx="242047" cy="2420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D345B659-4B5E-AC4F-9A15-58C754F04BFB}"/>
                  </a:ext>
                </a:extLst>
              </p:cNvPr>
              <p:cNvSpPr/>
              <p:nvPr/>
            </p:nvSpPr>
            <p:spPr>
              <a:xfrm>
                <a:off x="1891905" y="3769659"/>
                <a:ext cx="242047" cy="242047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CB2DA74-0D77-995B-3FBE-E9A2AFF44C05}"/>
                  </a:ext>
                </a:extLst>
              </p:cNvPr>
              <p:cNvSpPr txBox="1"/>
              <p:nvPr/>
            </p:nvSpPr>
            <p:spPr>
              <a:xfrm>
                <a:off x="658812" y="1843897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此处输入内容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75C7BA2-EC5C-018D-6D3D-DDFDD22458FC}"/>
                  </a:ext>
                </a:extLst>
              </p:cNvPr>
              <p:cNvSpPr txBox="1"/>
              <p:nvPr/>
            </p:nvSpPr>
            <p:spPr>
              <a:xfrm>
                <a:off x="658813" y="4613993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此处输入内容</a:t>
                </a:r>
              </a:p>
            </p:txBody>
          </p:sp>
        </p:grp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7CECAF33-E239-467C-AAD9-C9AE2BE2A506}"/>
                </a:ext>
              </a:extLst>
            </p:cNvPr>
            <p:cNvSpPr/>
            <p:nvPr/>
          </p:nvSpPr>
          <p:spPr>
            <a:xfrm>
              <a:off x="5376896" y="1283074"/>
              <a:ext cx="4291853" cy="4291853"/>
            </a:xfrm>
            <a:prstGeom prst="arc">
              <a:avLst>
                <a:gd name="adj1" fmla="val 16200000"/>
                <a:gd name="adj2" fmla="val 539314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C0A8F28-797C-6089-DB4B-7BB5D247EA76}"/>
                </a:ext>
              </a:extLst>
            </p:cNvPr>
            <p:cNvSpPr/>
            <p:nvPr/>
          </p:nvSpPr>
          <p:spPr>
            <a:xfrm flipH="1">
              <a:off x="9008974" y="1922929"/>
              <a:ext cx="242047" cy="242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BD2D7B9-5AEB-D7FF-C638-F500CDDA1E81}"/>
                </a:ext>
              </a:extLst>
            </p:cNvPr>
            <p:cNvSpPr/>
            <p:nvPr/>
          </p:nvSpPr>
          <p:spPr>
            <a:xfrm flipH="1">
              <a:off x="9008974" y="4693025"/>
              <a:ext cx="242047" cy="242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6F66726-2C33-E777-460F-536CC18E9F57}"/>
                </a:ext>
              </a:extLst>
            </p:cNvPr>
            <p:cNvSpPr/>
            <p:nvPr/>
          </p:nvSpPr>
          <p:spPr>
            <a:xfrm flipH="1">
              <a:off x="9502006" y="2846294"/>
              <a:ext cx="242047" cy="242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07635CD-B202-A783-9FDF-CC1DDA592182}"/>
                </a:ext>
              </a:extLst>
            </p:cNvPr>
            <p:cNvSpPr/>
            <p:nvPr/>
          </p:nvSpPr>
          <p:spPr>
            <a:xfrm flipH="1">
              <a:off x="9502006" y="3769659"/>
              <a:ext cx="242047" cy="242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3964B59-B08F-86B9-FE91-9473DD2D4A31}"/>
                </a:ext>
              </a:extLst>
            </p:cNvPr>
            <p:cNvSpPr txBox="1"/>
            <p:nvPr/>
          </p:nvSpPr>
          <p:spPr>
            <a:xfrm>
              <a:off x="9253597" y="184389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35F2179-62BF-11F8-4B91-BAB0167D1D92}"/>
                </a:ext>
              </a:extLst>
            </p:cNvPr>
            <p:cNvSpPr txBox="1"/>
            <p:nvPr/>
          </p:nvSpPr>
          <p:spPr>
            <a:xfrm>
              <a:off x="9781161" y="2767262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92881B-B564-FB65-D463-CE8AF496A8DB}"/>
                </a:ext>
              </a:extLst>
            </p:cNvPr>
            <p:cNvSpPr txBox="1"/>
            <p:nvPr/>
          </p:nvSpPr>
          <p:spPr>
            <a:xfrm>
              <a:off x="9781160" y="369062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CEE5BFF-8E84-0178-CF4B-D67C807637D8}"/>
                </a:ext>
              </a:extLst>
            </p:cNvPr>
            <p:cNvSpPr txBox="1"/>
            <p:nvPr/>
          </p:nvSpPr>
          <p:spPr>
            <a:xfrm>
              <a:off x="9253596" y="461399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697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7E7652-EEBB-E9C9-7BCF-43A7350C1BFC}"/>
              </a:ext>
            </a:extLst>
          </p:cNvPr>
          <p:cNvSpPr txBox="1"/>
          <p:nvPr/>
        </p:nvSpPr>
        <p:spPr>
          <a:xfrm>
            <a:off x="5315177" y="644833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980C9D-2697-CC8F-40FC-6FC8CD85AAED}"/>
              </a:ext>
            </a:extLst>
          </p:cNvPr>
          <p:cNvGrpSpPr/>
          <p:nvPr/>
        </p:nvGrpSpPr>
        <p:grpSpPr>
          <a:xfrm>
            <a:off x="2004254" y="2523281"/>
            <a:ext cx="8292713" cy="2199190"/>
            <a:chOff x="875855" y="2523281"/>
            <a:chExt cx="8292713" cy="219919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6456A70-C80F-A051-2D93-1A8613BA147D}"/>
                </a:ext>
              </a:extLst>
            </p:cNvPr>
            <p:cNvSpPr txBox="1"/>
            <p:nvPr/>
          </p:nvSpPr>
          <p:spPr>
            <a:xfrm>
              <a:off x="875855" y="3022712"/>
              <a:ext cx="321434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accent1"/>
                  </a:solidFill>
                  <a:latin typeface="+mj-lt"/>
                  <a:ea typeface="+mj-ea"/>
                </a:rPr>
                <a:t>Part 03</a:t>
              </a:r>
              <a:endParaRPr lang="zh-CN" altLang="en-US" sz="7200" b="1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99258B8E-81F2-978C-52BF-EA6BD0B12026}"/>
                </a:ext>
              </a:extLst>
            </p:cNvPr>
            <p:cNvCxnSpPr>
              <a:cxnSpLocks/>
            </p:cNvCxnSpPr>
            <p:nvPr/>
          </p:nvCxnSpPr>
          <p:spPr>
            <a:xfrm>
              <a:off x="4317357" y="2523281"/>
              <a:ext cx="0" cy="2199190"/>
            </a:xfrm>
            <a:prstGeom prst="line">
              <a:avLst/>
            </a:prstGeom>
            <a:ln w="381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BB4B2AF-7E92-C8B5-B68D-C1A62BB86406}"/>
                </a:ext>
              </a:extLst>
            </p:cNvPr>
            <p:cNvGrpSpPr/>
            <p:nvPr/>
          </p:nvGrpSpPr>
          <p:grpSpPr>
            <a:xfrm>
              <a:off x="4828918" y="3039269"/>
              <a:ext cx="4339650" cy="1167215"/>
              <a:chOff x="4887756" y="3370590"/>
              <a:chExt cx="4339650" cy="1167215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3D0814-EF0B-481F-C9A3-7CC36853CBAE}"/>
                  </a:ext>
                </a:extLst>
              </p:cNvPr>
              <p:cNvSpPr txBox="1"/>
              <p:nvPr/>
            </p:nvSpPr>
            <p:spPr>
              <a:xfrm>
                <a:off x="4887756" y="3370590"/>
                <a:ext cx="433965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9CCDEB-ABC0-D3AE-1D8F-A74AD5D73F18}"/>
                  </a:ext>
                </a:extLst>
              </p:cNvPr>
              <p:cNvSpPr txBox="1"/>
              <p:nvPr/>
            </p:nvSpPr>
            <p:spPr>
              <a:xfrm>
                <a:off x="4917776" y="4076140"/>
                <a:ext cx="42160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7488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9803738C-90F6-09F6-2FB0-4AC796AB9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038922"/>
              </p:ext>
            </p:extLst>
          </p:nvPr>
        </p:nvGraphicFramePr>
        <p:xfrm>
          <a:off x="1067081" y="1742225"/>
          <a:ext cx="10057838" cy="3373551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436834">
                  <a:extLst>
                    <a:ext uri="{9D8B030D-6E8A-4147-A177-3AD203B41FA5}">
                      <a16:colId xmlns:a16="http://schemas.microsoft.com/office/drawing/2014/main" val="3573688159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3643488986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315723702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3392283590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1011488821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4137910193"/>
                    </a:ext>
                  </a:extLst>
                </a:gridCol>
                <a:gridCol w="1436834">
                  <a:extLst>
                    <a:ext uri="{9D8B030D-6E8A-4147-A177-3AD203B41FA5}">
                      <a16:colId xmlns:a16="http://schemas.microsoft.com/office/drawing/2014/main" val="4066724730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0" dirty="0">
                          <a:latin typeface="+mj-ea"/>
                          <a:ea typeface="+mj-ea"/>
                        </a:rPr>
                        <a:t>标题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252717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83405397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046941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650543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1015731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569451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011298"/>
                  </a:ext>
                </a:extLst>
              </a:tr>
              <a:tr h="404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标题</a:t>
                      </a:r>
                      <a:endParaRPr lang="zh-CN" altLang="en-US" sz="1800" b="0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latin typeface="+mn-ea"/>
                          <a:ea typeface="+mn-ea"/>
                        </a:rPr>
                        <a:t>666</a:t>
                      </a:r>
                      <a:endParaRPr lang="zh-CN" altLang="en-US" dirty="0">
                        <a:latin typeface="+mn-ea"/>
                        <a:ea typeface="+mn-ea"/>
                      </a:endParaRPr>
                    </a:p>
                  </a:txBody>
                  <a:tcPr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037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703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50603F7-51F3-E00F-2707-58FB425D49E1}"/>
              </a:ext>
            </a:extLst>
          </p:cNvPr>
          <p:cNvGrpSpPr/>
          <p:nvPr/>
        </p:nvGrpSpPr>
        <p:grpSpPr>
          <a:xfrm>
            <a:off x="1085881" y="1421274"/>
            <a:ext cx="10020238" cy="4421852"/>
            <a:chOff x="1085881" y="1864360"/>
            <a:chExt cx="10020238" cy="442185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4357EE6-D302-F96C-7B2B-6D9630D41C2D}"/>
                </a:ext>
              </a:extLst>
            </p:cNvPr>
            <p:cNvGrpSpPr/>
            <p:nvPr/>
          </p:nvGrpSpPr>
          <p:grpSpPr>
            <a:xfrm>
              <a:off x="1085881" y="1864360"/>
              <a:ext cx="5853539" cy="3061970"/>
              <a:chOff x="1030147" y="1864360"/>
              <a:chExt cx="5853539" cy="3061970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179451C3-0C26-F898-B7B4-966A2AD5A708}"/>
                  </a:ext>
                </a:extLst>
              </p:cNvPr>
              <p:cNvGrpSpPr/>
              <p:nvPr/>
            </p:nvGrpSpPr>
            <p:grpSpPr>
              <a:xfrm>
                <a:off x="4996466" y="3039110"/>
                <a:ext cx="1887220" cy="1887220"/>
                <a:chOff x="4996466" y="3039110"/>
                <a:chExt cx="1887220" cy="1887220"/>
              </a:xfrm>
            </p:grpSpPr>
            <p:sp>
              <p:nvSpPr>
                <p:cNvPr id="10" name="不完整圆 9">
                  <a:extLst>
                    <a:ext uri="{FF2B5EF4-FFF2-40B4-BE49-F238E27FC236}">
                      <a16:creationId xmlns:a16="http://schemas.microsoft.com/office/drawing/2014/main" id="{DA389B16-27E6-712F-74C1-08462D709082}"/>
                    </a:ext>
                  </a:extLst>
                </p:cNvPr>
                <p:cNvSpPr/>
                <p:nvPr/>
              </p:nvSpPr>
              <p:spPr>
                <a:xfrm>
                  <a:off x="4996466" y="3039110"/>
                  <a:ext cx="1887220" cy="1887220"/>
                </a:xfrm>
                <a:prstGeom prst="pie">
                  <a:avLst>
                    <a:gd name="adj1" fmla="val 10800000"/>
                    <a:gd name="adj2" fmla="val 1620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E47F1BFE-991A-B2F5-A836-10AFBB31A5B8}"/>
                    </a:ext>
                  </a:extLst>
                </p:cNvPr>
                <p:cNvSpPr txBox="1"/>
                <p:nvPr/>
              </p:nvSpPr>
              <p:spPr>
                <a:xfrm>
                  <a:off x="5131247" y="3339812"/>
                  <a:ext cx="81390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b="1" dirty="0">
                      <a:solidFill>
                        <a:schemeClr val="bg1"/>
                      </a:solidFill>
                      <a:ea typeface="Roboto" panose="02000000000000000000" pitchFamily="2" charset="0"/>
                    </a:rPr>
                    <a:t>01</a:t>
                  </a:r>
                  <a:endParaRPr lang="zh-CN" altLang="en-US" sz="3200" b="1" dirty="0">
                    <a:solidFill>
                      <a:schemeClr val="bg1"/>
                    </a:solidFill>
                    <a:ea typeface="思源黑体 CN Heavy" panose="020B0A00000000000000" pitchFamily="34" charset="-122"/>
                  </a:endParaRP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3ED30223-9587-F825-29C2-C3E228C7AE22}"/>
                  </a:ext>
                </a:extLst>
              </p:cNvPr>
              <p:cNvGrpSpPr/>
              <p:nvPr/>
            </p:nvGrpSpPr>
            <p:grpSpPr>
              <a:xfrm>
                <a:off x="1030147" y="1864360"/>
                <a:ext cx="4894689" cy="2118360"/>
                <a:chOff x="1030147" y="1864360"/>
                <a:chExt cx="4894689" cy="2118360"/>
              </a:xfrm>
            </p:grpSpPr>
            <p:sp>
              <p:nvSpPr>
                <p:cNvPr id="6" name="矩形 5">
                  <a:extLst>
                    <a:ext uri="{FF2B5EF4-FFF2-40B4-BE49-F238E27FC236}">
                      <a16:creationId xmlns:a16="http://schemas.microsoft.com/office/drawing/2014/main" id="{CCE377A1-ED51-67A7-0935-32C9652590EB}"/>
                    </a:ext>
                  </a:extLst>
                </p:cNvPr>
                <p:cNvSpPr/>
                <p:nvPr/>
              </p:nvSpPr>
              <p:spPr>
                <a:xfrm>
                  <a:off x="1030147" y="1864360"/>
                  <a:ext cx="4894689" cy="2118360"/>
                </a:xfrm>
                <a:prstGeom prst="rect">
                  <a:avLst/>
                </a:prstGeom>
                <a:noFill/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4D197F22-6C17-7BAB-B6B0-46598795CE7D}"/>
                    </a:ext>
                  </a:extLst>
                </p:cNvPr>
                <p:cNvSpPr txBox="1"/>
                <p:nvPr/>
              </p:nvSpPr>
              <p:spPr>
                <a:xfrm>
                  <a:off x="1233890" y="2038318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4F832481-0840-6422-BA82-42A093F79303}"/>
                    </a:ext>
                  </a:extLst>
                </p:cNvPr>
                <p:cNvSpPr txBox="1"/>
                <p:nvPr/>
              </p:nvSpPr>
              <p:spPr>
                <a:xfrm>
                  <a:off x="1233891" y="2442722"/>
                  <a:ext cx="3747336" cy="10671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A517A052-B55A-0066-F84E-B468ED7A3565}"/>
                </a:ext>
              </a:extLst>
            </p:cNvPr>
            <p:cNvGrpSpPr/>
            <p:nvPr/>
          </p:nvGrpSpPr>
          <p:grpSpPr>
            <a:xfrm>
              <a:off x="1085881" y="3224242"/>
              <a:ext cx="5853539" cy="3061970"/>
              <a:chOff x="1030147" y="3224242"/>
              <a:chExt cx="5853539" cy="3061970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8B710B8-4DBA-DFB3-C761-64C758006621}"/>
                  </a:ext>
                </a:extLst>
              </p:cNvPr>
              <p:cNvSpPr/>
              <p:nvPr/>
            </p:nvSpPr>
            <p:spPr>
              <a:xfrm>
                <a:off x="1030147" y="4167852"/>
                <a:ext cx="4894689" cy="2118360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39E5642-B1FC-27DC-7DF5-A5BD4AD0F18E}"/>
                  </a:ext>
                </a:extLst>
              </p:cNvPr>
              <p:cNvSpPr txBox="1"/>
              <p:nvPr/>
            </p:nvSpPr>
            <p:spPr>
              <a:xfrm>
                <a:off x="1233890" y="4341810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D4B9DBA-F8AF-13E5-10BF-D017ACE8B9B2}"/>
                  </a:ext>
                </a:extLst>
              </p:cNvPr>
              <p:cNvSpPr txBox="1"/>
              <p:nvPr/>
            </p:nvSpPr>
            <p:spPr>
              <a:xfrm>
                <a:off x="1233891" y="4746214"/>
                <a:ext cx="3747336" cy="10671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47638759-08C5-EDDD-DC8E-17DD8704CA6C}"/>
                  </a:ext>
                </a:extLst>
              </p:cNvPr>
              <p:cNvGrpSpPr/>
              <p:nvPr/>
            </p:nvGrpSpPr>
            <p:grpSpPr>
              <a:xfrm flipV="1">
                <a:off x="4996466" y="3224242"/>
                <a:ext cx="1887220" cy="1887220"/>
                <a:chOff x="4996466" y="3039110"/>
                <a:chExt cx="1887220" cy="1887220"/>
              </a:xfrm>
            </p:grpSpPr>
            <p:sp>
              <p:nvSpPr>
                <p:cNvPr id="17" name="不完整圆 16">
                  <a:extLst>
                    <a:ext uri="{FF2B5EF4-FFF2-40B4-BE49-F238E27FC236}">
                      <a16:creationId xmlns:a16="http://schemas.microsoft.com/office/drawing/2014/main" id="{EA9AEF6E-C359-37CC-7DAE-F32A4950A650}"/>
                    </a:ext>
                  </a:extLst>
                </p:cNvPr>
                <p:cNvSpPr/>
                <p:nvPr/>
              </p:nvSpPr>
              <p:spPr>
                <a:xfrm>
                  <a:off x="4996466" y="3039110"/>
                  <a:ext cx="1887220" cy="1887220"/>
                </a:xfrm>
                <a:prstGeom prst="pie">
                  <a:avLst>
                    <a:gd name="adj1" fmla="val 10800000"/>
                    <a:gd name="adj2" fmla="val 1620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C32804F7-4563-2104-F8BD-FBB1774B2A8E}"/>
                    </a:ext>
                  </a:extLst>
                </p:cNvPr>
                <p:cNvSpPr txBox="1"/>
                <p:nvPr/>
              </p:nvSpPr>
              <p:spPr>
                <a:xfrm flipV="1">
                  <a:off x="5131247" y="3339812"/>
                  <a:ext cx="81390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b="1" dirty="0">
                      <a:solidFill>
                        <a:schemeClr val="bg1"/>
                      </a:solidFill>
                      <a:ea typeface="Roboto" panose="02000000000000000000" pitchFamily="2" charset="0"/>
                    </a:rPr>
                    <a:t>02</a:t>
                  </a:r>
                  <a:endParaRPr lang="zh-CN" altLang="en-US" sz="3200" b="1" dirty="0">
                    <a:solidFill>
                      <a:schemeClr val="bg1"/>
                    </a:solidFill>
                    <a:ea typeface="思源黑体 CN Heavy" panose="020B0A00000000000000" pitchFamily="34" charset="-122"/>
                  </a:endParaRPr>
                </a:p>
              </p:txBody>
            </p:sp>
          </p:grp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BA73837-3924-D642-EF8E-18DED7FF699A}"/>
                </a:ext>
              </a:extLst>
            </p:cNvPr>
            <p:cNvGrpSpPr/>
            <p:nvPr/>
          </p:nvGrpSpPr>
          <p:grpSpPr>
            <a:xfrm flipH="1">
              <a:off x="5252580" y="1864360"/>
              <a:ext cx="5853539" cy="3061970"/>
              <a:chOff x="1030147" y="1864360"/>
              <a:chExt cx="5853539" cy="3061970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8304A17B-3F2F-F037-0278-2EB91EC1CDE7}"/>
                  </a:ext>
                </a:extLst>
              </p:cNvPr>
              <p:cNvGrpSpPr/>
              <p:nvPr/>
            </p:nvGrpSpPr>
            <p:grpSpPr>
              <a:xfrm>
                <a:off x="4996466" y="3039110"/>
                <a:ext cx="1887220" cy="1887220"/>
                <a:chOff x="4996466" y="3039110"/>
                <a:chExt cx="1887220" cy="1887220"/>
              </a:xfrm>
            </p:grpSpPr>
            <p:sp>
              <p:nvSpPr>
                <p:cNvPr id="25" name="不完整圆 24">
                  <a:extLst>
                    <a:ext uri="{FF2B5EF4-FFF2-40B4-BE49-F238E27FC236}">
                      <a16:creationId xmlns:a16="http://schemas.microsoft.com/office/drawing/2014/main" id="{A9EEA1E9-BC34-D8F2-CC2F-EC8ED98810F6}"/>
                    </a:ext>
                  </a:extLst>
                </p:cNvPr>
                <p:cNvSpPr/>
                <p:nvPr/>
              </p:nvSpPr>
              <p:spPr>
                <a:xfrm>
                  <a:off x="4996466" y="3039110"/>
                  <a:ext cx="1887220" cy="1887220"/>
                </a:xfrm>
                <a:prstGeom prst="pie">
                  <a:avLst>
                    <a:gd name="adj1" fmla="val 10800000"/>
                    <a:gd name="adj2" fmla="val 1620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5C6A7C74-5EC4-DB30-AB6A-D966A98F65EF}"/>
                    </a:ext>
                  </a:extLst>
                </p:cNvPr>
                <p:cNvSpPr txBox="1"/>
                <p:nvPr/>
              </p:nvSpPr>
              <p:spPr>
                <a:xfrm>
                  <a:off x="5131247" y="3339812"/>
                  <a:ext cx="81390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b="1" dirty="0">
                      <a:solidFill>
                        <a:schemeClr val="bg1"/>
                      </a:solidFill>
                      <a:ea typeface="Roboto" panose="02000000000000000000" pitchFamily="2" charset="0"/>
                    </a:rPr>
                    <a:t>03</a:t>
                  </a:r>
                  <a:endParaRPr lang="zh-CN" altLang="en-US" sz="3200" b="1" dirty="0">
                    <a:solidFill>
                      <a:schemeClr val="bg1"/>
                    </a:solidFill>
                    <a:ea typeface="思源黑体 CN Heavy" panose="020B0A00000000000000" pitchFamily="34" charset="-122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FDDAC673-EB9A-0ED7-1C16-4BEB406F75BE}"/>
                  </a:ext>
                </a:extLst>
              </p:cNvPr>
              <p:cNvGrpSpPr/>
              <p:nvPr/>
            </p:nvGrpSpPr>
            <p:grpSpPr>
              <a:xfrm>
                <a:off x="1030147" y="1864360"/>
                <a:ext cx="4894689" cy="2118360"/>
                <a:chOff x="1030147" y="1864360"/>
                <a:chExt cx="4894689" cy="2118360"/>
              </a:xfrm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DEC3F552-2D45-53D7-FF07-6084C55888FA}"/>
                    </a:ext>
                  </a:extLst>
                </p:cNvPr>
                <p:cNvSpPr/>
                <p:nvPr/>
              </p:nvSpPr>
              <p:spPr>
                <a:xfrm>
                  <a:off x="1030147" y="1864360"/>
                  <a:ext cx="4894689" cy="2118360"/>
                </a:xfrm>
                <a:prstGeom prst="rect">
                  <a:avLst/>
                </a:prstGeom>
                <a:noFill/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47F1672A-39AA-6F1F-A22A-B54C03261230}"/>
                    </a:ext>
                  </a:extLst>
                </p:cNvPr>
                <p:cNvSpPr txBox="1"/>
                <p:nvPr/>
              </p:nvSpPr>
              <p:spPr>
                <a:xfrm>
                  <a:off x="2720216" y="2038318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1F767205-68D4-2D23-F9AF-39A8720CB5D4}"/>
                    </a:ext>
                  </a:extLst>
                </p:cNvPr>
                <p:cNvSpPr txBox="1"/>
                <p:nvPr/>
              </p:nvSpPr>
              <p:spPr>
                <a:xfrm>
                  <a:off x="1233891" y="2442722"/>
                  <a:ext cx="3747336" cy="10671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E6A79F5-7613-32CE-0BD2-8ED3D2516A78}"/>
                </a:ext>
              </a:extLst>
            </p:cNvPr>
            <p:cNvGrpSpPr/>
            <p:nvPr/>
          </p:nvGrpSpPr>
          <p:grpSpPr>
            <a:xfrm flipH="1">
              <a:off x="5252580" y="3224242"/>
              <a:ext cx="5853539" cy="3061970"/>
              <a:chOff x="1030147" y="3224242"/>
              <a:chExt cx="5853539" cy="3061970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61418098-34EC-60FA-81BA-28924FA81379}"/>
                  </a:ext>
                </a:extLst>
              </p:cNvPr>
              <p:cNvSpPr/>
              <p:nvPr/>
            </p:nvSpPr>
            <p:spPr>
              <a:xfrm>
                <a:off x="1030147" y="4167852"/>
                <a:ext cx="4894689" cy="2118360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B63B546C-6D56-DD79-112A-23067E988EF9}"/>
                  </a:ext>
                </a:extLst>
              </p:cNvPr>
              <p:cNvSpPr txBox="1"/>
              <p:nvPr/>
            </p:nvSpPr>
            <p:spPr>
              <a:xfrm>
                <a:off x="2720216" y="4341810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accent1"/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07C5FE1-A130-CBDB-843B-01D4F3CE90BA}"/>
                  </a:ext>
                </a:extLst>
              </p:cNvPr>
              <p:cNvSpPr txBox="1"/>
              <p:nvPr/>
            </p:nvSpPr>
            <p:spPr>
              <a:xfrm>
                <a:off x="1233891" y="4746214"/>
                <a:ext cx="3747336" cy="1067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1958F52C-CDD4-962A-FCFB-9B8093FD467F}"/>
                  </a:ext>
                </a:extLst>
              </p:cNvPr>
              <p:cNvGrpSpPr/>
              <p:nvPr/>
            </p:nvGrpSpPr>
            <p:grpSpPr>
              <a:xfrm flipV="1">
                <a:off x="4996466" y="3224242"/>
                <a:ext cx="1887220" cy="1887220"/>
                <a:chOff x="4996466" y="3039110"/>
                <a:chExt cx="1887220" cy="1887220"/>
              </a:xfrm>
            </p:grpSpPr>
            <p:sp>
              <p:nvSpPr>
                <p:cNvPr id="32" name="不完整圆 31">
                  <a:extLst>
                    <a:ext uri="{FF2B5EF4-FFF2-40B4-BE49-F238E27FC236}">
                      <a16:creationId xmlns:a16="http://schemas.microsoft.com/office/drawing/2014/main" id="{42432092-C866-4BDF-E25C-5F19CCD59FF2}"/>
                    </a:ext>
                  </a:extLst>
                </p:cNvPr>
                <p:cNvSpPr/>
                <p:nvPr/>
              </p:nvSpPr>
              <p:spPr>
                <a:xfrm>
                  <a:off x="4996466" y="3039110"/>
                  <a:ext cx="1887220" cy="1887220"/>
                </a:xfrm>
                <a:prstGeom prst="pie">
                  <a:avLst>
                    <a:gd name="adj1" fmla="val 10800000"/>
                    <a:gd name="adj2" fmla="val 1620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ED888A7E-F6DE-AA65-881D-37B425FC238E}"/>
                    </a:ext>
                  </a:extLst>
                </p:cNvPr>
                <p:cNvSpPr txBox="1"/>
                <p:nvPr/>
              </p:nvSpPr>
              <p:spPr>
                <a:xfrm flipV="1">
                  <a:off x="5131247" y="3339812"/>
                  <a:ext cx="81390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b="1" dirty="0">
                      <a:solidFill>
                        <a:schemeClr val="bg1"/>
                      </a:solidFill>
                      <a:ea typeface="Roboto" panose="02000000000000000000" pitchFamily="2" charset="0"/>
                    </a:rPr>
                    <a:t>04</a:t>
                  </a:r>
                  <a:endParaRPr lang="zh-CN" altLang="en-US" sz="3200" b="1" dirty="0">
                    <a:solidFill>
                      <a:schemeClr val="bg1"/>
                    </a:solidFill>
                    <a:ea typeface="思源黑体 CN Heavy" panose="020B0A00000000000000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43704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6246D05-50FA-7556-8523-5F3EF79DDFC9}"/>
              </a:ext>
            </a:extLst>
          </p:cNvPr>
          <p:cNvGrpSpPr/>
          <p:nvPr/>
        </p:nvGrpSpPr>
        <p:grpSpPr>
          <a:xfrm>
            <a:off x="1567180" y="1767840"/>
            <a:ext cx="9057640" cy="4070252"/>
            <a:chOff x="1567180" y="1767840"/>
            <a:chExt cx="9057640" cy="407025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DA05F66-D986-1E4D-2153-E0A96C4F65A6}"/>
                </a:ext>
              </a:extLst>
            </p:cNvPr>
            <p:cNvSpPr/>
            <p:nvPr/>
          </p:nvSpPr>
          <p:spPr>
            <a:xfrm>
              <a:off x="1567180" y="4638112"/>
              <a:ext cx="9057640" cy="7021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4170708-E745-47BF-F2BA-FF4587AF9800}"/>
                </a:ext>
              </a:extLst>
            </p:cNvPr>
            <p:cNvGrpSpPr/>
            <p:nvPr/>
          </p:nvGrpSpPr>
          <p:grpSpPr>
            <a:xfrm>
              <a:off x="1567180" y="1767840"/>
              <a:ext cx="9057640" cy="4070252"/>
              <a:chOff x="1567180" y="1554480"/>
              <a:chExt cx="9057640" cy="4070252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AEF47662-FECE-451C-D08E-258C95A87F7E}"/>
                  </a:ext>
                </a:extLst>
              </p:cNvPr>
              <p:cNvGrpSpPr/>
              <p:nvPr/>
            </p:nvGrpSpPr>
            <p:grpSpPr>
              <a:xfrm>
                <a:off x="1567180" y="1554480"/>
                <a:ext cx="9057640" cy="4070252"/>
                <a:chOff x="1567180" y="1554480"/>
                <a:chExt cx="9057640" cy="4070252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B7770E3A-93D4-275E-9669-55DCBEDE21D8}"/>
                    </a:ext>
                  </a:extLst>
                </p:cNvPr>
                <p:cNvSpPr/>
                <p:nvPr/>
              </p:nvSpPr>
              <p:spPr>
                <a:xfrm>
                  <a:off x="2012206" y="1554480"/>
                  <a:ext cx="8167588" cy="3931920"/>
                </a:xfrm>
                <a:prstGeom prst="roundRect">
                  <a:avLst>
                    <a:gd name="adj" fmla="val 4321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" name="组合 4">
                  <a:extLst>
                    <a:ext uri="{FF2B5EF4-FFF2-40B4-BE49-F238E27FC236}">
                      <a16:creationId xmlns:a16="http://schemas.microsoft.com/office/drawing/2014/main" id="{DE4217E4-011E-BDC1-9F9B-FEA71C8A07B4}"/>
                    </a:ext>
                  </a:extLst>
                </p:cNvPr>
                <p:cNvGrpSpPr/>
                <p:nvPr/>
              </p:nvGrpSpPr>
              <p:grpSpPr>
                <a:xfrm>
                  <a:off x="1567180" y="4424754"/>
                  <a:ext cx="9057640" cy="1199978"/>
                  <a:chOff x="658813" y="3860874"/>
                  <a:chExt cx="10928667" cy="1199978"/>
                </a:xfrm>
              </p:grpSpPr>
              <p:sp>
                <p:nvSpPr>
                  <p:cNvPr id="3" name="直角三角形 2">
                    <a:extLst>
                      <a:ext uri="{FF2B5EF4-FFF2-40B4-BE49-F238E27FC236}">
                        <a16:creationId xmlns:a16="http://schemas.microsoft.com/office/drawing/2014/main" id="{6E507A2C-5416-8E08-CB77-EBF58C482F6B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3350668" y="1169019"/>
                    <a:ext cx="1199978" cy="6583687"/>
                  </a:xfrm>
                  <a:prstGeom prst="rt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" name="直角三角形 3">
                    <a:extLst>
                      <a:ext uri="{FF2B5EF4-FFF2-40B4-BE49-F238E27FC236}">
                        <a16:creationId xmlns:a16="http://schemas.microsoft.com/office/drawing/2014/main" id="{6AB86157-65AD-1AE4-32C7-3C07A82D0C88}"/>
                      </a:ext>
                    </a:extLst>
                  </p:cNvPr>
                  <p:cNvSpPr/>
                  <p:nvPr/>
                </p:nvSpPr>
                <p:spPr>
                  <a:xfrm rot="5400000" flipH="1" flipV="1">
                    <a:off x="7695648" y="1169019"/>
                    <a:ext cx="1199978" cy="6583687"/>
                  </a:xfrm>
                  <a:prstGeom prst="rt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B5AE9751-CBBD-0E8F-482B-1FD590D85FE6}"/>
                  </a:ext>
                </a:extLst>
              </p:cNvPr>
              <p:cNvGrpSpPr/>
              <p:nvPr/>
            </p:nvGrpSpPr>
            <p:grpSpPr>
              <a:xfrm>
                <a:off x="2720340" y="1835524"/>
                <a:ext cx="6751320" cy="2590672"/>
                <a:chOff x="2720340" y="1835524"/>
                <a:chExt cx="6751320" cy="2590672"/>
              </a:xfrm>
            </p:grpSpPr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25AEC911-8E43-3DC2-9606-DC61A1FAD9B7}"/>
                    </a:ext>
                  </a:extLst>
                </p:cNvPr>
                <p:cNvSpPr txBox="1"/>
                <p:nvPr/>
              </p:nvSpPr>
              <p:spPr>
                <a:xfrm>
                  <a:off x="4965495" y="1835524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ctr"/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9675527C-C424-426B-3810-5A66C5957F85}"/>
                    </a:ext>
                  </a:extLst>
                </p:cNvPr>
                <p:cNvSpPr txBox="1"/>
                <p:nvPr/>
              </p:nvSpPr>
              <p:spPr>
                <a:xfrm>
                  <a:off x="2720340" y="2361848"/>
                  <a:ext cx="6751320" cy="20643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  <a:endParaRPr lang="en-US" altLang="zh-CN" sz="1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endParaRPr>
                </a:p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46139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5778D36-A6E6-FCBB-FCDF-DA702C5D13AB}"/>
              </a:ext>
            </a:extLst>
          </p:cNvPr>
          <p:cNvGrpSpPr/>
          <p:nvPr/>
        </p:nvGrpSpPr>
        <p:grpSpPr>
          <a:xfrm>
            <a:off x="2926080" y="4252800"/>
            <a:ext cx="6339840" cy="594360"/>
            <a:chOff x="2409677" y="3411083"/>
            <a:chExt cx="6339840" cy="5943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C0B3209-34AE-F4FB-44B9-DD2182FAC055}"/>
                </a:ext>
              </a:extLst>
            </p:cNvPr>
            <p:cNvGrpSpPr/>
            <p:nvPr/>
          </p:nvGrpSpPr>
          <p:grpSpPr>
            <a:xfrm>
              <a:off x="2409677" y="3411083"/>
              <a:ext cx="2057400" cy="594360"/>
              <a:chOff x="2409677" y="3411083"/>
              <a:chExt cx="2057400" cy="594360"/>
            </a:xfrm>
          </p:grpSpPr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7EA8EAE5-B9DB-5A09-0F67-EFC7CF9B9CD8}"/>
                  </a:ext>
                </a:extLst>
              </p:cNvPr>
              <p:cNvSpPr/>
              <p:nvPr/>
            </p:nvSpPr>
            <p:spPr>
              <a:xfrm>
                <a:off x="2409677" y="3411083"/>
                <a:ext cx="2057400" cy="594360"/>
              </a:xfrm>
              <a:prstGeom prst="roundRect">
                <a:avLst>
                  <a:gd name="adj" fmla="val 11539"/>
                </a:avLst>
              </a:prstGeom>
              <a:solidFill>
                <a:schemeClr val="accent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6E1A80-083E-4F51-3C97-9286E53AF494}"/>
                  </a:ext>
                </a:extLst>
              </p:cNvPr>
              <p:cNvSpPr txBox="1"/>
              <p:nvPr/>
            </p:nvSpPr>
            <p:spPr>
              <a:xfrm>
                <a:off x="2599846" y="3523597"/>
                <a:ext cx="16770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汇报人：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+mn-ea"/>
                  </a:rPr>
                  <a:t>XXX</a:t>
                </a:r>
                <a:endParaRPr lang="zh-CN" altLang="en-US" sz="20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7EC9FAD-5C43-43FE-AAEA-14C0315A55AA}"/>
                </a:ext>
              </a:extLst>
            </p:cNvPr>
            <p:cNvGrpSpPr/>
            <p:nvPr/>
          </p:nvGrpSpPr>
          <p:grpSpPr>
            <a:xfrm>
              <a:off x="6692117" y="3411083"/>
              <a:ext cx="2057400" cy="594360"/>
              <a:chOff x="2409677" y="3411083"/>
              <a:chExt cx="2057400" cy="594360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04CACF5D-FF73-CA4B-7B39-199A74A606F3}"/>
                  </a:ext>
                </a:extLst>
              </p:cNvPr>
              <p:cNvSpPr/>
              <p:nvPr/>
            </p:nvSpPr>
            <p:spPr>
              <a:xfrm>
                <a:off x="2409677" y="3411083"/>
                <a:ext cx="2057400" cy="594360"/>
              </a:xfrm>
              <a:prstGeom prst="roundRect">
                <a:avLst>
                  <a:gd name="adj" fmla="val 11539"/>
                </a:avLst>
              </a:prstGeom>
              <a:solidFill>
                <a:schemeClr val="accent1"/>
              </a:solidFill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94931CE-FEA2-B970-ECDD-E8ABD2DF9ACE}"/>
                  </a:ext>
                </a:extLst>
              </p:cNvPr>
              <p:cNvSpPr txBox="1"/>
              <p:nvPr/>
            </p:nvSpPr>
            <p:spPr>
              <a:xfrm>
                <a:off x="2483628" y="3523597"/>
                <a:ext cx="19094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n-ea"/>
                  </a:rPr>
                  <a:t>汇报时间：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+mn-ea"/>
                  </a:rPr>
                  <a:t>XXX</a:t>
                </a:r>
                <a:endParaRPr lang="zh-CN" altLang="en-US" sz="20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55ABD55-C1D9-C75A-3A25-8C8A2FB57CAA}"/>
              </a:ext>
            </a:extLst>
          </p:cNvPr>
          <p:cNvGrpSpPr/>
          <p:nvPr/>
        </p:nvGrpSpPr>
        <p:grpSpPr>
          <a:xfrm>
            <a:off x="3041319" y="644833"/>
            <a:ext cx="6109365" cy="2522522"/>
            <a:chOff x="3041319" y="398876"/>
            <a:chExt cx="6109365" cy="2522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31FDD47-3000-0CB9-B2C2-9BA993ED485C}"/>
                </a:ext>
              </a:extLst>
            </p:cNvPr>
            <p:cNvSpPr txBox="1"/>
            <p:nvPr/>
          </p:nvSpPr>
          <p:spPr>
            <a:xfrm>
              <a:off x="5315177" y="398876"/>
              <a:ext cx="15616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accent1"/>
                  </a:solidFill>
                </a:rPr>
                <a:t>Logo</a:t>
              </a:r>
              <a:endParaRPr lang="zh-CN" altLang="en-US" sz="4800" b="1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8CAB7F-0B46-27A7-4F60-11F1BE01AAE2}"/>
                </a:ext>
              </a:extLst>
            </p:cNvPr>
            <p:cNvSpPr txBox="1"/>
            <p:nvPr/>
          </p:nvSpPr>
          <p:spPr>
            <a:xfrm>
              <a:off x="3041319" y="1572402"/>
              <a:ext cx="61093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latin typeface="+mj-ea"/>
                  <a:ea typeface="+mj-ea"/>
                </a:rPr>
                <a:t>敬请批评指正！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C34BAB5-F218-8DB7-A7C9-5F59BB7F1F45}"/>
                </a:ext>
              </a:extLst>
            </p:cNvPr>
            <p:cNvSpPr txBox="1"/>
            <p:nvPr/>
          </p:nvSpPr>
          <p:spPr>
            <a:xfrm>
              <a:off x="3116250" y="2459733"/>
              <a:ext cx="5570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  <a:alpha val="32000"/>
                    </a:schemeClr>
                  </a:solidFill>
                  <a:latin typeface="+mj-lt"/>
                  <a:ea typeface="+mj-ea"/>
                </a:rPr>
                <a:t>Please criticize and correct</a:t>
              </a:r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  <a:alpha val="32000"/>
                    </a:schemeClr>
                  </a:solidFill>
                  <a:latin typeface="+mj-lt"/>
                  <a:ea typeface="+mj-ea"/>
                </a:rPr>
                <a:t>！</a:t>
              </a:r>
              <a:endParaRPr lang="en-US" altLang="zh-CN" sz="2400" dirty="0">
                <a:solidFill>
                  <a:schemeClr val="tx1">
                    <a:lumMod val="85000"/>
                    <a:lumOff val="15000"/>
                    <a:alpha val="32000"/>
                  </a:schemeClr>
                </a:solidFill>
                <a:latin typeface="+mj-lt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558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3076"/>
            <a:ext cx="1821910" cy="181892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皮卡丘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Pi Ka Qiu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4139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设计就业实战班第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6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耐心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+1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、负责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+n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我被鼓励去创造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446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sy609775614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皮卡丘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E19088F-55F8-1452-2B4D-C90FFBDA2D8D}"/>
              </a:ext>
            </a:extLst>
          </p:cNvPr>
          <p:cNvSpPr txBox="1"/>
          <p:nvPr/>
        </p:nvSpPr>
        <p:spPr>
          <a:xfrm>
            <a:off x="5157282" y="86558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latin typeface="+mj-ea"/>
                <a:ea typeface="+mj-ea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B475C1-4677-94EA-ACC3-119EA5D9F396}"/>
              </a:ext>
            </a:extLst>
          </p:cNvPr>
          <p:cNvSpPr txBox="1"/>
          <p:nvPr/>
        </p:nvSpPr>
        <p:spPr>
          <a:xfrm>
            <a:off x="5190943" y="1677114"/>
            <a:ext cx="1810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1"/>
                </a:solidFill>
                <a:latin typeface="+mj-lt"/>
                <a:ea typeface="+mj-ea"/>
              </a:rPr>
              <a:t>contents</a:t>
            </a:r>
            <a:endParaRPr lang="zh-CN" altLang="en-US" sz="32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83731-6B4B-D283-3740-83D6A3ABF2F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1ADA538-7A39-0C68-7FCC-3460631E9694}"/>
              </a:ext>
            </a:extLst>
          </p:cNvPr>
          <p:cNvGrpSpPr/>
          <p:nvPr/>
        </p:nvGrpSpPr>
        <p:grpSpPr>
          <a:xfrm>
            <a:off x="1549941" y="2662174"/>
            <a:ext cx="9092119" cy="3573526"/>
            <a:chOff x="604520" y="2662174"/>
            <a:chExt cx="9092119" cy="357352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5C01A34-F36B-D883-BEFC-524C18B45515}"/>
                </a:ext>
              </a:extLst>
            </p:cNvPr>
            <p:cNvGrpSpPr/>
            <p:nvPr/>
          </p:nvGrpSpPr>
          <p:grpSpPr>
            <a:xfrm>
              <a:off x="604520" y="2662176"/>
              <a:ext cx="2661920" cy="3573523"/>
              <a:chOff x="604520" y="2662176"/>
              <a:chExt cx="2661920" cy="3573523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2606AAEA-1A0D-8119-9645-B1C220463FE6}"/>
                  </a:ext>
                </a:extLst>
              </p:cNvPr>
              <p:cNvGrpSpPr/>
              <p:nvPr/>
            </p:nvGrpSpPr>
            <p:grpSpPr>
              <a:xfrm>
                <a:off x="604520" y="2662176"/>
                <a:ext cx="2661920" cy="3573523"/>
                <a:chOff x="660400" y="2662176"/>
                <a:chExt cx="2661920" cy="3573523"/>
              </a:xfrm>
            </p:grpSpPr>
            <p:sp>
              <p:nvSpPr>
                <p:cNvPr id="8" name="矩形: 圆角 7">
                  <a:extLst>
                    <a:ext uri="{FF2B5EF4-FFF2-40B4-BE49-F238E27FC236}">
                      <a16:creationId xmlns:a16="http://schemas.microsoft.com/office/drawing/2014/main" id="{A4837B3D-49EA-511C-82B4-A84F98B1F14D}"/>
                    </a:ext>
                  </a:extLst>
                </p:cNvPr>
                <p:cNvSpPr/>
                <p:nvPr/>
              </p:nvSpPr>
              <p:spPr>
                <a:xfrm>
                  <a:off x="660400" y="2662176"/>
                  <a:ext cx="2661920" cy="3573523"/>
                </a:xfrm>
                <a:prstGeom prst="roundRect">
                  <a:avLst>
                    <a:gd name="adj" fmla="val 5303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" name="组合 8">
                  <a:extLst>
                    <a:ext uri="{FF2B5EF4-FFF2-40B4-BE49-F238E27FC236}">
                      <a16:creationId xmlns:a16="http://schemas.microsoft.com/office/drawing/2014/main" id="{F5DC6473-FA50-06B2-9977-26D7E38AF1AA}"/>
                    </a:ext>
                  </a:extLst>
                </p:cNvPr>
                <p:cNvGrpSpPr/>
                <p:nvPr/>
              </p:nvGrpSpPr>
              <p:grpSpPr>
                <a:xfrm>
                  <a:off x="821809" y="3815306"/>
                  <a:ext cx="2339102" cy="738217"/>
                  <a:chOff x="872572" y="3825466"/>
                  <a:chExt cx="2339102" cy="738217"/>
                </a:xfrm>
              </p:grpSpPr>
              <p:sp>
                <p:nvSpPr>
                  <p:cNvPr id="11" name="文本框 10">
                    <a:extLst>
                      <a:ext uri="{FF2B5EF4-FFF2-40B4-BE49-F238E27FC236}">
                        <a16:creationId xmlns:a16="http://schemas.microsoft.com/office/drawing/2014/main" id="{48775C3E-26BC-0BE1-FE26-790C0A721271}"/>
                      </a:ext>
                    </a:extLst>
                  </p:cNvPr>
                  <p:cNvSpPr txBox="1"/>
                  <p:nvPr/>
                </p:nvSpPr>
                <p:spPr>
                  <a:xfrm>
                    <a:off x="872572" y="3825466"/>
                    <a:ext cx="233910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12" name="文本框 11">
                    <a:extLst>
                      <a:ext uri="{FF2B5EF4-FFF2-40B4-BE49-F238E27FC236}">
                        <a16:creationId xmlns:a16="http://schemas.microsoft.com/office/drawing/2014/main" id="{146F9B9B-68CA-CFD8-A458-E415279F2E31}"/>
                      </a:ext>
                    </a:extLst>
                  </p:cNvPr>
                  <p:cNvSpPr txBox="1"/>
                  <p:nvPr/>
                </p:nvSpPr>
                <p:spPr>
                  <a:xfrm>
                    <a:off x="902593" y="4225129"/>
                    <a:ext cx="227906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08ABF6BB-6ADB-04B9-5747-0C9C55268933}"/>
                    </a:ext>
                  </a:extLst>
                </p:cNvPr>
                <p:cNvSpPr txBox="1"/>
                <p:nvPr/>
              </p:nvSpPr>
              <p:spPr>
                <a:xfrm>
                  <a:off x="1147218" y="2985869"/>
                  <a:ext cx="1688284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Part 01</a:t>
                  </a:r>
                  <a:endParaRPr lang="zh-CN" altLang="en-US" sz="3600" b="1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C7791E-2500-01FF-0ADC-3C798DBAE028}"/>
                  </a:ext>
                </a:extLst>
              </p:cNvPr>
              <p:cNvSpPr txBox="1"/>
              <p:nvPr/>
            </p:nvSpPr>
            <p:spPr>
              <a:xfrm>
                <a:off x="795950" y="4521632"/>
                <a:ext cx="2069797" cy="142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5ACC0A7-84A8-45BA-EA50-712FB43D0E66}"/>
                </a:ext>
              </a:extLst>
            </p:cNvPr>
            <p:cNvGrpSpPr/>
            <p:nvPr/>
          </p:nvGrpSpPr>
          <p:grpSpPr>
            <a:xfrm>
              <a:off x="3819620" y="2662176"/>
              <a:ext cx="2661920" cy="3573524"/>
              <a:chOff x="604520" y="2662176"/>
              <a:chExt cx="2661920" cy="3573524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0EBDBFC-0C9C-AD88-63DA-5E9C67E8C39C}"/>
                  </a:ext>
                </a:extLst>
              </p:cNvPr>
              <p:cNvGrpSpPr/>
              <p:nvPr/>
            </p:nvGrpSpPr>
            <p:grpSpPr>
              <a:xfrm>
                <a:off x="604520" y="2662176"/>
                <a:ext cx="2661920" cy="3573524"/>
                <a:chOff x="660400" y="2662176"/>
                <a:chExt cx="2661920" cy="3573524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7A6722D2-6AF7-5824-9FE6-96D537FE89F8}"/>
                    </a:ext>
                  </a:extLst>
                </p:cNvPr>
                <p:cNvSpPr/>
                <p:nvPr/>
              </p:nvSpPr>
              <p:spPr>
                <a:xfrm>
                  <a:off x="660400" y="2662176"/>
                  <a:ext cx="2661920" cy="3573524"/>
                </a:xfrm>
                <a:prstGeom prst="roundRect">
                  <a:avLst>
                    <a:gd name="adj" fmla="val 5303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82AF53E9-5513-DEDB-F28A-3EF9516DC6FC}"/>
                    </a:ext>
                  </a:extLst>
                </p:cNvPr>
                <p:cNvGrpSpPr/>
                <p:nvPr/>
              </p:nvGrpSpPr>
              <p:grpSpPr>
                <a:xfrm>
                  <a:off x="821809" y="3815306"/>
                  <a:ext cx="2339102" cy="738217"/>
                  <a:chOff x="872572" y="3825466"/>
                  <a:chExt cx="2339102" cy="738217"/>
                </a:xfrm>
              </p:grpSpPr>
              <p:sp>
                <p:nvSpPr>
                  <p:cNvPr id="19" name="文本框 18">
                    <a:extLst>
                      <a:ext uri="{FF2B5EF4-FFF2-40B4-BE49-F238E27FC236}">
                        <a16:creationId xmlns:a16="http://schemas.microsoft.com/office/drawing/2014/main" id="{176C30CF-C59A-34AF-BA11-8C80170330F0}"/>
                      </a:ext>
                    </a:extLst>
                  </p:cNvPr>
                  <p:cNvSpPr txBox="1"/>
                  <p:nvPr/>
                </p:nvSpPr>
                <p:spPr>
                  <a:xfrm>
                    <a:off x="872572" y="3825466"/>
                    <a:ext cx="233910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13ADCFF7-6D04-F1F9-A9ED-F667D6C3139B}"/>
                      </a:ext>
                    </a:extLst>
                  </p:cNvPr>
                  <p:cNvSpPr txBox="1"/>
                  <p:nvPr/>
                </p:nvSpPr>
                <p:spPr>
                  <a:xfrm>
                    <a:off x="902593" y="4225129"/>
                    <a:ext cx="227906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C28A067D-450E-1F7D-C453-6F87BDA1C046}"/>
                    </a:ext>
                  </a:extLst>
                </p:cNvPr>
                <p:cNvSpPr txBox="1"/>
                <p:nvPr/>
              </p:nvSpPr>
              <p:spPr>
                <a:xfrm>
                  <a:off x="1140005" y="2985869"/>
                  <a:ext cx="1702710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Part 02</a:t>
                  </a:r>
                  <a:endParaRPr lang="zh-CN" altLang="en-US" sz="3600" b="1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3577DBF-1FC6-A2AF-D2C3-D2E2DB7000C8}"/>
                  </a:ext>
                </a:extLst>
              </p:cNvPr>
              <p:cNvSpPr txBox="1"/>
              <p:nvPr/>
            </p:nvSpPr>
            <p:spPr>
              <a:xfrm>
                <a:off x="795950" y="4521632"/>
                <a:ext cx="2069797" cy="142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2EA2B0F-CA2F-CC5C-A78C-BF8C23503832}"/>
                </a:ext>
              </a:extLst>
            </p:cNvPr>
            <p:cNvGrpSpPr/>
            <p:nvPr/>
          </p:nvGrpSpPr>
          <p:grpSpPr>
            <a:xfrm>
              <a:off x="7034719" y="2662174"/>
              <a:ext cx="2661920" cy="3573525"/>
              <a:chOff x="604520" y="2662174"/>
              <a:chExt cx="2661920" cy="3573525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D102C378-C03C-973B-03EA-B26D1790AAFC}"/>
                  </a:ext>
                </a:extLst>
              </p:cNvPr>
              <p:cNvGrpSpPr/>
              <p:nvPr/>
            </p:nvGrpSpPr>
            <p:grpSpPr>
              <a:xfrm>
                <a:off x="604520" y="2662174"/>
                <a:ext cx="2661920" cy="3573525"/>
                <a:chOff x="660400" y="2662174"/>
                <a:chExt cx="2661920" cy="3573525"/>
              </a:xfrm>
            </p:grpSpPr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F190C5AF-65F3-20AD-5702-EBF1D89C38F2}"/>
                    </a:ext>
                  </a:extLst>
                </p:cNvPr>
                <p:cNvSpPr/>
                <p:nvPr/>
              </p:nvSpPr>
              <p:spPr>
                <a:xfrm>
                  <a:off x="660400" y="2662174"/>
                  <a:ext cx="2661920" cy="3573525"/>
                </a:xfrm>
                <a:prstGeom prst="roundRect">
                  <a:avLst>
                    <a:gd name="adj" fmla="val 5303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5" name="组合 24">
                  <a:extLst>
                    <a:ext uri="{FF2B5EF4-FFF2-40B4-BE49-F238E27FC236}">
                      <a16:creationId xmlns:a16="http://schemas.microsoft.com/office/drawing/2014/main" id="{66631179-8280-08D5-B7A4-1CC5166DDEE5}"/>
                    </a:ext>
                  </a:extLst>
                </p:cNvPr>
                <p:cNvGrpSpPr/>
                <p:nvPr/>
              </p:nvGrpSpPr>
              <p:grpSpPr>
                <a:xfrm>
                  <a:off x="821809" y="3815306"/>
                  <a:ext cx="2339102" cy="738217"/>
                  <a:chOff x="872572" y="3825466"/>
                  <a:chExt cx="2339102" cy="738217"/>
                </a:xfrm>
              </p:grpSpPr>
              <p:sp>
                <p:nvSpPr>
                  <p:cNvPr id="27" name="文本框 26">
                    <a:extLst>
                      <a:ext uri="{FF2B5EF4-FFF2-40B4-BE49-F238E27FC236}">
                        <a16:creationId xmlns:a16="http://schemas.microsoft.com/office/drawing/2014/main" id="{6ED5095C-DF13-13EC-55B7-64BBD9089420}"/>
                      </a:ext>
                    </a:extLst>
                  </p:cNvPr>
                  <p:cNvSpPr txBox="1"/>
                  <p:nvPr/>
                </p:nvSpPr>
                <p:spPr>
                  <a:xfrm>
                    <a:off x="872572" y="3825466"/>
                    <a:ext cx="233910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zh-CN" altLang="en-US" sz="28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  <p:sp>
                <p:nvSpPr>
                  <p:cNvPr id="28" name="文本框 27">
                    <a:extLst>
                      <a:ext uri="{FF2B5EF4-FFF2-40B4-BE49-F238E27FC236}">
                        <a16:creationId xmlns:a16="http://schemas.microsoft.com/office/drawing/2014/main" id="{D91C19FD-760B-4F4B-D2C5-9B6A43FA78A1}"/>
                      </a:ext>
                    </a:extLst>
                  </p:cNvPr>
                  <p:cNvSpPr txBox="1"/>
                  <p:nvPr/>
                </p:nvSpPr>
                <p:spPr>
                  <a:xfrm>
                    <a:off x="902593" y="4225129"/>
                    <a:ext cx="2279060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z="16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j-lt"/>
                        <a:ea typeface="Roboto" panose="02000000000000000000" pitchFamily="2" charset="0"/>
                      </a:rPr>
                      <a:t>Enter a title here</a:t>
                    </a:r>
                  </a:p>
                </p:txBody>
              </p:sp>
            </p:grp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FBE29BF4-22B5-8A09-AF6B-BECBAF3F87AC}"/>
                    </a:ext>
                  </a:extLst>
                </p:cNvPr>
                <p:cNvSpPr txBox="1"/>
                <p:nvPr/>
              </p:nvSpPr>
              <p:spPr>
                <a:xfrm>
                  <a:off x="1140005" y="2985869"/>
                  <a:ext cx="1702710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accent1"/>
                      </a:solidFill>
                      <a:latin typeface="+mj-lt"/>
                      <a:ea typeface="+mj-ea"/>
                    </a:rPr>
                    <a:t>Part 03</a:t>
                  </a:r>
                  <a:endParaRPr lang="zh-CN" altLang="en-US" sz="3600" b="1" dirty="0">
                    <a:solidFill>
                      <a:schemeClr val="accent1"/>
                    </a:solidFill>
                    <a:latin typeface="+mj-lt"/>
                    <a:ea typeface="+mj-ea"/>
                  </a:endParaRPr>
                </a:p>
              </p:txBody>
            </p:sp>
          </p:grp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289BF926-7202-9CB4-31E8-768136B1CE5E}"/>
                  </a:ext>
                </a:extLst>
              </p:cNvPr>
              <p:cNvSpPr txBox="1"/>
              <p:nvPr/>
            </p:nvSpPr>
            <p:spPr>
              <a:xfrm>
                <a:off x="795950" y="4521632"/>
                <a:ext cx="2069797" cy="142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  <a:endPara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endParaRPr>
              </a:p>
              <a:p>
                <a:pPr marL="342900" indent="-342900">
                  <a:lnSpc>
                    <a:spcPct val="15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此处输入标题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8549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7E7652-EEBB-E9C9-7BCF-43A7350C1BFC}"/>
              </a:ext>
            </a:extLst>
          </p:cNvPr>
          <p:cNvSpPr txBox="1"/>
          <p:nvPr/>
        </p:nvSpPr>
        <p:spPr>
          <a:xfrm>
            <a:off x="5315177" y="644833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980C9D-2697-CC8F-40FC-6FC8CD85AAED}"/>
              </a:ext>
            </a:extLst>
          </p:cNvPr>
          <p:cNvGrpSpPr/>
          <p:nvPr/>
        </p:nvGrpSpPr>
        <p:grpSpPr>
          <a:xfrm>
            <a:off x="2004254" y="2523281"/>
            <a:ext cx="8292713" cy="2199190"/>
            <a:chOff x="875855" y="2523281"/>
            <a:chExt cx="8292713" cy="219919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6456A70-C80F-A051-2D93-1A8613BA147D}"/>
                </a:ext>
              </a:extLst>
            </p:cNvPr>
            <p:cNvSpPr txBox="1"/>
            <p:nvPr/>
          </p:nvSpPr>
          <p:spPr>
            <a:xfrm>
              <a:off x="875855" y="3022712"/>
              <a:ext cx="321434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accent1"/>
                  </a:solidFill>
                  <a:latin typeface="+mj-lt"/>
                  <a:ea typeface="+mj-ea"/>
                </a:rPr>
                <a:t>Part 01</a:t>
              </a:r>
              <a:endParaRPr lang="zh-CN" altLang="en-US" sz="7200" b="1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99258B8E-81F2-978C-52BF-EA6BD0B12026}"/>
                </a:ext>
              </a:extLst>
            </p:cNvPr>
            <p:cNvCxnSpPr>
              <a:cxnSpLocks/>
            </p:cNvCxnSpPr>
            <p:nvPr/>
          </p:nvCxnSpPr>
          <p:spPr>
            <a:xfrm>
              <a:off x="4317357" y="2523281"/>
              <a:ext cx="0" cy="2199190"/>
            </a:xfrm>
            <a:prstGeom prst="line">
              <a:avLst/>
            </a:prstGeom>
            <a:ln w="381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BB4B2AF-7E92-C8B5-B68D-C1A62BB86406}"/>
                </a:ext>
              </a:extLst>
            </p:cNvPr>
            <p:cNvGrpSpPr/>
            <p:nvPr/>
          </p:nvGrpSpPr>
          <p:grpSpPr>
            <a:xfrm>
              <a:off x="4828918" y="3039269"/>
              <a:ext cx="4339650" cy="1167215"/>
              <a:chOff x="4887756" y="3370590"/>
              <a:chExt cx="4339650" cy="1167215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3D0814-EF0B-481F-C9A3-7CC36853CBAE}"/>
                  </a:ext>
                </a:extLst>
              </p:cNvPr>
              <p:cNvSpPr txBox="1"/>
              <p:nvPr/>
            </p:nvSpPr>
            <p:spPr>
              <a:xfrm>
                <a:off x="4887756" y="3370590"/>
                <a:ext cx="433965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9CCDEB-ABC0-D3AE-1D8F-A74AD5D73F18}"/>
                  </a:ext>
                </a:extLst>
              </p:cNvPr>
              <p:cNvSpPr txBox="1"/>
              <p:nvPr/>
            </p:nvSpPr>
            <p:spPr>
              <a:xfrm>
                <a:off x="4917776" y="4076140"/>
                <a:ext cx="42160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0943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1C9741E-403E-5E10-6012-78C89ACE78B7}"/>
              </a:ext>
            </a:extLst>
          </p:cNvPr>
          <p:cNvGrpSpPr/>
          <p:nvPr/>
        </p:nvGrpSpPr>
        <p:grpSpPr>
          <a:xfrm>
            <a:off x="0" y="1675298"/>
            <a:ext cx="12192000" cy="4307492"/>
            <a:chOff x="0" y="1675298"/>
            <a:chExt cx="12192000" cy="4307492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101B9E17-D724-AAEE-0347-D5415B3D20F8}"/>
                </a:ext>
              </a:extLst>
            </p:cNvPr>
            <p:cNvGrpSpPr/>
            <p:nvPr/>
          </p:nvGrpSpPr>
          <p:grpSpPr>
            <a:xfrm>
              <a:off x="0" y="1675298"/>
              <a:ext cx="12192000" cy="2576661"/>
              <a:chOff x="0" y="1675298"/>
              <a:chExt cx="12192000" cy="2576661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1724FB9A-DECE-8E58-37D5-A4BF5C42345D}"/>
                  </a:ext>
                </a:extLst>
              </p:cNvPr>
              <p:cNvGrpSpPr/>
              <p:nvPr/>
            </p:nvGrpSpPr>
            <p:grpSpPr>
              <a:xfrm>
                <a:off x="0" y="1675298"/>
                <a:ext cx="12192000" cy="2576661"/>
                <a:chOff x="0" y="1675298"/>
                <a:chExt cx="12192000" cy="2576661"/>
              </a:xfrm>
            </p:grpSpPr>
            <p:pic>
              <p:nvPicPr>
                <p:cNvPr id="81" name="图片 80">
                  <a:extLst>
                    <a:ext uri="{FF2B5EF4-FFF2-40B4-BE49-F238E27FC236}">
                      <a16:creationId xmlns:a16="http://schemas.microsoft.com/office/drawing/2014/main" id="{CE65F034-4CE4-E19E-2A92-F85402B9EC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alphaModFix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5730"/>
                <a:stretch/>
              </p:blipFill>
              <p:spPr>
                <a:xfrm>
                  <a:off x="7605543" y="1675298"/>
                  <a:ext cx="4586457" cy="2576661"/>
                </a:xfrm>
                <a:prstGeom prst="rect">
                  <a:avLst/>
                </a:prstGeom>
              </p:spPr>
            </p:pic>
            <p:sp>
              <p:nvSpPr>
                <p:cNvPr id="3" name="矩形 2">
                  <a:extLst>
                    <a:ext uri="{FF2B5EF4-FFF2-40B4-BE49-F238E27FC236}">
                      <a16:creationId xmlns:a16="http://schemas.microsoft.com/office/drawing/2014/main" id="{8E75D2CD-887B-D2EA-EFF8-965C4FF43CE9}"/>
                    </a:ext>
                  </a:extLst>
                </p:cNvPr>
                <p:cNvSpPr/>
                <p:nvPr/>
              </p:nvSpPr>
              <p:spPr>
                <a:xfrm>
                  <a:off x="0" y="1675298"/>
                  <a:ext cx="12192000" cy="2576661"/>
                </a:xfrm>
                <a:prstGeom prst="rect">
                  <a:avLst/>
                </a:prstGeom>
                <a:gradFill>
                  <a:gsLst>
                    <a:gs pos="65000">
                      <a:schemeClr val="accent3"/>
                    </a:gs>
                    <a:gs pos="100000">
                      <a:schemeClr val="accent3">
                        <a:alpha val="57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FF2CC7B2-C26F-3487-7471-3E33604BD76E}"/>
                  </a:ext>
                </a:extLst>
              </p:cNvPr>
              <p:cNvSpPr txBox="1"/>
              <p:nvPr/>
            </p:nvSpPr>
            <p:spPr>
              <a:xfrm>
                <a:off x="787056" y="1974102"/>
                <a:ext cx="22610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r>
                  <a:rPr lang="zh-CN" altLang="en-US" dirty="0"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21676517-6826-331B-BBF9-5C86F51C247C}"/>
                  </a:ext>
                </a:extLst>
              </p:cNvPr>
              <p:cNvSpPr txBox="1"/>
              <p:nvPr/>
            </p:nvSpPr>
            <p:spPr>
              <a:xfrm>
                <a:off x="787056" y="2435767"/>
                <a:ext cx="4872891" cy="7347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D0A324E-9B89-24BD-4D33-12B9A052BF3B}"/>
                </a:ext>
              </a:extLst>
            </p:cNvPr>
            <p:cNvGrpSpPr/>
            <p:nvPr/>
          </p:nvGrpSpPr>
          <p:grpSpPr>
            <a:xfrm>
              <a:off x="660400" y="3731211"/>
              <a:ext cx="3987800" cy="2251579"/>
              <a:chOff x="660400" y="3731211"/>
              <a:chExt cx="3987800" cy="2251579"/>
            </a:xfrm>
          </p:grpSpPr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284D46F1-2A70-E621-2204-28F558BEAABC}"/>
                  </a:ext>
                </a:extLst>
              </p:cNvPr>
              <p:cNvSpPr/>
              <p:nvPr/>
            </p:nvSpPr>
            <p:spPr>
              <a:xfrm>
                <a:off x="660400" y="3731211"/>
                <a:ext cx="3987800" cy="2251579"/>
              </a:xfrm>
              <a:prstGeom prst="roundRect">
                <a:avLst>
                  <a:gd name="adj" fmla="val 3981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32CFB267-A710-C6C8-658E-E51E39924F26}"/>
                  </a:ext>
                </a:extLst>
              </p:cNvPr>
              <p:cNvGrpSpPr/>
              <p:nvPr/>
            </p:nvGrpSpPr>
            <p:grpSpPr>
              <a:xfrm>
                <a:off x="860888" y="4036567"/>
                <a:ext cx="3586825" cy="1528817"/>
                <a:chOff x="787056" y="3960367"/>
                <a:chExt cx="3586825" cy="1528817"/>
              </a:xfrm>
            </p:grpSpPr>
            <p:sp>
              <p:nvSpPr>
                <p:cNvPr id="74" name="文本框 73">
                  <a:extLst>
                    <a:ext uri="{FF2B5EF4-FFF2-40B4-BE49-F238E27FC236}">
                      <a16:creationId xmlns:a16="http://schemas.microsoft.com/office/drawing/2014/main" id="{A6F696DB-C446-74EC-DA76-4BA67921C84A}"/>
                    </a:ext>
                  </a:extLst>
                </p:cNvPr>
                <p:cNvSpPr txBox="1"/>
                <p:nvPr/>
              </p:nvSpPr>
              <p:spPr>
                <a:xfrm>
                  <a:off x="787056" y="3960367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7BA4F026-40F3-720D-1D09-BCEEBB90F893}"/>
                    </a:ext>
                  </a:extLst>
                </p:cNvPr>
                <p:cNvSpPr txBox="1"/>
                <p:nvPr/>
              </p:nvSpPr>
              <p:spPr>
                <a:xfrm>
                  <a:off x="787057" y="4422032"/>
                  <a:ext cx="3586824" cy="10671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0A8C78FE-F32D-2327-965E-E30779F70F97}"/>
                </a:ext>
              </a:extLst>
            </p:cNvPr>
            <p:cNvGrpSpPr/>
            <p:nvPr/>
          </p:nvGrpSpPr>
          <p:grpSpPr>
            <a:xfrm>
              <a:off x="4820332" y="3731211"/>
              <a:ext cx="3987800" cy="2251579"/>
              <a:chOff x="660400" y="3731211"/>
              <a:chExt cx="3987800" cy="2251579"/>
            </a:xfrm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3735F7B2-DADE-DD29-2FA1-B8CD320F5C87}"/>
                  </a:ext>
                </a:extLst>
              </p:cNvPr>
              <p:cNvSpPr/>
              <p:nvPr/>
            </p:nvSpPr>
            <p:spPr>
              <a:xfrm>
                <a:off x="660400" y="3731211"/>
                <a:ext cx="3987800" cy="2251579"/>
              </a:xfrm>
              <a:prstGeom prst="roundRect">
                <a:avLst>
                  <a:gd name="adj" fmla="val 3981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01964593-EBAA-482A-C267-035739E5D6B3}"/>
                  </a:ext>
                </a:extLst>
              </p:cNvPr>
              <p:cNvGrpSpPr/>
              <p:nvPr/>
            </p:nvGrpSpPr>
            <p:grpSpPr>
              <a:xfrm>
                <a:off x="860888" y="4036567"/>
                <a:ext cx="3586825" cy="1528817"/>
                <a:chOff x="787056" y="3960367"/>
                <a:chExt cx="3586825" cy="1528817"/>
              </a:xfrm>
            </p:grpSpPr>
            <p:sp>
              <p:nvSpPr>
                <p:cNvPr id="79" name="文本框 78">
                  <a:extLst>
                    <a:ext uri="{FF2B5EF4-FFF2-40B4-BE49-F238E27FC236}">
                      <a16:creationId xmlns:a16="http://schemas.microsoft.com/office/drawing/2014/main" id="{0A5F58AD-21CE-D956-79F5-49A42A6BB2F4}"/>
                    </a:ext>
                  </a:extLst>
                </p:cNvPr>
                <p:cNvSpPr txBox="1"/>
                <p:nvPr/>
              </p:nvSpPr>
              <p:spPr>
                <a:xfrm>
                  <a:off x="787056" y="3960367"/>
                  <a:ext cx="226101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r>
                    <a:rPr lang="zh-CN" altLang="en-US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此处输入标题</a:t>
                  </a: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0541BCCC-D172-4C13-FB10-9A6EAFE8D193}"/>
                    </a:ext>
                  </a:extLst>
                </p:cNvPr>
                <p:cNvSpPr txBox="1"/>
                <p:nvPr/>
              </p:nvSpPr>
              <p:spPr>
                <a:xfrm>
                  <a:off x="787057" y="4422032"/>
                  <a:ext cx="3586824" cy="10671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chemeClr val="bg1"/>
                      </a:solidFill>
                      <a:latin typeface="思源黑体 CN Regular" panose="020B0500000000000000" pitchFamily="34" charset="-122"/>
                      <a:ea typeface="思源黑体 CN Regular" panose="020B0500000000000000" pitchFamily="34" charset="-122"/>
                    </a:defRPr>
                  </a:lvl1pPr>
                </a:lstStyle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8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  <a:ea typeface="+mn-ea"/>
                    </a:rPr>
                    <a:t>您的内容请在这里输入，或者复制您的文本后，在此处选择黏贴，并选择只保留文字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08192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D65D13E-D0B6-0B1E-DC99-55D85BBA7ED2}"/>
              </a:ext>
            </a:extLst>
          </p:cNvPr>
          <p:cNvSpPr/>
          <p:nvPr/>
        </p:nvSpPr>
        <p:spPr>
          <a:xfrm>
            <a:off x="919480" y="1386840"/>
            <a:ext cx="4446555" cy="4848860"/>
          </a:xfrm>
          <a:prstGeom prst="roundRect">
            <a:avLst>
              <a:gd name="adj" fmla="val 447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5B56764-861A-B8B5-3602-D25EB632D7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3008671"/>
              </p:ext>
            </p:extLst>
          </p:nvPr>
        </p:nvGraphicFramePr>
        <p:xfrm>
          <a:off x="333518" y="1539240"/>
          <a:ext cx="5618479" cy="4450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9" name="组合 28">
            <a:extLst>
              <a:ext uri="{FF2B5EF4-FFF2-40B4-BE49-F238E27FC236}">
                <a16:creationId xmlns:a16="http://schemas.microsoft.com/office/drawing/2014/main" id="{DAF6FDC2-6981-96B2-59C3-6C42EC5171A6}"/>
              </a:ext>
            </a:extLst>
          </p:cNvPr>
          <p:cNvGrpSpPr/>
          <p:nvPr/>
        </p:nvGrpSpPr>
        <p:grpSpPr>
          <a:xfrm>
            <a:off x="6725936" y="1699783"/>
            <a:ext cx="2143808" cy="3986980"/>
            <a:chOff x="6240005" y="1699783"/>
            <a:chExt cx="2143808" cy="398698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2C8F13C-FCC6-9775-0BBD-FA5077628B2C}"/>
                </a:ext>
              </a:extLst>
            </p:cNvPr>
            <p:cNvSpPr txBox="1"/>
            <p:nvPr/>
          </p:nvSpPr>
          <p:spPr>
            <a:xfrm>
              <a:off x="6450135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8B36C37-E605-B302-BD7B-867D85F97E1E}"/>
                </a:ext>
              </a:extLst>
            </p:cNvPr>
            <p:cNvSpPr txBox="1"/>
            <p:nvPr/>
          </p:nvSpPr>
          <p:spPr>
            <a:xfrm flipH="1">
              <a:off x="6240005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06619E7-76F6-F493-F279-0998FA18BD9F}"/>
                </a:ext>
              </a:extLst>
            </p:cNvPr>
            <p:cNvGrpSpPr/>
            <p:nvPr/>
          </p:nvGrpSpPr>
          <p:grpSpPr>
            <a:xfrm>
              <a:off x="6440776" y="1699783"/>
              <a:ext cx="1742266" cy="1742266"/>
              <a:chOff x="941483" y="1512215"/>
              <a:chExt cx="1742266" cy="1742266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C83494B4-D767-A8D0-A6BC-78ADBBF59C1F}"/>
                  </a:ext>
                </a:extLst>
              </p:cNvPr>
              <p:cNvGrpSpPr/>
              <p:nvPr/>
            </p:nvGrpSpPr>
            <p:grpSpPr>
              <a:xfrm>
                <a:off x="941483" y="1512215"/>
                <a:ext cx="1742266" cy="1742266"/>
                <a:chOff x="941483" y="1512215"/>
                <a:chExt cx="1742266" cy="1742266"/>
              </a:xfrm>
            </p:grpSpPr>
            <p:sp>
              <p:nvSpPr>
                <p:cNvPr id="27" name="圆: 空心 26">
                  <a:extLst>
                    <a:ext uri="{FF2B5EF4-FFF2-40B4-BE49-F238E27FC236}">
                      <a16:creationId xmlns:a16="http://schemas.microsoft.com/office/drawing/2014/main" id="{F43E648F-A087-1E87-DF79-ECB0AB83DBB5}"/>
                    </a:ext>
                  </a:extLst>
                </p:cNvPr>
                <p:cNvSpPr/>
                <p:nvPr/>
              </p:nvSpPr>
              <p:spPr>
                <a:xfrm>
                  <a:off x="941483" y="1512215"/>
                  <a:ext cx="1742266" cy="1742266"/>
                </a:xfrm>
                <a:prstGeom prst="donut">
                  <a:avLst>
                    <a:gd name="adj" fmla="val 6314"/>
                  </a:avLst>
                </a:prstGeom>
                <a:solidFill>
                  <a:schemeClr val="bg2">
                    <a:lumMod val="75000"/>
                    <a:alpha val="3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弧形 27">
                  <a:extLst>
                    <a:ext uri="{FF2B5EF4-FFF2-40B4-BE49-F238E27FC236}">
                      <a16:creationId xmlns:a16="http://schemas.microsoft.com/office/drawing/2014/main" id="{1E00F4D1-BA57-3338-EAC0-8C86027F3AE2}"/>
                    </a:ext>
                  </a:extLst>
                </p:cNvPr>
                <p:cNvSpPr/>
                <p:nvPr/>
              </p:nvSpPr>
              <p:spPr>
                <a:xfrm>
                  <a:off x="987469" y="1558201"/>
                  <a:ext cx="1650294" cy="1650294"/>
                </a:xfrm>
                <a:prstGeom prst="arc">
                  <a:avLst>
                    <a:gd name="adj1" fmla="val 16200000"/>
                    <a:gd name="adj2" fmla="val 6876326"/>
                  </a:avLst>
                </a:prstGeom>
                <a:ln w="127000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2494AE6B-5DED-7C0B-00D7-5251EC120854}"/>
                  </a:ext>
                </a:extLst>
              </p:cNvPr>
              <p:cNvSpPr txBox="1"/>
              <p:nvPr/>
            </p:nvSpPr>
            <p:spPr>
              <a:xfrm>
                <a:off x="1188086" y="1998628"/>
                <a:ext cx="1249060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accent1"/>
                    </a:solidFill>
                    <a:latin typeface="+mj-lt"/>
                    <a:ea typeface="Roboto" panose="02000000000000000000" pitchFamily="2" charset="0"/>
                  </a:rPr>
                  <a:t>60%</a:t>
                </a:r>
                <a:endParaRPr lang="zh-CN" altLang="en-US" sz="44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D745D94-5D78-47BA-7788-8C0B53C9FC14}"/>
              </a:ext>
            </a:extLst>
          </p:cNvPr>
          <p:cNvGrpSpPr/>
          <p:nvPr/>
        </p:nvGrpSpPr>
        <p:grpSpPr>
          <a:xfrm>
            <a:off x="9245576" y="1699783"/>
            <a:ext cx="2143808" cy="3986980"/>
            <a:chOff x="9245576" y="1699783"/>
            <a:chExt cx="2143808" cy="398698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6232FE4-900A-FC9E-0416-D75D157C4635}"/>
                </a:ext>
              </a:extLst>
            </p:cNvPr>
            <p:cNvSpPr txBox="1"/>
            <p:nvPr/>
          </p:nvSpPr>
          <p:spPr>
            <a:xfrm>
              <a:off x="9455706" y="361656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BC17E8-4F2A-D670-2E8C-A7F1D566DFE0}"/>
                </a:ext>
              </a:extLst>
            </p:cNvPr>
            <p:cNvSpPr txBox="1"/>
            <p:nvPr/>
          </p:nvSpPr>
          <p:spPr>
            <a:xfrm flipH="1">
              <a:off x="9245576" y="3954814"/>
              <a:ext cx="2143808" cy="1731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阿里巴巴普惠体 R" panose="00020600040101010101" pitchFamily="18" charset="-122"/>
                </a:rPr>
                <a:t>您的内容请在这里输入，或者复制您的文本后，在此处选择黏贴，并选择只保留文字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D81B8CA-2708-6FF8-4288-ECE1EC23DE1B}"/>
                </a:ext>
              </a:extLst>
            </p:cNvPr>
            <p:cNvGrpSpPr/>
            <p:nvPr/>
          </p:nvGrpSpPr>
          <p:grpSpPr>
            <a:xfrm>
              <a:off x="9446347" y="1699783"/>
              <a:ext cx="1742266" cy="1742266"/>
              <a:chOff x="941483" y="1512215"/>
              <a:chExt cx="1742266" cy="1742266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6789F5ED-2CAB-1AC9-084F-0B9CC7836257}"/>
                  </a:ext>
                </a:extLst>
              </p:cNvPr>
              <p:cNvGrpSpPr/>
              <p:nvPr/>
            </p:nvGrpSpPr>
            <p:grpSpPr>
              <a:xfrm>
                <a:off x="941483" y="1512215"/>
                <a:ext cx="1742266" cy="1742266"/>
                <a:chOff x="941483" y="1512215"/>
                <a:chExt cx="1742266" cy="1742266"/>
              </a:xfrm>
            </p:grpSpPr>
            <p:sp>
              <p:nvSpPr>
                <p:cNvPr id="35" name="圆: 空心 34">
                  <a:extLst>
                    <a:ext uri="{FF2B5EF4-FFF2-40B4-BE49-F238E27FC236}">
                      <a16:creationId xmlns:a16="http://schemas.microsoft.com/office/drawing/2014/main" id="{75DAD989-3F84-2B26-1A18-AD71401999D9}"/>
                    </a:ext>
                  </a:extLst>
                </p:cNvPr>
                <p:cNvSpPr/>
                <p:nvPr/>
              </p:nvSpPr>
              <p:spPr>
                <a:xfrm>
                  <a:off x="941483" y="1512215"/>
                  <a:ext cx="1742266" cy="1742266"/>
                </a:xfrm>
                <a:prstGeom prst="donut">
                  <a:avLst>
                    <a:gd name="adj" fmla="val 6314"/>
                  </a:avLst>
                </a:prstGeom>
                <a:solidFill>
                  <a:schemeClr val="bg2">
                    <a:lumMod val="75000"/>
                    <a:alpha val="34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EF85201F-58A6-4581-0977-727B3C531E19}"/>
                    </a:ext>
                  </a:extLst>
                </p:cNvPr>
                <p:cNvSpPr/>
                <p:nvPr/>
              </p:nvSpPr>
              <p:spPr>
                <a:xfrm>
                  <a:off x="987469" y="1558201"/>
                  <a:ext cx="1650294" cy="1650294"/>
                </a:xfrm>
                <a:prstGeom prst="arc">
                  <a:avLst>
                    <a:gd name="adj1" fmla="val 16200000"/>
                    <a:gd name="adj2" fmla="val 1258150"/>
                  </a:avLst>
                </a:prstGeom>
                <a:ln w="127000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E054DAA1-EC7B-F7DA-323F-9E55096BF00F}"/>
                  </a:ext>
                </a:extLst>
              </p:cNvPr>
              <p:cNvSpPr txBox="1"/>
              <p:nvPr/>
            </p:nvSpPr>
            <p:spPr>
              <a:xfrm>
                <a:off x="1188086" y="1998628"/>
                <a:ext cx="1249060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accent1"/>
                    </a:solidFill>
                    <a:latin typeface="+mj-lt"/>
                    <a:ea typeface="Roboto" panose="02000000000000000000" pitchFamily="2" charset="0"/>
                  </a:rPr>
                  <a:t>20%</a:t>
                </a:r>
                <a:endParaRPr lang="zh-CN" altLang="en-US" sz="44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6085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8E5B9BC0-EA98-EDD2-30C6-5DE2D71130E9}"/>
              </a:ext>
            </a:extLst>
          </p:cNvPr>
          <p:cNvGrpSpPr/>
          <p:nvPr/>
        </p:nvGrpSpPr>
        <p:grpSpPr>
          <a:xfrm>
            <a:off x="-15248" y="5627075"/>
            <a:ext cx="12222490" cy="1277816"/>
            <a:chOff x="-15248" y="5627075"/>
            <a:chExt cx="12222490" cy="1277816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E28C528-D79A-CE5A-446F-6DE02E9A66C8}"/>
                </a:ext>
              </a:extLst>
            </p:cNvPr>
            <p:cNvSpPr/>
            <p:nvPr/>
          </p:nvSpPr>
          <p:spPr>
            <a:xfrm rot="16200000" flipV="1">
              <a:off x="5457091" y="154736"/>
              <a:ext cx="1277811" cy="12222490"/>
            </a:xfrm>
            <a:custGeom>
              <a:avLst/>
              <a:gdLst>
                <a:gd name="connsiteX0" fmla="*/ 1277811 w 1277811"/>
                <a:gd name="connsiteY0" fmla="*/ 12222490 h 12222490"/>
                <a:gd name="connsiteX1" fmla="*/ 68108 w 1277811"/>
                <a:gd name="connsiteY1" fmla="*/ 0 h 12222490"/>
                <a:gd name="connsiteX2" fmla="*/ 0 w 1277811"/>
                <a:gd name="connsiteY2" fmla="*/ 0 h 12222490"/>
                <a:gd name="connsiteX3" fmla="*/ 0 w 1277811"/>
                <a:gd name="connsiteY3" fmla="*/ 12222490 h 1222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811" h="12222490">
                  <a:moveTo>
                    <a:pt x="1277811" y="12222490"/>
                  </a:moveTo>
                  <a:lnTo>
                    <a:pt x="68108" y="0"/>
                  </a:lnTo>
                  <a:lnTo>
                    <a:pt x="0" y="0"/>
                  </a:lnTo>
                  <a:lnTo>
                    <a:pt x="0" y="122224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id="{EFB99C52-89F0-E7A5-2E68-DAD5659C20B4}"/>
                </a:ext>
              </a:extLst>
            </p:cNvPr>
            <p:cNvSpPr/>
            <p:nvPr/>
          </p:nvSpPr>
          <p:spPr>
            <a:xfrm rot="16200000" flipV="1">
              <a:off x="5488388" y="201280"/>
              <a:ext cx="1199978" cy="12207243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29DCAE1-2787-225C-1EF5-B354CCCB501E}"/>
              </a:ext>
            </a:extLst>
          </p:cNvPr>
          <p:cNvGrpSpPr/>
          <p:nvPr/>
        </p:nvGrpSpPr>
        <p:grpSpPr>
          <a:xfrm>
            <a:off x="935621" y="1548231"/>
            <a:ext cx="10320758" cy="4434560"/>
            <a:chOff x="660400" y="1548231"/>
            <a:chExt cx="10320758" cy="44345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FC2551FE-62B7-DA39-E8D4-56191FCD6FB7}"/>
                </a:ext>
              </a:extLst>
            </p:cNvPr>
            <p:cNvGrpSpPr/>
            <p:nvPr/>
          </p:nvGrpSpPr>
          <p:grpSpPr>
            <a:xfrm>
              <a:off x="660400" y="1548231"/>
              <a:ext cx="3310358" cy="4434560"/>
              <a:chOff x="1152299" y="1854480"/>
              <a:chExt cx="3310358" cy="4434560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380AB5C6-F414-8597-1D3D-ECFE507E1C79}"/>
                  </a:ext>
                </a:extLst>
              </p:cNvPr>
              <p:cNvGrpSpPr/>
              <p:nvPr/>
            </p:nvGrpSpPr>
            <p:grpSpPr>
              <a:xfrm>
                <a:off x="1152299" y="1854480"/>
                <a:ext cx="3310358" cy="4434560"/>
                <a:chOff x="1152299" y="1854480"/>
                <a:chExt cx="3310358" cy="4434560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397C3B21-F14C-71D2-C410-06F39F2A9166}"/>
                    </a:ext>
                  </a:extLst>
                </p:cNvPr>
                <p:cNvSpPr/>
                <p:nvPr/>
              </p:nvSpPr>
              <p:spPr>
                <a:xfrm>
                  <a:off x="1152299" y="2143968"/>
                  <a:ext cx="3310358" cy="4145072"/>
                </a:xfrm>
                <a:prstGeom prst="roundRect">
                  <a:avLst>
                    <a:gd name="adj" fmla="val 3981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7" name="组合 6">
                  <a:extLst>
                    <a:ext uri="{FF2B5EF4-FFF2-40B4-BE49-F238E27FC236}">
                      <a16:creationId xmlns:a16="http://schemas.microsoft.com/office/drawing/2014/main" id="{51418F71-4F5F-EA00-A537-DED5CA1410C7}"/>
                    </a:ext>
                  </a:extLst>
                </p:cNvPr>
                <p:cNvGrpSpPr/>
                <p:nvPr/>
              </p:nvGrpSpPr>
              <p:grpSpPr>
                <a:xfrm>
                  <a:off x="1572474" y="1854480"/>
                  <a:ext cx="2470008" cy="578976"/>
                  <a:chOff x="1572474" y="1854480"/>
                  <a:chExt cx="2470008" cy="578976"/>
                </a:xfrm>
              </p:grpSpPr>
              <p:sp>
                <p:nvSpPr>
                  <p:cNvPr id="8" name="矩形: 圆角 7">
                    <a:extLst>
                      <a:ext uri="{FF2B5EF4-FFF2-40B4-BE49-F238E27FC236}">
                        <a16:creationId xmlns:a16="http://schemas.microsoft.com/office/drawing/2014/main" id="{D2EAFDFC-1F02-A70F-8EDD-12BE7A32D409}"/>
                      </a:ext>
                    </a:extLst>
                  </p:cNvPr>
                  <p:cNvSpPr/>
                  <p:nvPr/>
                </p:nvSpPr>
                <p:spPr>
                  <a:xfrm>
                    <a:off x="1572474" y="1854480"/>
                    <a:ext cx="2470008" cy="578976"/>
                  </a:xfrm>
                  <a:prstGeom prst="roundRect">
                    <a:avLst>
                      <a:gd name="adj" fmla="val 9925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27B3064F-F89F-DC59-929F-31C0C0DBBC9F}"/>
                      </a:ext>
                    </a:extLst>
                  </p:cNvPr>
                  <p:cNvSpPr txBox="1"/>
                  <p:nvPr/>
                </p:nvSpPr>
                <p:spPr>
                  <a:xfrm>
                    <a:off x="1676973" y="1913136"/>
                    <a:ext cx="226101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solidFill>
                          <a:schemeClr val="bg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</p:grpSp>
          </p:grp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324BCC1-F73E-6C0E-CC12-610B86FCD3C4}"/>
                  </a:ext>
                </a:extLst>
              </p:cNvPr>
              <p:cNvSpPr txBox="1"/>
              <p:nvPr/>
            </p:nvSpPr>
            <p:spPr>
              <a:xfrm>
                <a:off x="1380055" y="2874578"/>
                <a:ext cx="2854846" cy="2729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  <a:endPara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ADFDF92-A00B-468D-BFE2-8C6FCEBBAFC1}"/>
                </a:ext>
              </a:extLst>
            </p:cNvPr>
            <p:cNvGrpSpPr/>
            <p:nvPr/>
          </p:nvGrpSpPr>
          <p:grpSpPr>
            <a:xfrm>
              <a:off x="4165600" y="1548231"/>
              <a:ext cx="3310358" cy="4434560"/>
              <a:chOff x="1152299" y="1854480"/>
              <a:chExt cx="3310358" cy="4434560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401CFB93-2F59-9F4E-8300-4FA5EA07D570}"/>
                  </a:ext>
                </a:extLst>
              </p:cNvPr>
              <p:cNvGrpSpPr/>
              <p:nvPr/>
            </p:nvGrpSpPr>
            <p:grpSpPr>
              <a:xfrm>
                <a:off x="1152299" y="1854480"/>
                <a:ext cx="3310358" cy="4434560"/>
                <a:chOff x="1152299" y="1854480"/>
                <a:chExt cx="3310358" cy="4434560"/>
              </a:xfrm>
            </p:grpSpPr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6E5F9D9E-8B6C-CF27-D4A4-F983395EC053}"/>
                    </a:ext>
                  </a:extLst>
                </p:cNvPr>
                <p:cNvSpPr/>
                <p:nvPr/>
              </p:nvSpPr>
              <p:spPr>
                <a:xfrm>
                  <a:off x="1152299" y="2143968"/>
                  <a:ext cx="3310358" cy="4145072"/>
                </a:xfrm>
                <a:prstGeom prst="roundRect">
                  <a:avLst>
                    <a:gd name="adj" fmla="val 3981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id="{AD3C2A3E-59EC-6C08-4341-1FD6B6774D94}"/>
                    </a:ext>
                  </a:extLst>
                </p:cNvPr>
                <p:cNvGrpSpPr/>
                <p:nvPr/>
              </p:nvGrpSpPr>
              <p:grpSpPr>
                <a:xfrm>
                  <a:off x="1572474" y="1854480"/>
                  <a:ext cx="2470008" cy="578976"/>
                  <a:chOff x="1572474" y="1854480"/>
                  <a:chExt cx="2470008" cy="578976"/>
                </a:xfrm>
              </p:grpSpPr>
              <p:sp>
                <p:nvSpPr>
                  <p:cNvPr id="16" name="矩形: 圆角 15">
                    <a:extLst>
                      <a:ext uri="{FF2B5EF4-FFF2-40B4-BE49-F238E27FC236}">
                        <a16:creationId xmlns:a16="http://schemas.microsoft.com/office/drawing/2014/main" id="{B4E1EBE3-06E6-09AC-95A7-8AAD7341EF35}"/>
                      </a:ext>
                    </a:extLst>
                  </p:cNvPr>
                  <p:cNvSpPr/>
                  <p:nvPr/>
                </p:nvSpPr>
                <p:spPr>
                  <a:xfrm>
                    <a:off x="1572474" y="1854480"/>
                    <a:ext cx="2470008" cy="578976"/>
                  </a:xfrm>
                  <a:prstGeom prst="roundRect">
                    <a:avLst>
                      <a:gd name="adj" fmla="val 9925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文本框 16">
                    <a:extLst>
                      <a:ext uri="{FF2B5EF4-FFF2-40B4-BE49-F238E27FC236}">
                        <a16:creationId xmlns:a16="http://schemas.microsoft.com/office/drawing/2014/main" id="{E93EAE70-F2F2-BDD6-5AF9-2493518230BF}"/>
                      </a:ext>
                    </a:extLst>
                  </p:cNvPr>
                  <p:cNvSpPr txBox="1"/>
                  <p:nvPr/>
                </p:nvSpPr>
                <p:spPr>
                  <a:xfrm>
                    <a:off x="1676973" y="1913136"/>
                    <a:ext cx="226101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solidFill>
                          <a:schemeClr val="bg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</p:grpSp>
          </p:grp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75DA71D-6812-4072-3104-055D86FBDAEE}"/>
                  </a:ext>
                </a:extLst>
              </p:cNvPr>
              <p:cNvSpPr txBox="1"/>
              <p:nvPr/>
            </p:nvSpPr>
            <p:spPr>
              <a:xfrm>
                <a:off x="1380055" y="2874578"/>
                <a:ext cx="2854846" cy="2729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  <a:endPara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E5B764B4-F31F-67A8-1BBF-BD65001DB18F}"/>
                </a:ext>
              </a:extLst>
            </p:cNvPr>
            <p:cNvGrpSpPr/>
            <p:nvPr/>
          </p:nvGrpSpPr>
          <p:grpSpPr>
            <a:xfrm>
              <a:off x="7670800" y="1548231"/>
              <a:ext cx="3310358" cy="4434560"/>
              <a:chOff x="1152299" y="1854480"/>
              <a:chExt cx="3310358" cy="4434560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CB4B35E9-246D-8842-E9A7-3650A0147D92}"/>
                  </a:ext>
                </a:extLst>
              </p:cNvPr>
              <p:cNvGrpSpPr/>
              <p:nvPr/>
            </p:nvGrpSpPr>
            <p:grpSpPr>
              <a:xfrm>
                <a:off x="1152299" y="1854480"/>
                <a:ext cx="3310358" cy="4434560"/>
                <a:chOff x="1152299" y="1854480"/>
                <a:chExt cx="3310358" cy="4434560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6C19C195-4B68-0331-1414-AFD6EF11D6AF}"/>
                    </a:ext>
                  </a:extLst>
                </p:cNvPr>
                <p:cNvSpPr/>
                <p:nvPr/>
              </p:nvSpPr>
              <p:spPr>
                <a:xfrm>
                  <a:off x="1152299" y="2143968"/>
                  <a:ext cx="3310358" cy="4145072"/>
                </a:xfrm>
                <a:prstGeom prst="roundRect">
                  <a:avLst>
                    <a:gd name="adj" fmla="val 3981"/>
                  </a:avLst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D8B8CEF9-6F42-A44E-5997-F819A0A07035}"/>
                    </a:ext>
                  </a:extLst>
                </p:cNvPr>
                <p:cNvGrpSpPr/>
                <p:nvPr/>
              </p:nvGrpSpPr>
              <p:grpSpPr>
                <a:xfrm>
                  <a:off x="1572474" y="1854480"/>
                  <a:ext cx="2470008" cy="578976"/>
                  <a:chOff x="1572474" y="1854480"/>
                  <a:chExt cx="2470008" cy="578976"/>
                </a:xfrm>
              </p:grpSpPr>
              <p:sp>
                <p:nvSpPr>
                  <p:cNvPr id="23" name="矩形: 圆角 22">
                    <a:extLst>
                      <a:ext uri="{FF2B5EF4-FFF2-40B4-BE49-F238E27FC236}">
                        <a16:creationId xmlns:a16="http://schemas.microsoft.com/office/drawing/2014/main" id="{86BD5A16-F8F5-8687-7E20-3E7FBF772AC8}"/>
                      </a:ext>
                    </a:extLst>
                  </p:cNvPr>
                  <p:cNvSpPr/>
                  <p:nvPr/>
                </p:nvSpPr>
                <p:spPr>
                  <a:xfrm>
                    <a:off x="1572474" y="1854480"/>
                    <a:ext cx="2470008" cy="578976"/>
                  </a:xfrm>
                  <a:prstGeom prst="roundRect">
                    <a:avLst>
                      <a:gd name="adj" fmla="val 9925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24" name="文本框 23">
                    <a:extLst>
                      <a:ext uri="{FF2B5EF4-FFF2-40B4-BE49-F238E27FC236}">
                        <a16:creationId xmlns:a16="http://schemas.microsoft.com/office/drawing/2014/main" id="{A9FB3988-3ABF-7EFF-4A33-9AA444E71FB9}"/>
                      </a:ext>
                    </a:extLst>
                  </p:cNvPr>
                  <p:cNvSpPr txBox="1"/>
                  <p:nvPr/>
                </p:nvSpPr>
                <p:spPr>
                  <a:xfrm>
                    <a:off x="1676973" y="1913136"/>
                    <a:ext cx="226101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400">
                        <a:solidFill>
                          <a:schemeClr val="bg1"/>
                        </a:solidFill>
                        <a:latin typeface="思源黑体 CN Regular" panose="020B0500000000000000" pitchFamily="34" charset="-122"/>
                        <a:ea typeface="思源黑体 CN Regular" panose="020B0500000000000000" pitchFamily="34" charset="-122"/>
                      </a:defRPr>
                    </a:lvl1pPr>
                  </a:lstStyle>
                  <a:p>
                    <a:pPr algn="ctr"/>
                    <a:r>
                      <a:rPr lang="zh-CN" altLang="en-US" dirty="0">
                        <a:latin typeface="+mj-ea"/>
                        <a:ea typeface="+mj-ea"/>
                      </a:rPr>
                      <a:t>此处输入标题</a:t>
                    </a:r>
                  </a:p>
                </p:txBody>
              </p:sp>
            </p:grp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4D16EAE-BF44-D21C-E85E-001D3E4221A1}"/>
                  </a:ext>
                </a:extLst>
              </p:cNvPr>
              <p:cNvSpPr txBox="1"/>
              <p:nvPr/>
            </p:nvSpPr>
            <p:spPr>
              <a:xfrm>
                <a:off x="1380055" y="2874578"/>
                <a:ext cx="2854846" cy="2729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defRPr>
                </a:lvl1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  <a:endParaRPr lang="en-US" altLang="zh-CN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</a:rPr>
                  <a:t>您的内容请在这里输入，或者复制您的文本后，在此处选择黏贴，并选择只保留文字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901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7E7652-EEBB-E9C9-7BCF-43A7350C1BFC}"/>
              </a:ext>
            </a:extLst>
          </p:cNvPr>
          <p:cNvSpPr txBox="1"/>
          <p:nvPr/>
        </p:nvSpPr>
        <p:spPr>
          <a:xfrm>
            <a:off x="5315177" y="644833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7980C9D-2697-CC8F-40FC-6FC8CD85AAED}"/>
              </a:ext>
            </a:extLst>
          </p:cNvPr>
          <p:cNvGrpSpPr/>
          <p:nvPr/>
        </p:nvGrpSpPr>
        <p:grpSpPr>
          <a:xfrm>
            <a:off x="2004254" y="2523281"/>
            <a:ext cx="8292713" cy="2199190"/>
            <a:chOff x="875855" y="2523281"/>
            <a:chExt cx="8292713" cy="219919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6456A70-C80F-A051-2D93-1A8613BA147D}"/>
                </a:ext>
              </a:extLst>
            </p:cNvPr>
            <p:cNvSpPr txBox="1"/>
            <p:nvPr/>
          </p:nvSpPr>
          <p:spPr>
            <a:xfrm>
              <a:off x="875855" y="3022712"/>
              <a:ext cx="321434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accent1"/>
                  </a:solidFill>
                  <a:latin typeface="+mj-lt"/>
                  <a:ea typeface="+mj-ea"/>
                </a:rPr>
                <a:t>Part 02</a:t>
              </a:r>
              <a:endParaRPr lang="zh-CN" altLang="en-US" sz="7200" b="1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99258B8E-81F2-978C-52BF-EA6BD0B12026}"/>
                </a:ext>
              </a:extLst>
            </p:cNvPr>
            <p:cNvCxnSpPr>
              <a:cxnSpLocks/>
            </p:cNvCxnSpPr>
            <p:nvPr/>
          </p:nvCxnSpPr>
          <p:spPr>
            <a:xfrm>
              <a:off x="4317357" y="2523281"/>
              <a:ext cx="0" cy="2199190"/>
            </a:xfrm>
            <a:prstGeom prst="line">
              <a:avLst/>
            </a:prstGeom>
            <a:ln w="381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BB4B2AF-7E92-C8B5-B68D-C1A62BB86406}"/>
                </a:ext>
              </a:extLst>
            </p:cNvPr>
            <p:cNvGrpSpPr/>
            <p:nvPr/>
          </p:nvGrpSpPr>
          <p:grpSpPr>
            <a:xfrm>
              <a:off x="4828918" y="3039269"/>
              <a:ext cx="4339650" cy="1167215"/>
              <a:chOff x="4887756" y="3370590"/>
              <a:chExt cx="4339650" cy="1167215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3D0814-EF0B-481F-C9A3-7CC36853CBAE}"/>
                  </a:ext>
                </a:extLst>
              </p:cNvPr>
              <p:cNvSpPr txBox="1"/>
              <p:nvPr/>
            </p:nvSpPr>
            <p:spPr>
              <a:xfrm>
                <a:off x="4887756" y="3370590"/>
                <a:ext cx="4339650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此处输入标题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99CCDEB-ABC0-D3AE-1D8F-A74AD5D73F18}"/>
                  </a:ext>
                </a:extLst>
              </p:cNvPr>
              <p:cNvSpPr txBox="1"/>
              <p:nvPr/>
            </p:nvSpPr>
            <p:spPr>
              <a:xfrm>
                <a:off x="4917776" y="4076140"/>
                <a:ext cx="42160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>
                        <a:lumMod val="65000"/>
                      </a:schemeClr>
                    </a:solidFill>
                    <a:latin typeface="+mj-lt"/>
                    <a:ea typeface="Roboto" panose="02000000000000000000" pitchFamily="2" charset="0"/>
                  </a:rPr>
                  <a:t>Enter a title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8431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76802A-5A86-76DD-4B93-E658B208F9FE}"/>
              </a:ext>
            </a:extLst>
          </p:cNvPr>
          <p:cNvGrpSpPr/>
          <p:nvPr/>
        </p:nvGrpSpPr>
        <p:grpSpPr>
          <a:xfrm>
            <a:off x="1816619" y="2219634"/>
            <a:ext cx="1508760" cy="1508760"/>
            <a:chOff x="2194560" y="2255520"/>
            <a:chExt cx="2042160" cy="204216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8422939-5A7E-FF80-0C1F-8FD15F715C0D}"/>
                </a:ext>
              </a:extLst>
            </p:cNvPr>
            <p:cNvSpPr/>
            <p:nvPr/>
          </p:nvSpPr>
          <p:spPr>
            <a:xfrm>
              <a:off x="2194560" y="2255520"/>
              <a:ext cx="2042160" cy="2042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图标1">
              <a:extLst>
                <a:ext uri="{FF2B5EF4-FFF2-40B4-BE49-F238E27FC236}">
                  <a16:creationId xmlns:a16="http://schemas.microsoft.com/office/drawing/2014/main" id="{81AFEE29-C7F4-1955-F501-F864BAE80DE4}"/>
                </a:ext>
              </a:extLst>
            </p:cNvPr>
            <p:cNvSpPr/>
            <p:nvPr/>
          </p:nvSpPr>
          <p:spPr>
            <a:xfrm>
              <a:off x="2657243" y="2702280"/>
              <a:ext cx="1116794" cy="1148640"/>
            </a:xfrm>
            <a:custGeom>
              <a:avLst/>
              <a:gdLst>
                <a:gd name="connsiteX0" fmla="*/ 30837 w 591479"/>
                <a:gd name="connsiteY0" fmla="*/ 492618 h 608345"/>
                <a:gd name="connsiteX1" fmla="*/ 519220 w 591479"/>
                <a:gd name="connsiteY1" fmla="*/ 492618 h 608345"/>
                <a:gd name="connsiteX2" fmla="*/ 519220 w 591479"/>
                <a:gd name="connsiteY2" fmla="*/ 595550 h 608345"/>
                <a:gd name="connsiteX3" fmla="*/ 506459 w 591479"/>
                <a:gd name="connsiteY3" fmla="*/ 608345 h 608345"/>
                <a:gd name="connsiteX4" fmla="*/ 43598 w 591479"/>
                <a:gd name="connsiteY4" fmla="*/ 608345 h 608345"/>
                <a:gd name="connsiteX5" fmla="*/ 30837 w 591479"/>
                <a:gd name="connsiteY5" fmla="*/ 595550 h 608345"/>
                <a:gd name="connsiteX6" fmla="*/ 360352 w 591479"/>
                <a:gd name="connsiteY6" fmla="*/ 252201 h 608345"/>
                <a:gd name="connsiteX7" fmla="*/ 538561 w 591479"/>
                <a:gd name="connsiteY7" fmla="*/ 252201 h 608345"/>
                <a:gd name="connsiteX8" fmla="*/ 557749 w 591479"/>
                <a:gd name="connsiteY8" fmla="*/ 271362 h 608345"/>
                <a:gd name="connsiteX9" fmla="*/ 557749 w 591479"/>
                <a:gd name="connsiteY9" fmla="*/ 376363 h 608345"/>
                <a:gd name="connsiteX10" fmla="*/ 538561 w 591479"/>
                <a:gd name="connsiteY10" fmla="*/ 395523 h 608345"/>
                <a:gd name="connsiteX11" fmla="*/ 474425 w 591479"/>
                <a:gd name="connsiteY11" fmla="*/ 395523 h 608345"/>
                <a:gd name="connsiteX12" fmla="*/ 474425 w 591479"/>
                <a:gd name="connsiteY12" fmla="*/ 398924 h 608345"/>
                <a:gd name="connsiteX13" fmla="*/ 474425 w 591479"/>
                <a:gd name="connsiteY13" fmla="*/ 408840 h 608345"/>
                <a:gd name="connsiteX14" fmla="*/ 474425 w 591479"/>
                <a:gd name="connsiteY14" fmla="*/ 418708 h 608345"/>
                <a:gd name="connsiteX15" fmla="*/ 530838 w 591479"/>
                <a:gd name="connsiteY15" fmla="*/ 418708 h 608345"/>
                <a:gd name="connsiteX16" fmla="*/ 550026 w 591479"/>
                <a:gd name="connsiteY16" fmla="*/ 437869 h 608345"/>
                <a:gd name="connsiteX17" fmla="*/ 550026 w 591479"/>
                <a:gd name="connsiteY17" fmla="*/ 453628 h 608345"/>
                <a:gd name="connsiteX18" fmla="*/ 530838 w 591479"/>
                <a:gd name="connsiteY18" fmla="*/ 472789 h 608345"/>
                <a:gd name="connsiteX19" fmla="*/ 519181 w 591479"/>
                <a:gd name="connsiteY19" fmla="*/ 472789 h 608345"/>
                <a:gd name="connsiteX20" fmla="*/ 30845 w 591479"/>
                <a:gd name="connsiteY20" fmla="*/ 472789 h 608345"/>
                <a:gd name="connsiteX21" fmla="*/ 19188 w 591479"/>
                <a:gd name="connsiteY21" fmla="*/ 472789 h 608345"/>
                <a:gd name="connsiteX22" fmla="*/ 0 w 591479"/>
                <a:gd name="connsiteY22" fmla="*/ 453676 h 608345"/>
                <a:gd name="connsiteX23" fmla="*/ 0 w 591479"/>
                <a:gd name="connsiteY23" fmla="*/ 437916 h 608345"/>
                <a:gd name="connsiteX24" fmla="*/ 19188 w 591479"/>
                <a:gd name="connsiteY24" fmla="*/ 418756 h 608345"/>
                <a:gd name="connsiteX25" fmla="*/ 44420 w 591479"/>
                <a:gd name="connsiteY25" fmla="*/ 418756 h 608345"/>
                <a:gd name="connsiteX26" fmla="*/ 44420 w 591479"/>
                <a:gd name="connsiteY26" fmla="*/ 408840 h 608345"/>
                <a:gd name="connsiteX27" fmla="*/ 44420 w 591479"/>
                <a:gd name="connsiteY27" fmla="*/ 398924 h 608345"/>
                <a:gd name="connsiteX28" fmla="*/ 44420 w 591479"/>
                <a:gd name="connsiteY28" fmla="*/ 374973 h 608345"/>
                <a:gd name="connsiteX29" fmla="*/ 82461 w 591479"/>
                <a:gd name="connsiteY29" fmla="*/ 336987 h 608345"/>
                <a:gd name="connsiteX30" fmla="*/ 116855 w 591479"/>
                <a:gd name="connsiteY30" fmla="*/ 336987 h 608345"/>
                <a:gd name="connsiteX31" fmla="*/ 130959 w 591479"/>
                <a:gd name="connsiteY31" fmla="*/ 348148 h 608345"/>
                <a:gd name="connsiteX32" fmla="*/ 142903 w 591479"/>
                <a:gd name="connsiteY32" fmla="*/ 398924 h 608345"/>
                <a:gd name="connsiteX33" fmla="*/ 145254 w 591479"/>
                <a:gd name="connsiteY33" fmla="*/ 408840 h 608345"/>
                <a:gd name="connsiteX34" fmla="*/ 147556 w 591479"/>
                <a:gd name="connsiteY34" fmla="*/ 418756 h 608345"/>
                <a:gd name="connsiteX35" fmla="*/ 164634 w 591479"/>
                <a:gd name="connsiteY35" fmla="*/ 418756 h 608345"/>
                <a:gd name="connsiteX36" fmla="*/ 167320 w 591479"/>
                <a:gd name="connsiteY36" fmla="*/ 408840 h 608345"/>
                <a:gd name="connsiteX37" fmla="*/ 169958 w 591479"/>
                <a:gd name="connsiteY37" fmla="*/ 398924 h 608345"/>
                <a:gd name="connsiteX38" fmla="*/ 178305 w 591479"/>
                <a:gd name="connsiteY38" fmla="*/ 367932 h 608345"/>
                <a:gd name="connsiteX39" fmla="*/ 168327 w 591479"/>
                <a:gd name="connsiteY39" fmla="*/ 345897 h 608345"/>
                <a:gd name="connsiteX40" fmla="*/ 174084 w 591479"/>
                <a:gd name="connsiteY40" fmla="*/ 336987 h 608345"/>
                <a:gd name="connsiteX41" fmla="*/ 195526 w 591479"/>
                <a:gd name="connsiteY41" fmla="*/ 336987 h 608345"/>
                <a:gd name="connsiteX42" fmla="*/ 201283 w 591479"/>
                <a:gd name="connsiteY42" fmla="*/ 345897 h 608345"/>
                <a:gd name="connsiteX43" fmla="*/ 191305 w 591479"/>
                <a:gd name="connsiteY43" fmla="*/ 367932 h 608345"/>
                <a:gd name="connsiteX44" fmla="*/ 199364 w 591479"/>
                <a:gd name="connsiteY44" fmla="*/ 398924 h 608345"/>
                <a:gd name="connsiteX45" fmla="*/ 201906 w 591479"/>
                <a:gd name="connsiteY45" fmla="*/ 408840 h 608345"/>
                <a:gd name="connsiteX46" fmla="*/ 204497 w 591479"/>
                <a:gd name="connsiteY46" fmla="*/ 418756 h 608345"/>
                <a:gd name="connsiteX47" fmla="*/ 222054 w 591479"/>
                <a:gd name="connsiteY47" fmla="*/ 418756 h 608345"/>
                <a:gd name="connsiteX48" fmla="*/ 224356 w 591479"/>
                <a:gd name="connsiteY48" fmla="*/ 408840 h 608345"/>
                <a:gd name="connsiteX49" fmla="*/ 226707 w 591479"/>
                <a:gd name="connsiteY49" fmla="*/ 398924 h 608345"/>
                <a:gd name="connsiteX50" fmla="*/ 238652 w 591479"/>
                <a:gd name="connsiteY50" fmla="*/ 348148 h 608345"/>
                <a:gd name="connsiteX51" fmla="*/ 252755 w 591479"/>
                <a:gd name="connsiteY51" fmla="*/ 336987 h 608345"/>
                <a:gd name="connsiteX52" fmla="*/ 287149 w 591479"/>
                <a:gd name="connsiteY52" fmla="*/ 336987 h 608345"/>
                <a:gd name="connsiteX53" fmla="*/ 325190 w 591479"/>
                <a:gd name="connsiteY53" fmla="*/ 374973 h 608345"/>
                <a:gd name="connsiteX54" fmla="*/ 325190 w 591479"/>
                <a:gd name="connsiteY54" fmla="*/ 398924 h 608345"/>
                <a:gd name="connsiteX55" fmla="*/ 325190 w 591479"/>
                <a:gd name="connsiteY55" fmla="*/ 408840 h 608345"/>
                <a:gd name="connsiteX56" fmla="*/ 325190 w 591479"/>
                <a:gd name="connsiteY56" fmla="*/ 418756 h 608345"/>
                <a:gd name="connsiteX57" fmla="*/ 424536 w 591479"/>
                <a:gd name="connsiteY57" fmla="*/ 418756 h 608345"/>
                <a:gd name="connsiteX58" fmla="*/ 424536 w 591479"/>
                <a:gd name="connsiteY58" fmla="*/ 408840 h 608345"/>
                <a:gd name="connsiteX59" fmla="*/ 424536 w 591479"/>
                <a:gd name="connsiteY59" fmla="*/ 398924 h 608345"/>
                <a:gd name="connsiteX60" fmla="*/ 424536 w 591479"/>
                <a:gd name="connsiteY60" fmla="*/ 395523 h 608345"/>
                <a:gd name="connsiteX61" fmla="*/ 360352 w 591479"/>
                <a:gd name="connsiteY61" fmla="*/ 395523 h 608345"/>
                <a:gd name="connsiteX62" fmla="*/ 341164 w 591479"/>
                <a:gd name="connsiteY62" fmla="*/ 376363 h 608345"/>
                <a:gd name="connsiteX63" fmla="*/ 341164 w 591479"/>
                <a:gd name="connsiteY63" fmla="*/ 271362 h 608345"/>
                <a:gd name="connsiteX64" fmla="*/ 360352 w 591479"/>
                <a:gd name="connsiteY64" fmla="*/ 252201 h 608345"/>
                <a:gd name="connsiteX65" fmla="*/ 247774 w 591479"/>
                <a:gd name="connsiteY65" fmla="*/ 121925 h 608345"/>
                <a:gd name="connsiteX66" fmla="*/ 269983 w 591479"/>
                <a:gd name="connsiteY66" fmla="*/ 140610 h 608345"/>
                <a:gd name="connsiteX67" fmla="*/ 269983 w 591479"/>
                <a:gd name="connsiteY67" fmla="*/ 231111 h 608345"/>
                <a:gd name="connsiteX68" fmla="*/ 184839 w 591479"/>
                <a:gd name="connsiteY68" fmla="*/ 316486 h 608345"/>
                <a:gd name="connsiteX69" fmla="*/ 99215 w 591479"/>
                <a:gd name="connsiteY69" fmla="*/ 231255 h 608345"/>
                <a:gd name="connsiteX70" fmla="*/ 99215 w 591479"/>
                <a:gd name="connsiteY70" fmla="*/ 182100 h 608345"/>
                <a:gd name="connsiteX71" fmla="*/ 129723 w 591479"/>
                <a:gd name="connsiteY71" fmla="*/ 144826 h 608345"/>
                <a:gd name="connsiteX72" fmla="*/ 247774 w 591479"/>
                <a:gd name="connsiteY72" fmla="*/ 121925 h 608345"/>
                <a:gd name="connsiteX73" fmla="*/ 485254 w 591479"/>
                <a:gd name="connsiteY73" fmla="*/ 28117 h 608345"/>
                <a:gd name="connsiteX74" fmla="*/ 485254 w 591479"/>
                <a:gd name="connsiteY74" fmla="*/ 106001 h 608345"/>
                <a:gd name="connsiteX75" fmla="*/ 407241 w 591479"/>
                <a:gd name="connsiteY75" fmla="*/ 106001 h 608345"/>
                <a:gd name="connsiteX76" fmla="*/ 485254 w 591479"/>
                <a:gd name="connsiteY76" fmla="*/ 183932 h 608345"/>
                <a:gd name="connsiteX77" fmla="*/ 563316 w 591479"/>
                <a:gd name="connsiteY77" fmla="*/ 106001 h 608345"/>
                <a:gd name="connsiteX78" fmla="*/ 485254 w 591479"/>
                <a:gd name="connsiteY78" fmla="*/ 28117 h 608345"/>
                <a:gd name="connsiteX79" fmla="*/ 485254 w 591479"/>
                <a:gd name="connsiteY79" fmla="*/ 0 h 608345"/>
                <a:gd name="connsiteX80" fmla="*/ 591479 w 591479"/>
                <a:gd name="connsiteY80" fmla="*/ 106001 h 608345"/>
                <a:gd name="connsiteX81" fmla="*/ 485254 w 591479"/>
                <a:gd name="connsiteY81" fmla="*/ 212049 h 608345"/>
                <a:gd name="connsiteX82" fmla="*/ 379077 w 591479"/>
                <a:gd name="connsiteY82" fmla="*/ 106001 h 608345"/>
                <a:gd name="connsiteX83" fmla="*/ 485254 w 591479"/>
                <a:gd name="connsiteY83" fmla="*/ 0 h 60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479" h="608345">
                  <a:moveTo>
                    <a:pt x="30837" y="492618"/>
                  </a:moveTo>
                  <a:lnTo>
                    <a:pt x="519220" y="492618"/>
                  </a:lnTo>
                  <a:lnTo>
                    <a:pt x="519220" y="595550"/>
                  </a:lnTo>
                  <a:cubicBezTo>
                    <a:pt x="519220" y="602643"/>
                    <a:pt x="513511" y="608345"/>
                    <a:pt x="506459" y="608345"/>
                  </a:cubicBezTo>
                  <a:lnTo>
                    <a:pt x="43598" y="608345"/>
                  </a:lnTo>
                  <a:cubicBezTo>
                    <a:pt x="36546" y="608345"/>
                    <a:pt x="30837" y="602643"/>
                    <a:pt x="30837" y="595550"/>
                  </a:cubicBezTo>
                  <a:close/>
                  <a:moveTo>
                    <a:pt x="360352" y="252201"/>
                  </a:moveTo>
                  <a:lnTo>
                    <a:pt x="538561" y="252201"/>
                  </a:lnTo>
                  <a:cubicBezTo>
                    <a:pt x="549162" y="252201"/>
                    <a:pt x="557749" y="260775"/>
                    <a:pt x="557749" y="271362"/>
                  </a:cubicBezTo>
                  <a:lnTo>
                    <a:pt x="557749" y="376363"/>
                  </a:lnTo>
                  <a:cubicBezTo>
                    <a:pt x="557749" y="386949"/>
                    <a:pt x="549162" y="395523"/>
                    <a:pt x="538561" y="395523"/>
                  </a:cubicBezTo>
                  <a:lnTo>
                    <a:pt x="474425" y="395523"/>
                  </a:lnTo>
                  <a:lnTo>
                    <a:pt x="474425" y="398924"/>
                  </a:lnTo>
                  <a:lnTo>
                    <a:pt x="474425" y="408840"/>
                  </a:lnTo>
                  <a:lnTo>
                    <a:pt x="474425" y="418708"/>
                  </a:lnTo>
                  <a:lnTo>
                    <a:pt x="530838" y="418708"/>
                  </a:lnTo>
                  <a:cubicBezTo>
                    <a:pt x="541439" y="418708"/>
                    <a:pt x="550026" y="427330"/>
                    <a:pt x="550026" y="437869"/>
                  </a:cubicBezTo>
                  <a:lnTo>
                    <a:pt x="550026" y="453628"/>
                  </a:lnTo>
                  <a:cubicBezTo>
                    <a:pt x="550026" y="464215"/>
                    <a:pt x="541439" y="472789"/>
                    <a:pt x="530838" y="472789"/>
                  </a:cubicBezTo>
                  <a:lnTo>
                    <a:pt x="519181" y="472789"/>
                  </a:lnTo>
                  <a:lnTo>
                    <a:pt x="30845" y="472789"/>
                  </a:lnTo>
                  <a:lnTo>
                    <a:pt x="19188" y="472789"/>
                  </a:lnTo>
                  <a:cubicBezTo>
                    <a:pt x="8587" y="472789"/>
                    <a:pt x="0" y="464215"/>
                    <a:pt x="0" y="453676"/>
                  </a:cubicBezTo>
                  <a:lnTo>
                    <a:pt x="0" y="437916"/>
                  </a:lnTo>
                  <a:cubicBezTo>
                    <a:pt x="0" y="427330"/>
                    <a:pt x="8587" y="418756"/>
                    <a:pt x="19188" y="418756"/>
                  </a:cubicBezTo>
                  <a:lnTo>
                    <a:pt x="44420" y="418756"/>
                  </a:lnTo>
                  <a:lnTo>
                    <a:pt x="44420" y="408840"/>
                  </a:lnTo>
                  <a:lnTo>
                    <a:pt x="44420" y="398924"/>
                  </a:lnTo>
                  <a:lnTo>
                    <a:pt x="44420" y="374973"/>
                  </a:lnTo>
                  <a:cubicBezTo>
                    <a:pt x="44420" y="353992"/>
                    <a:pt x="61450" y="336987"/>
                    <a:pt x="82461" y="336987"/>
                  </a:cubicBezTo>
                  <a:lnTo>
                    <a:pt x="116855" y="336987"/>
                  </a:lnTo>
                  <a:cubicBezTo>
                    <a:pt x="123571" y="336987"/>
                    <a:pt x="129423" y="341586"/>
                    <a:pt x="130959" y="348148"/>
                  </a:cubicBezTo>
                  <a:lnTo>
                    <a:pt x="142903" y="398924"/>
                  </a:lnTo>
                  <a:lnTo>
                    <a:pt x="145254" y="408840"/>
                  </a:lnTo>
                  <a:lnTo>
                    <a:pt x="147556" y="418756"/>
                  </a:lnTo>
                  <a:lnTo>
                    <a:pt x="164634" y="418756"/>
                  </a:lnTo>
                  <a:lnTo>
                    <a:pt x="167320" y="408840"/>
                  </a:lnTo>
                  <a:lnTo>
                    <a:pt x="169958" y="398924"/>
                  </a:lnTo>
                  <a:lnTo>
                    <a:pt x="178305" y="367932"/>
                  </a:lnTo>
                  <a:lnTo>
                    <a:pt x="168327" y="345897"/>
                  </a:lnTo>
                  <a:cubicBezTo>
                    <a:pt x="166409" y="341730"/>
                    <a:pt x="169479" y="336987"/>
                    <a:pt x="174084" y="336987"/>
                  </a:cubicBezTo>
                  <a:lnTo>
                    <a:pt x="195526" y="336987"/>
                  </a:lnTo>
                  <a:cubicBezTo>
                    <a:pt x="200132" y="336987"/>
                    <a:pt x="203202" y="341730"/>
                    <a:pt x="201283" y="345897"/>
                  </a:cubicBezTo>
                  <a:lnTo>
                    <a:pt x="191305" y="367932"/>
                  </a:lnTo>
                  <a:lnTo>
                    <a:pt x="199364" y="398924"/>
                  </a:lnTo>
                  <a:lnTo>
                    <a:pt x="201906" y="408840"/>
                  </a:lnTo>
                  <a:lnTo>
                    <a:pt x="204497" y="418756"/>
                  </a:lnTo>
                  <a:lnTo>
                    <a:pt x="222054" y="418756"/>
                  </a:lnTo>
                  <a:lnTo>
                    <a:pt x="224356" y="408840"/>
                  </a:lnTo>
                  <a:lnTo>
                    <a:pt x="226707" y="398924"/>
                  </a:lnTo>
                  <a:lnTo>
                    <a:pt x="238652" y="348148"/>
                  </a:lnTo>
                  <a:cubicBezTo>
                    <a:pt x="240187" y="341586"/>
                    <a:pt x="246039" y="336987"/>
                    <a:pt x="252755" y="336987"/>
                  </a:cubicBezTo>
                  <a:lnTo>
                    <a:pt x="287149" y="336987"/>
                  </a:lnTo>
                  <a:cubicBezTo>
                    <a:pt x="308160" y="336987"/>
                    <a:pt x="325190" y="353992"/>
                    <a:pt x="325190" y="374973"/>
                  </a:cubicBezTo>
                  <a:lnTo>
                    <a:pt x="325190" y="398924"/>
                  </a:lnTo>
                  <a:lnTo>
                    <a:pt x="325190" y="408840"/>
                  </a:lnTo>
                  <a:lnTo>
                    <a:pt x="325190" y="418756"/>
                  </a:lnTo>
                  <a:lnTo>
                    <a:pt x="424536" y="418756"/>
                  </a:lnTo>
                  <a:lnTo>
                    <a:pt x="424536" y="408840"/>
                  </a:lnTo>
                  <a:lnTo>
                    <a:pt x="424536" y="398924"/>
                  </a:lnTo>
                  <a:lnTo>
                    <a:pt x="424536" y="395523"/>
                  </a:lnTo>
                  <a:lnTo>
                    <a:pt x="360352" y="395523"/>
                  </a:lnTo>
                  <a:cubicBezTo>
                    <a:pt x="349798" y="395523"/>
                    <a:pt x="341164" y="386949"/>
                    <a:pt x="341164" y="376363"/>
                  </a:cubicBezTo>
                  <a:lnTo>
                    <a:pt x="341164" y="271362"/>
                  </a:lnTo>
                  <a:cubicBezTo>
                    <a:pt x="341164" y="260775"/>
                    <a:pt x="349798" y="252201"/>
                    <a:pt x="360352" y="252201"/>
                  </a:cubicBezTo>
                  <a:close/>
                  <a:moveTo>
                    <a:pt x="247774" y="121925"/>
                  </a:moveTo>
                  <a:cubicBezTo>
                    <a:pt x="259382" y="119961"/>
                    <a:pt x="269983" y="128872"/>
                    <a:pt x="269983" y="140610"/>
                  </a:cubicBezTo>
                  <a:lnTo>
                    <a:pt x="269983" y="231111"/>
                  </a:lnTo>
                  <a:cubicBezTo>
                    <a:pt x="269983" y="278206"/>
                    <a:pt x="231944" y="316486"/>
                    <a:pt x="184839" y="316486"/>
                  </a:cubicBezTo>
                  <a:cubicBezTo>
                    <a:pt x="137686" y="316486"/>
                    <a:pt x="99215" y="278350"/>
                    <a:pt x="99215" y="231255"/>
                  </a:cubicBezTo>
                  <a:lnTo>
                    <a:pt x="99215" y="182100"/>
                  </a:lnTo>
                  <a:cubicBezTo>
                    <a:pt x="99215" y="163990"/>
                    <a:pt x="111975" y="148419"/>
                    <a:pt x="129723" y="144826"/>
                  </a:cubicBezTo>
                  <a:cubicBezTo>
                    <a:pt x="165364" y="137688"/>
                    <a:pt x="222638" y="126237"/>
                    <a:pt x="247774" y="121925"/>
                  </a:cubicBezTo>
                  <a:close/>
                  <a:moveTo>
                    <a:pt x="485254" y="28117"/>
                  </a:moveTo>
                  <a:lnTo>
                    <a:pt x="485254" y="106001"/>
                  </a:lnTo>
                  <a:lnTo>
                    <a:pt x="407241" y="106001"/>
                  </a:lnTo>
                  <a:cubicBezTo>
                    <a:pt x="407241" y="149062"/>
                    <a:pt x="442169" y="183932"/>
                    <a:pt x="485254" y="183932"/>
                  </a:cubicBezTo>
                  <a:cubicBezTo>
                    <a:pt x="528387" y="183932"/>
                    <a:pt x="563316" y="149062"/>
                    <a:pt x="563316" y="106001"/>
                  </a:cubicBezTo>
                  <a:cubicBezTo>
                    <a:pt x="563316" y="62987"/>
                    <a:pt x="528387" y="28117"/>
                    <a:pt x="485254" y="28117"/>
                  </a:cubicBezTo>
                  <a:close/>
                  <a:moveTo>
                    <a:pt x="485254" y="0"/>
                  </a:moveTo>
                  <a:cubicBezTo>
                    <a:pt x="543932" y="0"/>
                    <a:pt x="591479" y="47468"/>
                    <a:pt x="591479" y="106001"/>
                  </a:cubicBezTo>
                  <a:cubicBezTo>
                    <a:pt x="591479" y="164581"/>
                    <a:pt x="543932" y="212049"/>
                    <a:pt x="485254" y="212049"/>
                  </a:cubicBezTo>
                  <a:cubicBezTo>
                    <a:pt x="426624" y="212049"/>
                    <a:pt x="379077" y="164581"/>
                    <a:pt x="379077" y="106001"/>
                  </a:cubicBezTo>
                  <a:cubicBezTo>
                    <a:pt x="379077" y="47468"/>
                    <a:pt x="426624" y="0"/>
                    <a:pt x="4852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215C95-B38A-8103-43CA-83EDEA294738}"/>
              </a:ext>
            </a:extLst>
          </p:cNvPr>
          <p:cNvGrpSpPr/>
          <p:nvPr/>
        </p:nvGrpSpPr>
        <p:grpSpPr>
          <a:xfrm>
            <a:off x="5341620" y="2219634"/>
            <a:ext cx="1508760" cy="1508760"/>
            <a:chOff x="2194560" y="2255520"/>
            <a:chExt cx="2042160" cy="204216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CB396AC-538A-CB42-02C7-745837E3C8EE}"/>
                </a:ext>
              </a:extLst>
            </p:cNvPr>
            <p:cNvSpPr/>
            <p:nvPr/>
          </p:nvSpPr>
          <p:spPr>
            <a:xfrm>
              <a:off x="2194560" y="2255520"/>
              <a:ext cx="2042160" cy="2042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图标1">
              <a:extLst>
                <a:ext uri="{FF2B5EF4-FFF2-40B4-BE49-F238E27FC236}">
                  <a16:creationId xmlns:a16="http://schemas.microsoft.com/office/drawing/2014/main" id="{D4CDCBBD-D99D-4CA9-81D6-24ED2B91ED5E}"/>
                </a:ext>
              </a:extLst>
            </p:cNvPr>
            <p:cNvSpPr/>
            <p:nvPr/>
          </p:nvSpPr>
          <p:spPr>
            <a:xfrm>
              <a:off x="2657243" y="2702280"/>
              <a:ext cx="1116794" cy="1148640"/>
            </a:xfrm>
            <a:custGeom>
              <a:avLst/>
              <a:gdLst>
                <a:gd name="connsiteX0" fmla="*/ 30837 w 591479"/>
                <a:gd name="connsiteY0" fmla="*/ 492618 h 608345"/>
                <a:gd name="connsiteX1" fmla="*/ 519220 w 591479"/>
                <a:gd name="connsiteY1" fmla="*/ 492618 h 608345"/>
                <a:gd name="connsiteX2" fmla="*/ 519220 w 591479"/>
                <a:gd name="connsiteY2" fmla="*/ 595550 h 608345"/>
                <a:gd name="connsiteX3" fmla="*/ 506459 w 591479"/>
                <a:gd name="connsiteY3" fmla="*/ 608345 h 608345"/>
                <a:gd name="connsiteX4" fmla="*/ 43598 w 591479"/>
                <a:gd name="connsiteY4" fmla="*/ 608345 h 608345"/>
                <a:gd name="connsiteX5" fmla="*/ 30837 w 591479"/>
                <a:gd name="connsiteY5" fmla="*/ 595550 h 608345"/>
                <a:gd name="connsiteX6" fmla="*/ 360352 w 591479"/>
                <a:gd name="connsiteY6" fmla="*/ 252201 h 608345"/>
                <a:gd name="connsiteX7" fmla="*/ 538561 w 591479"/>
                <a:gd name="connsiteY7" fmla="*/ 252201 h 608345"/>
                <a:gd name="connsiteX8" fmla="*/ 557749 w 591479"/>
                <a:gd name="connsiteY8" fmla="*/ 271362 h 608345"/>
                <a:gd name="connsiteX9" fmla="*/ 557749 w 591479"/>
                <a:gd name="connsiteY9" fmla="*/ 376363 h 608345"/>
                <a:gd name="connsiteX10" fmla="*/ 538561 w 591479"/>
                <a:gd name="connsiteY10" fmla="*/ 395523 h 608345"/>
                <a:gd name="connsiteX11" fmla="*/ 474425 w 591479"/>
                <a:gd name="connsiteY11" fmla="*/ 395523 h 608345"/>
                <a:gd name="connsiteX12" fmla="*/ 474425 w 591479"/>
                <a:gd name="connsiteY12" fmla="*/ 398924 h 608345"/>
                <a:gd name="connsiteX13" fmla="*/ 474425 w 591479"/>
                <a:gd name="connsiteY13" fmla="*/ 408840 h 608345"/>
                <a:gd name="connsiteX14" fmla="*/ 474425 w 591479"/>
                <a:gd name="connsiteY14" fmla="*/ 418708 h 608345"/>
                <a:gd name="connsiteX15" fmla="*/ 530838 w 591479"/>
                <a:gd name="connsiteY15" fmla="*/ 418708 h 608345"/>
                <a:gd name="connsiteX16" fmla="*/ 550026 w 591479"/>
                <a:gd name="connsiteY16" fmla="*/ 437869 h 608345"/>
                <a:gd name="connsiteX17" fmla="*/ 550026 w 591479"/>
                <a:gd name="connsiteY17" fmla="*/ 453628 h 608345"/>
                <a:gd name="connsiteX18" fmla="*/ 530838 w 591479"/>
                <a:gd name="connsiteY18" fmla="*/ 472789 h 608345"/>
                <a:gd name="connsiteX19" fmla="*/ 519181 w 591479"/>
                <a:gd name="connsiteY19" fmla="*/ 472789 h 608345"/>
                <a:gd name="connsiteX20" fmla="*/ 30845 w 591479"/>
                <a:gd name="connsiteY20" fmla="*/ 472789 h 608345"/>
                <a:gd name="connsiteX21" fmla="*/ 19188 w 591479"/>
                <a:gd name="connsiteY21" fmla="*/ 472789 h 608345"/>
                <a:gd name="connsiteX22" fmla="*/ 0 w 591479"/>
                <a:gd name="connsiteY22" fmla="*/ 453676 h 608345"/>
                <a:gd name="connsiteX23" fmla="*/ 0 w 591479"/>
                <a:gd name="connsiteY23" fmla="*/ 437916 h 608345"/>
                <a:gd name="connsiteX24" fmla="*/ 19188 w 591479"/>
                <a:gd name="connsiteY24" fmla="*/ 418756 h 608345"/>
                <a:gd name="connsiteX25" fmla="*/ 44420 w 591479"/>
                <a:gd name="connsiteY25" fmla="*/ 418756 h 608345"/>
                <a:gd name="connsiteX26" fmla="*/ 44420 w 591479"/>
                <a:gd name="connsiteY26" fmla="*/ 408840 h 608345"/>
                <a:gd name="connsiteX27" fmla="*/ 44420 w 591479"/>
                <a:gd name="connsiteY27" fmla="*/ 398924 h 608345"/>
                <a:gd name="connsiteX28" fmla="*/ 44420 w 591479"/>
                <a:gd name="connsiteY28" fmla="*/ 374973 h 608345"/>
                <a:gd name="connsiteX29" fmla="*/ 82461 w 591479"/>
                <a:gd name="connsiteY29" fmla="*/ 336987 h 608345"/>
                <a:gd name="connsiteX30" fmla="*/ 116855 w 591479"/>
                <a:gd name="connsiteY30" fmla="*/ 336987 h 608345"/>
                <a:gd name="connsiteX31" fmla="*/ 130959 w 591479"/>
                <a:gd name="connsiteY31" fmla="*/ 348148 h 608345"/>
                <a:gd name="connsiteX32" fmla="*/ 142903 w 591479"/>
                <a:gd name="connsiteY32" fmla="*/ 398924 h 608345"/>
                <a:gd name="connsiteX33" fmla="*/ 145254 w 591479"/>
                <a:gd name="connsiteY33" fmla="*/ 408840 h 608345"/>
                <a:gd name="connsiteX34" fmla="*/ 147556 w 591479"/>
                <a:gd name="connsiteY34" fmla="*/ 418756 h 608345"/>
                <a:gd name="connsiteX35" fmla="*/ 164634 w 591479"/>
                <a:gd name="connsiteY35" fmla="*/ 418756 h 608345"/>
                <a:gd name="connsiteX36" fmla="*/ 167320 w 591479"/>
                <a:gd name="connsiteY36" fmla="*/ 408840 h 608345"/>
                <a:gd name="connsiteX37" fmla="*/ 169958 w 591479"/>
                <a:gd name="connsiteY37" fmla="*/ 398924 h 608345"/>
                <a:gd name="connsiteX38" fmla="*/ 178305 w 591479"/>
                <a:gd name="connsiteY38" fmla="*/ 367932 h 608345"/>
                <a:gd name="connsiteX39" fmla="*/ 168327 w 591479"/>
                <a:gd name="connsiteY39" fmla="*/ 345897 h 608345"/>
                <a:gd name="connsiteX40" fmla="*/ 174084 w 591479"/>
                <a:gd name="connsiteY40" fmla="*/ 336987 h 608345"/>
                <a:gd name="connsiteX41" fmla="*/ 195526 w 591479"/>
                <a:gd name="connsiteY41" fmla="*/ 336987 h 608345"/>
                <a:gd name="connsiteX42" fmla="*/ 201283 w 591479"/>
                <a:gd name="connsiteY42" fmla="*/ 345897 h 608345"/>
                <a:gd name="connsiteX43" fmla="*/ 191305 w 591479"/>
                <a:gd name="connsiteY43" fmla="*/ 367932 h 608345"/>
                <a:gd name="connsiteX44" fmla="*/ 199364 w 591479"/>
                <a:gd name="connsiteY44" fmla="*/ 398924 h 608345"/>
                <a:gd name="connsiteX45" fmla="*/ 201906 w 591479"/>
                <a:gd name="connsiteY45" fmla="*/ 408840 h 608345"/>
                <a:gd name="connsiteX46" fmla="*/ 204497 w 591479"/>
                <a:gd name="connsiteY46" fmla="*/ 418756 h 608345"/>
                <a:gd name="connsiteX47" fmla="*/ 222054 w 591479"/>
                <a:gd name="connsiteY47" fmla="*/ 418756 h 608345"/>
                <a:gd name="connsiteX48" fmla="*/ 224356 w 591479"/>
                <a:gd name="connsiteY48" fmla="*/ 408840 h 608345"/>
                <a:gd name="connsiteX49" fmla="*/ 226707 w 591479"/>
                <a:gd name="connsiteY49" fmla="*/ 398924 h 608345"/>
                <a:gd name="connsiteX50" fmla="*/ 238652 w 591479"/>
                <a:gd name="connsiteY50" fmla="*/ 348148 h 608345"/>
                <a:gd name="connsiteX51" fmla="*/ 252755 w 591479"/>
                <a:gd name="connsiteY51" fmla="*/ 336987 h 608345"/>
                <a:gd name="connsiteX52" fmla="*/ 287149 w 591479"/>
                <a:gd name="connsiteY52" fmla="*/ 336987 h 608345"/>
                <a:gd name="connsiteX53" fmla="*/ 325190 w 591479"/>
                <a:gd name="connsiteY53" fmla="*/ 374973 h 608345"/>
                <a:gd name="connsiteX54" fmla="*/ 325190 w 591479"/>
                <a:gd name="connsiteY54" fmla="*/ 398924 h 608345"/>
                <a:gd name="connsiteX55" fmla="*/ 325190 w 591479"/>
                <a:gd name="connsiteY55" fmla="*/ 408840 h 608345"/>
                <a:gd name="connsiteX56" fmla="*/ 325190 w 591479"/>
                <a:gd name="connsiteY56" fmla="*/ 418756 h 608345"/>
                <a:gd name="connsiteX57" fmla="*/ 424536 w 591479"/>
                <a:gd name="connsiteY57" fmla="*/ 418756 h 608345"/>
                <a:gd name="connsiteX58" fmla="*/ 424536 w 591479"/>
                <a:gd name="connsiteY58" fmla="*/ 408840 h 608345"/>
                <a:gd name="connsiteX59" fmla="*/ 424536 w 591479"/>
                <a:gd name="connsiteY59" fmla="*/ 398924 h 608345"/>
                <a:gd name="connsiteX60" fmla="*/ 424536 w 591479"/>
                <a:gd name="connsiteY60" fmla="*/ 395523 h 608345"/>
                <a:gd name="connsiteX61" fmla="*/ 360352 w 591479"/>
                <a:gd name="connsiteY61" fmla="*/ 395523 h 608345"/>
                <a:gd name="connsiteX62" fmla="*/ 341164 w 591479"/>
                <a:gd name="connsiteY62" fmla="*/ 376363 h 608345"/>
                <a:gd name="connsiteX63" fmla="*/ 341164 w 591479"/>
                <a:gd name="connsiteY63" fmla="*/ 271362 h 608345"/>
                <a:gd name="connsiteX64" fmla="*/ 360352 w 591479"/>
                <a:gd name="connsiteY64" fmla="*/ 252201 h 608345"/>
                <a:gd name="connsiteX65" fmla="*/ 247774 w 591479"/>
                <a:gd name="connsiteY65" fmla="*/ 121925 h 608345"/>
                <a:gd name="connsiteX66" fmla="*/ 269983 w 591479"/>
                <a:gd name="connsiteY66" fmla="*/ 140610 h 608345"/>
                <a:gd name="connsiteX67" fmla="*/ 269983 w 591479"/>
                <a:gd name="connsiteY67" fmla="*/ 231111 h 608345"/>
                <a:gd name="connsiteX68" fmla="*/ 184839 w 591479"/>
                <a:gd name="connsiteY68" fmla="*/ 316486 h 608345"/>
                <a:gd name="connsiteX69" fmla="*/ 99215 w 591479"/>
                <a:gd name="connsiteY69" fmla="*/ 231255 h 608345"/>
                <a:gd name="connsiteX70" fmla="*/ 99215 w 591479"/>
                <a:gd name="connsiteY70" fmla="*/ 182100 h 608345"/>
                <a:gd name="connsiteX71" fmla="*/ 129723 w 591479"/>
                <a:gd name="connsiteY71" fmla="*/ 144826 h 608345"/>
                <a:gd name="connsiteX72" fmla="*/ 247774 w 591479"/>
                <a:gd name="connsiteY72" fmla="*/ 121925 h 608345"/>
                <a:gd name="connsiteX73" fmla="*/ 485254 w 591479"/>
                <a:gd name="connsiteY73" fmla="*/ 28117 h 608345"/>
                <a:gd name="connsiteX74" fmla="*/ 485254 w 591479"/>
                <a:gd name="connsiteY74" fmla="*/ 106001 h 608345"/>
                <a:gd name="connsiteX75" fmla="*/ 407241 w 591479"/>
                <a:gd name="connsiteY75" fmla="*/ 106001 h 608345"/>
                <a:gd name="connsiteX76" fmla="*/ 485254 w 591479"/>
                <a:gd name="connsiteY76" fmla="*/ 183932 h 608345"/>
                <a:gd name="connsiteX77" fmla="*/ 563316 w 591479"/>
                <a:gd name="connsiteY77" fmla="*/ 106001 h 608345"/>
                <a:gd name="connsiteX78" fmla="*/ 485254 w 591479"/>
                <a:gd name="connsiteY78" fmla="*/ 28117 h 608345"/>
                <a:gd name="connsiteX79" fmla="*/ 485254 w 591479"/>
                <a:gd name="connsiteY79" fmla="*/ 0 h 608345"/>
                <a:gd name="connsiteX80" fmla="*/ 591479 w 591479"/>
                <a:gd name="connsiteY80" fmla="*/ 106001 h 608345"/>
                <a:gd name="connsiteX81" fmla="*/ 485254 w 591479"/>
                <a:gd name="connsiteY81" fmla="*/ 212049 h 608345"/>
                <a:gd name="connsiteX82" fmla="*/ 379077 w 591479"/>
                <a:gd name="connsiteY82" fmla="*/ 106001 h 608345"/>
                <a:gd name="connsiteX83" fmla="*/ 485254 w 591479"/>
                <a:gd name="connsiteY83" fmla="*/ 0 h 60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479" h="608345">
                  <a:moveTo>
                    <a:pt x="30837" y="492618"/>
                  </a:moveTo>
                  <a:lnTo>
                    <a:pt x="519220" y="492618"/>
                  </a:lnTo>
                  <a:lnTo>
                    <a:pt x="519220" y="595550"/>
                  </a:lnTo>
                  <a:cubicBezTo>
                    <a:pt x="519220" y="602643"/>
                    <a:pt x="513511" y="608345"/>
                    <a:pt x="506459" y="608345"/>
                  </a:cubicBezTo>
                  <a:lnTo>
                    <a:pt x="43598" y="608345"/>
                  </a:lnTo>
                  <a:cubicBezTo>
                    <a:pt x="36546" y="608345"/>
                    <a:pt x="30837" y="602643"/>
                    <a:pt x="30837" y="595550"/>
                  </a:cubicBezTo>
                  <a:close/>
                  <a:moveTo>
                    <a:pt x="360352" y="252201"/>
                  </a:moveTo>
                  <a:lnTo>
                    <a:pt x="538561" y="252201"/>
                  </a:lnTo>
                  <a:cubicBezTo>
                    <a:pt x="549162" y="252201"/>
                    <a:pt x="557749" y="260775"/>
                    <a:pt x="557749" y="271362"/>
                  </a:cubicBezTo>
                  <a:lnTo>
                    <a:pt x="557749" y="376363"/>
                  </a:lnTo>
                  <a:cubicBezTo>
                    <a:pt x="557749" y="386949"/>
                    <a:pt x="549162" y="395523"/>
                    <a:pt x="538561" y="395523"/>
                  </a:cubicBezTo>
                  <a:lnTo>
                    <a:pt x="474425" y="395523"/>
                  </a:lnTo>
                  <a:lnTo>
                    <a:pt x="474425" y="398924"/>
                  </a:lnTo>
                  <a:lnTo>
                    <a:pt x="474425" y="408840"/>
                  </a:lnTo>
                  <a:lnTo>
                    <a:pt x="474425" y="418708"/>
                  </a:lnTo>
                  <a:lnTo>
                    <a:pt x="530838" y="418708"/>
                  </a:lnTo>
                  <a:cubicBezTo>
                    <a:pt x="541439" y="418708"/>
                    <a:pt x="550026" y="427330"/>
                    <a:pt x="550026" y="437869"/>
                  </a:cubicBezTo>
                  <a:lnTo>
                    <a:pt x="550026" y="453628"/>
                  </a:lnTo>
                  <a:cubicBezTo>
                    <a:pt x="550026" y="464215"/>
                    <a:pt x="541439" y="472789"/>
                    <a:pt x="530838" y="472789"/>
                  </a:cubicBezTo>
                  <a:lnTo>
                    <a:pt x="519181" y="472789"/>
                  </a:lnTo>
                  <a:lnTo>
                    <a:pt x="30845" y="472789"/>
                  </a:lnTo>
                  <a:lnTo>
                    <a:pt x="19188" y="472789"/>
                  </a:lnTo>
                  <a:cubicBezTo>
                    <a:pt x="8587" y="472789"/>
                    <a:pt x="0" y="464215"/>
                    <a:pt x="0" y="453676"/>
                  </a:cubicBezTo>
                  <a:lnTo>
                    <a:pt x="0" y="437916"/>
                  </a:lnTo>
                  <a:cubicBezTo>
                    <a:pt x="0" y="427330"/>
                    <a:pt x="8587" y="418756"/>
                    <a:pt x="19188" y="418756"/>
                  </a:cubicBezTo>
                  <a:lnTo>
                    <a:pt x="44420" y="418756"/>
                  </a:lnTo>
                  <a:lnTo>
                    <a:pt x="44420" y="408840"/>
                  </a:lnTo>
                  <a:lnTo>
                    <a:pt x="44420" y="398924"/>
                  </a:lnTo>
                  <a:lnTo>
                    <a:pt x="44420" y="374973"/>
                  </a:lnTo>
                  <a:cubicBezTo>
                    <a:pt x="44420" y="353992"/>
                    <a:pt x="61450" y="336987"/>
                    <a:pt x="82461" y="336987"/>
                  </a:cubicBezTo>
                  <a:lnTo>
                    <a:pt x="116855" y="336987"/>
                  </a:lnTo>
                  <a:cubicBezTo>
                    <a:pt x="123571" y="336987"/>
                    <a:pt x="129423" y="341586"/>
                    <a:pt x="130959" y="348148"/>
                  </a:cubicBezTo>
                  <a:lnTo>
                    <a:pt x="142903" y="398924"/>
                  </a:lnTo>
                  <a:lnTo>
                    <a:pt x="145254" y="408840"/>
                  </a:lnTo>
                  <a:lnTo>
                    <a:pt x="147556" y="418756"/>
                  </a:lnTo>
                  <a:lnTo>
                    <a:pt x="164634" y="418756"/>
                  </a:lnTo>
                  <a:lnTo>
                    <a:pt x="167320" y="408840"/>
                  </a:lnTo>
                  <a:lnTo>
                    <a:pt x="169958" y="398924"/>
                  </a:lnTo>
                  <a:lnTo>
                    <a:pt x="178305" y="367932"/>
                  </a:lnTo>
                  <a:lnTo>
                    <a:pt x="168327" y="345897"/>
                  </a:lnTo>
                  <a:cubicBezTo>
                    <a:pt x="166409" y="341730"/>
                    <a:pt x="169479" y="336987"/>
                    <a:pt x="174084" y="336987"/>
                  </a:cubicBezTo>
                  <a:lnTo>
                    <a:pt x="195526" y="336987"/>
                  </a:lnTo>
                  <a:cubicBezTo>
                    <a:pt x="200132" y="336987"/>
                    <a:pt x="203202" y="341730"/>
                    <a:pt x="201283" y="345897"/>
                  </a:cubicBezTo>
                  <a:lnTo>
                    <a:pt x="191305" y="367932"/>
                  </a:lnTo>
                  <a:lnTo>
                    <a:pt x="199364" y="398924"/>
                  </a:lnTo>
                  <a:lnTo>
                    <a:pt x="201906" y="408840"/>
                  </a:lnTo>
                  <a:lnTo>
                    <a:pt x="204497" y="418756"/>
                  </a:lnTo>
                  <a:lnTo>
                    <a:pt x="222054" y="418756"/>
                  </a:lnTo>
                  <a:lnTo>
                    <a:pt x="224356" y="408840"/>
                  </a:lnTo>
                  <a:lnTo>
                    <a:pt x="226707" y="398924"/>
                  </a:lnTo>
                  <a:lnTo>
                    <a:pt x="238652" y="348148"/>
                  </a:lnTo>
                  <a:cubicBezTo>
                    <a:pt x="240187" y="341586"/>
                    <a:pt x="246039" y="336987"/>
                    <a:pt x="252755" y="336987"/>
                  </a:cubicBezTo>
                  <a:lnTo>
                    <a:pt x="287149" y="336987"/>
                  </a:lnTo>
                  <a:cubicBezTo>
                    <a:pt x="308160" y="336987"/>
                    <a:pt x="325190" y="353992"/>
                    <a:pt x="325190" y="374973"/>
                  </a:cubicBezTo>
                  <a:lnTo>
                    <a:pt x="325190" y="398924"/>
                  </a:lnTo>
                  <a:lnTo>
                    <a:pt x="325190" y="408840"/>
                  </a:lnTo>
                  <a:lnTo>
                    <a:pt x="325190" y="418756"/>
                  </a:lnTo>
                  <a:lnTo>
                    <a:pt x="424536" y="418756"/>
                  </a:lnTo>
                  <a:lnTo>
                    <a:pt x="424536" y="408840"/>
                  </a:lnTo>
                  <a:lnTo>
                    <a:pt x="424536" y="398924"/>
                  </a:lnTo>
                  <a:lnTo>
                    <a:pt x="424536" y="395523"/>
                  </a:lnTo>
                  <a:lnTo>
                    <a:pt x="360352" y="395523"/>
                  </a:lnTo>
                  <a:cubicBezTo>
                    <a:pt x="349798" y="395523"/>
                    <a:pt x="341164" y="386949"/>
                    <a:pt x="341164" y="376363"/>
                  </a:cubicBezTo>
                  <a:lnTo>
                    <a:pt x="341164" y="271362"/>
                  </a:lnTo>
                  <a:cubicBezTo>
                    <a:pt x="341164" y="260775"/>
                    <a:pt x="349798" y="252201"/>
                    <a:pt x="360352" y="252201"/>
                  </a:cubicBezTo>
                  <a:close/>
                  <a:moveTo>
                    <a:pt x="247774" y="121925"/>
                  </a:moveTo>
                  <a:cubicBezTo>
                    <a:pt x="259382" y="119961"/>
                    <a:pt x="269983" y="128872"/>
                    <a:pt x="269983" y="140610"/>
                  </a:cubicBezTo>
                  <a:lnTo>
                    <a:pt x="269983" y="231111"/>
                  </a:lnTo>
                  <a:cubicBezTo>
                    <a:pt x="269983" y="278206"/>
                    <a:pt x="231944" y="316486"/>
                    <a:pt x="184839" y="316486"/>
                  </a:cubicBezTo>
                  <a:cubicBezTo>
                    <a:pt x="137686" y="316486"/>
                    <a:pt x="99215" y="278350"/>
                    <a:pt x="99215" y="231255"/>
                  </a:cubicBezTo>
                  <a:lnTo>
                    <a:pt x="99215" y="182100"/>
                  </a:lnTo>
                  <a:cubicBezTo>
                    <a:pt x="99215" y="163990"/>
                    <a:pt x="111975" y="148419"/>
                    <a:pt x="129723" y="144826"/>
                  </a:cubicBezTo>
                  <a:cubicBezTo>
                    <a:pt x="165364" y="137688"/>
                    <a:pt x="222638" y="126237"/>
                    <a:pt x="247774" y="121925"/>
                  </a:cubicBezTo>
                  <a:close/>
                  <a:moveTo>
                    <a:pt x="485254" y="28117"/>
                  </a:moveTo>
                  <a:lnTo>
                    <a:pt x="485254" y="106001"/>
                  </a:lnTo>
                  <a:lnTo>
                    <a:pt x="407241" y="106001"/>
                  </a:lnTo>
                  <a:cubicBezTo>
                    <a:pt x="407241" y="149062"/>
                    <a:pt x="442169" y="183932"/>
                    <a:pt x="485254" y="183932"/>
                  </a:cubicBezTo>
                  <a:cubicBezTo>
                    <a:pt x="528387" y="183932"/>
                    <a:pt x="563316" y="149062"/>
                    <a:pt x="563316" y="106001"/>
                  </a:cubicBezTo>
                  <a:cubicBezTo>
                    <a:pt x="563316" y="62987"/>
                    <a:pt x="528387" y="28117"/>
                    <a:pt x="485254" y="28117"/>
                  </a:cubicBezTo>
                  <a:close/>
                  <a:moveTo>
                    <a:pt x="485254" y="0"/>
                  </a:moveTo>
                  <a:cubicBezTo>
                    <a:pt x="543932" y="0"/>
                    <a:pt x="591479" y="47468"/>
                    <a:pt x="591479" y="106001"/>
                  </a:cubicBezTo>
                  <a:cubicBezTo>
                    <a:pt x="591479" y="164581"/>
                    <a:pt x="543932" y="212049"/>
                    <a:pt x="485254" y="212049"/>
                  </a:cubicBezTo>
                  <a:cubicBezTo>
                    <a:pt x="426624" y="212049"/>
                    <a:pt x="379077" y="164581"/>
                    <a:pt x="379077" y="106001"/>
                  </a:cubicBezTo>
                  <a:cubicBezTo>
                    <a:pt x="379077" y="47468"/>
                    <a:pt x="426624" y="0"/>
                    <a:pt x="4852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A41DACA-C593-D5BC-BD80-65A236FEFE91}"/>
              </a:ext>
            </a:extLst>
          </p:cNvPr>
          <p:cNvGrpSpPr/>
          <p:nvPr/>
        </p:nvGrpSpPr>
        <p:grpSpPr>
          <a:xfrm>
            <a:off x="8866621" y="2219634"/>
            <a:ext cx="1508760" cy="1508760"/>
            <a:chOff x="2194560" y="2255520"/>
            <a:chExt cx="2042160" cy="20421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AB1CBE1-E20D-EDCB-D38D-914E1948CD3D}"/>
                </a:ext>
              </a:extLst>
            </p:cNvPr>
            <p:cNvSpPr/>
            <p:nvPr/>
          </p:nvSpPr>
          <p:spPr>
            <a:xfrm>
              <a:off x="2194560" y="2255520"/>
              <a:ext cx="2042160" cy="20421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图标1">
              <a:extLst>
                <a:ext uri="{FF2B5EF4-FFF2-40B4-BE49-F238E27FC236}">
                  <a16:creationId xmlns:a16="http://schemas.microsoft.com/office/drawing/2014/main" id="{16BAE440-444D-5201-A5F7-8C2FB4E011F6}"/>
                </a:ext>
              </a:extLst>
            </p:cNvPr>
            <p:cNvSpPr/>
            <p:nvPr/>
          </p:nvSpPr>
          <p:spPr>
            <a:xfrm>
              <a:off x="2657243" y="2702280"/>
              <a:ext cx="1116794" cy="1148640"/>
            </a:xfrm>
            <a:custGeom>
              <a:avLst/>
              <a:gdLst>
                <a:gd name="connsiteX0" fmla="*/ 30837 w 591479"/>
                <a:gd name="connsiteY0" fmla="*/ 492618 h 608345"/>
                <a:gd name="connsiteX1" fmla="*/ 519220 w 591479"/>
                <a:gd name="connsiteY1" fmla="*/ 492618 h 608345"/>
                <a:gd name="connsiteX2" fmla="*/ 519220 w 591479"/>
                <a:gd name="connsiteY2" fmla="*/ 595550 h 608345"/>
                <a:gd name="connsiteX3" fmla="*/ 506459 w 591479"/>
                <a:gd name="connsiteY3" fmla="*/ 608345 h 608345"/>
                <a:gd name="connsiteX4" fmla="*/ 43598 w 591479"/>
                <a:gd name="connsiteY4" fmla="*/ 608345 h 608345"/>
                <a:gd name="connsiteX5" fmla="*/ 30837 w 591479"/>
                <a:gd name="connsiteY5" fmla="*/ 595550 h 608345"/>
                <a:gd name="connsiteX6" fmla="*/ 360352 w 591479"/>
                <a:gd name="connsiteY6" fmla="*/ 252201 h 608345"/>
                <a:gd name="connsiteX7" fmla="*/ 538561 w 591479"/>
                <a:gd name="connsiteY7" fmla="*/ 252201 h 608345"/>
                <a:gd name="connsiteX8" fmla="*/ 557749 w 591479"/>
                <a:gd name="connsiteY8" fmla="*/ 271362 h 608345"/>
                <a:gd name="connsiteX9" fmla="*/ 557749 w 591479"/>
                <a:gd name="connsiteY9" fmla="*/ 376363 h 608345"/>
                <a:gd name="connsiteX10" fmla="*/ 538561 w 591479"/>
                <a:gd name="connsiteY10" fmla="*/ 395523 h 608345"/>
                <a:gd name="connsiteX11" fmla="*/ 474425 w 591479"/>
                <a:gd name="connsiteY11" fmla="*/ 395523 h 608345"/>
                <a:gd name="connsiteX12" fmla="*/ 474425 w 591479"/>
                <a:gd name="connsiteY12" fmla="*/ 398924 h 608345"/>
                <a:gd name="connsiteX13" fmla="*/ 474425 w 591479"/>
                <a:gd name="connsiteY13" fmla="*/ 408840 h 608345"/>
                <a:gd name="connsiteX14" fmla="*/ 474425 w 591479"/>
                <a:gd name="connsiteY14" fmla="*/ 418708 h 608345"/>
                <a:gd name="connsiteX15" fmla="*/ 530838 w 591479"/>
                <a:gd name="connsiteY15" fmla="*/ 418708 h 608345"/>
                <a:gd name="connsiteX16" fmla="*/ 550026 w 591479"/>
                <a:gd name="connsiteY16" fmla="*/ 437869 h 608345"/>
                <a:gd name="connsiteX17" fmla="*/ 550026 w 591479"/>
                <a:gd name="connsiteY17" fmla="*/ 453628 h 608345"/>
                <a:gd name="connsiteX18" fmla="*/ 530838 w 591479"/>
                <a:gd name="connsiteY18" fmla="*/ 472789 h 608345"/>
                <a:gd name="connsiteX19" fmla="*/ 519181 w 591479"/>
                <a:gd name="connsiteY19" fmla="*/ 472789 h 608345"/>
                <a:gd name="connsiteX20" fmla="*/ 30845 w 591479"/>
                <a:gd name="connsiteY20" fmla="*/ 472789 h 608345"/>
                <a:gd name="connsiteX21" fmla="*/ 19188 w 591479"/>
                <a:gd name="connsiteY21" fmla="*/ 472789 h 608345"/>
                <a:gd name="connsiteX22" fmla="*/ 0 w 591479"/>
                <a:gd name="connsiteY22" fmla="*/ 453676 h 608345"/>
                <a:gd name="connsiteX23" fmla="*/ 0 w 591479"/>
                <a:gd name="connsiteY23" fmla="*/ 437916 h 608345"/>
                <a:gd name="connsiteX24" fmla="*/ 19188 w 591479"/>
                <a:gd name="connsiteY24" fmla="*/ 418756 h 608345"/>
                <a:gd name="connsiteX25" fmla="*/ 44420 w 591479"/>
                <a:gd name="connsiteY25" fmla="*/ 418756 h 608345"/>
                <a:gd name="connsiteX26" fmla="*/ 44420 w 591479"/>
                <a:gd name="connsiteY26" fmla="*/ 408840 h 608345"/>
                <a:gd name="connsiteX27" fmla="*/ 44420 w 591479"/>
                <a:gd name="connsiteY27" fmla="*/ 398924 h 608345"/>
                <a:gd name="connsiteX28" fmla="*/ 44420 w 591479"/>
                <a:gd name="connsiteY28" fmla="*/ 374973 h 608345"/>
                <a:gd name="connsiteX29" fmla="*/ 82461 w 591479"/>
                <a:gd name="connsiteY29" fmla="*/ 336987 h 608345"/>
                <a:gd name="connsiteX30" fmla="*/ 116855 w 591479"/>
                <a:gd name="connsiteY30" fmla="*/ 336987 h 608345"/>
                <a:gd name="connsiteX31" fmla="*/ 130959 w 591479"/>
                <a:gd name="connsiteY31" fmla="*/ 348148 h 608345"/>
                <a:gd name="connsiteX32" fmla="*/ 142903 w 591479"/>
                <a:gd name="connsiteY32" fmla="*/ 398924 h 608345"/>
                <a:gd name="connsiteX33" fmla="*/ 145254 w 591479"/>
                <a:gd name="connsiteY33" fmla="*/ 408840 h 608345"/>
                <a:gd name="connsiteX34" fmla="*/ 147556 w 591479"/>
                <a:gd name="connsiteY34" fmla="*/ 418756 h 608345"/>
                <a:gd name="connsiteX35" fmla="*/ 164634 w 591479"/>
                <a:gd name="connsiteY35" fmla="*/ 418756 h 608345"/>
                <a:gd name="connsiteX36" fmla="*/ 167320 w 591479"/>
                <a:gd name="connsiteY36" fmla="*/ 408840 h 608345"/>
                <a:gd name="connsiteX37" fmla="*/ 169958 w 591479"/>
                <a:gd name="connsiteY37" fmla="*/ 398924 h 608345"/>
                <a:gd name="connsiteX38" fmla="*/ 178305 w 591479"/>
                <a:gd name="connsiteY38" fmla="*/ 367932 h 608345"/>
                <a:gd name="connsiteX39" fmla="*/ 168327 w 591479"/>
                <a:gd name="connsiteY39" fmla="*/ 345897 h 608345"/>
                <a:gd name="connsiteX40" fmla="*/ 174084 w 591479"/>
                <a:gd name="connsiteY40" fmla="*/ 336987 h 608345"/>
                <a:gd name="connsiteX41" fmla="*/ 195526 w 591479"/>
                <a:gd name="connsiteY41" fmla="*/ 336987 h 608345"/>
                <a:gd name="connsiteX42" fmla="*/ 201283 w 591479"/>
                <a:gd name="connsiteY42" fmla="*/ 345897 h 608345"/>
                <a:gd name="connsiteX43" fmla="*/ 191305 w 591479"/>
                <a:gd name="connsiteY43" fmla="*/ 367932 h 608345"/>
                <a:gd name="connsiteX44" fmla="*/ 199364 w 591479"/>
                <a:gd name="connsiteY44" fmla="*/ 398924 h 608345"/>
                <a:gd name="connsiteX45" fmla="*/ 201906 w 591479"/>
                <a:gd name="connsiteY45" fmla="*/ 408840 h 608345"/>
                <a:gd name="connsiteX46" fmla="*/ 204497 w 591479"/>
                <a:gd name="connsiteY46" fmla="*/ 418756 h 608345"/>
                <a:gd name="connsiteX47" fmla="*/ 222054 w 591479"/>
                <a:gd name="connsiteY47" fmla="*/ 418756 h 608345"/>
                <a:gd name="connsiteX48" fmla="*/ 224356 w 591479"/>
                <a:gd name="connsiteY48" fmla="*/ 408840 h 608345"/>
                <a:gd name="connsiteX49" fmla="*/ 226707 w 591479"/>
                <a:gd name="connsiteY49" fmla="*/ 398924 h 608345"/>
                <a:gd name="connsiteX50" fmla="*/ 238652 w 591479"/>
                <a:gd name="connsiteY50" fmla="*/ 348148 h 608345"/>
                <a:gd name="connsiteX51" fmla="*/ 252755 w 591479"/>
                <a:gd name="connsiteY51" fmla="*/ 336987 h 608345"/>
                <a:gd name="connsiteX52" fmla="*/ 287149 w 591479"/>
                <a:gd name="connsiteY52" fmla="*/ 336987 h 608345"/>
                <a:gd name="connsiteX53" fmla="*/ 325190 w 591479"/>
                <a:gd name="connsiteY53" fmla="*/ 374973 h 608345"/>
                <a:gd name="connsiteX54" fmla="*/ 325190 w 591479"/>
                <a:gd name="connsiteY54" fmla="*/ 398924 h 608345"/>
                <a:gd name="connsiteX55" fmla="*/ 325190 w 591479"/>
                <a:gd name="connsiteY55" fmla="*/ 408840 h 608345"/>
                <a:gd name="connsiteX56" fmla="*/ 325190 w 591479"/>
                <a:gd name="connsiteY56" fmla="*/ 418756 h 608345"/>
                <a:gd name="connsiteX57" fmla="*/ 424536 w 591479"/>
                <a:gd name="connsiteY57" fmla="*/ 418756 h 608345"/>
                <a:gd name="connsiteX58" fmla="*/ 424536 w 591479"/>
                <a:gd name="connsiteY58" fmla="*/ 408840 h 608345"/>
                <a:gd name="connsiteX59" fmla="*/ 424536 w 591479"/>
                <a:gd name="connsiteY59" fmla="*/ 398924 h 608345"/>
                <a:gd name="connsiteX60" fmla="*/ 424536 w 591479"/>
                <a:gd name="connsiteY60" fmla="*/ 395523 h 608345"/>
                <a:gd name="connsiteX61" fmla="*/ 360352 w 591479"/>
                <a:gd name="connsiteY61" fmla="*/ 395523 h 608345"/>
                <a:gd name="connsiteX62" fmla="*/ 341164 w 591479"/>
                <a:gd name="connsiteY62" fmla="*/ 376363 h 608345"/>
                <a:gd name="connsiteX63" fmla="*/ 341164 w 591479"/>
                <a:gd name="connsiteY63" fmla="*/ 271362 h 608345"/>
                <a:gd name="connsiteX64" fmla="*/ 360352 w 591479"/>
                <a:gd name="connsiteY64" fmla="*/ 252201 h 608345"/>
                <a:gd name="connsiteX65" fmla="*/ 247774 w 591479"/>
                <a:gd name="connsiteY65" fmla="*/ 121925 h 608345"/>
                <a:gd name="connsiteX66" fmla="*/ 269983 w 591479"/>
                <a:gd name="connsiteY66" fmla="*/ 140610 h 608345"/>
                <a:gd name="connsiteX67" fmla="*/ 269983 w 591479"/>
                <a:gd name="connsiteY67" fmla="*/ 231111 h 608345"/>
                <a:gd name="connsiteX68" fmla="*/ 184839 w 591479"/>
                <a:gd name="connsiteY68" fmla="*/ 316486 h 608345"/>
                <a:gd name="connsiteX69" fmla="*/ 99215 w 591479"/>
                <a:gd name="connsiteY69" fmla="*/ 231255 h 608345"/>
                <a:gd name="connsiteX70" fmla="*/ 99215 w 591479"/>
                <a:gd name="connsiteY70" fmla="*/ 182100 h 608345"/>
                <a:gd name="connsiteX71" fmla="*/ 129723 w 591479"/>
                <a:gd name="connsiteY71" fmla="*/ 144826 h 608345"/>
                <a:gd name="connsiteX72" fmla="*/ 247774 w 591479"/>
                <a:gd name="connsiteY72" fmla="*/ 121925 h 608345"/>
                <a:gd name="connsiteX73" fmla="*/ 485254 w 591479"/>
                <a:gd name="connsiteY73" fmla="*/ 28117 h 608345"/>
                <a:gd name="connsiteX74" fmla="*/ 485254 w 591479"/>
                <a:gd name="connsiteY74" fmla="*/ 106001 h 608345"/>
                <a:gd name="connsiteX75" fmla="*/ 407241 w 591479"/>
                <a:gd name="connsiteY75" fmla="*/ 106001 h 608345"/>
                <a:gd name="connsiteX76" fmla="*/ 485254 w 591479"/>
                <a:gd name="connsiteY76" fmla="*/ 183932 h 608345"/>
                <a:gd name="connsiteX77" fmla="*/ 563316 w 591479"/>
                <a:gd name="connsiteY77" fmla="*/ 106001 h 608345"/>
                <a:gd name="connsiteX78" fmla="*/ 485254 w 591479"/>
                <a:gd name="connsiteY78" fmla="*/ 28117 h 608345"/>
                <a:gd name="connsiteX79" fmla="*/ 485254 w 591479"/>
                <a:gd name="connsiteY79" fmla="*/ 0 h 608345"/>
                <a:gd name="connsiteX80" fmla="*/ 591479 w 591479"/>
                <a:gd name="connsiteY80" fmla="*/ 106001 h 608345"/>
                <a:gd name="connsiteX81" fmla="*/ 485254 w 591479"/>
                <a:gd name="connsiteY81" fmla="*/ 212049 h 608345"/>
                <a:gd name="connsiteX82" fmla="*/ 379077 w 591479"/>
                <a:gd name="connsiteY82" fmla="*/ 106001 h 608345"/>
                <a:gd name="connsiteX83" fmla="*/ 485254 w 591479"/>
                <a:gd name="connsiteY83" fmla="*/ 0 h 608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479" h="608345">
                  <a:moveTo>
                    <a:pt x="30837" y="492618"/>
                  </a:moveTo>
                  <a:lnTo>
                    <a:pt x="519220" y="492618"/>
                  </a:lnTo>
                  <a:lnTo>
                    <a:pt x="519220" y="595550"/>
                  </a:lnTo>
                  <a:cubicBezTo>
                    <a:pt x="519220" y="602643"/>
                    <a:pt x="513511" y="608345"/>
                    <a:pt x="506459" y="608345"/>
                  </a:cubicBezTo>
                  <a:lnTo>
                    <a:pt x="43598" y="608345"/>
                  </a:lnTo>
                  <a:cubicBezTo>
                    <a:pt x="36546" y="608345"/>
                    <a:pt x="30837" y="602643"/>
                    <a:pt x="30837" y="595550"/>
                  </a:cubicBezTo>
                  <a:close/>
                  <a:moveTo>
                    <a:pt x="360352" y="252201"/>
                  </a:moveTo>
                  <a:lnTo>
                    <a:pt x="538561" y="252201"/>
                  </a:lnTo>
                  <a:cubicBezTo>
                    <a:pt x="549162" y="252201"/>
                    <a:pt x="557749" y="260775"/>
                    <a:pt x="557749" y="271362"/>
                  </a:cubicBezTo>
                  <a:lnTo>
                    <a:pt x="557749" y="376363"/>
                  </a:lnTo>
                  <a:cubicBezTo>
                    <a:pt x="557749" y="386949"/>
                    <a:pt x="549162" y="395523"/>
                    <a:pt x="538561" y="395523"/>
                  </a:cubicBezTo>
                  <a:lnTo>
                    <a:pt x="474425" y="395523"/>
                  </a:lnTo>
                  <a:lnTo>
                    <a:pt x="474425" y="398924"/>
                  </a:lnTo>
                  <a:lnTo>
                    <a:pt x="474425" y="408840"/>
                  </a:lnTo>
                  <a:lnTo>
                    <a:pt x="474425" y="418708"/>
                  </a:lnTo>
                  <a:lnTo>
                    <a:pt x="530838" y="418708"/>
                  </a:lnTo>
                  <a:cubicBezTo>
                    <a:pt x="541439" y="418708"/>
                    <a:pt x="550026" y="427330"/>
                    <a:pt x="550026" y="437869"/>
                  </a:cubicBezTo>
                  <a:lnTo>
                    <a:pt x="550026" y="453628"/>
                  </a:lnTo>
                  <a:cubicBezTo>
                    <a:pt x="550026" y="464215"/>
                    <a:pt x="541439" y="472789"/>
                    <a:pt x="530838" y="472789"/>
                  </a:cubicBezTo>
                  <a:lnTo>
                    <a:pt x="519181" y="472789"/>
                  </a:lnTo>
                  <a:lnTo>
                    <a:pt x="30845" y="472789"/>
                  </a:lnTo>
                  <a:lnTo>
                    <a:pt x="19188" y="472789"/>
                  </a:lnTo>
                  <a:cubicBezTo>
                    <a:pt x="8587" y="472789"/>
                    <a:pt x="0" y="464215"/>
                    <a:pt x="0" y="453676"/>
                  </a:cubicBezTo>
                  <a:lnTo>
                    <a:pt x="0" y="437916"/>
                  </a:lnTo>
                  <a:cubicBezTo>
                    <a:pt x="0" y="427330"/>
                    <a:pt x="8587" y="418756"/>
                    <a:pt x="19188" y="418756"/>
                  </a:cubicBezTo>
                  <a:lnTo>
                    <a:pt x="44420" y="418756"/>
                  </a:lnTo>
                  <a:lnTo>
                    <a:pt x="44420" y="408840"/>
                  </a:lnTo>
                  <a:lnTo>
                    <a:pt x="44420" y="398924"/>
                  </a:lnTo>
                  <a:lnTo>
                    <a:pt x="44420" y="374973"/>
                  </a:lnTo>
                  <a:cubicBezTo>
                    <a:pt x="44420" y="353992"/>
                    <a:pt x="61450" y="336987"/>
                    <a:pt x="82461" y="336987"/>
                  </a:cubicBezTo>
                  <a:lnTo>
                    <a:pt x="116855" y="336987"/>
                  </a:lnTo>
                  <a:cubicBezTo>
                    <a:pt x="123571" y="336987"/>
                    <a:pt x="129423" y="341586"/>
                    <a:pt x="130959" y="348148"/>
                  </a:cubicBezTo>
                  <a:lnTo>
                    <a:pt x="142903" y="398924"/>
                  </a:lnTo>
                  <a:lnTo>
                    <a:pt x="145254" y="408840"/>
                  </a:lnTo>
                  <a:lnTo>
                    <a:pt x="147556" y="418756"/>
                  </a:lnTo>
                  <a:lnTo>
                    <a:pt x="164634" y="418756"/>
                  </a:lnTo>
                  <a:lnTo>
                    <a:pt x="167320" y="408840"/>
                  </a:lnTo>
                  <a:lnTo>
                    <a:pt x="169958" y="398924"/>
                  </a:lnTo>
                  <a:lnTo>
                    <a:pt x="178305" y="367932"/>
                  </a:lnTo>
                  <a:lnTo>
                    <a:pt x="168327" y="345897"/>
                  </a:lnTo>
                  <a:cubicBezTo>
                    <a:pt x="166409" y="341730"/>
                    <a:pt x="169479" y="336987"/>
                    <a:pt x="174084" y="336987"/>
                  </a:cubicBezTo>
                  <a:lnTo>
                    <a:pt x="195526" y="336987"/>
                  </a:lnTo>
                  <a:cubicBezTo>
                    <a:pt x="200132" y="336987"/>
                    <a:pt x="203202" y="341730"/>
                    <a:pt x="201283" y="345897"/>
                  </a:cubicBezTo>
                  <a:lnTo>
                    <a:pt x="191305" y="367932"/>
                  </a:lnTo>
                  <a:lnTo>
                    <a:pt x="199364" y="398924"/>
                  </a:lnTo>
                  <a:lnTo>
                    <a:pt x="201906" y="408840"/>
                  </a:lnTo>
                  <a:lnTo>
                    <a:pt x="204497" y="418756"/>
                  </a:lnTo>
                  <a:lnTo>
                    <a:pt x="222054" y="418756"/>
                  </a:lnTo>
                  <a:lnTo>
                    <a:pt x="224356" y="408840"/>
                  </a:lnTo>
                  <a:lnTo>
                    <a:pt x="226707" y="398924"/>
                  </a:lnTo>
                  <a:lnTo>
                    <a:pt x="238652" y="348148"/>
                  </a:lnTo>
                  <a:cubicBezTo>
                    <a:pt x="240187" y="341586"/>
                    <a:pt x="246039" y="336987"/>
                    <a:pt x="252755" y="336987"/>
                  </a:cubicBezTo>
                  <a:lnTo>
                    <a:pt x="287149" y="336987"/>
                  </a:lnTo>
                  <a:cubicBezTo>
                    <a:pt x="308160" y="336987"/>
                    <a:pt x="325190" y="353992"/>
                    <a:pt x="325190" y="374973"/>
                  </a:cubicBezTo>
                  <a:lnTo>
                    <a:pt x="325190" y="398924"/>
                  </a:lnTo>
                  <a:lnTo>
                    <a:pt x="325190" y="408840"/>
                  </a:lnTo>
                  <a:lnTo>
                    <a:pt x="325190" y="418756"/>
                  </a:lnTo>
                  <a:lnTo>
                    <a:pt x="424536" y="418756"/>
                  </a:lnTo>
                  <a:lnTo>
                    <a:pt x="424536" y="408840"/>
                  </a:lnTo>
                  <a:lnTo>
                    <a:pt x="424536" y="398924"/>
                  </a:lnTo>
                  <a:lnTo>
                    <a:pt x="424536" y="395523"/>
                  </a:lnTo>
                  <a:lnTo>
                    <a:pt x="360352" y="395523"/>
                  </a:lnTo>
                  <a:cubicBezTo>
                    <a:pt x="349798" y="395523"/>
                    <a:pt x="341164" y="386949"/>
                    <a:pt x="341164" y="376363"/>
                  </a:cubicBezTo>
                  <a:lnTo>
                    <a:pt x="341164" y="271362"/>
                  </a:lnTo>
                  <a:cubicBezTo>
                    <a:pt x="341164" y="260775"/>
                    <a:pt x="349798" y="252201"/>
                    <a:pt x="360352" y="252201"/>
                  </a:cubicBezTo>
                  <a:close/>
                  <a:moveTo>
                    <a:pt x="247774" y="121925"/>
                  </a:moveTo>
                  <a:cubicBezTo>
                    <a:pt x="259382" y="119961"/>
                    <a:pt x="269983" y="128872"/>
                    <a:pt x="269983" y="140610"/>
                  </a:cubicBezTo>
                  <a:lnTo>
                    <a:pt x="269983" y="231111"/>
                  </a:lnTo>
                  <a:cubicBezTo>
                    <a:pt x="269983" y="278206"/>
                    <a:pt x="231944" y="316486"/>
                    <a:pt x="184839" y="316486"/>
                  </a:cubicBezTo>
                  <a:cubicBezTo>
                    <a:pt x="137686" y="316486"/>
                    <a:pt x="99215" y="278350"/>
                    <a:pt x="99215" y="231255"/>
                  </a:cubicBezTo>
                  <a:lnTo>
                    <a:pt x="99215" y="182100"/>
                  </a:lnTo>
                  <a:cubicBezTo>
                    <a:pt x="99215" y="163990"/>
                    <a:pt x="111975" y="148419"/>
                    <a:pt x="129723" y="144826"/>
                  </a:cubicBezTo>
                  <a:cubicBezTo>
                    <a:pt x="165364" y="137688"/>
                    <a:pt x="222638" y="126237"/>
                    <a:pt x="247774" y="121925"/>
                  </a:cubicBezTo>
                  <a:close/>
                  <a:moveTo>
                    <a:pt x="485254" y="28117"/>
                  </a:moveTo>
                  <a:lnTo>
                    <a:pt x="485254" y="106001"/>
                  </a:lnTo>
                  <a:lnTo>
                    <a:pt x="407241" y="106001"/>
                  </a:lnTo>
                  <a:cubicBezTo>
                    <a:pt x="407241" y="149062"/>
                    <a:pt x="442169" y="183932"/>
                    <a:pt x="485254" y="183932"/>
                  </a:cubicBezTo>
                  <a:cubicBezTo>
                    <a:pt x="528387" y="183932"/>
                    <a:pt x="563316" y="149062"/>
                    <a:pt x="563316" y="106001"/>
                  </a:cubicBezTo>
                  <a:cubicBezTo>
                    <a:pt x="563316" y="62987"/>
                    <a:pt x="528387" y="28117"/>
                    <a:pt x="485254" y="28117"/>
                  </a:cubicBezTo>
                  <a:close/>
                  <a:moveTo>
                    <a:pt x="485254" y="0"/>
                  </a:moveTo>
                  <a:cubicBezTo>
                    <a:pt x="543932" y="0"/>
                    <a:pt x="591479" y="47468"/>
                    <a:pt x="591479" y="106001"/>
                  </a:cubicBezTo>
                  <a:cubicBezTo>
                    <a:pt x="591479" y="164581"/>
                    <a:pt x="543932" y="212049"/>
                    <a:pt x="485254" y="212049"/>
                  </a:cubicBezTo>
                  <a:cubicBezTo>
                    <a:pt x="426624" y="212049"/>
                    <a:pt x="379077" y="164581"/>
                    <a:pt x="379077" y="106001"/>
                  </a:cubicBezTo>
                  <a:cubicBezTo>
                    <a:pt x="379077" y="47468"/>
                    <a:pt x="426624" y="0"/>
                    <a:pt x="4852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BCEEA3E-BC4D-9A7F-4481-7521C6B02818}"/>
              </a:ext>
            </a:extLst>
          </p:cNvPr>
          <p:cNvCxnSpPr/>
          <p:nvPr/>
        </p:nvCxnSpPr>
        <p:spPr>
          <a:xfrm>
            <a:off x="727383" y="2974014"/>
            <a:ext cx="870154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9000">
                  <a:schemeClr val="accent1"/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7CF76CC-8E8D-E83B-0DE1-BC6A39A53DE6}"/>
              </a:ext>
            </a:extLst>
          </p:cNvPr>
          <p:cNvCxnSpPr/>
          <p:nvPr/>
        </p:nvCxnSpPr>
        <p:spPr>
          <a:xfrm>
            <a:off x="10594464" y="2974014"/>
            <a:ext cx="870154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9000">
                  <a:schemeClr val="accent1"/>
                </a:gs>
              </a:gsLst>
              <a:lin ang="108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AD28F8A-CAB2-60A5-93E3-5366C648C8B4}"/>
              </a:ext>
            </a:extLst>
          </p:cNvPr>
          <p:cNvCxnSpPr>
            <a:cxnSpLocks/>
          </p:cNvCxnSpPr>
          <p:nvPr/>
        </p:nvCxnSpPr>
        <p:spPr>
          <a:xfrm>
            <a:off x="3544461" y="2974014"/>
            <a:ext cx="1578077" cy="0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572875E-1C4B-8505-58C7-0A8780784507}"/>
              </a:ext>
            </a:extLst>
          </p:cNvPr>
          <p:cNvCxnSpPr>
            <a:cxnSpLocks/>
          </p:cNvCxnSpPr>
          <p:nvPr/>
        </p:nvCxnSpPr>
        <p:spPr>
          <a:xfrm>
            <a:off x="7069462" y="2974014"/>
            <a:ext cx="1578077" cy="0"/>
          </a:xfrm>
          <a:prstGeom prst="line">
            <a:avLst/>
          </a:prstGeom>
          <a:ln w="2540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4FB2A4B-4000-932D-3A3B-8BB9DCBAD1F4}"/>
              </a:ext>
            </a:extLst>
          </p:cNvPr>
          <p:cNvGrpSpPr/>
          <p:nvPr/>
        </p:nvGrpSpPr>
        <p:grpSpPr>
          <a:xfrm>
            <a:off x="1125417" y="4058463"/>
            <a:ext cx="2882584" cy="1286965"/>
            <a:chOff x="1110669" y="4132428"/>
            <a:chExt cx="2882584" cy="128696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DBE8B98-240D-4409-8C5E-DA3226685F1E}"/>
                </a:ext>
              </a:extLst>
            </p:cNvPr>
            <p:cNvSpPr txBox="1"/>
            <p:nvPr/>
          </p:nvSpPr>
          <p:spPr>
            <a:xfrm>
              <a:off x="1421456" y="4132428"/>
              <a:ext cx="22610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67CB899-C199-F389-79A0-DEDADC6228DA}"/>
                </a:ext>
              </a:extLst>
            </p:cNvPr>
            <p:cNvSpPr txBox="1"/>
            <p:nvPr/>
          </p:nvSpPr>
          <p:spPr>
            <a:xfrm>
              <a:off x="1110669" y="4684640"/>
              <a:ext cx="2882584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64FB16-CC2D-F037-B845-CE1A37CB8D9E}"/>
              </a:ext>
            </a:extLst>
          </p:cNvPr>
          <p:cNvGrpSpPr/>
          <p:nvPr/>
        </p:nvGrpSpPr>
        <p:grpSpPr>
          <a:xfrm>
            <a:off x="4654708" y="4058463"/>
            <a:ext cx="2882584" cy="1286965"/>
            <a:chOff x="1110669" y="4132428"/>
            <a:chExt cx="2882584" cy="128696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309AB6A-8ACE-899A-D07B-261E7D41C501}"/>
                </a:ext>
              </a:extLst>
            </p:cNvPr>
            <p:cNvSpPr txBox="1"/>
            <p:nvPr/>
          </p:nvSpPr>
          <p:spPr>
            <a:xfrm>
              <a:off x="1421456" y="4132428"/>
              <a:ext cx="22610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C253D29-14AD-D4BE-40A4-9A6B342622F9}"/>
                </a:ext>
              </a:extLst>
            </p:cNvPr>
            <p:cNvSpPr txBox="1"/>
            <p:nvPr/>
          </p:nvSpPr>
          <p:spPr>
            <a:xfrm>
              <a:off x="1110669" y="4684640"/>
              <a:ext cx="2882584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2704B51-6EFC-8DE4-CF05-5AD40E268FF4}"/>
              </a:ext>
            </a:extLst>
          </p:cNvPr>
          <p:cNvGrpSpPr/>
          <p:nvPr/>
        </p:nvGrpSpPr>
        <p:grpSpPr>
          <a:xfrm>
            <a:off x="8184001" y="4058463"/>
            <a:ext cx="2882584" cy="1286965"/>
            <a:chOff x="1110669" y="4132428"/>
            <a:chExt cx="2882584" cy="128696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4582E15-8352-F01E-369D-8BA3024F6898}"/>
                </a:ext>
              </a:extLst>
            </p:cNvPr>
            <p:cNvSpPr txBox="1"/>
            <p:nvPr/>
          </p:nvSpPr>
          <p:spPr>
            <a:xfrm>
              <a:off x="1421456" y="4132428"/>
              <a:ext cx="22610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85C2F7A-08DC-C418-18D7-3CE1FA23ADAF}"/>
                </a:ext>
              </a:extLst>
            </p:cNvPr>
            <p:cNvSpPr txBox="1"/>
            <p:nvPr/>
          </p:nvSpPr>
          <p:spPr>
            <a:xfrm>
              <a:off x="1110669" y="4684640"/>
              <a:ext cx="2882584" cy="734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defRPr>
              </a:lvl1pPr>
            </a:lstStyle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  <a:endParaRPr lang="en-US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marL="285750" indent="-285750" algn="ct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您的内容请在这里输入</a:t>
              </a:r>
            </a:p>
          </p:txBody>
        </p:sp>
      </p:grp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24171B42-FA1A-7D16-55DD-AF355A057FBF}"/>
              </a:ext>
            </a:extLst>
          </p:cNvPr>
          <p:cNvSpPr/>
          <p:nvPr/>
        </p:nvSpPr>
        <p:spPr>
          <a:xfrm rot="5400000">
            <a:off x="4155744" y="2820777"/>
            <a:ext cx="355510" cy="306474"/>
          </a:xfrm>
          <a:prstGeom prst="triangl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61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8DF302A-227A-F6F0-0701-3428D36DBFD9}"/>
              </a:ext>
            </a:extLst>
          </p:cNvPr>
          <p:cNvSpPr/>
          <p:nvPr/>
        </p:nvSpPr>
        <p:spPr>
          <a:xfrm rot="5400000">
            <a:off x="7680745" y="2820777"/>
            <a:ext cx="355510" cy="306474"/>
          </a:xfrm>
          <a:prstGeom prst="triangle">
            <a:avLst/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61000">
                <a:schemeClr val="accent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43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DC0DE8E-2C57-9C8A-852B-9DD748178951}"/>
              </a:ext>
            </a:extLst>
          </p:cNvPr>
          <p:cNvSpPr txBox="1"/>
          <p:nvPr/>
        </p:nvSpPr>
        <p:spPr>
          <a:xfrm>
            <a:off x="10025834" y="70594"/>
            <a:ext cx="15616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4800" b="1" dirty="0">
                <a:solidFill>
                  <a:schemeClr val="accent1"/>
                </a:solidFill>
              </a:rPr>
              <a:t>Logo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A315B71-723E-C86C-EF74-283C4170DB54}"/>
              </a:ext>
            </a:extLst>
          </p:cNvPr>
          <p:cNvGrpSpPr/>
          <p:nvPr/>
        </p:nvGrpSpPr>
        <p:grpSpPr>
          <a:xfrm>
            <a:off x="7294074" y="1524000"/>
            <a:ext cx="4239114" cy="4236720"/>
            <a:chOff x="7294074" y="1524000"/>
            <a:chExt cx="4239114" cy="423672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9CAFBFE0-9649-6E63-6F71-BC79622756A9}"/>
                </a:ext>
              </a:extLst>
            </p:cNvPr>
            <p:cNvSpPr/>
            <p:nvPr/>
          </p:nvSpPr>
          <p:spPr>
            <a:xfrm>
              <a:off x="7294074" y="1524000"/>
              <a:ext cx="4239114" cy="423672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:a16="http://schemas.microsoft.com/office/drawing/2014/main" id="{58282DF4-1E32-412E-1F1B-81F9350359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41393150"/>
                </p:ext>
              </p:extLst>
            </p:nvPr>
          </p:nvGraphicFramePr>
          <p:xfrm>
            <a:off x="7405424" y="1713053"/>
            <a:ext cx="4016415" cy="38775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6A6FDA7-80D9-2257-DDF7-06AFFB62C8AF}"/>
              </a:ext>
            </a:extLst>
          </p:cNvPr>
          <p:cNvGrpSpPr/>
          <p:nvPr/>
        </p:nvGrpSpPr>
        <p:grpSpPr>
          <a:xfrm>
            <a:off x="658813" y="1524000"/>
            <a:ext cx="6392862" cy="4236720"/>
            <a:chOff x="658813" y="1524000"/>
            <a:chExt cx="6392862" cy="423672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C75781F9-D208-2AD1-FAC5-CC2F387A489C}"/>
                </a:ext>
              </a:extLst>
            </p:cNvPr>
            <p:cNvSpPr/>
            <p:nvPr/>
          </p:nvSpPr>
          <p:spPr>
            <a:xfrm>
              <a:off x="658813" y="1524000"/>
              <a:ext cx="6392862" cy="4236720"/>
            </a:xfrm>
            <a:prstGeom prst="roundRect">
              <a:avLst>
                <a:gd name="adj" fmla="val 5152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0389ED1C-9943-797E-C193-8123F12AA00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09957593"/>
                </p:ext>
              </p:extLst>
            </p:nvPr>
          </p:nvGraphicFramePr>
          <p:xfrm>
            <a:off x="780845" y="1713053"/>
            <a:ext cx="6148799" cy="4047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445842D-BADF-2918-58B5-6F48893722F4}"/>
              </a:ext>
            </a:extLst>
          </p:cNvPr>
          <p:cNvSpPr txBox="1"/>
          <p:nvPr/>
        </p:nvSpPr>
        <p:spPr>
          <a:xfrm>
            <a:off x="658813" y="31681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8265219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主题模板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EFBB1F"/>
      </a:accent2>
      <a:accent3>
        <a:srgbClr val="9E000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PS" id="{8741FFC2-4D7D-48D1-88A6-21A4E405BEEE}" vid="{BE4B9CD3-767A-4D54-8AE3-5DB2A8AFC4DC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909</Words>
  <Application>Microsoft Office PowerPoint</Application>
  <PresentationFormat>宽屏</PresentationFormat>
  <Paragraphs>190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主题模板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红色简约高校答辩ppt模板</dc:title>
  <dc:creator>©皮卡丘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</cp:revision>
  <dcterms:created xsi:type="dcterms:W3CDTF">2023-08-18T06:04:35Z</dcterms:created>
  <dcterms:modified xsi:type="dcterms:W3CDTF">2023-09-25T03:20:48Z</dcterms:modified>
</cp:coreProperties>
</file>