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9"/>
  </p:notesMasterIdLst>
  <p:sldIdLst>
    <p:sldId id="257" r:id="rId2"/>
    <p:sldId id="258" r:id="rId3"/>
    <p:sldId id="260" r:id="rId4"/>
    <p:sldId id="726" r:id="rId5"/>
    <p:sldId id="1423" r:id="rId6"/>
    <p:sldId id="1426" r:id="rId7"/>
    <p:sldId id="1424" r:id="rId8"/>
    <p:sldId id="1425" r:id="rId9"/>
    <p:sldId id="1427" r:id="rId10"/>
    <p:sldId id="1432" r:id="rId11"/>
    <p:sldId id="1428" r:id="rId12"/>
    <p:sldId id="1429" r:id="rId13"/>
    <p:sldId id="1430" r:id="rId14"/>
    <p:sldId id="1431" r:id="rId15"/>
    <p:sldId id="533" r:id="rId16"/>
    <p:sldId id="1126" r:id="rId17"/>
    <p:sldId id="2007578498"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F76FF"/>
    <a:srgbClr val="2362FF"/>
    <a:srgbClr val="FFC300"/>
    <a:srgbClr val="3972FF"/>
    <a:srgbClr val="FE8A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467" autoAdjust="0"/>
    <p:restoredTop sz="94685"/>
  </p:normalViewPr>
  <p:slideViewPr>
    <p:cSldViewPr snapToGrid="0" snapToObjects="1">
      <p:cViewPr varScale="1">
        <p:scale>
          <a:sx n="80" d="100"/>
          <a:sy n="80" d="100"/>
        </p:scale>
        <p:origin x="450" y="90"/>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081F4B-58D1-3148-9741-6576CC06AC7B}" type="datetimeFigureOut">
              <a:rPr lang="zh-CN" altLang="en-US"/>
              <a:t>2023/9/26</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9E3619-1F24-F44C-8DD5-3107780FEB3D}" type="slidenum">
              <a:rPr/>
              <a:t>‹#›</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F59E3619-1F24-F44C-8DD5-3107780FEB3D}" type="slidenum">
              <a:r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F59E3619-1F24-F44C-8DD5-3107780FEB3D}" type="slidenum">
              <a:rPr/>
              <a:t>3</a:t>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59E3619-1F24-F44C-8DD5-3107780FEB3D}" type="slidenum">
              <a:rPr lang="en-US" altLang="zh-CN" smtClean="0"/>
              <a:t>4</a:t>
            </a:fld>
            <a:endParaRPr kumimoji="1" lang="zh-CN" altLang="en-US"/>
          </a:p>
        </p:txBody>
      </p:sp>
    </p:spTree>
    <p:extLst>
      <p:ext uri="{BB962C8B-B14F-4D97-AF65-F5344CB8AC3E}">
        <p14:creationId xmlns:p14="http://schemas.microsoft.com/office/powerpoint/2010/main" val="34650359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F59E3619-1F24-F44C-8DD5-3107780FEB3D}" type="slidenum">
              <a:rPr/>
              <a:t>10</a:t>
            </a:fld>
            <a:endParaRPr kumimoji="1" lang="zh-CN" altLang="en-US"/>
          </a:p>
        </p:txBody>
      </p:sp>
    </p:spTree>
    <p:extLst>
      <p:ext uri="{BB962C8B-B14F-4D97-AF65-F5344CB8AC3E}">
        <p14:creationId xmlns:p14="http://schemas.microsoft.com/office/powerpoint/2010/main" val="14008487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p:cNvSpPr>
            <a:spLocks noGrp="1"/>
          </p:cNvSpPr>
          <p:nvPr>
            <p:ph type="dt" sz="half" idx="10"/>
          </p:nvPr>
        </p:nvSpPr>
        <p:spPr/>
        <p:txBody>
          <a:bodyPr/>
          <a:lstStyle/>
          <a:p>
            <a:fld id="{4CDBEB7B-0AD0-1E4F-ADD5-A7A6A0E8E648}" type="datetimeFigureOut">
              <a:rPr lang="zh-CN" altLang="en-US"/>
              <a:t>2023/9/26</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5C3E80DC-E1A8-3845-9008-4E228F11BE60}" type="slidenum">
              <a:rPr/>
              <a:t>‹#›</a:t>
            </a:fld>
            <a:endParaRPr kumimoji="1"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4CDBEB7B-0AD0-1E4F-ADD5-A7A6A0E8E648}" type="datetimeFigureOut">
              <a:rPr lang="zh-CN" altLang="en-US"/>
              <a:t>2023/9/26</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5C3E80DC-E1A8-3845-9008-4E228F11BE60}" type="slidenum">
              <a:rPr/>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4CDBEB7B-0AD0-1E4F-ADD5-A7A6A0E8E648}" type="datetimeFigureOut">
              <a:rPr lang="zh-CN" altLang="en-US"/>
              <a:t>2023/9/26</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5C3E80DC-E1A8-3845-9008-4E228F11BE60}" type="slidenum">
              <a:rPr/>
              <a:t>‹#›</a:t>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panose="020F0202020204030203"/>
                <a:cs typeface="Lato Hairline" panose="020F0202020204030203"/>
              </a:defRPr>
            </a:lvl1pPr>
          </a:lstStyle>
          <a:p>
            <a:pPr lvl="0"/>
            <a:r>
              <a:rPr lang="es-ES_tradnl" dirty="0"/>
              <a:t>TITLE HERE</a:t>
            </a:r>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panose="020F0302020204030203"/>
                <a:cs typeface="Lato Light" panose="020F0302020204030203"/>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2921125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2023/9/26</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791933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4CDBEB7B-0AD0-1E4F-ADD5-A7A6A0E8E648}" type="datetimeFigureOut">
              <a:rPr lang="zh-CN" altLang="en-US"/>
              <a:t>2023/9/26</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5C3E80DC-E1A8-3845-9008-4E228F11BE60}" type="slidenum">
              <a:rPr/>
              <a:t>‹#›</a:t>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p:txBody>
          <a:bodyPr/>
          <a:lstStyle/>
          <a:p>
            <a:fld id="{4CDBEB7B-0AD0-1E4F-ADD5-A7A6A0E8E648}" type="datetimeFigureOut">
              <a:rPr lang="zh-CN" altLang="en-US"/>
              <a:t>2023/9/26</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5C3E80DC-E1A8-3845-9008-4E228F11BE60}" type="slidenum">
              <a:rPr/>
              <a:t>‹#›</a:t>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4CDBEB7B-0AD0-1E4F-ADD5-A7A6A0E8E648}" type="datetimeFigureOut">
              <a:rPr lang="zh-CN" altLang="en-US"/>
              <a:t>2023/9/26</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5C3E80DC-E1A8-3845-9008-4E228F11BE60}" type="slidenum">
              <a:rPr/>
              <a:t>‹#›</a:t>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4CDBEB7B-0AD0-1E4F-ADD5-A7A6A0E8E648}" type="datetimeFigureOut">
              <a:rPr lang="zh-CN" altLang="en-US"/>
              <a:t>2023/9/26</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5C3E80DC-E1A8-3845-9008-4E228F11BE60}" type="slidenum">
              <a:rPr/>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4CDBEB7B-0AD0-1E4F-ADD5-A7A6A0E8E648}" type="datetimeFigureOut">
              <a:rPr lang="zh-CN" altLang="en-US"/>
              <a:t>2023/9/26</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5C3E80DC-E1A8-3845-9008-4E228F11BE60}" type="slidenum">
              <a:rPr/>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DBEB7B-0AD0-1E4F-ADD5-A7A6A0E8E648}" type="datetimeFigureOut">
              <a:rPr lang="zh-CN" altLang="en-US"/>
              <a:t>2023/9/26</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5C3E80DC-E1A8-3845-9008-4E228F11BE60}" type="slidenum">
              <a:rPr/>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4CDBEB7B-0AD0-1E4F-ADD5-A7A6A0E8E648}" type="datetimeFigureOut">
              <a:rPr lang="zh-CN" altLang="en-US"/>
              <a:t>2023/9/26</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5C3E80DC-E1A8-3845-9008-4E228F11BE60}" type="slidenum">
              <a:rPr/>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4CDBEB7B-0AD0-1E4F-ADD5-A7A6A0E8E648}" type="datetimeFigureOut">
              <a:rPr lang="zh-CN" altLang="en-US"/>
              <a:t>2023/9/26</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5C3E80DC-E1A8-3845-9008-4E228F11BE60}" type="slidenum">
              <a:rPr/>
              <a:t>‹#›</a:t>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DBEB7B-0AD0-1E4F-ADD5-A7A6A0E8E648}" type="datetimeFigureOut">
              <a:rPr lang="zh-CN" altLang="en-US"/>
              <a:t>2023/9/26</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3E80DC-E1A8-3845-9008-4E228F11BE60}" type="slidenum">
              <a:rPr/>
              <a:t>‹#›</a:t>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sv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29.svg"/><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svg"/><Relationship Id="rId7" Type="http://schemas.openxmlformats.org/officeDocument/2006/relationships/image" Target="../media/image8.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 Id="rId9" Type="http://schemas.openxmlformats.org/officeDocument/2006/relationships/image" Target="../media/image10.svg"/></Relationships>
</file>

<file path=ppt/slides/_rels/slide1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hyperlink" Target="http://www.51pptmoban.com/zt/jiuyeshizhan/" TargetMode="External"/><Relationship Id="rId5" Type="http://schemas.openxmlformats.org/officeDocument/2006/relationships/image" Target="../media/image32.sv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26.jpeg"/><Relationship Id="rId4" Type="http://schemas.openxmlformats.org/officeDocument/2006/relationships/image" Target="../media/image25.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Shape2"/>
          <p:cNvSpPr/>
          <p:nvPr/>
        </p:nvSpPr>
        <p:spPr>
          <a:xfrm>
            <a:off x="653143" y="423191"/>
            <a:ext cx="10892438" cy="6031788"/>
          </a:xfrm>
          <a:prstGeom prst="roundRect">
            <a:avLst>
              <a:gd name="adj" fmla="val 6220"/>
            </a:avLst>
          </a:prstGeom>
          <a:solidFill>
            <a:schemeClr val="bg1"/>
          </a:solidFill>
          <a:ln>
            <a:solidFill>
              <a:schemeClr val="accent1">
                <a:lumMod val="20000"/>
                <a:lumOff val="8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 name="Shape3"/>
          <p:cNvSpPr/>
          <p:nvPr/>
        </p:nvSpPr>
        <p:spPr>
          <a:xfrm>
            <a:off x="646419" y="403021"/>
            <a:ext cx="10892438" cy="705394"/>
          </a:xfrm>
          <a:prstGeom prst="round2SameRect">
            <a:avLst>
              <a:gd name="adj1" fmla="val 50000"/>
              <a:gd name="adj2" fmla="val 0"/>
            </a:avLst>
          </a:prstGeom>
          <a:solidFill>
            <a:schemeClr val="accent2">
              <a:lumMod val="60000"/>
              <a:lumOff val="40000"/>
            </a:schemeClr>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9" name="Shape4"/>
          <p:cNvGrpSpPr/>
          <p:nvPr/>
        </p:nvGrpSpPr>
        <p:grpSpPr>
          <a:xfrm>
            <a:off x="1044836" y="654261"/>
            <a:ext cx="999117" cy="197955"/>
            <a:chOff x="1109382" y="912898"/>
            <a:chExt cx="1401183" cy="277616"/>
          </a:xfrm>
        </p:grpSpPr>
        <p:sp>
          <p:nvSpPr>
            <p:cNvPr id="10" name="Shape4"/>
            <p:cNvSpPr/>
            <p:nvPr/>
          </p:nvSpPr>
          <p:spPr>
            <a:xfrm>
              <a:off x="1109382" y="912898"/>
              <a:ext cx="277616" cy="277616"/>
            </a:xfrm>
            <a:prstGeom prst="ellipse">
              <a:avLst/>
            </a:prstGeom>
            <a:solidFill>
              <a:schemeClr val="accent3"/>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OPPOSans M" panose="00020600040101010101" pitchFamily="18" charset="-122"/>
                <a:sym typeface="OPPOSans M" panose="00020600040101010101" pitchFamily="18" charset="-122"/>
              </a:endParaRPr>
            </a:p>
          </p:txBody>
        </p:sp>
        <p:sp>
          <p:nvSpPr>
            <p:cNvPr id="11" name="Shape4"/>
            <p:cNvSpPr/>
            <p:nvPr/>
          </p:nvSpPr>
          <p:spPr>
            <a:xfrm>
              <a:off x="1671165" y="912898"/>
              <a:ext cx="277616" cy="277616"/>
            </a:xfrm>
            <a:prstGeom prst="ellipse">
              <a:avLst/>
            </a:prstGeom>
            <a:solidFill>
              <a:srgbClr val="FE8A3C"/>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OPPOSans M" panose="00020600040101010101" pitchFamily="18" charset="-122"/>
                <a:sym typeface="OPPOSans M" panose="00020600040101010101" pitchFamily="18" charset="-122"/>
              </a:endParaRPr>
            </a:p>
          </p:txBody>
        </p:sp>
        <p:sp>
          <p:nvSpPr>
            <p:cNvPr id="12" name="Shape4"/>
            <p:cNvSpPr/>
            <p:nvPr/>
          </p:nvSpPr>
          <p:spPr>
            <a:xfrm>
              <a:off x="2232949" y="912898"/>
              <a:ext cx="277616" cy="277616"/>
            </a:xfrm>
            <a:prstGeom prst="ellipse">
              <a:avLst/>
            </a:prstGeom>
            <a:solidFill>
              <a:schemeClr val="accent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OPPOSans M" panose="00020600040101010101" pitchFamily="18" charset="-122"/>
                <a:sym typeface="OPPOSans M" panose="00020600040101010101" pitchFamily="18" charset="-122"/>
              </a:endParaRPr>
            </a:p>
          </p:txBody>
        </p:sp>
      </p:grpSp>
      <p:grpSp>
        <p:nvGrpSpPr>
          <p:cNvPr id="27" name="组合 26">
            <a:extLst>
              <a:ext uri="{FF2B5EF4-FFF2-40B4-BE49-F238E27FC236}">
                <a16:creationId xmlns:a16="http://schemas.microsoft.com/office/drawing/2014/main" id="{0FE7B6E4-6398-5453-2604-1B61E9FF7500}"/>
              </a:ext>
            </a:extLst>
          </p:cNvPr>
          <p:cNvGrpSpPr/>
          <p:nvPr/>
        </p:nvGrpSpPr>
        <p:grpSpPr>
          <a:xfrm>
            <a:off x="5443432" y="5103170"/>
            <a:ext cx="2073860" cy="369332"/>
            <a:chOff x="6857979" y="4707925"/>
            <a:chExt cx="2073860" cy="369332"/>
          </a:xfrm>
        </p:grpSpPr>
        <p:sp>
          <p:nvSpPr>
            <p:cNvPr id="19" name="Shape11"/>
            <p:cNvSpPr txBox="1"/>
            <p:nvPr/>
          </p:nvSpPr>
          <p:spPr>
            <a:xfrm>
              <a:off x="7153788" y="4707925"/>
              <a:ext cx="1778051" cy="369332"/>
            </a:xfrm>
            <a:prstGeom prst="rect">
              <a:avLst/>
            </a:prstGeom>
            <a:noFill/>
          </p:spPr>
          <p:txBody>
            <a:bodyPr wrap="none" rtlCol="0">
              <a:spAutoFit/>
            </a:bodyPr>
            <a:lstStyle/>
            <a:p>
              <a:r>
                <a:rPr lang="zh-CN" altLang="en-US" dirty="0">
                  <a:solidFill>
                    <a:schemeClr val="tx1">
                      <a:lumMod val="75000"/>
                      <a:lumOff val="25000"/>
                    </a:schemeClr>
                  </a:solidFill>
                  <a:latin typeface="+mn-ea"/>
                  <a:cs typeface="OPPOSans M" panose="00020600040101010101" pitchFamily="18" charset="-122"/>
                  <a:sym typeface="OPPOSans M" panose="00020600040101010101" pitchFamily="18" charset="-122"/>
                </a:rPr>
                <a:t>汇报人：梦小小</a:t>
              </a:r>
            </a:p>
          </p:txBody>
        </p:sp>
        <p:sp>
          <p:nvSpPr>
            <p:cNvPr id="20" name="Shape12"/>
            <p:cNvSpPr/>
            <p:nvPr/>
          </p:nvSpPr>
          <p:spPr>
            <a:xfrm>
              <a:off x="6857979" y="4785289"/>
              <a:ext cx="214604" cy="2146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21" name="Shape13"/>
          <p:cNvSpPr txBox="1"/>
          <p:nvPr/>
        </p:nvSpPr>
        <p:spPr>
          <a:xfrm>
            <a:off x="4072225" y="3277156"/>
            <a:ext cx="4816274" cy="707886"/>
          </a:xfrm>
          <a:prstGeom prst="rect">
            <a:avLst/>
          </a:prstGeom>
          <a:noFill/>
        </p:spPr>
        <p:txBody>
          <a:bodyPr wrap="square" rtlCol="0">
            <a:spAutoFit/>
          </a:bodyPr>
          <a:lstStyle/>
          <a:p>
            <a:r>
              <a:rPr lang="zh-CN" altLang="en-US" sz="4000" spc="600" dirty="0">
                <a:solidFill>
                  <a:schemeClr val="tx1">
                    <a:lumMod val="75000"/>
                    <a:lumOff val="25000"/>
                  </a:schemeClr>
                </a:solidFill>
                <a:latin typeface="+mn-ea"/>
                <a:cs typeface="OPPOSans H" panose="00020600040101010101" pitchFamily="18" charset="-122"/>
                <a:sym typeface="OPPOSans M" panose="00020600040101010101" pitchFamily="18" charset="-122"/>
              </a:rPr>
              <a:t>开学主题</a:t>
            </a:r>
            <a:r>
              <a:rPr lang="en-US" altLang="zh-CN" sz="4000" spc="600" dirty="0">
                <a:solidFill>
                  <a:schemeClr val="tx1">
                    <a:lumMod val="75000"/>
                    <a:lumOff val="25000"/>
                  </a:schemeClr>
                </a:solidFill>
                <a:latin typeface="+mn-ea"/>
                <a:cs typeface="OPPOSans H" panose="00020600040101010101" pitchFamily="18" charset="-122"/>
                <a:sym typeface="OPPOSans M" panose="00020600040101010101" pitchFamily="18" charset="-122"/>
              </a:rPr>
              <a:t>PPT</a:t>
            </a:r>
            <a:r>
              <a:rPr lang="zh-CN" altLang="en-US" sz="4000" spc="600" dirty="0">
                <a:solidFill>
                  <a:schemeClr val="tx1">
                    <a:lumMod val="75000"/>
                    <a:lumOff val="25000"/>
                  </a:schemeClr>
                </a:solidFill>
                <a:latin typeface="+mn-ea"/>
                <a:cs typeface="OPPOSans H" panose="00020600040101010101" pitchFamily="18" charset="-122"/>
                <a:sym typeface="OPPOSans M" panose="00020600040101010101" pitchFamily="18" charset="-122"/>
              </a:rPr>
              <a:t>模板</a:t>
            </a:r>
          </a:p>
        </p:txBody>
      </p:sp>
      <p:grpSp>
        <p:nvGrpSpPr>
          <p:cNvPr id="32" name="组合 31">
            <a:extLst>
              <a:ext uri="{FF2B5EF4-FFF2-40B4-BE49-F238E27FC236}">
                <a16:creationId xmlns:a16="http://schemas.microsoft.com/office/drawing/2014/main" id="{14C54689-E3F8-94A8-79CE-FABE7B8AED42}"/>
              </a:ext>
            </a:extLst>
          </p:cNvPr>
          <p:cNvGrpSpPr/>
          <p:nvPr/>
        </p:nvGrpSpPr>
        <p:grpSpPr>
          <a:xfrm>
            <a:off x="4342025" y="4179107"/>
            <a:ext cx="4276674" cy="603725"/>
            <a:chOff x="5801799" y="3841012"/>
            <a:chExt cx="4276674" cy="603725"/>
          </a:xfrm>
        </p:grpSpPr>
        <p:sp>
          <p:nvSpPr>
            <p:cNvPr id="18" name="Shape10"/>
            <p:cNvSpPr/>
            <p:nvPr/>
          </p:nvSpPr>
          <p:spPr>
            <a:xfrm>
              <a:off x="5801799" y="3841012"/>
              <a:ext cx="4276674" cy="603725"/>
            </a:xfrm>
            <a:prstGeom prst="roundRect">
              <a:avLst>
                <a:gd name="adj" fmla="val 50000"/>
              </a:avLst>
            </a:prstGeom>
            <a:gradFill flip="none" rotWithShape="1">
              <a:gsLst>
                <a:gs pos="0">
                  <a:schemeClr val="accent3">
                    <a:alpha val="32948"/>
                  </a:schemeClr>
                </a:gs>
                <a:gs pos="100000">
                  <a:srgbClr val="3972FF"/>
                </a:gs>
              </a:gsLst>
              <a:lin ang="10800000" scaled="1"/>
              <a:tileRect/>
            </a:gra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cs typeface="OPPOSans M" panose="00020600040101010101" pitchFamily="18" charset="-122"/>
                <a:sym typeface="OPPOSans M" panose="00020600040101010101" pitchFamily="18" charset="-122"/>
              </a:endParaRPr>
            </a:p>
          </p:txBody>
        </p:sp>
        <p:sp>
          <p:nvSpPr>
            <p:cNvPr id="23" name="Shape15"/>
            <p:cNvSpPr txBox="1"/>
            <p:nvPr/>
          </p:nvSpPr>
          <p:spPr>
            <a:xfrm>
              <a:off x="6032090" y="3939571"/>
              <a:ext cx="3816093" cy="369332"/>
            </a:xfrm>
            <a:prstGeom prst="rect">
              <a:avLst/>
            </a:prstGeom>
            <a:noFill/>
          </p:spPr>
          <p:txBody>
            <a:bodyPr wrap="square" rtlCol="0">
              <a:spAutoFit/>
            </a:bodyPr>
            <a:lstStyle/>
            <a:p>
              <a:pPr algn="dist"/>
              <a:r>
                <a:rPr lang="en-US" altLang="zh-CN" dirty="0">
                  <a:solidFill>
                    <a:schemeClr val="bg1"/>
                  </a:solidFill>
                  <a:ea typeface="OPPOSans M" panose="00020600040101010101" pitchFamily="18" charset="-122"/>
                  <a:cs typeface="OPPOSans M" panose="00020600040101010101" pitchFamily="18" charset="-122"/>
                  <a:sym typeface="OPPOSans M" panose="00020600040101010101" pitchFamily="18" charset="-122"/>
                </a:rPr>
                <a:t>START A NEW TERM</a:t>
              </a:r>
              <a:endParaRPr lang="zh-CN" altLang="en-US" dirty="0">
                <a:solidFill>
                  <a:schemeClr val="bg1"/>
                </a:solidFill>
                <a:ea typeface="OPPOSans M" panose="00020600040101010101" pitchFamily="18" charset="-122"/>
                <a:cs typeface="OPPOSans M" panose="00020600040101010101" pitchFamily="18" charset="-122"/>
                <a:sym typeface="OPPOSans M" panose="00020600040101010101" pitchFamily="18" charset="-122"/>
              </a:endParaRPr>
            </a:p>
          </p:txBody>
        </p:sp>
      </p:grpSp>
      <p:pic>
        <p:nvPicPr>
          <p:cNvPr id="24" name="图形 23">
            <a:extLst>
              <a:ext uri="{FF2B5EF4-FFF2-40B4-BE49-F238E27FC236}">
                <a16:creationId xmlns:a16="http://schemas.microsoft.com/office/drawing/2014/main" id="{3EADFF0C-1C22-D677-B521-8FDA14AD221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9095" y="4169819"/>
            <a:ext cx="2873806" cy="2413260"/>
          </a:xfrm>
          <a:prstGeom prst="rect">
            <a:avLst/>
          </a:prstGeom>
        </p:spPr>
      </p:pic>
      <p:pic>
        <p:nvPicPr>
          <p:cNvPr id="29" name="图形 28">
            <a:extLst>
              <a:ext uri="{FF2B5EF4-FFF2-40B4-BE49-F238E27FC236}">
                <a16:creationId xmlns:a16="http://schemas.microsoft.com/office/drawing/2014/main" id="{FF42589D-1E79-0E49-547E-70789B9DB3B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551600" y="5366239"/>
            <a:ext cx="2452047" cy="1366715"/>
          </a:xfrm>
          <a:prstGeom prst="rect">
            <a:avLst/>
          </a:prstGeom>
        </p:spPr>
      </p:pic>
      <p:pic>
        <p:nvPicPr>
          <p:cNvPr id="40" name="图形 39">
            <a:extLst>
              <a:ext uri="{FF2B5EF4-FFF2-40B4-BE49-F238E27FC236}">
                <a16:creationId xmlns:a16="http://schemas.microsoft.com/office/drawing/2014/main" id="{4F5CACAC-3E36-7A03-1111-B790EC40934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416137" y="1563206"/>
            <a:ext cx="1376741" cy="1569660"/>
          </a:xfrm>
          <a:prstGeom prst="rect">
            <a:avLst/>
          </a:prstGeom>
        </p:spPr>
      </p:pic>
      <p:pic>
        <p:nvPicPr>
          <p:cNvPr id="42" name="图形 41">
            <a:extLst>
              <a:ext uri="{FF2B5EF4-FFF2-40B4-BE49-F238E27FC236}">
                <a16:creationId xmlns:a16="http://schemas.microsoft.com/office/drawing/2014/main" id="{BE7F8539-D17B-6E53-74BC-79EF8DD3222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676791">
            <a:off x="8852698" y="3586231"/>
            <a:ext cx="1676400" cy="962025"/>
          </a:xfrm>
          <a:prstGeom prst="rect">
            <a:avLst/>
          </a:prstGeom>
        </p:spPr>
      </p:pic>
      <p:sp>
        <p:nvSpPr>
          <p:cNvPr id="49" name="矩形 48">
            <a:extLst>
              <a:ext uri="{FF2B5EF4-FFF2-40B4-BE49-F238E27FC236}">
                <a16:creationId xmlns:a16="http://schemas.microsoft.com/office/drawing/2014/main" id="{E2327C1A-B7DD-ABD6-D3BE-29CBA0D597F4}"/>
              </a:ext>
            </a:extLst>
          </p:cNvPr>
          <p:cNvSpPr/>
          <p:nvPr/>
        </p:nvSpPr>
        <p:spPr>
          <a:xfrm>
            <a:off x="2949002" y="2763738"/>
            <a:ext cx="7049272" cy="322497"/>
          </a:xfrm>
          <a:prstGeom prst="rect">
            <a:avLst/>
          </a:prstGeom>
          <a:solidFill>
            <a:srgbClr val="2362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22" name="Shape14"/>
          <p:cNvSpPr txBox="1"/>
          <p:nvPr/>
        </p:nvSpPr>
        <p:spPr>
          <a:xfrm>
            <a:off x="3131927" y="1691306"/>
            <a:ext cx="6696870" cy="1569660"/>
          </a:xfrm>
          <a:prstGeom prst="rect">
            <a:avLst/>
          </a:prstGeom>
          <a:noFill/>
          <a:ln>
            <a:noFill/>
          </a:ln>
        </p:spPr>
        <p:txBody>
          <a:bodyPr wrap="square" rtlCol="0">
            <a:spAutoFit/>
          </a:bodyPr>
          <a:lstStyle/>
          <a:p>
            <a:r>
              <a:rPr lang="zh-CN" altLang="en-US" sz="9600" kern="1800" spc="650" dirty="0">
                <a:gradFill flip="none" rotWithShape="1">
                  <a:gsLst>
                    <a:gs pos="0">
                      <a:srgbClr val="FE8A3C"/>
                    </a:gs>
                    <a:gs pos="100000">
                      <a:schemeClr val="accent2"/>
                    </a:gs>
                  </a:gsLst>
                  <a:lin ang="13500000" scaled="1"/>
                  <a:tileRect/>
                </a:gradFill>
                <a:latin typeface="+mj-ea"/>
                <a:ea typeface="+mj-ea"/>
                <a:cs typeface="千图厚黑体" panose="00000500000000000000" pitchFamily="2" charset="-122"/>
                <a:sym typeface="OPPOSans M" panose="00020600040101010101" pitchFamily="18" charset="-122"/>
              </a:rPr>
              <a:t>奔赴新学期</a:t>
            </a:r>
          </a:p>
        </p:txBody>
      </p:sp>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Shape2"/>
          <p:cNvSpPr/>
          <p:nvPr/>
        </p:nvSpPr>
        <p:spPr>
          <a:xfrm>
            <a:off x="653143" y="423191"/>
            <a:ext cx="10892438" cy="6031788"/>
          </a:xfrm>
          <a:prstGeom prst="roundRect">
            <a:avLst>
              <a:gd name="adj" fmla="val 6220"/>
            </a:avLst>
          </a:prstGeom>
          <a:solidFill>
            <a:schemeClr val="bg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OPPOSans M" panose="00020600040101010101" pitchFamily="18" charset="-122"/>
              <a:sym typeface="OPPOSans M" panose="00020600040101010101" pitchFamily="18" charset="-122"/>
            </a:endParaRPr>
          </a:p>
        </p:txBody>
      </p:sp>
      <p:sp>
        <p:nvSpPr>
          <p:cNvPr id="8" name="Shape3"/>
          <p:cNvSpPr/>
          <p:nvPr/>
        </p:nvSpPr>
        <p:spPr>
          <a:xfrm>
            <a:off x="646419" y="403021"/>
            <a:ext cx="10892438" cy="705394"/>
          </a:xfrm>
          <a:prstGeom prst="round2SameRect">
            <a:avLst>
              <a:gd name="adj1" fmla="val 50000"/>
              <a:gd name="adj2" fmla="val 0"/>
            </a:avLst>
          </a:prstGeom>
          <a:solidFill>
            <a:schemeClr val="accent2">
              <a:lumMod val="60000"/>
              <a:lumOff val="40000"/>
            </a:schemeClr>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OPPOSans M" panose="00020600040101010101" pitchFamily="18" charset="-122"/>
              <a:sym typeface="OPPOSans M" panose="00020600040101010101" pitchFamily="18" charset="-122"/>
            </a:endParaRPr>
          </a:p>
        </p:txBody>
      </p:sp>
      <p:grpSp>
        <p:nvGrpSpPr>
          <p:cNvPr id="9" name="Shape4"/>
          <p:cNvGrpSpPr/>
          <p:nvPr/>
        </p:nvGrpSpPr>
        <p:grpSpPr>
          <a:xfrm>
            <a:off x="1044836" y="654261"/>
            <a:ext cx="999117" cy="197955"/>
            <a:chOff x="1109382" y="912898"/>
            <a:chExt cx="1401183" cy="277616"/>
          </a:xfrm>
        </p:grpSpPr>
        <p:sp>
          <p:nvSpPr>
            <p:cNvPr id="10" name="Shape4"/>
            <p:cNvSpPr/>
            <p:nvPr/>
          </p:nvSpPr>
          <p:spPr>
            <a:xfrm>
              <a:off x="1109382" y="912898"/>
              <a:ext cx="277616" cy="277616"/>
            </a:xfrm>
            <a:prstGeom prst="ellipse">
              <a:avLst/>
            </a:prstGeom>
            <a:solidFill>
              <a:schemeClr val="accent3"/>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OPPOSans M" panose="00020600040101010101" pitchFamily="18" charset="-122"/>
                <a:sym typeface="OPPOSans M" panose="00020600040101010101" pitchFamily="18" charset="-122"/>
              </a:endParaRPr>
            </a:p>
          </p:txBody>
        </p:sp>
        <p:sp>
          <p:nvSpPr>
            <p:cNvPr id="11" name="Shape4"/>
            <p:cNvSpPr/>
            <p:nvPr/>
          </p:nvSpPr>
          <p:spPr>
            <a:xfrm>
              <a:off x="1671165" y="912898"/>
              <a:ext cx="277616" cy="277616"/>
            </a:xfrm>
            <a:prstGeom prst="ellipse">
              <a:avLst/>
            </a:prstGeom>
            <a:solidFill>
              <a:srgbClr val="FE8A3C"/>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OPPOSans M" panose="00020600040101010101" pitchFamily="18" charset="-122"/>
                <a:sym typeface="OPPOSans M" panose="00020600040101010101" pitchFamily="18" charset="-122"/>
              </a:endParaRPr>
            </a:p>
          </p:txBody>
        </p:sp>
        <p:sp>
          <p:nvSpPr>
            <p:cNvPr id="12" name="Shape4"/>
            <p:cNvSpPr/>
            <p:nvPr/>
          </p:nvSpPr>
          <p:spPr>
            <a:xfrm>
              <a:off x="2232949" y="912898"/>
              <a:ext cx="277616" cy="277616"/>
            </a:xfrm>
            <a:prstGeom prst="ellipse">
              <a:avLst/>
            </a:prstGeom>
            <a:solidFill>
              <a:schemeClr val="accent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OPPOSans M" panose="00020600040101010101" pitchFamily="18" charset="-122"/>
                <a:sym typeface="OPPOSans M" panose="00020600040101010101" pitchFamily="18" charset="-122"/>
              </a:endParaRPr>
            </a:p>
          </p:txBody>
        </p:sp>
      </p:grpSp>
      <p:sp>
        <p:nvSpPr>
          <p:cNvPr id="4" name="Shape5"/>
          <p:cNvSpPr/>
          <p:nvPr/>
        </p:nvSpPr>
        <p:spPr>
          <a:xfrm flipH="1">
            <a:off x="8417773" y="4978138"/>
            <a:ext cx="3796640" cy="1879862"/>
          </a:xfrm>
          <a:custGeom>
            <a:avLst/>
            <a:gdLst>
              <a:gd name="connsiteX0" fmla="*/ 898158 w 3796640"/>
              <a:gd name="connsiteY0" fmla="*/ 64 h 1879862"/>
              <a:gd name="connsiteX1" fmla="*/ 2115181 w 3796640"/>
              <a:gd name="connsiteY1" fmla="*/ 938263 h 1879862"/>
              <a:gd name="connsiteX2" fmla="*/ 3092944 w 3796640"/>
              <a:gd name="connsiteY2" fmla="*/ 798852 h 1879862"/>
              <a:gd name="connsiteX3" fmla="*/ 3795257 w 3796640"/>
              <a:gd name="connsiteY3" fmla="*/ 1812129 h 1879862"/>
              <a:gd name="connsiteX4" fmla="*/ 3796640 w 3796640"/>
              <a:gd name="connsiteY4" fmla="*/ 1879862 h 1879862"/>
              <a:gd name="connsiteX5" fmla="*/ 0 w 3796640"/>
              <a:gd name="connsiteY5" fmla="*/ 1879862 h 1879862"/>
              <a:gd name="connsiteX6" fmla="*/ 0 w 3796640"/>
              <a:gd name="connsiteY6" fmla="*/ 472930 h 1879862"/>
              <a:gd name="connsiteX7" fmla="*/ 113735 w 3796640"/>
              <a:gd name="connsiteY7" fmla="*/ 349062 h 1879862"/>
              <a:gd name="connsiteX8" fmla="*/ 898158 w 3796640"/>
              <a:gd name="connsiteY8" fmla="*/ 64 h 187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96640" h="1879862">
                <a:moveTo>
                  <a:pt x="898158" y="64"/>
                </a:moveTo>
                <a:cubicBezTo>
                  <a:pt x="1418125" y="-5590"/>
                  <a:pt x="1907947" y="367432"/>
                  <a:pt x="2115181" y="938263"/>
                </a:cubicBezTo>
                <a:cubicBezTo>
                  <a:pt x="2166048" y="902467"/>
                  <a:pt x="2606889" y="610458"/>
                  <a:pt x="3092944" y="798852"/>
                </a:cubicBezTo>
                <a:cubicBezTo>
                  <a:pt x="3478679" y="948861"/>
                  <a:pt x="3751909" y="1345518"/>
                  <a:pt x="3795257" y="1812129"/>
                </a:cubicBezTo>
                <a:lnTo>
                  <a:pt x="3796640" y="1879862"/>
                </a:lnTo>
                <a:lnTo>
                  <a:pt x="0" y="1879862"/>
                </a:lnTo>
                <a:lnTo>
                  <a:pt x="0" y="472930"/>
                </a:lnTo>
                <a:lnTo>
                  <a:pt x="113735" y="349062"/>
                </a:lnTo>
                <a:cubicBezTo>
                  <a:pt x="300951" y="166792"/>
                  <a:pt x="560934" y="3831"/>
                  <a:pt x="898158" y="64"/>
                </a:cubicBezTo>
                <a:close/>
              </a:path>
            </a:pathLst>
          </a:custGeom>
          <a:solidFill>
            <a:schemeClr val="accent2"/>
          </a:solidFill>
          <a:ln w="9525" cap="flat">
            <a:noFill/>
            <a:prstDash val="solid"/>
            <a:miter/>
          </a:ln>
        </p:spPr>
        <p:txBody>
          <a:bodyPr rtlCol="0" anchor="ctr"/>
          <a:lstStyle/>
          <a:p>
            <a:endParaRPr lang="zh-CN" altLang="en-US">
              <a:latin typeface="+mj-ea"/>
              <a:ea typeface="+mj-ea"/>
              <a:cs typeface="OPPOSans M" panose="00020600040101010101" pitchFamily="18" charset="-122"/>
              <a:sym typeface="OPPOSans M" panose="00020600040101010101" pitchFamily="18" charset="-122"/>
            </a:endParaRPr>
          </a:p>
        </p:txBody>
      </p:sp>
      <p:sp>
        <p:nvSpPr>
          <p:cNvPr id="2" name="Shape8"/>
          <p:cNvSpPr/>
          <p:nvPr/>
        </p:nvSpPr>
        <p:spPr>
          <a:xfrm>
            <a:off x="869935" y="5848308"/>
            <a:ext cx="476951" cy="464595"/>
          </a:xfrm>
          <a:prstGeom prst="ellipse">
            <a:avLst/>
          </a:prstGeom>
          <a:solidFill>
            <a:schemeClr val="accent2"/>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OPPOSans M" panose="00020600040101010101" pitchFamily="18" charset="-122"/>
              <a:sym typeface="OPPOSans M" panose="00020600040101010101" pitchFamily="18" charset="-122"/>
            </a:endParaRPr>
          </a:p>
        </p:txBody>
      </p:sp>
      <p:sp>
        <p:nvSpPr>
          <p:cNvPr id="24" name="Shape10"/>
          <p:cNvSpPr txBox="1"/>
          <p:nvPr/>
        </p:nvSpPr>
        <p:spPr>
          <a:xfrm flipH="1">
            <a:off x="1229223" y="2578840"/>
            <a:ext cx="3545903" cy="646331"/>
          </a:xfrm>
          <a:prstGeom prst="rect">
            <a:avLst/>
          </a:prstGeom>
          <a:noFill/>
        </p:spPr>
        <p:txBody>
          <a:bodyPr wrap="square" rtlCol="0">
            <a:spAutoFit/>
          </a:bodyPr>
          <a:lstStyle/>
          <a:p>
            <a:pPr lvl="0">
              <a:defRPr/>
            </a:pPr>
            <a:r>
              <a:rPr lang="zh-CN" altLang="en-US" sz="3600" dirty="0">
                <a:solidFill>
                  <a:schemeClr val="tx1">
                    <a:lumMod val="75000"/>
                    <a:lumOff val="25000"/>
                  </a:schemeClr>
                </a:solidFill>
                <a:latin typeface="+mj-ea"/>
                <a:ea typeface="+mj-ea"/>
                <a:cs typeface="OPPOSans M" panose="00020600040101010101" pitchFamily="18" charset="-122"/>
                <a:sym typeface="OPPOSans M" panose="00020600040101010101" pitchFamily="18" charset="-122"/>
              </a:rPr>
              <a:t>本课内容</a:t>
            </a:r>
          </a:p>
        </p:txBody>
      </p:sp>
      <p:grpSp>
        <p:nvGrpSpPr>
          <p:cNvPr id="26" name="Shape11"/>
          <p:cNvGrpSpPr/>
          <p:nvPr/>
        </p:nvGrpSpPr>
        <p:grpSpPr>
          <a:xfrm>
            <a:off x="1330823" y="3364775"/>
            <a:ext cx="361950" cy="93894"/>
            <a:chOff x="7649554" y="2665863"/>
            <a:chExt cx="361950" cy="93894"/>
          </a:xfrm>
        </p:grpSpPr>
        <p:sp>
          <p:nvSpPr>
            <p:cNvPr id="27" name="Shape11"/>
            <p:cNvSpPr/>
            <p:nvPr/>
          </p:nvSpPr>
          <p:spPr>
            <a:xfrm>
              <a:off x="7649554" y="2665863"/>
              <a:ext cx="93895" cy="938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j-ea"/>
                <a:ea typeface="+mj-ea"/>
                <a:cs typeface="OPPOSans M" panose="00020600040101010101" pitchFamily="18" charset="-122"/>
                <a:sym typeface="OPPOSans M" panose="00020600040101010101" pitchFamily="18" charset="-122"/>
              </a:endParaRPr>
            </a:p>
          </p:txBody>
        </p:sp>
        <p:sp>
          <p:nvSpPr>
            <p:cNvPr id="28" name="Shape11"/>
            <p:cNvSpPr/>
            <p:nvPr/>
          </p:nvSpPr>
          <p:spPr>
            <a:xfrm>
              <a:off x="7783582" y="2665863"/>
              <a:ext cx="93895" cy="938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j-ea"/>
                <a:ea typeface="+mj-ea"/>
                <a:cs typeface="OPPOSans M" panose="00020600040101010101" pitchFamily="18" charset="-122"/>
                <a:sym typeface="OPPOSans M" panose="00020600040101010101" pitchFamily="18" charset="-122"/>
              </a:endParaRPr>
            </a:p>
          </p:txBody>
        </p:sp>
        <p:sp>
          <p:nvSpPr>
            <p:cNvPr id="29" name="Shape11"/>
            <p:cNvSpPr/>
            <p:nvPr/>
          </p:nvSpPr>
          <p:spPr>
            <a:xfrm>
              <a:off x="7917609" y="2665863"/>
              <a:ext cx="93895" cy="938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j-ea"/>
                <a:ea typeface="+mj-ea"/>
                <a:cs typeface="OPPOSans M" panose="00020600040101010101" pitchFamily="18" charset="-122"/>
                <a:sym typeface="OPPOSans M" panose="00020600040101010101" pitchFamily="18" charset="-122"/>
              </a:endParaRPr>
            </a:p>
          </p:txBody>
        </p:sp>
      </p:grpSp>
      <p:sp>
        <p:nvSpPr>
          <p:cNvPr id="30" name="Shape12"/>
          <p:cNvSpPr txBox="1"/>
          <p:nvPr/>
        </p:nvSpPr>
        <p:spPr>
          <a:xfrm>
            <a:off x="1229223" y="4104338"/>
            <a:ext cx="3778287" cy="1026820"/>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思源黑体 CN Normal" panose="020B0400000000000000" pitchFamily="34" charset="-128"/>
                <a:ea typeface="思源黑体 CN Normal" panose="020B0400000000000000" pitchFamily="34" charset="-128"/>
              </a:defRPr>
            </a:lvl1pPr>
          </a:lstStyle>
          <a:p>
            <a:pPr>
              <a:lnSpc>
                <a:spcPct val="150000"/>
              </a:lnSpc>
            </a:pPr>
            <a:r>
              <a:rPr lang="zh-CN" altLang="en-US" sz="1400" dirty="0">
                <a:latin typeface="+mn-ea"/>
                <a:ea typeface="+mn-ea"/>
                <a:cs typeface="OPPOSans M" panose="00020600040101010101" pitchFamily="18" charset="-122"/>
                <a:sym typeface="OPPOSans M" panose="00020600040101010101" pitchFamily="18" charset="-122"/>
              </a:rPr>
              <a:t>您的内容打在这里，或者通过复制您的文本后，在此框中选择粘贴，并选择只保留文字。在此录入上述图表的综合描述说明。</a:t>
            </a:r>
          </a:p>
        </p:txBody>
      </p:sp>
      <p:sp>
        <p:nvSpPr>
          <p:cNvPr id="31" name="Shape13"/>
          <p:cNvSpPr/>
          <p:nvPr/>
        </p:nvSpPr>
        <p:spPr>
          <a:xfrm>
            <a:off x="1229223" y="3624246"/>
            <a:ext cx="3778287" cy="338554"/>
          </a:xfrm>
          <a:prstGeom prst="rect">
            <a:avLst/>
          </a:prstGeom>
        </p:spPr>
        <p:txBody>
          <a:bodyPr wrap="square">
            <a:spAutoFit/>
          </a:bodyPr>
          <a:lstStyle/>
          <a:p>
            <a:r>
              <a:rPr lang="en-US" altLang="zh-CN" sz="1600" i="1" dirty="0">
                <a:solidFill>
                  <a:schemeClr val="bg1">
                    <a:lumMod val="50000"/>
                  </a:schemeClr>
                </a:solidFill>
                <a:latin typeface="+mn-ea"/>
                <a:cs typeface="OPPOSans M" panose="00020600040101010101" pitchFamily="18" charset="-122"/>
                <a:sym typeface="OPPOSans M" panose="00020600040101010101" pitchFamily="18" charset="-122"/>
              </a:rPr>
              <a:t>Enter Your</a:t>
            </a:r>
            <a:r>
              <a:rPr lang="zh-CN" altLang="en-US" sz="1600" i="1" dirty="0">
                <a:solidFill>
                  <a:schemeClr val="bg1">
                    <a:lumMod val="50000"/>
                  </a:schemeClr>
                </a:solidFill>
                <a:latin typeface="+mn-ea"/>
                <a:cs typeface="OPPOSans M" panose="00020600040101010101" pitchFamily="18" charset="-122"/>
                <a:sym typeface="OPPOSans M" panose="00020600040101010101" pitchFamily="18" charset="-122"/>
              </a:rPr>
              <a:t> </a:t>
            </a:r>
            <a:r>
              <a:rPr lang="en-US" altLang="zh-CN" sz="1600" i="1" dirty="0">
                <a:solidFill>
                  <a:schemeClr val="bg1">
                    <a:lumMod val="50000"/>
                  </a:schemeClr>
                </a:solidFill>
                <a:latin typeface="+mn-ea"/>
                <a:cs typeface="OPPOSans M" panose="00020600040101010101" pitchFamily="18" charset="-122"/>
                <a:sym typeface="OPPOSans M" panose="00020600040101010101" pitchFamily="18" charset="-122"/>
              </a:rPr>
              <a:t>Basic Title Here</a:t>
            </a:r>
          </a:p>
        </p:txBody>
      </p:sp>
      <p:sp>
        <p:nvSpPr>
          <p:cNvPr id="32" name="Shape14"/>
          <p:cNvSpPr/>
          <p:nvPr/>
        </p:nvSpPr>
        <p:spPr>
          <a:xfrm>
            <a:off x="1108410" y="1895708"/>
            <a:ext cx="3377093" cy="603725"/>
          </a:xfrm>
          <a:prstGeom prst="roundRect">
            <a:avLst>
              <a:gd name="adj" fmla="val 50000"/>
            </a:avLst>
          </a:prstGeom>
          <a:gradFill flip="none" rotWithShape="1">
            <a:gsLst>
              <a:gs pos="0">
                <a:schemeClr val="accent3">
                  <a:alpha val="32948"/>
                </a:schemeClr>
              </a:gs>
              <a:gs pos="100000">
                <a:schemeClr val="accent1"/>
              </a:gs>
            </a:gsLst>
            <a:lin ang="10800000" scaled="1"/>
            <a:tileRect/>
          </a:gra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OPPOSans M" panose="00020600040101010101" pitchFamily="18" charset="-122"/>
              <a:sym typeface="OPPOSans M" panose="00020600040101010101" pitchFamily="18" charset="-122"/>
            </a:endParaRPr>
          </a:p>
        </p:txBody>
      </p:sp>
      <p:sp>
        <p:nvSpPr>
          <p:cNvPr id="25" name="Shape15"/>
          <p:cNvSpPr txBox="1"/>
          <p:nvPr/>
        </p:nvSpPr>
        <p:spPr>
          <a:xfrm flipH="1">
            <a:off x="1330823" y="1921531"/>
            <a:ext cx="4096942" cy="584775"/>
          </a:xfrm>
          <a:prstGeom prst="rect">
            <a:avLst/>
          </a:prstGeom>
          <a:noFill/>
        </p:spPr>
        <p:txBody>
          <a:bodyPr wrap="square" rtlCol="0">
            <a:spAutoFit/>
          </a:bodyPr>
          <a:lstStyle/>
          <a:p>
            <a:pPr lvl="0">
              <a:defRPr/>
            </a:pPr>
            <a:r>
              <a:rPr lang="en-US" altLang="zh-CN" sz="3200" i="1" dirty="0">
                <a:solidFill>
                  <a:schemeClr val="bg1"/>
                </a:solidFill>
                <a:latin typeface="+mj-ea"/>
                <a:ea typeface="+mj-ea"/>
                <a:cs typeface="OPPOSans M" panose="00020600040101010101" pitchFamily="18" charset="-122"/>
                <a:sym typeface="OPPOSans M" panose="00020600040101010101" pitchFamily="18" charset="-122"/>
              </a:rPr>
              <a:t>PART TWO</a:t>
            </a:r>
            <a:endParaRPr lang="zh-CN" altLang="en-US" sz="3200" i="1" dirty="0">
              <a:solidFill>
                <a:schemeClr val="bg1"/>
              </a:solidFill>
              <a:latin typeface="+mj-ea"/>
              <a:ea typeface="+mj-ea"/>
              <a:cs typeface="OPPOSans M" panose="00020600040101010101" pitchFamily="18" charset="-122"/>
              <a:sym typeface="OPPOSans M" panose="00020600040101010101" pitchFamily="18" charset="-122"/>
            </a:endParaRPr>
          </a:p>
        </p:txBody>
      </p:sp>
      <p:pic>
        <p:nvPicPr>
          <p:cNvPr id="18" name="图片 17">
            <a:extLst>
              <a:ext uri="{FF2B5EF4-FFF2-40B4-BE49-F238E27FC236}">
                <a16:creationId xmlns:a16="http://schemas.microsoft.com/office/drawing/2014/main" id="{7CF387EA-F5A8-41CB-9AE5-607E330CDE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52212" y="2520821"/>
            <a:ext cx="7131122" cy="3989475"/>
          </a:xfrm>
          <a:prstGeom prst="rect">
            <a:avLst/>
          </a:prstGeom>
        </p:spPr>
      </p:pic>
    </p:spTree>
    <p:extLst>
      <p:ext uri="{BB962C8B-B14F-4D97-AF65-F5344CB8AC3E}">
        <p14:creationId xmlns:p14="http://schemas.microsoft.com/office/powerpoint/2010/main" val="344019092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8" name="图片 7" descr="孟菲斯">
            <a:extLst>
              <a:ext uri="{FF2B5EF4-FFF2-40B4-BE49-F238E27FC236}">
                <a16:creationId xmlns:a16="http://schemas.microsoft.com/office/drawing/2014/main" id="{B18ED0D2-19FB-6FA2-E255-3A9DE8A2B98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17145" y="0"/>
            <a:ext cx="1906270" cy="1186815"/>
          </a:xfrm>
          <a:prstGeom prst="rect">
            <a:avLst/>
          </a:prstGeom>
        </p:spPr>
      </p:pic>
      <p:sp>
        <p:nvSpPr>
          <p:cNvPr id="17" name="文本框 16">
            <a:extLst>
              <a:ext uri="{FF2B5EF4-FFF2-40B4-BE49-F238E27FC236}">
                <a16:creationId xmlns:a16="http://schemas.microsoft.com/office/drawing/2014/main" id="{48B6EDE0-DCF5-5838-E6E3-CCFA752C3487}"/>
              </a:ext>
            </a:extLst>
          </p:cNvPr>
          <p:cNvSpPr txBox="1"/>
          <p:nvPr/>
        </p:nvSpPr>
        <p:spPr>
          <a:xfrm>
            <a:off x="1755775" y="528955"/>
            <a:ext cx="3496310" cy="645160"/>
          </a:xfrm>
          <a:prstGeom prst="rect">
            <a:avLst/>
          </a:prstGeom>
          <a:noFill/>
        </p:spPr>
        <p:txBody>
          <a:bodyPr wrap="square" rtlCol="0">
            <a:spAutoFit/>
          </a:bodyPr>
          <a:lstStyle/>
          <a:p>
            <a:pPr algn="l"/>
            <a:r>
              <a:rPr lang="zh-CN" altLang="en-US" sz="3600" dirty="0">
                <a:solidFill>
                  <a:schemeClr val="tx1">
                    <a:lumMod val="85000"/>
                    <a:lumOff val="15000"/>
                  </a:schemeClr>
                </a:solidFill>
                <a:effectLst/>
                <a:latin typeface="+mj-ea"/>
                <a:ea typeface="+mj-ea"/>
                <a:cs typeface="字魂58号-创中黑" panose="00000500000000000000" charset="-122"/>
                <a:sym typeface="+mn-ea"/>
              </a:rPr>
              <a:t>研究过程与方法</a:t>
            </a:r>
            <a:endParaRPr lang="zh-CN" altLang="en-US" sz="3600" b="1" dirty="0">
              <a:solidFill>
                <a:schemeClr val="tx1">
                  <a:lumMod val="85000"/>
                  <a:lumOff val="15000"/>
                </a:schemeClr>
              </a:solidFill>
              <a:effectLst/>
              <a:latin typeface="+mj-ea"/>
              <a:ea typeface="+mj-ea"/>
              <a:cs typeface="字魂58号-创中黑" panose="00000500000000000000" charset="-122"/>
              <a:sym typeface="+mn-ea"/>
            </a:endParaRPr>
          </a:p>
        </p:txBody>
      </p:sp>
      <p:sp>
        <p:nvSpPr>
          <p:cNvPr id="20" name="矩形 19">
            <a:extLst>
              <a:ext uri="{FF2B5EF4-FFF2-40B4-BE49-F238E27FC236}">
                <a16:creationId xmlns:a16="http://schemas.microsoft.com/office/drawing/2014/main" id="{C6C961EF-5F7A-88B3-C88E-5771DB132CFE}"/>
              </a:ext>
            </a:extLst>
          </p:cNvPr>
          <p:cNvSpPr/>
          <p:nvPr/>
        </p:nvSpPr>
        <p:spPr>
          <a:xfrm>
            <a:off x="388146" y="698365"/>
            <a:ext cx="11292114" cy="5856515"/>
          </a:xfrm>
          <a:prstGeom prst="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1535C9D5-FDD8-28DE-3EE3-0CE53714D6A2}"/>
              </a:ext>
            </a:extLst>
          </p:cNvPr>
          <p:cNvSpPr/>
          <p:nvPr/>
        </p:nvSpPr>
        <p:spPr>
          <a:xfrm>
            <a:off x="580573" y="366078"/>
            <a:ext cx="11292114" cy="6009731"/>
          </a:xfrm>
          <a:prstGeom prst="rect">
            <a:avLst/>
          </a:prstGeom>
          <a:solidFill>
            <a:schemeClr val="bg1"/>
          </a:solid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id="{C94F44DE-EA36-4826-97B9-6E19573527B6}"/>
              </a:ext>
            </a:extLst>
          </p:cNvPr>
          <p:cNvGrpSpPr/>
          <p:nvPr/>
        </p:nvGrpSpPr>
        <p:grpSpPr>
          <a:xfrm>
            <a:off x="973647" y="633594"/>
            <a:ext cx="674461" cy="435881"/>
            <a:chOff x="1233714" y="862829"/>
            <a:chExt cx="807811" cy="522061"/>
          </a:xfrm>
        </p:grpSpPr>
        <p:sp>
          <p:nvSpPr>
            <p:cNvPr id="21" name="椭圆 20">
              <a:extLst>
                <a:ext uri="{FF2B5EF4-FFF2-40B4-BE49-F238E27FC236}">
                  <a16:creationId xmlns:a16="http://schemas.microsoft.com/office/drawing/2014/main" id="{E14E6CF4-C569-52C3-5F10-C1160765C08D}"/>
                </a:ext>
              </a:extLst>
            </p:cNvPr>
            <p:cNvSpPr/>
            <p:nvPr/>
          </p:nvSpPr>
          <p:spPr>
            <a:xfrm>
              <a:off x="1233714" y="862829"/>
              <a:ext cx="522061" cy="522061"/>
            </a:xfrm>
            <a:prstGeom prst="ellipse">
              <a:avLst/>
            </a:prstGeom>
            <a:solidFill>
              <a:schemeClr val="accent2">
                <a:alpha val="9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6902DEBF-713E-A6DB-1C48-518A91A54F80}"/>
                </a:ext>
              </a:extLst>
            </p:cNvPr>
            <p:cNvSpPr/>
            <p:nvPr/>
          </p:nvSpPr>
          <p:spPr>
            <a:xfrm>
              <a:off x="1519464" y="862829"/>
              <a:ext cx="522061" cy="522061"/>
            </a:xfrm>
            <a:prstGeom prst="ellipse">
              <a:avLst/>
            </a:prstGeom>
            <a:solidFill>
              <a:schemeClr val="accent2">
                <a:lumMod val="60000"/>
                <a:lumOff val="40000"/>
                <a:alpha val="7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Shape4">
            <a:extLst>
              <a:ext uri="{FF2B5EF4-FFF2-40B4-BE49-F238E27FC236}">
                <a16:creationId xmlns:a16="http://schemas.microsoft.com/office/drawing/2014/main" id="{67F649E1-825F-D23F-CC83-1E414C8820D3}"/>
              </a:ext>
            </a:extLst>
          </p:cNvPr>
          <p:cNvSpPr txBox="1"/>
          <p:nvPr/>
        </p:nvSpPr>
        <p:spPr>
          <a:xfrm>
            <a:off x="1732654" y="633594"/>
            <a:ext cx="2181312" cy="461665"/>
          </a:xfrm>
          <a:prstGeom prst="rect">
            <a:avLst/>
          </a:prstGeom>
          <a:noFill/>
          <a:ln>
            <a:noFill/>
          </a:ln>
        </p:spPr>
        <p:txBody>
          <a:bodyPr wrap="square" rtlCol="0">
            <a:spAutoFit/>
          </a:bodyPr>
          <a:lstStyle/>
          <a:p>
            <a:r>
              <a:rPr lang="zh-CN" altLang="en-US" sz="2400" dirty="0">
                <a:gradFill flip="none" rotWithShape="1">
                  <a:gsLst>
                    <a:gs pos="0">
                      <a:srgbClr val="FE8A3C"/>
                    </a:gs>
                    <a:gs pos="100000">
                      <a:schemeClr val="accent2"/>
                    </a:gs>
                  </a:gsLst>
                  <a:lin ang="13500000" scaled="1"/>
                  <a:tileRect/>
                </a:gradFill>
                <a:latin typeface="+mj-ea"/>
                <a:ea typeface="+mj-ea"/>
                <a:cs typeface="OPPOSans M" panose="00020600040101010101" pitchFamily="18" charset="-122"/>
                <a:sym typeface="OPPOSans M" panose="00020600040101010101" pitchFamily="18" charset="-122"/>
              </a:rPr>
              <a:t>添加您的标题</a:t>
            </a:r>
          </a:p>
        </p:txBody>
      </p:sp>
      <p:grpSp>
        <p:nvGrpSpPr>
          <p:cNvPr id="2" name="图形">
            <a:extLst>
              <a:ext uri="{FF2B5EF4-FFF2-40B4-BE49-F238E27FC236}">
                <a16:creationId xmlns:a16="http://schemas.microsoft.com/office/drawing/2014/main" id="{8CEE1277-B8BF-DEA6-D530-81C565C37EF8}"/>
              </a:ext>
            </a:extLst>
          </p:cNvPr>
          <p:cNvGrpSpPr/>
          <p:nvPr/>
        </p:nvGrpSpPr>
        <p:grpSpPr>
          <a:xfrm>
            <a:off x="1220290" y="1793624"/>
            <a:ext cx="10012680" cy="3688080"/>
            <a:chOff x="1982" y="3276"/>
            <a:chExt cx="15768" cy="5808"/>
          </a:xfrm>
        </p:grpSpPr>
        <p:sp>
          <p:nvSpPr>
            <p:cNvPr id="3" name="图形">
              <a:extLst>
                <a:ext uri="{FF2B5EF4-FFF2-40B4-BE49-F238E27FC236}">
                  <a16:creationId xmlns:a16="http://schemas.microsoft.com/office/drawing/2014/main" id="{F476F103-FBDD-AE95-B021-912CD079E12A}"/>
                </a:ext>
              </a:extLst>
            </p:cNvPr>
            <p:cNvSpPr/>
            <p:nvPr/>
          </p:nvSpPr>
          <p:spPr>
            <a:xfrm>
              <a:off x="11037" y="3276"/>
              <a:ext cx="6713" cy="1760"/>
            </a:xfrm>
            <a:prstGeom prst="roundRect">
              <a:avLst/>
            </a:prstGeom>
            <a:solidFill>
              <a:schemeClr val="bg1"/>
            </a:solidFill>
            <a:ln>
              <a:noFill/>
            </a:ln>
            <a:effectLst>
              <a:outerShdw blurRad="596900" dist="50800" sx="102000" sy="102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50000"/>
                    <a:lumOff val="50000"/>
                  </a:schemeClr>
                </a:solidFill>
                <a:latin typeface="+mn-ea"/>
                <a:cs typeface="+mn-ea"/>
                <a:sym typeface="+mn-lt"/>
              </a:endParaRPr>
            </a:p>
          </p:txBody>
        </p:sp>
        <p:sp>
          <p:nvSpPr>
            <p:cNvPr id="4" name="图形">
              <a:extLst>
                <a:ext uri="{FF2B5EF4-FFF2-40B4-BE49-F238E27FC236}">
                  <a16:creationId xmlns:a16="http://schemas.microsoft.com/office/drawing/2014/main" id="{BA6ECA49-7AF9-80C0-CD24-2ADA0E83D867}"/>
                </a:ext>
              </a:extLst>
            </p:cNvPr>
            <p:cNvSpPr/>
            <p:nvPr/>
          </p:nvSpPr>
          <p:spPr>
            <a:xfrm>
              <a:off x="11037" y="5253"/>
              <a:ext cx="6713" cy="1760"/>
            </a:xfrm>
            <a:prstGeom prst="roundRect">
              <a:avLst/>
            </a:prstGeom>
            <a:solidFill>
              <a:schemeClr val="bg1"/>
            </a:solidFill>
            <a:ln>
              <a:noFill/>
            </a:ln>
            <a:effectLst>
              <a:outerShdw blurRad="596900" dist="50800" sx="102000" sy="102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50000"/>
                    <a:lumOff val="50000"/>
                  </a:schemeClr>
                </a:solidFill>
                <a:latin typeface="+mn-ea"/>
                <a:cs typeface="+mn-ea"/>
                <a:sym typeface="+mn-lt"/>
              </a:endParaRPr>
            </a:p>
          </p:txBody>
        </p:sp>
        <p:sp>
          <p:nvSpPr>
            <p:cNvPr id="5" name="图形">
              <a:extLst>
                <a:ext uri="{FF2B5EF4-FFF2-40B4-BE49-F238E27FC236}">
                  <a16:creationId xmlns:a16="http://schemas.microsoft.com/office/drawing/2014/main" id="{DAE36A39-CC7F-3A97-9003-84940F5A749C}"/>
                </a:ext>
              </a:extLst>
            </p:cNvPr>
            <p:cNvSpPr/>
            <p:nvPr/>
          </p:nvSpPr>
          <p:spPr>
            <a:xfrm>
              <a:off x="11037" y="7324"/>
              <a:ext cx="6713" cy="1760"/>
            </a:xfrm>
            <a:prstGeom prst="roundRect">
              <a:avLst/>
            </a:prstGeom>
            <a:solidFill>
              <a:schemeClr val="bg1"/>
            </a:solidFill>
            <a:ln>
              <a:noFill/>
            </a:ln>
            <a:effectLst>
              <a:outerShdw blurRad="596900" dist="50800" sx="102000" sy="102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50000"/>
                    <a:lumOff val="50000"/>
                  </a:schemeClr>
                </a:solidFill>
                <a:latin typeface="+mn-ea"/>
                <a:cs typeface="+mn-ea"/>
                <a:sym typeface="+mn-lt"/>
              </a:endParaRPr>
            </a:p>
          </p:txBody>
        </p:sp>
        <p:grpSp>
          <p:nvGrpSpPr>
            <p:cNvPr id="6" name="组合 5">
              <a:extLst>
                <a:ext uri="{FF2B5EF4-FFF2-40B4-BE49-F238E27FC236}">
                  <a16:creationId xmlns:a16="http://schemas.microsoft.com/office/drawing/2014/main" id="{EB2347EB-2403-9483-20D2-F8A5C87C195D}"/>
                </a:ext>
              </a:extLst>
            </p:cNvPr>
            <p:cNvGrpSpPr/>
            <p:nvPr/>
          </p:nvGrpSpPr>
          <p:grpSpPr>
            <a:xfrm>
              <a:off x="2038" y="5923"/>
              <a:ext cx="7187" cy="3118"/>
              <a:chOff x="2208" y="6364"/>
              <a:chExt cx="7187" cy="3118"/>
            </a:xfrm>
          </p:grpSpPr>
          <p:cxnSp>
            <p:nvCxnSpPr>
              <p:cNvPr id="31" name="图形">
                <a:extLst>
                  <a:ext uri="{FF2B5EF4-FFF2-40B4-BE49-F238E27FC236}">
                    <a16:creationId xmlns:a16="http://schemas.microsoft.com/office/drawing/2014/main" id="{88E92700-741A-6B53-920F-B60DDAC73C67}"/>
                  </a:ext>
                </a:extLst>
              </p:cNvPr>
              <p:cNvCxnSpPr/>
              <p:nvPr/>
            </p:nvCxnSpPr>
            <p:spPr>
              <a:xfrm>
                <a:off x="2208" y="6364"/>
                <a:ext cx="0" cy="3118"/>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图形">
                <a:extLst>
                  <a:ext uri="{FF2B5EF4-FFF2-40B4-BE49-F238E27FC236}">
                    <a16:creationId xmlns:a16="http://schemas.microsoft.com/office/drawing/2014/main" id="{10A88B6A-0020-4143-EDC7-15B6D5CA9C7D}"/>
                  </a:ext>
                </a:extLst>
              </p:cNvPr>
              <p:cNvSpPr/>
              <p:nvPr/>
            </p:nvSpPr>
            <p:spPr>
              <a:xfrm>
                <a:off x="2208" y="6653"/>
                <a:ext cx="5255" cy="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mn-ea"/>
                  <a:cs typeface="字魂58号-创中黑" panose="00000500000000000000" charset="-122"/>
                </a:endParaRPr>
              </a:p>
            </p:txBody>
          </p:sp>
          <p:sp>
            <p:nvSpPr>
              <p:cNvPr id="33" name="图形">
                <a:extLst>
                  <a:ext uri="{FF2B5EF4-FFF2-40B4-BE49-F238E27FC236}">
                    <a16:creationId xmlns:a16="http://schemas.microsoft.com/office/drawing/2014/main" id="{FAF01ED1-2491-A0A7-6411-241A83466A41}"/>
                  </a:ext>
                </a:extLst>
              </p:cNvPr>
              <p:cNvSpPr/>
              <p:nvPr/>
            </p:nvSpPr>
            <p:spPr>
              <a:xfrm>
                <a:off x="2208" y="7339"/>
                <a:ext cx="2852" cy="5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mn-ea"/>
                  <a:cs typeface="字魂58号-创中黑" panose="00000500000000000000" charset="-122"/>
                </a:endParaRPr>
              </a:p>
            </p:txBody>
          </p:sp>
          <p:sp>
            <p:nvSpPr>
              <p:cNvPr id="34" name="图形">
                <a:extLst>
                  <a:ext uri="{FF2B5EF4-FFF2-40B4-BE49-F238E27FC236}">
                    <a16:creationId xmlns:a16="http://schemas.microsoft.com/office/drawing/2014/main" id="{CE46A94F-2076-1FF5-6AFE-D0CFDFF2309C}"/>
                  </a:ext>
                </a:extLst>
              </p:cNvPr>
              <p:cNvSpPr/>
              <p:nvPr/>
            </p:nvSpPr>
            <p:spPr>
              <a:xfrm>
                <a:off x="2208" y="8026"/>
                <a:ext cx="7187" cy="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mn-ea"/>
                  <a:cs typeface="字魂58号-创中黑" panose="00000500000000000000" charset="-122"/>
                </a:endParaRPr>
              </a:p>
            </p:txBody>
          </p:sp>
          <p:sp>
            <p:nvSpPr>
              <p:cNvPr id="35" name="图形">
                <a:extLst>
                  <a:ext uri="{FF2B5EF4-FFF2-40B4-BE49-F238E27FC236}">
                    <a16:creationId xmlns:a16="http://schemas.microsoft.com/office/drawing/2014/main" id="{FAA5C7C7-E20D-82D2-8F2B-E3FBC1AB2A43}"/>
                  </a:ext>
                </a:extLst>
              </p:cNvPr>
              <p:cNvSpPr/>
              <p:nvPr/>
            </p:nvSpPr>
            <p:spPr>
              <a:xfrm>
                <a:off x="2208" y="8711"/>
                <a:ext cx="4284" cy="5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mn-ea"/>
                  <a:cs typeface="字魂58号-创中黑" panose="00000500000000000000" charset="-122"/>
                </a:endParaRPr>
              </a:p>
            </p:txBody>
          </p:sp>
        </p:grpSp>
        <p:sp>
          <p:nvSpPr>
            <p:cNvPr id="7" name="图形">
              <a:extLst>
                <a:ext uri="{FF2B5EF4-FFF2-40B4-BE49-F238E27FC236}">
                  <a16:creationId xmlns:a16="http://schemas.microsoft.com/office/drawing/2014/main" id="{DBC642E4-6926-00DD-6DF5-004118072B68}"/>
                </a:ext>
              </a:extLst>
            </p:cNvPr>
            <p:cNvSpPr txBox="1">
              <a:spLocks noChangeArrowheads="1"/>
            </p:cNvSpPr>
            <p:nvPr/>
          </p:nvSpPr>
          <p:spPr bwMode="auto">
            <a:xfrm>
              <a:off x="2632" y="3322"/>
              <a:ext cx="3952" cy="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3765" rtl="0" eaLnBrk="1" fontAlgn="auto" latinLnBrk="0" hangingPunct="1">
                <a:lnSpc>
                  <a:spcPct val="100000"/>
                </a:lnSpc>
                <a:spcBef>
                  <a:spcPts val="0"/>
                </a:spcBef>
                <a:spcAft>
                  <a:spcPts val="0"/>
                </a:spcAft>
                <a:buClrTx/>
                <a:buSzPct val="25000"/>
                <a:buFontTx/>
                <a:buNone/>
                <a:defRPr/>
              </a:pPr>
              <a:r>
                <a:rPr lang="zh-CN" altLang="en-US" sz="2400" noProof="0" dirty="0">
                  <a:ln>
                    <a:noFill/>
                  </a:ln>
                  <a:solidFill>
                    <a:schemeClr val="tx1">
                      <a:lumMod val="85000"/>
                      <a:lumOff val="15000"/>
                    </a:schemeClr>
                  </a:solidFill>
                  <a:effectLst/>
                  <a:uLnTx/>
                  <a:uFillTx/>
                  <a:latin typeface="+mj-ea"/>
                  <a:ea typeface="+mj-ea"/>
                  <a:cs typeface="思源黑体 CN Medium" panose="020B0600000000000000" charset="-122"/>
                  <a:sym typeface="+mn-ea"/>
                </a:rPr>
                <a:t>预设标题文本</a:t>
              </a:r>
              <a:endParaRPr kumimoji="0" lang="zh-CN" altLang="en-US" sz="2400" i="0" u="none" strike="noStrike" kern="1200" cap="none" spc="0" normalizeH="0" baseline="0" noProof="0" dirty="0">
                <a:ln>
                  <a:noFill/>
                </a:ln>
                <a:solidFill>
                  <a:schemeClr val="tx1">
                    <a:lumMod val="65000"/>
                    <a:lumOff val="35000"/>
                  </a:schemeClr>
                </a:solidFill>
                <a:effectLst/>
                <a:uLnTx/>
                <a:uFillTx/>
                <a:latin typeface="+mj-ea"/>
                <a:ea typeface="+mj-ea"/>
                <a:cs typeface="+mn-ea"/>
                <a:sym typeface="+mn-lt"/>
              </a:endParaRPr>
            </a:p>
          </p:txBody>
        </p:sp>
        <p:sp>
          <p:nvSpPr>
            <p:cNvPr id="9" name="图形">
              <a:extLst>
                <a:ext uri="{FF2B5EF4-FFF2-40B4-BE49-F238E27FC236}">
                  <a16:creationId xmlns:a16="http://schemas.microsoft.com/office/drawing/2014/main" id="{AF91782B-6BAA-C9AB-464B-99A0F0F7EAB0}"/>
                </a:ext>
              </a:extLst>
            </p:cNvPr>
            <p:cNvSpPr txBox="1">
              <a:spLocks noChangeArrowheads="1"/>
            </p:cNvSpPr>
            <p:nvPr/>
          </p:nvSpPr>
          <p:spPr bwMode="auto">
            <a:xfrm>
              <a:off x="1982" y="4159"/>
              <a:ext cx="7008" cy="1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l" defTabSz="685800">
                <a:lnSpc>
                  <a:spcPct val="150000"/>
                </a:lnSpc>
                <a:buSzPct val="25000"/>
                <a:defRPr/>
              </a:pPr>
              <a:r>
                <a:rPr lang="zh-CN" altLang="en-US" sz="1200">
                  <a:solidFill>
                    <a:schemeClr val="tx1">
                      <a:lumMod val="85000"/>
                      <a:lumOff val="15000"/>
                    </a:schemeClr>
                  </a:solidFill>
                  <a:latin typeface="+mn-ea"/>
                  <a:ea typeface="+mn-ea"/>
                  <a:cs typeface="字魂58号-创中黑" panose="00000500000000000000" charset="-122"/>
                  <a:sym typeface="+mn-ea"/>
                </a:rPr>
                <a:t>在此处添加您的文本内容在此处添加您的文本内容在此处添加您的文本内容在此处添加您的文本内容在此处添加您的文本内容在此处添加您的文本内容在此处添加您的文本内容</a:t>
              </a:r>
              <a:endParaRPr kumimoji="0" lang="zh-CN" altLang="en-US" sz="1200" b="0" i="0" u="none" strike="noStrike" kern="1200" cap="none" spc="0" normalizeH="0" baseline="0" noProof="0" dirty="0">
                <a:ln>
                  <a:noFill/>
                </a:ln>
                <a:solidFill>
                  <a:schemeClr val="tx1">
                    <a:lumMod val="50000"/>
                    <a:lumOff val="50000"/>
                  </a:schemeClr>
                </a:solidFill>
                <a:effectLst/>
                <a:uLnTx/>
                <a:uFillTx/>
                <a:latin typeface="+mn-ea"/>
                <a:ea typeface="+mn-ea"/>
                <a:cs typeface="字魂58号-创中黑" panose="00000500000000000000" charset="-122"/>
                <a:sym typeface="+mn-ea"/>
              </a:endParaRPr>
            </a:p>
          </p:txBody>
        </p:sp>
        <p:sp>
          <p:nvSpPr>
            <p:cNvPr id="10" name="图形">
              <a:extLst>
                <a:ext uri="{FF2B5EF4-FFF2-40B4-BE49-F238E27FC236}">
                  <a16:creationId xmlns:a16="http://schemas.microsoft.com/office/drawing/2014/main" id="{3400F4E0-B529-0974-0CCB-163F4854593E}"/>
                </a:ext>
              </a:extLst>
            </p:cNvPr>
            <p:cNvSpPr/>
            <p:nvPr/>
          </p:nvSpPr>
          <p:spPr>
            <a:xfrm>
              <a:off x="1983" y="3449"/>
              <a:ext cx="454" cy="4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latin typeface="+mn-ea"/>
                <a:cs typeface="字魂58号-创中黑" panose="00000500000000000000" charset="-122"/>
              </a:endParaRPr>
            </a:p>
          </p:txBody>
        </p:sp>
        <p:cxnSp>
          <p:nvCxnSpPr>
            <p:cNvPr id="11" name="图形">
              <a:extLst>
                <a:ext uri="{FF2B5EF4-FFF2-40B4-BE49-F238E27FC236}">
                  <a16:creationId xmlns:a16="http://schemas.microsoft.com/office/drawing/2014/main" id="{E6A0EFDA-FD76-1647-F0C3-ABAB8ED291B6}"/>
                </a:ext>
              </a:extLst>
            </p:cNvPr>
            <p:cNvCxnSpPr/>
            <p:nvPr/>
          </p:nvCxnSpPr>
          <p:spPr>
            <a:xfrm rot="16200000" flipH="1">
              <a:off x="2210" y="3507"/>
              <a:ext cx="0" cy="340"/>
            </a:xfrm>
            <a:prstGeom prst="straightConnector1">
              <a:avLst/>
            </a:prstGeom>
            <a:solidFill>
              <a:srgbClr val="C7A9AC"/>
            </a:solidFill>
            <a:ln w="22225">
              <a:solidFill>
                <a:srgbClr val="FFFFFF"/>
              </a:solidFill>
              <a:tailEnd type="arrow"/>
            </a:ln>
          </p:spPr>
          <p:style>
            <a:lnRef idx="1">
              <a:schemeClr val="accent1"/>
            </a:lnRef>
            <a:fillRef idx="0">
              <a:schemeClr val="accent1"/>
            </a:fillRef>
            <a:effectRef idx="0">
              <a:schemeClr val="accent1"/>
            </a:effectRef>
            <a:fontRef idx="minor">
              <a:schemeClr val="tx1"/>
            </a:fontRef>
          </p:style>
        </p:cxnSp>
        <p:sp>
          <p:nvSpPr>
            <p:cNvPr id="12" name="图形">
              <a:extLst>
                <a:ext uri="{FF2B5EF4-FFF2-40B4-BE49-F238E27FC236}">
                  <a16:creationId xmlns:a16="http://schemas.microsoft.com/office/drawing/2014/main" id="{113894F0-1761-6213-BD43-B47966FEEEAC}"/>
                </a:ext>
              </a:extLst>
            </p:cNvPr>
            <p:cNvSpPr/>
            <p:nvPr/>
          </p:nvSpPr>
          <p:spPr>
            <a:xfrm>
              <a:off x="10394" y="7562"/>
              <a:ext cx="1186" cy="137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2"/>
            </a:solidFill>
            <a:ln w="25400">
              <a:solidFill>
                <a:srgbClr val="000000">
                  <a:alpha val="0"/>
                </a:srgbClr>
              </a:solidFill>
              <a:round/>
            </a:ln>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a:defRPr sz="1800"/>
              </a:pPr>
              <a:endParaRPr sz="900" dirty="0">
                <a:latin typeface="+mn-ea"/>
                <a:cs typeface="字魂58号-创中黑" panose="00000500000000000000" charset="-122"/>
              </a:endParaRPr>
            </a:p>
          </p:txBody>
        </p:sp>
        <p:sp>
          <p:nvSpPr>
            <p:cNvPr id="13" name="图形">
              <a:extLst>
                <a:ext uri="{FF2B5EF4-FFF2-40B4-BE49-F238E27FC236}">
                  <a16:creationId xmlns:a16="http://schemas.microsoft.com/office/drawing/2014/main" id="{6B41614E-A7C5-C1CD-0E98-683A09C5EA95}"/>
                </a:ext>
              </a:extLst>
            </p:cNvPr>
            <p:cNvSpPr/>
            <p:nvPr/>
          </p:nvSpPr>
          <p:spPr>
            <a:xfrm>
              <a:off x="10394" y="5492"/>
              <a:ext cx="1186" cy="137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1"/>
            </a:solidFill>
            <a:ln w="25400">
              <a:noFill/>
              <a:round/>
            </a:ln>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a:defRPr sz="1800"/>
              </a:pPr>
              <a:endParaRPr sz="900" dirty="0">
                <a:latin typeface="+mn-ea"/>
                <a:cs typeface="字魂58号-创中黑" panose="00000500000000000000" charset="-122"/>
              </a:endParaRPr>
            </a:p>
          </p:txBody>
        </p:sp>
        <p:sp>
          <p:nvSpPr>
            <p:cNvPr id="14" name="图形">
              <a:extLst>
                <a:ext uri="{FF2B5EF4-FFF2-40B4-BE49-F238E27FC236}">
                  <a16:creationId xmlns:a16="http://schemas.microsoft.com/office/drawing/2014/main" id="{4E3A5D5E-AD8A-18C4-D70D-F5D22A8B1277}"/>
                </a:ext>
              </a:extLst>
            </p:cNvPr>
            <p:cNvSpPr/>
            <p:nvPr/>
          </p:nvSpPr>
          <p:spPr>
            <a:xfrm>
              <a:off x="10394" y="3449"/>
              <a:ext cx="1186" cy="137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2"/>
            </a:solidFill>
            <a:ln w="25400">
              <a:solidFill>
                <a:srgbClr val="000000">
                  <a:alpha val="0"/>
                </a:srgbClr>
              </a:solidFill>
              <a:round/>
            </a:ln>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a:defRPr sz="1800"/>
              </a:pPr>
              <a:endParaRPr sz="900" dirty="0">
                <a:latin typeface="+mn-ea"/>
                <a:cs typeface="字魂58号-创中黑" panose="00000500000000000000" charset="-122"/>
              </a:endParaRPr>
            </a:p>
          </p:txBody>
        </p:sp>
        <p:sp>
          <p:nvSpPr>
            <p:cNvPr id="15" name="图形">
              <a:extLst>
                <a:ext uri="{FF2B5EF4-FFF2-40B4-BE49-F238E27FC236}">
                  <a16:creationId xmlns:a16="http://schemas.microsoft.com/office/drawing/2014/main" id="{AC4ADA8B-DDE1-7824-C22C-5A520041B82D}"/>
                </a:ext>
              </a:extLst>
            </p:cNvPr>
            <p:cNvSpPr/>
            <p:nvPr/>
          </p:nvSpPr>
          <p:spPr>
            <a:xfrm>
              <a:off x="10703" y="3850"/>
              <a:ext cx="563" cy="469"/>
            </a:xfrm>
            <a:custGeom>
              <a:avLst/>
              <a:gdLst/>
              <a:ahLst/>
              <a:cxnLst>
                <a:cxn ang="0">
                  <a:pos x="wd2" y="hd2"/>
                </a:cxn>
                <a:cxn ang="5400000">
                  <a:pos x="wd2" y="hd2"/>
                </a:cxn>
                <a:cxn ang="10800000">
                  <a:pos x="wd2" y="hd2"/>
                </a:cxn>
                <a:cxn ang="16200000">
                  <a:pos x="wd2" y="hd2"/>
                </a:cxn>
              </a:cxnLst>
              <a:rect l="0" t="0" r="r" b="b"/>
              <a:pathLst>
                <a:path w="21600" h="21600" extrusionOk="0">
                  <a:moveTo>
                    <a:pt x="20263" y="3223"/>
                  </a:moveTo>
                  <a:cubicBezTo>
                    <a:pt x="20633" y="3223"/>
                    <a:pt x="20946" y="3385"/>
                    <a:pt x="21208" y="3714"/>
                  </a:cubicBezTo>
                  <a:cubicBezTo>
                    <a:pt x="21470" y="4043"/>
                    <a:pt x="21600" y="4428"/>
                    <a:pt x="21600" y="4865"/>
                  </a:cubicBezTo>
                  <a:lnTo>
                    <a:pt x="21600" y="19984"/>
                  </a:lnTo>
                  <a:cubicBezTo>
                    <a:pt x="21600" y="20422"/>
                    <a:pt x="21470" y="20804"/>
                    <a:pt x="21208" y="21121"/>
                  </a:cubicBezTo>
                  <a:cubicBezTo>
                    <a:pt x="20946" y="21441"/>
                    <a:pt x="20633" y="21600"/>
                    <a:pt x="20263" y="21600"/>
                  </a:cubicBezTo>
                  <a:lnTo>
                    <a:pt x="1349" y="21600"/>
                  </a:lnTo>
                  <a:cubicBezTo>
                    <a:pt x="982" y="21600"/>
                    <a:pt x="663" y="21441"/>
                    <a:pt x="399" y="21121"/>
                  </a:cubicBezTo>
                  <a:cubicBezTo>
                    <a:pt x="135" y="20804"/>
                    <a:pt x="0" y="20422"/>
                    <a:pt x="0" y="19984"/>
                  </a:cubicBezTo>
                  <a:lnTo>
                    <a:pt x="0" y="4865"/>
                  </a:lnTo>
                  <a:cubicBezTo>
                    <a:pt x="0" y="4428"/>
                    <a:pt x="135" y="4043"/>
                    <a:pt x="399" y="3714"/>
                  </a:cubicBezTo>
                  <a:cubicBezTo>
                    <a:pt x="663" y="3385"/>
                    <a:pt x="982" y="3223"/>
                    <a:pt x="1349"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6" y="19185"/>
                  </a:moveTo>
                  <a:cubicBezTo>
                    <a:pt x="11572" y="19185"/>
                    <a:pt x="12299" y="19003"/>
                    <a:pt x="12987" y="18650"/>
                  </a:cubicBezTo>
                  <a:cubicBezTo>
                    <a:pt x="13673" y="18295"/>
                    <a:pt x="14270" y="17810"/>
                    <a:pt x="14775" y="17196"/>
                  </a:cubicBezTo>
                  <a:cubicBezTo>
                    <a:pt x="15279" y="16582"/>
                    <a:pt x="15678" y="15862"/>
                    <a:pt x="15974" y="15048"/>
                  </a:cubicBezTo>
                  <a:cubicBezTo>
                    <a:pt x="16270" y="14235"/>
                    <a:pt x="16420" y="13356"/>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6" y="5667"/>
                  </a:cubicBezTo>
                  <a:cubicBezTo>
                    <a:pt x="10040" y="5667"/>
                    <a:pt x="9313"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6"/>
                    <a:pt x="5330" y="14235"/>
                    <a:pt x="5626" y="15048"/>
                  </a:cubicBezTo>
                  <a:cubicBezTo>
                    <a:pt x="5922" y="15862"/>
                    <a:pt x="6324" y="16582"/>
                    <a:pt x="6828" y="17196"/>
                  </a:cubicBezTo>
                  <a:cubicBezTo>
                    <a:pt x="7332" y="17810"/>
                    <a:pt x="7930" y="18295"/>
                    <a:pt x="8620" y="18650"/>
                  </a:cubicBezTo>
                  <a:cubicBezTo>
                    <a:pt x="9313" y="19006"/>
                    <a:pt x="10040" y="19185"/>
                    <a:pt x="10806" y="19185"/>
                  </a:cubicBezTo>
                  <a:moveTo>
                    <a:pt x="10806" y="7833"/>
                  </a:moveTo>
                  <a:cubicBezTo>
                    <a:pt x="11337" y="7833"/>
                    <a:pt x="11834" y="7953"/>
                    <a:pt x="12295" y="8191"/>
                  </a:cubicBezTo>
                  <a:cubicBezTo>
                    <a:pt x="12755" y="8432"/>
                    <a:pt x="13159" y="8755"/>
                    <a:pt x="13502" y="9169"/>
                  </a:cubicBezTo>
                  <a:cubicBezTo>
                    <a:pt x="13847" y="9584"/>
                    <a:pt x="14118" y="10069"/>
                    <a:pt x="14317" y="10624"/>
                  </a:cubicBezTo>
                  <a:cubicBezTo>
                    <a:pt x="14515" y="11185"/>
                    <a:pt x="14615" y="11781"/>
                    <a:pt x="14615" y="12422"/>
                  </a:cubicBezTo>
                  <a:cubicBezTo>
                    <a:pt x="14615" y="13056"/>
                    <a:pt x="14515" y="13650"/>
                    <a:pt x="14317" y="14205"/>
                  </a:cubicBezTo>
                  <a:cubicBezTo>
                    <a:pt x="14118" y="14757"/>
                    <a:pt x="13847" y="15245"/>
                    <a:pt x="13502" y="15668"/>
                  </a:cubicBezTo>
                  <a:cubicBezTo>
                    <a:pt x="13159" y="16091"/>
                    <a:pt x="12752" y="16420"/>
                    <a:pt x="12290" y="16661"/>
                  </a:cubicBezTo>
                  <a:cubicBezTo>
                    <a:pt x="11825" y="16899"/>
                    <a:pt x="11330" y="17017"/>
                    <a:pt x="10806" y="17017"/>
                  </a:cubicBezTo>
                  <a:cubicBezTo>
                    <a:pt x="10275" y="17017"/>
                    <a:pt x="9778" y="16899"/>
                    <a:pt x="9313" y="16661"/>
                  </a:cubicBezTo>
                  <a:cubicBezTo>
                    <a:pt x="8848" y="16420"/>
                    <a:pt x="8444" y="16091"/>
                    <a:pt x="8101" y="15668"/>
                  </a:cubicBezTo>
                  <a:cubicBezTo>
                    <a:pt x="7756" y="15245"/>
                    <a:pt x="7484" y="14755"/>
                    <a:pt x="7286" y="14199"/>
                  </a:cubicBezTo>
                  <a:cubicBezTo>
                    <a:pt x="7085" y="13641"/>
                    <a:pt x="6985" y="13045"/>
                    <a:pt x="6985" y="12422"/>
                  </a:cubicBezTo>
                  <a:cubicBezTo>
                    <a:pt x="6985" y="11781"/>
                    <a:pt x="7085" y="11185"/>
                    <a:pt x="7286" y="10624"/>
                  </a:cubicBezTo>
                  <a:cubicBezTo>
                    <a:pt x="7484" y="10068"/>
                    <a:pt x="7756" y="9584"/>
                    <a:pt x="8101" y="9169"/>
                  </a:cubicBezTo>
                  <a:cubicBezTo>
                    <a:pt x="8444" y="8755"/>
                    <a:pt x="8848" y="8432"/>
                    <a:pt x="9313" y="8191"/>
                  </a:cubicBezTo>
                  <a:cubicBezTo>
                    <a:pt x="9778" y="7953"/>
                    <a:pt x="10275" y="7833"/>
                    <a:pt x="10806" y="7833"/>
                  </a:cubicBezTo>
                </a:path>
              </a:pathLst>
            </a:custGeom>
            <a:solidFill>
              <a:srgbClr val="FFFFFF"/>
            </a:solidFill>
            <a:ln w="12700">
              <a:miter lim="400000"/>
            </a:ln>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sz="900" dirty="0">
                <a:latin typeface="+mn-ea"/>
                <a:cs typeface="字魂58号-创中黑" panose="00000500000000000000" charset="-122"/>
              </a:endParaRPr>
            </a:p>
          </p:txBody>
        </p:sp>
        <p:sp>
          <p:nvSpPr>
            <p:cNvPr id="16" name="图形">
              <a:extLst>
                <a:ext uri="{FF2B5EF4-FFF2-40B4-BE49-F238E27FC236}">
                  <a16:creationId xmlns:a16="http://schemas.microsoft.com/office/drawing/2014/main" id="{2EF8595A-463B-AD8F-D9B6-8E1508D4A09C}"/>
                </a:ext>
              </a:extLst>
            </p:cNvPr>
            <p:cNvSpPr/>
            <p:nvPr/>
          </p:nvSpPr>
          <p:spPr>
            <a:xfrm>
              <a:off x="10699" y="5915"/>
              <a:ext cx="563" cy="469"/>
            </a:xfrm>
            <a:custGeom>
              <a:avLst/>
              <a:gdLst/>
              <a:ahLst/>
              <a:cxnLst>
                <a:cxn ang="0">
                  <a:pos x="wd2" y="hd2"/>
                </a:cxn>
                <a:cxn ang="5400000">
                  <a:pos x="wd2" y="hd2"/>
                </a:cxn>
                <a:cxn ang="10800000">
                  <a:pos x="wd2" y="hd2"/>
                </a:cxn>
                <a:cxn ang="16200000">
                  <a:pos x="wd2" y="hd2"/>
                </a:cxn>
              </a:cxnLst>
              <a:rect l="0" t="0" r="r" b="b"/>
              <a:pathLst>
                <a:path w="21600" h="21600" extrusionOk="0">
                  <a:moveTo>
                    <a:pt x="20263" y="0"/>
                  </a:moveTo>
                  <a:cubicBezTo>
                    <a:pt x="20631" y="0"/>
                    <a:pt x="20944" y="162"/>
                    <a:pt x="21206" y="479"/>
                  </a:cubicBezTo>
                  <a:cubicBezTo>
                    <a:pt x="21468" y="799"/>
                    <a:pt x="21600" y="1178"/>
                    <a:pt x="21600" y="1618"/>
                  </a:cubicBezTo>
                  <a:lnTo>
                    <a:pt x="21600" y="19982"/>
                  </a:lnTo>
                  <a:cubicBezTo>
                    <a:pt x="21600" y="20422"/>
                    <a:pt x="21468" y="20801"/>
                    <a:pt x="21206" y="21121"/>
                  </a:cubicBezTo>
                  <a:cubicBezTo>
                    <a:pt x="20944" y="21438"/>
                    <a:pt x="20631" y="21600"/>
                    <a:pt x="20263" y="21600"/>
                  </a:cubicBezTo>
                  <a:lnTo>
                    <a:pt x="1346" y="21600"/>
                  </a:lnTo>
                  <a:cubicBezTo>
                    <a:pt x="982" y="21600"/>
                    <a:pt x="663" y="21438"/>
                    <a:pt x="399" y="21121"/>
                  </a:cubicBezTo>
                  <a:cubicBezTo>
                    <a:pt x="132" y="20801"/>
                    <a:pt x="0" y="20422"/>
                    <a:pt x="0" y="19982"/>
                  </a:cubicBezTo>
                  <a:lnTo>
                    <a:pt x="0" y="1618"/>
                  </a:lnTo>
                  <a:cubicBezTo>
                    <a:pt x="0" y="1178"/>
                    <a:pt x="132" y="799"/>
                    <a:pt x="399" y="479"/>
                  </a:cubicBezTo>
                  <a:cubicBezTo>
                    <a:pt x="663" y="162"/>
                    <a:pt x="982" y="0"/>
                    <a:pt x="1346" y="0"/>
                  </a:cubicBezTo>
                  <a:lnTo>
                    <a:pt x="20263" y="0"/>
                  </a:lnTo>
                  <a:close/>
                  <a:moveTo>
                    <a:pt x="4052" y="2171"/>
                  </a:moveTo>
                  <a:cubicBezTo>
                    <a:pt x="4052" y="2021"/>
                    <a:pt x="4010" y="1892"/>
                    <a:pt x="3924" y="1783"/>
                  </a:cubicBezTo>
                  <a:cubicBezTo>
                    <a:pt x="3839" y="1677"/>
                    <a:pt x="3729" y="1621"/>
                    <a:pt x="3594" y="1621"/>
                  </a:cubicBezTo>
                  <a:lnTo>
                    <a:pt x="1802" y="1621"/>
                  </a:lnTo>
                  <a:cubicBezTo>
                    <a:pt x="1677" y="1621"/>
                    <a:pt x="1569" y="1674"/>
                    <a:pt x="1481" y="1777"/>
                  </a:cubicBezTo>
                  <a:cubicBezTo>
                    <a:pt x="1391" y="1880"/>
                    <a:pt x="1344" y="2012"/>
                    <a:pt x="1344" y="2171"/>
                  </a:cubicBezTo>
                  <a:lnTo>
                    <a:pt x="1344" y="4321"/>
                  </a:lnTo>
                  <a:cubicBezTo>
                    <a:pt x="1344" y="4470"/>
                    <a:pt x="1388" y="4603"/>
                    <a:pt x="1474" y="4708"/>
                  </a:cubicBezTo>
                  <a:cubicBezTo>
                    <a:pt x="1559" y="4817"/>
                    <a:pt x="1670" y="4867"/>
                    <a:pt x="1802" y="4867"/>
                  </a:cubicBezTo>
                  <a:lnTo>
                    <a:pt x="3594" y="4867"/>
                  </a:lnTo>
                  <a:cubicBezTo>
                    <a:pt x="3721" y="4867"/>
                    <a:pt x="3829" y="4820"/>
                    <a:pt x="3917" y="4717"/>
                  </a:cubicBezTo>
                  <a:cubicBezTo>
                    <a:pt x="4008" y="4614"/>
                    <a:pt x="4052" y="4482"/>
                    <a:pt x="4052" y="4321"/>
                  </a:cubicBezTo>
                  <a:lnTo>
                    <a:pt x="4052" y="2171"/>
                  </a:lnTo>
                  <a:close/>
                  <a:moveTo>
                    <a:pt x="4052" y="7202"/>
                  </a:moveTo>
                  <a:cubicBezTo>
                    <a:pt x="4052" y="7055"/>
                    <a:pt x="4010" y="6926"/>
                    <a:pt x="3924" y="6817"/>
                  </a:cubicBezTo>
                  <a:cubicBezTo>
                    <a:pt x="3839" y="6709"/>
                    <a:pt x="3729" y="6656"/>
                    <a:pt x="3594" y="6656"/>
                  </a:cubicBezTo>
                  <a:lnTo>
                    <a:pt x="1802" y="6656"/>
                  </a:lnTo>
                  <a:cubicBezTo>
                    <a:pt x="1677" y="6656"/>
                    <a:pt x="1569" y="6709"/>
                    <a:pt x="1481" y="6817"/>
                  </a:cubicBezTo>
                  <a:cubicBezTo>
                    <a:pt x="1391" y="6926"/>
                    <a:pt x="1344" y="7055"/>
                    <a:pt x="1344" y="7202"/>
                  </a:cubicBezTo>
                  <a:lnTo>
                    <a:pt x="1344" y="9370"/>
                  </a:lnTo>
                  <a:cubicBezTo>
                    <a:pt x="1344" y="9516"/>
                    <a:pt x="1388" y="9646"/>
                    <a:pt x="1474" y="9757"/>
                  </a:cubicBezTo>
                  <a:cubicBezTo>
                    <a:pt x="1559" y="9863"/>
                    <a:pt x="1670" y="9916"/>
                    <a:pt x="1802" y="9916"/>
                  </a:cubicBezTo>
                  <a:lnTo>
                    <a:pt x="3594" y="9916"/>
                  </a:lnTo>
                  <a:cubicBezTo>
                    <a:pt x="3721" y="9916"/>
                    <a:pt x="3829" y="9863"/>
                    <a:pt x="3917" y="9757"/>
                  </a:cubicBezTo>
                  <a:cubicBezTo>
                    <a:pt x="4008" y="9646"/>
                    <a:pt x="4052" y="9516"/>
                    <a:pt x="4052" y="9370"/>
                  </a:cubicBezTo>
                  <a:lnTo>
                    <a:pt x="4052" y="7202"/>
                  </a:lnTo>
                  <a:close/>
                  <a:moveTo>
                    <a:pt x="4052" y="12233"/>
                  </a:moveTo>
                  <a:cubicBezTo>
                    <a:pt x="4052" y="12084"/>
                    <a:pt x="4010" y="11957"/>
                    <a:pt x="3924" y="11846"/>
                  </a:cubicBezTo>
                  <a:cubicBezTo>
                    <a:pt x="3839" y="11740"/>
                    <a:pt x="3729" y="11687"/>
                    <a:pt x="3594" y="11687"/>
                  </a:cubicBezTo>
                  <a:lnTo>
                    <a:pt x="1802" y="11687"/>
                  </a:lnTo>
                  <a:cubicBezTo>
                    <a:pt x="1677" y="11687"/>
                    <a:pt x="1569" y="11740"/>
                    <a:pt x="1481" y="11846"/>
                  </a:cubicBezTo>
                  <a:cubicBezTo>
                    <a:pt x="1391" y="11957"/>
                    <a:pt x="1344" y="12084"/>
                    <a:pt x="1344" y="12233"/>
                  </a:cubicBezTo>
                  <a:lnTo>
                    <a:pt x="1344" y="14401"/>
                  </a:lnTo>
                  <a:cubicBezTo>
                    <a:pt x="1344" y="14548"/>
                    <a:pt x="1388" y="14677"/>
                    <a:pt x="1474" y="14786"/>
                  </a:cubicBezTo>
                  <a:cubicBezTo>
                    <a:pt x="1559" y="14894"/>
                    <a:pt x="1670" y="14947"/>
                    <a:pt x="1802" y="14947"/>
                  </a:cubicBezTo>
                  <a:lnTo>
                    <a:pt x="3594" y="14947"/>
                  </a:lnTo>
                  <a:cubicBezTo>
                    <a:pt x="3721" y="14947"/>
                    <a:pt x="3829" y="14894"/>
                    <a:pt x="3917" y="14786"/>
                  </a:cubicBezTo>
                  <a:cubicBezTo>
                    <a:pt x="4008" y="14677"/>
                    <a:pt x="4052" y="14548"/>
                    <a:pt x="4052" y="14401"/>
                  </a:cubicBezTo>
                  <a:lnTo>
                    <a:pt x="4052" y="12233"/>
                  </a:lnTo>
                  <a:close/>
                  <a:moveTo>
                    <a:pt x="4052" y="17285"/>
                  </a:moveTo>
                  <a:cubicBezTo>
                    <a:pt x="4052" y="17136"/>
                    <a:pt x="4010" y="17006"/>
                    <a:pt x="3924" y="16898"/>
                  </a:cubicBezTo>
                  <a:cubicBezTo>
                    <a:pt x="3839" y="16792"/>
                    <a:pt x="3729" y="16736"/>
                    <a:pt x="3594" y="16736"/>
                  </a:cubicBezTo>
                  <a:lnTo>
                    <a:pt x="1802" y="16736"/>
                  </a:lnTo>
                  <a:cubicBezTo>
                    <a:pt x="1677" y="16736"/>
                    <a:pt x="1569" y="16789"/>
                    <a:pt x="1481" y="16892"/>
                  </a:cubicBezTo>
                  <a:cubicBezTo>
                    <a:pt x="1391" y="16995"/>
                    <a:pt x="1344" y="17124"/>
                    <a:pt x="1344" y="17285"/>
                  </a:cubicBezTo>
                  <a:lnTo>
                    <a:pt x="1344" y="19435"/>
                  </a:lnTo>
                  <a:cubicBezTo>
                    <a:pt x="1344" y="19585"/>
                    <a:pt x="1388" y="19714"/>
                    <a:pt x="1474" y="19823"/>
                  </a:cubicBezTo>
                  <a:cubicBezTo>
                    <a:pt x="1559" y="19929"/>
                    <a:pt x="1670" y="19985"/>
                    <a:pt x="1802" y="19985"/>
                  </a:cubicBezTo>
                  <a:lnTo>
                    <a:pt x="3594" y="19985"/>
                  </a:lnTo>
                  <a:cubicBezTo>
                    <a:pt x="3721" y="19985"/>
                    <a:pt x="3829" y="19932"/>
                    <a:pt x="3917" y="19829"/>
                  </a:cubicBezTo>
                  <a:cubicBezTo>
                    <a:pt x="4008" y="19726"/>
                    <a:pt x="4052" y="19597"/>
                    <a:pt x="4052" y="19435"/>
                  </a:cubicBezTo>
                  <a:lnTo>
                    <a:pt x="4052" y="17285"/>
                  </a:lnTo>
                  <a:close/>
                  <a:moveTo>
                    <a:pt x="16194" y="2171"/>
                  </a:moveTo>
                  <a:cubicBezTo>
                    <a:pt x="16194" y="2021"/>
                    <a:pt x="16150" y="1892"/>
                    <a:pt x="16065" y="1783"/>
                  </a:cubicBezTo>
                  <a:cubicBezTo>
                    <a:pt x="15979" y="1677"/>
                    <a:pt x="15871" y="1621"/>
                    <a:pt x="15737" y="1621"/>
                  </a:cubicBezTo>
                  <a:lnTo>
                    <a:pt x="5858" y="1621"/>
                  </a:lnTo>
                  <a:cubicBezTo>
                    <a:pt x="5731" y="1621"/>
                    <a:pt x="5623" y="1674"/>
                    <a:pt x="5535" y="1777"/>
                  </a:cubicBezTo>
                  <a:cubicBezTo>
                    <a:pt x="5445" y="1880"/>
                    <a:pt x="5401" y="2012"/>
                    <a:pt x="5401" y="2171"/>
                  </a:cubicBezTo>
                  <a:lnTo>
                    <a:pt x="5401" y="9370"/>
                  </a:lnTo>
                  <a:cubicBezTo>
                    <a:pt x="5401" y="9516"/>
                    <a:pt x="5442" y="9646"/>
                    <a:pt x="5528" y="9757"/>
                  </a:cubicBezTo>
                  <a:cubicBezTo>
                    <a:pt x="5616" y="9863"/>
                    <a:pt x="5724" y="9916"/>
                    <a:pt x="5858" y="9916"/>
                  </a:cubicBezTo>
                  <a:lnTo>
                    <a:pt x="15737" y="9916"/>
                  </a:lnTo>
                  <a:cubicBezTo>
                    <a:pt x="15862" y="9916"/>
                    <a:pt x="15969" y="9863"/>
                    <a:pt x="16060" y="9757"/>
                  </a:cubicBezTo>
                  <a:cubicBezTo>
                    <a:pt x="16148" y="9646"/>
                    <a:pt x="16194" y="9516"/>
                    <a:pt x="16194" y="9370"/>
                  </a:cubicBezTo>
                  <a:lnTo>
                    <a:pt x="16194" y="2171"/>
                  </a:lnTo>
                  <a:close/>
                  <a:moveTo>
                    <a:pt x="16194" y="12233"/>
                  </a:moveTo>
                  <a:cubicBezTo>
                    <a:pt x="16194" y="12084"/>
                    <a:pt x="16150" y="11957"/>
                    <a:pt x="16065" y="11846"/>
                  </a:cubicBezTo>
                  <a:cubicBezTo>
                    <a:pt x="15979" y="11740"/>
                    <a:pt x="15871" y="11687"/>
                    <a:pt x="15737" y="11687"/>
                  </a:cubicBezTo>
                  <a:lnTo>
                    <a:pt x="5858" y="11687"/>
                  </a:lnTo>
                  <a:cubicBezTo>
                    <a:pt x="5731" y="11687"/>
                    <a:pt x="5623" y="11740"/>
                    <a:pt x="5535" y="11846"/>
                  </a:cubicBezTo>
                  <a:cubicBezTo>
                    <a:pt x="5445" y="11957"/>
                    <a:pt x="5401" y="12084"/>
                    <a:pt x="5401" y="12233"/>
                  </a:cubicBezTo>
                  <a:lnTo>
                    <a:pt x="5401" y="19432"/>
                  </a:lnTo>
                  <a:cubicBezTo>
                    <a:pt x="5401" y="19582"/>
                    <a:pt x="5442" y="19711"/>
                    <a:pt x="5528" y="19820"/>
                  </a:cubicBezTo>
                  <a:cubicBezTo>
                    <a:pt x="5616" y="19926"/>
                    <a:pt x="5724" y="19982"/>
                    <a:pt x="5858" y="19982"/>
                  </a:cubicBezTo>
                  <a:lnTo>
                    <a:pt x="15737" y="19982"/>
                  </a:lnTo>
                  <a:cubicBezTo>
                    <a:pt x="15862" y="19982"/>
                    <a:pt x="15969" y="19929"/>
                    <a:pt x="16060" y="19826"/>
                  </a:cubicBezTo>
                  <a:cubicBezTo>
                    <a:pt x="16148" y="19723"/>
                    <a:pt x="16194" y="19594"/>
                    <a:pt x="16194" y="19432"/>
                  </a:cubicBezTo>
                  <a:lnTo>
                    <a:pt x="16194" y="12233"/>
                  </a:lnTo>
                  <a:close/>
                  <a:moveTo>
                    <a:pt x="20263" y="2171"/>
                  </a:moveTo>
                  <a:cubicBezTo>
                    <a:pt x="20263" y="2021"/>
                    <a:pt x="20217" y="1892"/>
                    <a:pt x="20129" y="1783"/>
                  </a:cubicBezTo>
                  <a:cubicBezTo>
                    <a:pt x="20038" y="1677"/>
                    <a:pt x="19930" y="1621"/>
                    <a:pt x="19806" y="1621"/>
                  </a:cubicBezTo>
                  <a:lnTo>
                    <a:pt x="18001" y="1621"/>
                  </a:lnTo>
                  <a:cubicBezTo>
                    <a:pt x="17876" y="1621"/>
                    <a:pt x="17769" y="1674"/>
                    <a:pt x="17678" y="1777"/>
                  </a:cubicBezTo>
                  <a:cubicBezTo>
                    <a:pt x="17590" y="1880"/>
                    <a:pt x="17546" y="2012"/>
                    <a:pt x="17546" y="2171"/>
                  </a:cubicBezTo>
                  <a:lnTo>
                    <a:pt x="17546" y="4321"/>
                  </a:lnTo>
                  <a:cubicBezTo>
                    <a:pt x="17546" y="4470"/>
                    <a:pt x="17590" y="4603"/>
                    <a:pt x="17678" y="4708"/>
                  </a:cubicBezTo>
                  <a:cubicBezTo>
                    <a:pt x="17769" y="4817"/>
                    <a:pt x="17876" y="4867"/>
                    <a:pt x="18001" y="4867"/>
                  </a:cubicBezTo>
                  <a:lnTo>
                    <a:pt x="19806" y="4867"/>
                  </a:lnTo>
                  <a:cubicBezTo>
                    <a:pt x="19930" y="4867"/>
                    <a:pt x="20038" y="4820"/>
                    <a:pt x="20129" y="4717"/>
                  </a:cubicBezTo>
                  <a:cubicBezTo>
                    <a:pt x="20217" y="4614"/>
                    <a:pt x="20263" y="4482"/>
                    <a:pt x="20263" y="4321"/>
                  </a:cubicBezTo>
                  <a:lnTo>
                    <a:pt x="20263" y="2171"/>
                  </a:lnTo>
                  <a:close/>
                  <a:moveTo>
                    <a:pt x="20263" y="7202"/>
                  </a:moveTo>
                  <a:cubicBezTo>
                    <a:pt x="20263" y="7055"/>
                    <a:pt x="20217" y="6926"/>
                    <a:pt x="20129" y="6817"/>
                  </a:cubicBezTo>
                  <a:cubicBezTo>
                    <a:pt x="20038" y="6709"/>
                    <a:pt x="19930" y="6656"/>
                    <a:pt x="19806" y="6656"/>
                  </a:cubicBezTo>
                  <a:lnTo>
                    <a:pt x="18001" y="6656"/>
                  </a:lnTo>
                  <a:cubicBezTo>
                    <a:pt x="17876" y="6656"/>
                    <a:pt x="17769" y="6709"/>
                    <a:pt x="17678" y="6817"/>
                  </a:cubicBezTo>
                  <a:cubicBezTo>
                    <a:pt x="17590" y="6926"/>
                    <a:pt x="17546" y="7055"/>
                    <a:pt x="17546" y="7202"/>
                  </a:cubicBezTo>
                  <a:lnTo>
                    <a:pt x="17546" y="9370"/>
                  </a:lnTo>
                  <a:cubicBezTo>
                    <a:pt x="17546" y="9516"/>
                    <a:pt x="17590" y="9646"/>
                    <a:pt x="17678" y="9757"/>
                  </a:cubicBezTo>
                  <a:cubicBezTo>
                    <a:pt x="17769" y="9863"/>
                    <a:pt x="17876" y="9916"/>
                    <a:pt x="18001" y="9916"/>
                  </a:cubicBezTo>
                  <a:lnTo>
                    <a:pt x="19806" y="9916"/>
                  </a:lnTo>
                  <a:cubicBezTo>
                    <a:pt x="19930" y="9916"/>
                    <a:pt x="20038" y="9863"/>
                    <a:pt x="20129" y="9757"/>
                  </a:cubicBezTo>
                  <a:cubicBezTo>
                    <a:pt x="20217" y="9646"/>
                    <a:pt x="20263" y="9516"/>
                    <a:pt x="20263" y="9370"/>
                  </a:cubicBezTo>
                  <a:lnTo>
                    <a:pt x="20263" y="7202"/>
                  </a:lnTo>
                  <a:close/>
                  <a:moveTo>
                    <a:pt x="20263" y="12233"/>
                  </a:moveTo>
                  <a:cubicBezTo>
                    <a:pt x="20263" y="12084"/>
                    <a:pt x="20217" y="11957"/>
                    <a:pt x="20129" y="11846"/>
                  </a:cubicBezTo>
                  <a:cubicBezTo>
                    <a:pt x="20038" y="11740"/>
                    <a:pt x="19930" y="11687"/>
                    <a:pt x="19806" y="11687"/>
                  </a:cubicBezTo>
                  <a:lnTo>
                    <a:pt x="18001" y="11687"/>
                  </a:lnTo>
                  <a:cubicBezTo>
                    <a:pt x="17876" y="11687"/>
                    <a:pt x="17769" y="11740"/>
                    <a:pt x="17678" y="11846"/>
                  </a:cubicBezTo>
                  <a:cubicBezTo>
                    <a:pt x="17590" y="11957"/>
                    <a:pt x="17546" y="12084"/>
                    <a:pt x="17546" y="12233"/>
                  </a:cubicBezTo>
                  <a:lnTo>
                    <a:pt x="17546" y="14401"/>
                  </a:lnTo>
                  <a:cubicBezTo>
                    <a:pt x="17546" y="14548"/>
                    <a:pt x="17590" y="14677"/>
                    <a:pt x="17678" y="14786"/>
                  </a:cubicBezTo>
                  <a:cubicBezTo>
                    <a:pt x="17769" y="14894"/>
                    <a:pt x="17876" y="14947"/>
                    <a:pt x="18001" y="14947"/>
                  </a:cubicBezTo>
                  <a:lnTo>
                    <a:pt x="19806" y="14947"/>
                  </a:lnTo>
                  <a:cubicBezTo>
                    <a:pt x="19930" y="14947"/>
                    <a:pt x="20038" y="14894"/>
                    <a:pt x="20129" y="14786"/>
                  </a:cubicBezTo>
                  <a:cubicBezTo>
                    <a:pt x="20217" y="14677"/>
                    <a:pt x="20263" y="14548"/>
                    <a:pt x="20263" y="14401"/>
                  </a:cubicBezTo>
                  <a:lnTo>
                    <a:pt x="20263" y="12233"/>
                  </a:lnTo>
                  <a:close/>
                  <a:moveTo>
                    <a:pt x="20263" y="17285"/>
                  </a:moveTo>
                  <a:cubicBezTo>
                    <a:pt x="20263" y="17136"/>
                    <a:pt x="20217" y="17006"/>
                    <a:pt x="20129" y="16898"/>
                  </a:cubicBezTo>
                  <a:cubicBezTo>
                    <a:pt x="20038" y="16792"/>
                    <a:pt x="19930" y="16736"/>
                    <a:pt x="19806" y="16736"/>
                  </a:cubicBezTo>
                  <a:lnTo>
                    <a:pt x="18001" y="16736"/>
                  </a:lnTo>
                  <a:cubicBezTo>
                    <a:pt x="17876" y="16736"/>
                    <a:pt x="17769" y="16789"/>
                    <a:pt x="17678" y="16892"/>
                  </a:cubicBezTo>
                  <a:cubicBezTo>
                    <a:pt x="17590" y="16995"/>
                    <a:pt x="17546" y="17124"/>
                    <a:pt x="17546" y="17285"/>
                  </a:cubicBezTo>
                  <a:lnTo>
                    <a:pt x="17546" y="19435"/>
                  </a:lnTo>
                  <a:cubicBezTo>
                    <a:pt x="17546" y="19585"/>
                    <a:pt x="17590" y="19714"/>
                    <a:pt x="17678" y="19823"/>
                  </a:cubicBezTo>
                  <a:cubicBezTo>
                    <a:pt x="17769" y="19929"/>
                    <a:pt x="17876" y="19985"/>
                    <a:pt x="18001" y="19985"/>
                  </a:cubicBezTo>
                  <a:lnTo>
                    <a:pt x="19806" y="19985"/>
                  </a:lnTo>
                  <a:cubicBezTo>
                    <a:pt x="19930" y="19985"/>
                    <a:pt x="20038" y="19932"/>
                    <a:pt x="20129" y="19829"/>
                  </a:cubicBezTo>
                  <a:cubicBezTo>
                    <a:pt x="20217" y="19726"/>
                    <a:pt x="20263" y="19597"/>
                    <a:pt x="20263" y="19435"/>
                  </a:cubicBezTo>
                  <a:lnTo>
                    <a:pt x="20263" y="17285"/>
                  </a:lnTo>
                  <a:close/>
                </a:path>
              </a:pathLst>
            </a:custGeom>
            <a:solidFill>
              <a:srgbClr val="FFFFFF"/>
            </a:solidFill>
            <a:ln w="12700">
              <a:miter lim="400000"/>
            </a:ln>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sz="900" dirty="0">
                <a:latin typeface="+mn-ea"/>
                <a:cs typeface="字魂58号-创中黑" panose="00000500000000000000" charset="-122"/>
              </a:endParaRPr>
            </a:p>
          </p:txBody>
        </p:sp>
        <p:sp>
          <p:nvSpPr>
            <p:cNvPr id="18" name="图形">
              <a:extLst>
                <a:ext uri="{FF2B5EF4-FFF2-40B4-BE49-F238E27FC236}">
                  <a16:creationId xmlns:a16="http://schemas.microsoft.com/office/drawing/2014/main" id="{F307A13F-7D4B-960D-8CA6-7095D76DE5C7}"/>
                </a:ext>
              </a:extLst>
            </p:cNvPr>
            <p:cNvSpPr/>
            <p:nvPr/>
          </p:nvSpPr>
          <p:spPr>
            <a:xfrm>
              <a:off x="10719" y="7947"/>
              <a:ext cx="560" cy="560"/>
            </a:xfrm>
            <a:custGeom>
              <a:avLst/>
              <a:gdLst/>
              <a:ahLst/>
              <a:cxnLst>
                <a:cxn ang="0">
                  <a:pos x="wd2" y="hd2"/>
                </a:cxn>
                <a:cxn ang="5400000">
                  <a:pos x="wd2" y="hd2"/>
                </a:cxn>
                <a:cxn ang="10800000">
                  <a:pos x="wd2" y="hd2"/>
                </a:cxn>
                <a:cxn ang="16200000">
                  <a:pos x="wd2" y="hd2"/>
                </a:cxn>
              </a:cxnLst>
              <a:rect l="0" t="0" r="r" b="b"/>
              <a:pathLst>
                <a:path w="21600" h="21600" extrusionOk="0">
                  <a:moveTo>
                    <a:pt x="18898" y="0"/>
                  </a:moveTo>
                  <a:cubicBezTo>
                    <a:pt x="19650" y="0"/>
                    <a:pt x="20287" y="264"/>
                    <a:pt x="20813" y="796"/>
                  </a:cubicBezTo>
                  <a:cubicBezTo>
                    <a:pt x="21336" y="1322"/>
                    <a:pt x="21600" y="1962"/>
                    <a:pt x="21600" y="2711"/>
                  </a:cubicBezTo>
                  <a:lnTo>
                    <a:pt x="21600" y="18883"/>
                  </a:lnTo>
                  <a:cubicBezTo>
                    <a:pt x="21600" y="19268"/>
                    <a:pt x="21527" y="19623"/>
                    <a:pt x="21383" y="19952"/>
                  </a:cubicBezTo>
                  <a:cubicBezTo>
                    <a:pt x="21236" y="20281"/>
                    <a:pt x="21042" y="20563"/>
                    <a:pt x="20804" y="20804"/>
                  </a:cubicBezTo>
                  <a:cubicBezTo>
                    <a:pt x="20566" y="21042"/>
                    <a:pt x="20278" y="21233"/>
                    <a:pt x="19940" y="21377"/>
                  </a:cubicBezTo>
                  <a:cubicBezTo>
                    <a:pt x="19603" y="21524"/>
                    <a:pt x="19256" y="21594"/>
                    <a:pt x="18898" y="21594"/>
                  </a:cubicBezTo>
                  <a:lnTo>
                    <a:pt x="12066" y="21594"/>
                  </a:lnTo>
                  <a:lnTo>
                    <a:pt x="12066" y="12552"/>
                  </a:lnTo>
                  <a:lnTo>
                    <a:pt x="14486" y="12552"/>
                  </a:lnTo>
                  <a:cubicBezTo>
                    <a:pt x="14595" y="12552"/>
                    <a:pt x="14698" y="12517"/>
                    <a:pt x="14789" y="12441"/>
                  </a:cubicBezTo>
                  <a:cubicBezTo>
                    <a:pt x="14877" y="12367"/>
                    <a:pt x="14921" y="12267"/>
                    <a:pt x="14921" y="12144"/>
                  </a:cubicBezTo>
                  <a:lnTo>
                    <a:pt x="15088" y="9779"/>
                  </a:lnTo>
                  <a:cubicBezTo>
                    <a:pt x="15088" y="9650"/>
                    <a:pt x="15050" y="9538"/>
                    <a:pt x="14977" y="9444"/>
                  </a:cubicBezTo>
                  <a:cubicBezTo>
                    <a:pt x="14883" y="9350"/>
                    <a:pt x="14774" y="9303"/>
                    <a:pt x="14654" y="9303"/>
                  </a:cubicBezTo>
                  <a:lnTo>
                    <a:pt x="12066" y="9303"/>
                  </a:lnTo>
                  <a:lnTo>
                    <a:pt x="12066" y="8263"/>
                  </a:lnTo>
                  <a:cubicBezTo>
                    <a:pt x="12066" y="7879"/>
                    <a:pt x="12116" y="7623"/>
                    <a:pt x="12216" y="7497"/>
                  </a:cubicBezTo>
                  <a:cubicBezTo>
                    <a:pt x="12313" y="7370"/>
                    <a:pt x="12565" y="7309"/>
                    <a:pt x="12965" y="7309"/>
                  </a:cubicBezTo>
                  <a:cubicBezTo>
                    <a:pt x="13203" y="7309"/>
                    <a:pt x="13458" y="7326"/>
                    <a:pt x="13746" y="7367"/>
                  </a:cubicBezTo>
                  <a:cubicBezTo>
                    <a:pt x="14034" y="7406"/>
                    <a:pt x="14307" y="7456"/>
                    <a:pt x="14568" y="7520"/>
                  </a:cubicBezTo>
                  <a:cubicBezTo>
                    <a:pt x="14624" y="7520"/>
                    <a:pt x="14686" y="7514"/>
                    <a:pt x="14759" y="7499"/>
                  </a:cubicBezTo>
                  <a:cubicBezTo>
                    <a:pt x="14830" y="7485"/>
                    <a:pt x="14883" y="7458"/>
                    <a:pt x="14921" y="7423"/>
                  </a:cubicBezTo>
                  <a:cubicBezTo>
                    <a:pt x="15015" y="7367"/>
                    <a:pt x="15079" y="7264"/>
                    <a:pt x="15118" y="7115"/>
                  </a:cubicBezTo>
                  <a:lnTo>
                    <a:pt x="15438" y="4838"/>
                  </a:lnTo>
                  <a:cubicBezTo>
                    <a:pt x="15479" y="4565"/>
                    <a:pt x="15361" y="4403"/>
                    <a:pt x="15088" y="4347"/>
                  </a:cubicBezTo>
                  <a:cubicBezTo>
                    <a:pt x="14245" y="4112"/>
                    <a:pt x="13364" y="4001"/>
                    <a:pt x="12445" y="4010"/>
                  </a:cubicBezTo>
                  <a:cubicBezTo>
                    <a:pt x="9625" y="4010"/>
                    <a:pt x="8212" y="5384"/>
                    <a:pt x="8212" y="8128"/>
                  </a:cubicBezTo>
                  <a:lnTo>
                    <a:pt x="8212" y="9309"/>
                  </a:lnTo>
                  <a:lnTo>
                    <a:pt x="6764" y="9309"/>
                  </a:lnTo>
                  <a:cubicBezTo>
                    <a:pt x="6456" y="9309"/>
                    <a:pt x="6306" y="9459"/>
                    <a:pt x="6318" y="9758"/>
                  </a:cubicBezTo>
                  <a:lnTo>
                    <a:pt x="6318" y="12120"/>
                  </a:lnTo>
                  <a:cubicBezTo>
                    <a:pt x="6318" y="12235"/>
                    <a:pt x="6356" y="12335"/>
                    <a:pt x="6444" y="12426"/>
                  </a:cubicBezTo>
                  <a:cubicBezTo>
                    <a:pt x="6526" y="12514"/>
                    <a:pt x="6632" y="12558"/>
                    <a:pt x="6764" y="12558"/>
                  </a:cubicBezTo>
                  <a:lnTo>
                    <a:pt x="8212" y="12558"/>
                  </a:lnTo>
                  <a:lnTo>
                    <a:pt x="8212" y="21600"/>
                  </a:lnTo>
                  <a:lnTo>
                    <a:pt x="2685" y="21600"/>
                  </a:lnTo>
                  <a:cubicBezTo>
                    <a:pt x="2320" y="21600"/>
                    <a:pt x="1974" y="21530"/>
                    <a:pt x="1648" y="21383"/>
                  </a:cubicBezTo>
                  <a:cubicBezTo>
                    <a:pt x="1322" y="21239"/>
                    <a:pt x="1034" y="21048"/>
                    <a:pt x="796" y="20810"/>
                  </a:cubicBezTo>
                  <a:cubicBezTo>
                    <a:pt x="558" y="20569"/>
                    <a:pt x="364" y="20287"/>
                    <a:pt x="220" y="19958"/>
                  </a:cubicBezTo>
                  <a:cubicBezTo>
                    <a:pt x="76" y="19629"/>
                    <a:pt x="0" y="19274"/>
                    <a:pt x="0" y="18889"/>
                  </a:cubicBezTo>
                  <a:lnTo>
                    <a:pt x="0" y="2717"/>
                  </a:lnTo>
                  <a:cubicBezTo>
                    <a:pt x="0" y="2353"/>
                    <a:pt x="76" y="2000"/>
                    <a:pt x="220" y="1662"/>
                  </a:cubicBezTo>
                  <a:cubicBezTo>
                    <a:pt x="364" y="1328"/>
                    <a:pt x="558" y="1037"/>
                    <a:pt x="796" y="802"/>
                  </a:cubicBezTo>
                  <a:cubicBezTo>
                    <a:pt x="1034" y="558"/>
                    <a:pt x="1322" y="370"/>
                    <a:pt x="1648" y="223"/>
                  </a:cubicBezTo>
                  <a:cubicBezTo>
                    <a:pt x="1974" y="76"/>
                    <a:pt x="2320" y="6"/>
                    <a:pt x="2685" y="6"/>
                  </a:cubicBezTo>
                  <a:lnTo>
                    <a:pt x="18898" y="6"/>
                  </a:lnTo>
                  <a:lnTo>
                    <a:pt x="18898" y="0"/>
                  </a:lnTo>
                  <a:close/>
                </a:path>
              </a:pathLst>
            </a:custGeom>
            <a:solidFill>
              <a:srgbClr val="FFFFFF"/>
            </a:solidFill>
            <a:ln w="12700">
              <a:miter lim="400000"/>
            </a:ln>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sz="900" dirty="0">
                <a:latin typeface="+mn-ea"/>
                <a:cs typeface="字魂58号-创中黑" panose="00000500000000000000" charset="-122"/>
              </a:endParaRPr>
            </a:p>
          </p:txBody>
        </p:sp>
        <p:sp>
          <p:nvSpPr>
            <p:cNvPr id="25" name="图形">
              <a:extLst>
                <a:ext uri="{FF2B5EF4-FFF2-40B4-BE49-F238E27FC236}">
                  <a16:creationId xmlns:a16="http://schemas.microsoft.com/office/drawing/2014/main" id="{5F8E5987-89DB-C34F-721F-E5176046BA69}"/>
                </a:ext>
              </a:extLst>
            </p:cNvPr>
            <p:cNvSpPr/>
            <p:nvPr/>
          </p:nvSpPr>
          <p:spPr>
            <a:xfrm>
              <a:off x="11996" y="3872"/>
              <a:ext cx="5228" cy="94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Pct val="25000"/>
                <a:buFontTx/>
                <a:buNone/>
                <a:defRPr/>
              </a:pPr>
              <a:r>
                <a:rPr lang="zh-CN" altLang="en-US" sz="1100">
                  <a:solidFill>
                    <a:schemeClr val="tx1">
                      <a:lumMod val="85000"/>
                      <a:lumOff val="15000"/>
                    </a:schemeClr>
                  </a:solidFill>
                  <a:latin typeface="+mn-ea"/>
                  <a:cs typeface="字魂58号-创中黑" panose="00000500000000000000" charset="-122"/>
                  <a:sym typeface="+mn-ea"/>
                </a:rPr>
                <a:t>在此处添加您的文本内容在此处添加您的文本内容在此处添加您的文本内容在此处添加您的文本内容</a:t>
              </a:r>
              <a:endParaRPr lang="zh-CN" altLang="en-US" sz="1100" noProof="0" dirty="0">
                <a:ln>
                  <a:noFill/>
                </a:ln>
                <a:solidFill>
                  <a:schemeClr val="tx1">
                    <a:lumMod val="85000"/>
                    <a:lumOff val="15000"/>
                  </a:schemeClr>
                </a:solidFill>
                <a:effectLst/>
                <a:uLnTx/>
                <a:uFillTx/>
                <a:latin typeface="+mn-ea"/>
                <a:cs typeface="思源黑体 CN Medium" panose="020B0600000000000000" charset="-122"/>
                <a:sym typeface="+mn-ea"/>
              </a:endParaRPr>
            </a:p>
          </p:txBody>
        </p:sp>
        <p:sp>
          <p:nvSpPr>
            <p:cNvPr id="26" name="图形">
              <a:extLst>
                <a:ext uri="{FF2B5EF4-FFF2-40B4-BE49-F238E27FC236}">
                  <a16:creationId xmlns:a16="http://schemas.microsoft.com/office/drawing/2014/main" id="{EB51396A-A9D1-9C9A-4337-98D86A3C6998}"/>
                </a:ext>
              </a:extLst>
            </p:cNvPr>
            <p:cNvSpPr txBox="1"/>
            <p:nvPr/>
          </p:nvSpPr>
          <p:spPr>
            <a:xfrm>
              <a:off x="12014" y="3449"/>
              <a:ext cx="2382" cy="546"/>
            </a:xfrm>
            <a:prstGeom prst="rect">
              <a:avLst/>
            </a:prstGeom>
            <a:noFill/>
          </p:spPr>
          <p:txBody>
            <a:bodyPr wrap="none" lIns="70907" tIns="35455" rIns="70907" bIns="3545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Pct val="25000"/>
                <a:buFontTx/>
                <a:buNone/>
                <a:defRPr/>
              </a:pPr>
              <a:r>
                <a:rPr lang="zh-CN" altLang="en-US" noProof="0" dirty="0">
                  <a:ln>
                    <a:noFill/>
                  </a:ln>
                  <a:solidFill>
                    <a:schemeClr val="tx1">
                      <a:lumMod val="85000"/>
                      <a:lumOff val="15000"/>
                    </a:schemeClr>
                  </a:solidFill>
                  <a:effectLst/>
                  <a:uLnTx/>
                  <a:uFillTx/>
                  <a:latin typeface="+mn-ea"/>
                  <a:cs typeface="思源黑体 CN Medium" panose="020B0600000000000000" charset="-122"/>
                  <a:sym typeface="+mn-ea"/>
                </a:rPr>
                <a:t>预设标题文本</a:t>
              </a:r>
              <a:endParaRPr lang="zh-CN" altLang="en-US" kern="100" dirty="0">
                <a:solidFill>
                  <a:srgbClr val="1C4847"/>
                </a:solidFill>
                <a:latin typeface="+mn-ea"/>
                <a:cs typeface="+mn-ea"/>
                <a:sym typeface="+mn-lt"/>
              </a:endParaRPr>
            </a:p>
          </p:txBody>
        </p:sp>
        <p:sp>
          <p:nvSpPr>
            <p:cNvPr id="27" name="图形">
              <a:extLst>
                <a:ext uri="{FF2B5EF4-FFF2-40B4-BE49-F238E27FC236}">
                  <a16:creationId xmlns:a16="http://schemas.microsoft.com/office/drawing/2014/main" id="{18F161E0-4F1E-42D1-B30D-1C6428F12B0E}"/>
                </a:ext>
              </a:extLst>
            </p:cNvPr>
            <p:cNvSpPr/>
            <p:nvPr/>
          </p:nvSpPr>
          <p:spPr>
            <a:xfrm>
              <a:off x="11996" y="5789"/>
              <a:ext cx="5228" cy="94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Pct val="25000"/>
                <a:buFontTx/>
                <a:buNone/>
                <a:defRPr/>
              </a:pPr>
              <a:r>
                <a:rPr lang="zh-CN" altLang="en-US" sz="1100">
                  <a:solidFill>
                    <a:schemeClr val="tx1">
                      <a:lumMod val="85000"/>
                      <a:lumOff val="15000"/>
                    </a:schemeClr>
                  </a:solidFill>
                  <a:latin typeface="+mn-ea"/>
                  <a:cs typeface="字魂58号-创中黑" panose="00000500000000000000" charset="-122"/>
                  <a:sym typeface="+mn-ea"/>
                </a:rPr>
                <a:t>在此处添加您的文本内容在此处添加您的文本内容在此处添加您的文本内容在此处添加您的文本内容</a:t>
              </a:r>
              <a:endParaRPr lang="zh-CN" altLang="en-US" sz="1100" noProof="0" dirty="0">
                <a:ln>
                  <a:noFill/>
                </a:ln>
                <a:solidFill>
                  <a:schemeClr val="tx1">
                    <a:lumMod val="85000"/>
                    <a:lumOff val="15000"/>
                  </a:schemeClr>
                </a:solidFill>
                <a:effectLst/>
                <a:uLnTx/>
                <a:uFillTx/>
                <a:latin typeface="+mn-ea"/>
                <a:cs typeface="思源黑体 CN Medium" panose="020B0600000000000000" charset="-122"/>
                <a:sym typeface="+mn-ea"/>
              </a:endParaRPr>
            </a:p>
          </p:txBody>
        </p:sp>
        <p:sp>
          <p:nvSpPr>
            <p:cNvPr id="28" name="图形">
              <a:extLst>
                <a:ext uri="{FF2B5EF4-FFF2-40B4-BE49-F238E27FC236}">
                  <a16:creationId xmlns:a16="http://schemas.microsoft.com/office/drawing/2014/main" id="{FB864A49-4F02-3D5E-6641-9317595552B1}"/>
                </a:ext>
              </a:extLst>
            </p:cNvPr>
            <p:cNvSpPr txBox="1"/>
            <p:nvPr/>
          </p:nvSpPr>
          <p:spPr>
            <a:xfrm>
              <a:off x="12014" y="5366"/>
              <a:ext cx="2382" cy="546"/>
            </a:xfrm>
            <a:prstGeom prst="rect">
              <a:avLst/>
            </a:prstGeom>
            <a:noFill/>
          </p:spPr>
          <p:txBody>
            <a:bodyPr wrap="none" lIns="70907" tIns="35455" rIns="70907" bIns="3545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Pct val="25000"/>
                <a:buFontTx/>
                <a:buNone/>
                <a:defRPr/>
              </a:pPr>
              <a:r>
                <a:rPr lang="zh-CN" altLang="en-US" noProof="0" dirty="0">
                  <a:ln>
                    <a:noFill/>
                  </a:ln>
                  <a:solidFill>
                    <a:schemeClr val="tx1">
                      <a:lumMod val="85000"/>
                      <a:lumOff val="15000"/>
                    </a:schemeClr>
                  </a:solidFill>
                  <a:effectLst/>
                  <a:uLnTx/>
                  <a:uFillTx/>
                  <a:latin typeface="+mn-ea"/>
                  <a:cs typeface="思源黑体 CN Medium" panose="020B0600000000000000" charset="-122"/>
                  <a:sym typeface="+mn-ea"/>
                </a:rPr>
                <a:t>预设标题文本</a:t>
              </a:r>
              <a:endParaRPr lang="zh-CN" altLang="en-US" kern="100" dirty="0">
                <a:solidFill>
                  <a:srgbClr val="D2A6A0"/>
                </a:solidFill>
                <a:latin typeface="+mn-ea"/>
                <a:cs typeface="+mn-ea"/>
                <a:sym typeface="+mn-lt"/>
              </a:endParaRPr>
            </a:p>
          </p:txBody>
        </p:sp>
        <p:sp>
          <p:nvSpPr>
            <p:cNvPr id="29" name="图形">
              <a:extLst>
                <a:ext uri="{FF2B5EF4-FFF2-40B4-BE49-F238E27FC236}">
                  <a16:creationId xmlns:a16="http://schemas.microsoft.com/office/drawing/2014/main" id="{811AC326-6125-4A03-51AC-DF1268F25F97}"/>
                </a:ext>
              </a:extLst>
            </p:cNvPr>
            <p:cNvSpPr/>
            <p:nvPr/>
          </p:nvSpPr>
          <p:spPr>
            <a:xfrm>
              <a:off x="11996" y="7985"/>
              <a:ext cx="5228" cy="94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Pct val="25000"/>
                <a:buFontTx/>
                <a:buNone/>
                <a:defRPr/>
              </a:pPr>
              <a:r>
                <a:rPr lang="zh-CN" altLang="en-US" sz="1100">
                  <a:solidFill>
                    <a:schemeClr val="tx1">
                      <a:lumMod val="85000"/>
                      <a:lumOff val="15000"/>
                    </a:schemeClr>
                  </a:solidFill>
                  <a:latin typeface="+mn-ea"/>
                  <a:cs typeface="字魂58号-创中黑" panose="00000500000000000000" charset="-122"/>
                  <a:sym typeface="+mn-ea"/>
                </a:rPr>
                <a:t>在此处添加您的文本内容在此处添加您的文本内容在此处添加您的文本内容在此处添加您的文本内容</a:t>
              </a:r>
              <a:endParaRPr lang="zh-CN" altLang="en-US" sz="1100" noProof="0" dirty="0">
                <a:ln>
                  <a:noFill/>
                </a:ln>
                <a:solidFill>
                  <a:schemeClr val="tx1">
                    <a:lumMod val="85000"/>
                    <a:lumOff val="15000"/>
                  </a:schemeClr>
                </a:solidFill>
                <a:effectLst/>
                <a:uLnTx/>
                <a:uFillTx/>
                <a:latin typeface="+mn-ea"/>
                <a:cs typeface="思源黑体 CN Medium" panose="020B0600000000000000" charset="-122"/>
                <a:sym typeface="+mn-ea"/>
              </a:endParaRPr>
            </a:p>
          </p:txBody>
        </p:sp>
        <p:sp>
          <p:nvSpPr>
            <p:cNvPr id="30" name="图形">
              <a:extLst>
                <a:ext uri="{FF2B5EF4-FFF2-40B4-BE49-F238E27FC236}">
                  <a16:creationId xmlns:a16="http://schemas.microsoft.com/office/drawing/2014/main" id="{38B8F6EC-4160-0118-D30E-71DB152913A1}"/>
                </a:ext>
              </a:extLst>
            </p:cNvPr>
            <p:cNvSpPr txBox="1"/>
            <p:nvPr/>
          </p:nvSpPr>
          <p:spPr>
            <a:xfrm>
              <a:off x="12014" y="7562"/>
              <a:ext cx="2382" cy="546"/>
            </a:xfrm>
            <a:prstGeom prst="rect">
              <a:avLst/>
            </a:prstGeom>
            <a:noFill/>
          </p:spPr>
          <p:txBody>
            <a:bodyPr wrap="none" lIns="70907" tIns="35455" rIns="70907" bIns="3545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Pct val="25000"/>
                <a:buFontTx/>
                <a:buNone/>
                <a:defRPr/>
              </a:pPr>
              <a:r>
                <a:rPr lang="zh-CN" altLang="en-US" noProof="0" dirty="0">
                  <a:ln>
                    <a:noFill/>
                  </a:ln>
                  <a:solidFill>
                    <a:schemeClr val="tx1">
                      <a:lumMod val="85000"/>
                      <a:lumOff val="15000"/>
                    </a:schemeClr>
                  </a:solidFill>
                  <a:effectLst/>
                  <a:uLnTx/>
                  <a:uFillTx/>
                  <a:latin typeface="+mn-ea"/>
                  <a:cs typeface="思源黑体 CN Medium" panose="020B0600000000000000" charset="-122"/>
                  <a:sym typeface="+mn-ea"/>
                </a:rPr>
                <a:t>预设标题文本</a:t>
              </a:r>
              <a:endParaRPr lang="zh-CN" altLang="en-US" kern="100" dirty="0">
                <a:solidFill>
                  <a:srgbClr val="1C4847"/>
                </a:solidFill>
                <a:latin typeface="+mn-ea"/>
                <a:cs typeface="+mn-ea"/>
                <a:sym typeface="+mn-lt"/>
              </a:endParaRPr>
            </a:p>
          </p:txBody>
        </p:sp>
      </p:grpSp>
    </p:spTree>
    <p:extLst>
      <p:ext uri="{BB962C8B-B14F-4D97-AF65-F5344CB8AC3E}">
        <p14:creationId xmlns:p14="http://schemas.microsoft.com/office/powerpoint/2010/main" val="190596610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8" name="图片 7" descr="孟菲斯">
            <a:extLst>
              <a:ext uri="{FF2B5EF4-FFF2-40B4-BE49-F238E27FC236}">
                <a16:creationId xmlns:a16="http://schemas.microsoft.com/office/drawing/2014/main" id="{B18ED0D2-19FB-6FA2-E255-3A9DE8A2B98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17145" y="0"/>
            <a:ext cx="1906270" cy="1186815"/>
          </a:xfrm>
          <a:prstGeom prst="rect">
            <a:avLst/>
          </a:prstGeom>
        </p:spPr>
      </p:pic>
      <p:sp>
        <p:nvSpPr>
          <p:cNvPr id="17" name="文本框 16">
            <a:extLst>
              <a:ext uri="{FF2B5EF4-FFF2-40B4-BE49-F238E27FC236}">
                <a16:creationId xmlns:a16="http://schemas.microsoft.com/office/drawing/2014/main" id="{48B6EDE0-DCF5-5838-E6E3-CCFA752C3487}"/>
              </a:ext>
            </a:extLst>
          </p:cNvPr>
          <p:cNvSpPr txBox="1"/>
          <p:nvPr/>
        </p:nvSpPr>
        <p:spPr>
          <a:xfrm>
            <a:off x="1755775" y="528955"/>
            <a:ext cx="3496310" cy="645160"/>
          </a:xfrm>
          <a:prstGeom prst="rect">
            <a:avLst/>
          </a:prstGeom>
          <a:noFill/>
        </p:spPr>
        <p:txBody>
          <a:bodyPr wrap="square" rtlCol="0">
            <a:spAutoFit/>
          </a:bodyPr>
          <a:lstStyle/>
          <a:p>
            <a:pPr algn="l"/>
            <a:r>
              <a:rPr lang="zh-CN" altLang="en-US" sz="3600" dirty="0">
                <a:solidFill>
                  <a:schemeClr val="tx1">
                    <a:lumMod val="85000"/>
                    <a:lumOff val="15000"/>
                  </a:schemeClr>
                </a:solidFill>
                <a:effectLst/>
                <a:latin typeface="+mj-ea"/>
                <a:ea typeface="+mj-ea"/>
                <a:cs typeface="字魂58号-创中黑" panose="00000500000000000000" charset="-122"/>
                <a:sym typeface="+mn-ea"/>
              </a:rPr>
              <a:t>研究过程与方法</a:t>
            </a:r>
            <a:endParaRPr lang="zh-CN" altLang="en-US" sz="3600" b="1" dirty="0">
              <a:solidFill>
                <a:schemeClr val="tx1">
                  <a:lumMod val="85000"/>
                  <a:lumOff val="15000"/>
                </a:schemeClr>
              </a:solidFill>
              <a:effectLst/>
              <a:latin typeface="+mj-ea"/>
              <a:ea typeface="+mj-ea"/>
              <a:cs typeface="字魂58号-创中黑" panose="00000500000000000000" charset="-122"/>
              <a:sym typeface="+mn-ea"/>
            </a:endParaRPr>
          </a:p>
        </p:txBody>
      </p:sp>
      <p:sp>
        <p:nvSpPr>
          <p:cNvPr id="20" name="矩形 19">
            <a:extLst>
              <a:ext uri="{FF2B5EF4-FFF2-40B4-BE49-F238E27FC236}">
                <a16:creationId xmlns:a16="http://schemas.microsoft.com/office/drawing/2014/main" id="{C6C961EF-5F7A-88B3-C88E-5771DB132CFE}"/>
              </a:ext>
            </a:extLst>
          </p:cNvPr>
          <p:cNvSpPr/>
          <p:nvPr/>
        </p:nvSpPr>
        <p:spPr>
          <a:xfrm>
            <a:off x="388146" y="698365"/>
            <a:ext cx="11292114" cy="5856515"/>
          </a:xfrm>
          <a:prstGeom prst="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1535C9D5-FDD8-28DE-3EE3-0CE53714D6A2}"/>
              </a:ext>
            </a:extLst>
          </p:cNvPr>
          <p:cNvSpPr/>
          <p:nvPr/>
        </p:nvSpPr>
        <p:spPr>
          <a:xfrm>
            <a:off x="580573" y="366078"/>
            <a:ext cx="11292114" cy="6009731"/>
          </a:xfrm>
          <a:prstGeom prst="rect">
            <a:avLst/>
          </a:prstGeom>
          <a:solidFill>
            <a:schemeClr val="bg1"/>
          </a:solid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id="{C94F44DE-EA36-4826-97B9-6E19573527B6}"/>
              </a:ext>
            </a:extLst>
          </p:cNvPr>
          <p:cNvGrpSpPr/>
          <p:nvPr/>
        </p:nvGrpSpPr>
        <p:grpSpPr>
          <a:xfrm>
            <a:off x="973647" y="633594"/>
            <a:ext cx="674461" cy="435881"/>
            <a:chOff x="1233714" y="862829"/>
            <a:chExt cx="807811" cy="522061"/>
          </a:xfrm>
        </p:grpSpPr>
        <p:sp>
          <p:nvSpPr>
            <p:cNvPr id="21" name="椭圆 20">
              <a:extLst>
                <a:ext uri="{FF2B5EF4-FFF2-40B4-BE49-F238E27FC236}">
                  <a16:creationId xmlns:a16="http://schemas.microsoft.com/office/drawing/2014/main" id="{E14E6CF4-C569-52C3-5F10-C1160765C08D}"/>
                </a:ext>
              </a:extLst>
            </p:cNvPr>
            <p:cNvSpPr/>
            <p:nvPr/>
          </p:nvSpPr>
          <p:spPr>
            <a:xfrm>
              <a:off x="1233714" y="862829"/>
              <a:ext cx="522061" cy="522061"/>
            </a:xfrm>
            <a:prstGeom prst="ellipse">
              <a:avLst/>
            </a:prstGeom>
            <a:solidFill>
              <a:schemeClr val="accent2">
                <a:alpha val="9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6902DEBF-713E-A6DB-1C48-518A91A54F80}"/>
                </a:ext>
              </a:extLst>
            </p:cNvPr>
            <p:cNvSpPr/>
            <p:nvPr/>
          </p:nvSpPr>
          <p:spPr>
            <a:xfrm>
              <a:off x="1519464" y="862829"/>
              <a:ext cx="522061" cy="522061"/>
            </a:xfrm>
            <a:prstGeom prst="ellipse">
              <a:avLst/>
            </a:prstGeom>
            <a:solidFill>
              <a:schemeClr val="accent2">
                <a:lumMod val="60000"/>
                <a:lumOff val="40000"/>
                <a:alpha val="7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Shape4">
            <a:extLst>
              <a:ext uri="{FF2B5EF4-FFF2-40B4-BE49-F238E27FC236}">
                <a16:creationId xmlns:a16="http://schemas.microsoft.com/office/drawing/2014/main" id="{67F649E1-825F-D23F-CC83-1E414C8820D3}"/>
              </a:ext>
            </a:extLst>
          </p:cNvPr>
          <p:cNvSpPr txBox="1"/>
          <p:nvPr/>
        </p:nvSpPr>
        <p:spPr>
          <a:xfrm>
            <a:off x="1732654" y="633594"/>
            <a:ext cx="2181312" cy="461665"/>
          </a:xfrm>
          <a:prstGeom prst="rect">
            <a:avLst/>
          </a:prstGeom>
          <a:noFill/>
          <a:ln>
            <a:noFill/>
          </a:ln>
        </p:spPr>
        <p:txBody>
          <a:bodyPr wrap="square" rtlCol="0">
            <a:spAutoFit/>
          </a:bodyPr>
          <a:lstStyle/>
          <a:p>
            <a:r>
              <a:rPr lang="zh-CN" altLang="en-US" sz="2400" dirty="0">
                <a:gradFill flip="none" rotWithShape="1">
                  <a:gsLst>
                    <a:gs pos="0">
                      <a:srgbClr val="FE8A3C"/>
                    </a:gs>
                    <a:gs pos="100000">
                      <a:schemeClr val="accent2"/>
                    </a:gs>
                  </a:gsLst>
                  <a:lin ang="13500000" scaled="1"/>
                  <a:tileRect/>
                </a:gradFill>
                <a:latin typeface="+mj-ea"/>
                <a:ea typeface="+mj-ea"/>
                <a:cs typeface="OPPOSans M" panose="00020600040101010101" pitchFamily="18" charset="-122"/>
                <a:sym typeface="OPPOSans M" panose="00020600040101010101" pitchFamily="18" charset="-122"/>
              </a:rPr>
              <a:t>添加您的标题</a:t>
            </a:r>
          </a:p>
        </p:txBody>
      </p:sp>
      <p:grpSp>
        <p:nvGrpSpPr>
          <p:cNvPr id="2" name="组合 1">
            <a:extLst>
              <a:ext uri="{FF2B5EF4-FFF2-40B4-BE49-F238E27FC236}">
                <a16:creationId xmlns:a16="http://schemas.microsoft.com/office/drawing/2014/main" id="{FA2EA14D-5830-0921-247E-BAE30671AC19}"/>
              </a:ext>
            </a:extLst>
          </p:cNvPr>
          <p:cNvGrpSpPr/>
          <p:nvPr/>
        </p:nvGrpSpPr>
        <p:grpSpPr>
          <a:xfrm>
            <a:off x="1348508" y="2238693"/>
            <a:ext cx="10079990" cy="3632835"/>
            <a:chOff x="1663" y="3240"/>
            <a:chExt cx="15874" cy="5721"/>
          </a:xfrm>
        </p:grpSpPr>
        <p:sp>
          <p:nvSpPr>
            <p:cNvPr id="3" name="图形">
              <a:extLst>
                <a:ext uri="{FF2B5EF4-FFF2-40B4-BE49-F238E27FC236}">
                  <a16:creationId xmlns:a16="http://schemas.microsoft.com/office/drawing/2014/main" id="{C8A4E3B8-4552-7441-5931-56BA94EA5EA3}"/>
                </a:ext>
              </a:extLst>
            </p:cNvPr>
            <p:cNvSpPr txBox="1"/>
            <p:nvPr/>
          </p:nvSpPr>
          <p:spPr>
            <a:xfrm>
              <a:off x="7240" y="3781"/>
              <a:ext cx="10297" cy="9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Pct val="25000"/>
                <a:buFontTx/>
                <a:buNone/>
                <a:defRPr/>
              </a:pPr>
              <a:r>
                <a:rPr lang="zh-CN" altLang="en-US" sz="1200" dirty="0">
                  <a:solidFill>
                    <a:schemeClr val="tx1">
                      <a:lumMod val="85000"/>
                      <a:lumOff val="15000"/>
                    </a:schemeClr>
                  </a:solidFill>
                  <a:latin typeface="+mn-ea"/>
                  <a:cs typeface="字魂58号-创中黑" panose="00000500000000000000" charset="-122"/>
                  <a:sym typeface="+mn-ea"/>
                </a:rPr>
                <a:t>在此处添加您的文本内容在此处添加您的文本内容在此处添加您的文本内容在此处添加您的文本内容此处添加您的文本内容此处添加您的文本内容此处添加您的文本内容添加您的文本内容</a:t>
              </a:r>
              <a:endParaRPr lang="zh-CN" altLang="en-US" sz="1200" noProof="0" dirty="0">
                <a:ln>
                  <a:noFill/>
                </a:ln>
                <a:solidFill>
                  <a:schemeClr val="tx1">
                    <a:lumMod val="85000"/>
                    <a:lumOff val="15000"/>
                  </a:schemeClr>
                </a:solidFill>
                <a:effectLst/>
                <a:uLnTx/>
                <a:uFillTx/>
                <a:latin typeface="+mn-ea"/>
                <a:cs typeface="思源黑体 CN Medium" panose="020B0600000000000000" charset="-122"/>
                <a:sym typeface="+mn-ea"/>
              </a:endParaRPr>
            </a:p>
          </p:txBody>
        </p:sp>
        <p:sp>
          <p:nvSpPr>
            <p:cNvPr id="4" name="图形">
              <a:extLst>
                <a:ext uri="{FF2B5EF4-FFF2-40B4-BE49-F238E27FC236}">
                  <a16:creationId xmlns:a16="http://schemas.microsoft.com/office/drawing/2014/main" id="{C6924BD8-9D04-8D84-D793-F2070F0F04EC}"/>
                </a:ext>
              </a:extLst>
            </p:cNvPr>
            <p:cNvSpPr txBox="1"/>
            <p:nvPr/>
          </p:nvSpPr>
          <p:spPr>
            <a:xfrm>
              <a:off x="7240" y="5942"/>
              <a:ext cx="10297" cy="9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Pct val="25000"/>
                <a:buFontTx/>
                <a:buNone/>
                <a:defRPr/>
              </a:pPr>
              <a:r>
                <a:rPr lang="zh-CN" altLang="en-US" sz="1200" dirty="0">
                  <a:solidFill>
                    <a:schemeClr val="tx1">
                      <a:lumMod val="85000"/>
                      <a:lumOff val="15000"/>
                    </a:schemeClr>
                  </a:solidFill>
                  <a:latin typeface="+mn-ea"/>
                  <a:cs typeface="字魂58号-创中黑" panose="00000500000000000000" charset="-122"/>
                  <a:sym typeface="+mn-ea"/>
                </a:rPr>
                <a:t>在此处添加您的文本内容在此处添加您的文本内容在此处添加您的文本内容在此处添加您的文本内容此处添加您的文本内容此处添加您的文本内容此处添加您的文本内容添加您的文本内容</a:t>
              </a:r>
              <a:endParaRPr lang="zh-CN" altLang="en-US" sz="1200" noProof="0" dirty="0">
                <a:ln>
                  <a:noFill/>
                </a:ln>
                <a:solidFill>
                  <a:schemeClr val="tx1">
                    <a:lumMod val="85000"/>
                    <a:lumOff val="15000"/>
                  </a:schemeClr>
                </a:solidFill>
                <a:effectLst/>
                <a:uLnTx/>
                <a:uFillTx/>
                <a:latin typeface="+mn-ea"/>
                <a:cs typeface="思源黑体 CN Medium" panose="020B0600000000000000" charset="-122"/>
                <a:sym typeface="+mn-ea"/>
              </a:endParaRPr>
            </a:p>
          </p:txBody>
        </p:sp>
        <p:sp>
          <p:nvSpPr>
            <p:cNvPr id="5" name="图形">
              <a:extLst>
                <a:ext uri="{FF2B5EF4-FFF2-40B4-BE49-F238E27FC236}">
                  <a16:creationId xmlns:a16="http://schemas.microsoft.com/office/drawing/2014/main" id="{402D7E46-9097-39FA-F6E6-CE5D2436A1C1}"/>
                </a:ext>
              </a:extLst>
            </p:cNvPr>
            <p:cNvSpPr txBox="1"/>
            <p:nvPr/>
          </p:nvSpPr>
          <p:spPr>
            <a:xfrm>
              <a:off x="7240" y="7984"/>
              <a:ext cx="10297" cy="9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Pct val="25000"/>
                <a:buFontTx/>
                <a:buNone/>
                <a:defRPr/>
              </a:pPr>
              <a:r>
                <a:rPr lang="zh-CN" altLang="en-US" sz="1200">
                  <a:solidFill>
                    <a:schemeClr val="tx1">
                      <a:lumMod val="85000"/>
                      <a:lumOff val="15000"/>
                    </a:schemeClr>
                  </a:solidFill>
                  <a:latin typeface="+mn-ea"/>
                  <a:cs typeface="字魂58号-创中黑" panose="00000500000000000000" charset="-122"/>
                  <a:sym typeface="+mn-ea"/>
                </a:rPr>
                <a:t>在此处添加您的文本内容在此处添加您的文本内容在此处添加您的文本内容在此处添加您的文本内容此处添加您的文本内容此处添加您的文本内容此处添加您的文本内容添加您的文本内容</a:t>
              </a:r>
              <a:endParaRPr lang="zh-CN" altLang="en-US" sz="1200" noProof="0" dirty="0">
                <a:ln>
                  <a:noFill/>
                </a:ln>
                <a:solidFill>
                  <a:schemeClr val="tx1">
                    <a:lumMod val="85000"/>
                    <a:lumOff val="15000"/>
                  </a:schemeClr>
                </a:solidFill>
                <a:effectLst/>
                <a:uLnTx/>
                <a:uFillTx/>
                <a:latin typeface="+mn-ea"/>
                <a:cs typeface="思源黑体 CN Medium" panose="020B0600000000000000" charset="-122"/>
                <a:sym typeface="+mn-ea"/>
              </a:endParaRPr>
            </a:p>
          </p:txBody>
        </p:sp>
        <p:sp>
          <p:nvSpPr>
            <p:cNvPr id="6" name="图形">
              <a:extLst>
                <a:ext uri="{FF2B5EF4-FFF2-40B4-BE49-F238E27FC236}">
                  <a16:creationId xmlns:a16="http://schemas.microsoft.com/office/drawing/2014/main" id="{46759BA3-554F-98A6-358E-1FE14557305F}"/>
                </a:ext>
              </a:extLst>
            </p:cNvPr>
            <p:cNvSpPr txBox="1"/>
            <p:nvPr/>
          </p:nvSpPr>
          <p:spPr>
            <a:xfrm>
              <a:off x="7240" y="3240"/>
              <a:ext cx="3488" cy="628"/>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Pct val="25000"/>
                <a:buFontTx/>
                <a:buNone/>
                <a:defRPr/>
              </a:pPr>
              <a:r>
                <a:rPr lang="zh-CN" altLang="en-US" sz="2000" noProof="0" dirty="0">
                  <a:ln>
                    <a:noFill/>
                  </a:ln>
                  <a:solidFill>
                    <a:schemeClr val="tx1"/>
                  </a:solidFill>
                  <a:effectLst/>
                  <a:uLnTx/>
                  <a:uFillTx/>
                  <a:latin typeface="+mj-ea"/>
                  <a:ea typeface="+mj-ea"/>
                  <a:cs typeface="思源黑体 CN Medium" panose="020B0600000000000000" charset="-122"/>
                  <a:sym typeface="+mn-ea"/>
                </a:rPr>
                <a:t>预设标题文本内容</a:t>
              </a:r>
            </a:p>
          </p:txBody>
        </p:sp>
        <p:sp>
          <p:nvSpPr>
            <p:cNvPr id="7" name="图形">
              <a:extLst>
                <a:ext uri="{FF2B5EF4-FFF2-40B4-BE49-F238E27FC236}">
                  <a16:creationId xmlns:a16="http://schemas.microsoft.com/office/drawing/2014/main" id="{0AC6CAF5-9B0E-265A-1E1A-18DC4BEFCDCE}"/>
                </a:ext>
              </a:extLst>
            </p:cNvPr>
            <p:cNvSpPr txBox="1"/>
            <p:nvPr/>
          </p:nvSpPr>
          <p:spPr>
            <a:xfrm>
              <a:off x="7240" y="5366"/>
              <a:ext cx="3488" cy="628"/>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Pct val="25000"/>
                <a:buFontTx/>
                <a:buNone/>
                <a:defRPr/>
              </a:pPr>
              <a:r>
                <a:rPr lang="zh-CN" altLang="en-US" sz="2000" noProof="0" dirty="0">
                  <a:ln>
                    <a:noFill/>
                  </a:ln>
                  <a:effectLst/>
                  <a:uLnTx/>
                  <a:uFillTx/>
                  <a:latin typeface="+mj-ea"/>
                  <a:ea typeface="+mj-ea"/>
                  <a:cs typeface="思源黑体 CN Medium" panose="020B0600000000000000" charset="-122"/>
                  <a:sym typeface="+mn-ea"/>
                </a:rPr>
                <a:t>预设标题文本内容</a:t>
              </a:r>
              <a:endParaRPr lang="zh-CN" altLang="en-US" sz="2000" b="1" noProof="0" dirty="0">
                <a:ln>
                  <a:noFill/>
                </a:ln>
                <a:solidFill>
                  <a:schemeClr val="tx1"/>
                </a:solidFill>
                <a:effectLst/>
                <a:uLnTx/>
                <a:uFillTx/>
                <a:latin typeface="+mj-ea"/>
                <a:ea typeface="+mj-ea"/>
                <a:cs typeface="思源黑体 CN Medium" panose="020B0600000000000000" charset="-122"/>
                <a:sym typeface="+mn-ea"/>
              </a:endParaRPr>
            </a:p>
          </p:txBody>
        </p:sp>
        <p:sp>
          <p:nvSpPr>
            <p:cNvPr id="9" name="图形">
              <a:extLst>
                <a:ext uri="{FF2B5EF4-FFF2-40B4-BE49-F238E27FC236}">
                  <a16:creationId xmlns:a16="http://schemas.microsoft.com/office/drawing/2014/main" id="{6AB23BD6-58C2-D4E7-0BA2-70701CF9A5B9}"/>
                </a:ext>
              </a:extLst>
            </p:cNvPr>
            <p:cNvSpPr txBox="1"/>
            <p:nvPr/>
          </p:nvSpPr>
          <p:spPr>
            <a:xfrm>
              <a:off x="7240" y="7454"/>
              <a:ext cx="3488" cy="628"/>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Pct val="25000"/>
                <a:buFontTx/>
                <a:buNone/>
                <a:defRPr/>
              </a:pPr>
              <a:r>
                <a:rPr lang="zh-CN" altLang="en-US" sz="2000" noProof="0" dirty="0">
                  <a:ln>
                    <a:noFill/>
                  </a:ln>
                  <a:effectLst/>
                  <a:uLnTx/>
                  <a:uFillTx/>
                  <a:latin typeface="+mj-ea"/>
                  <a:ea typeface="+mj-ea"/>
                  <a:cs typeface="思源黑体 CN Medium" panose="020B0600000000000000" charset="-122"/>
                  <a:sym typeface="+mn-ea"/>
                </a:rPr>
                <a:t>预设标题文本内容</a:t>
              </a:r>
              <a:endParaRPr lang="zh-CN" altLang="en-US" sz="2000" b="1" noProof="0" dirty="0">
                <a:ln>
                  <a:noFill/>
                </a:ln>
                <a:solidFill>
                  <a:schemeClr val="tx1"/>
                </a:solidFill>
                <a:effectLst/>
                <a:uLnTx/>
                <a:uFillTx/>
                <a:latin typeface="+mj-ea"/>
                <a:ea typeface="+mj-ea"/>
                <a:cs typeface="思源黑体 CN Medium" panose="020B0600000000000000" charset="-122"/>
                <a:sym typeface="+mn-ea"/>
              </a:endParaRPr>
            </a:p>
          </p:txBody>
        </p:sp>
        <p:sp>
          <p:nvSpPr>
            <p:cNvPr id="10" name="图形">
              <a:extLst>
                <a:ext uri="{FF2B5EF4-FFF2-40B4-BE49-F238E27FC236}">
                  <a16:creationId xmlns:a16="http://schemas.microsoft.com/office/drawing/2014/main" id="{37DAC012-EC75-7F85-71C9-EA63A93F5415}"/>
                </a:ext>
              </a:extLst>
            </p:cNvPr>
            <p:cNvSpPr/>
            <p:nvPr/>
          </p:nvSpPr>
          <p:spPr>
            <a:xfrm flipH="1">
              <a:off x="6183" y="3781"/>
              <a:ext cx="409" cy="4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cs typeface="字魂58号-创中黑" panose="00000500000000000000" charset="-122"/>
              </a:endParaRPr>
            </a:p>
          </p:txBody>
        </p:sp>
        <p:sp>
          <p:nvSpPr>
            <p:cNvPr id="11" name="图形">
              <a:extLst>
                <a:ext uri="{FF2B5EF4-FFF2-40B4-BE49-F238E27FC236}">
                  <a16:creationId xmlns:a16="http://schemas.microsoft.com/office/drawing/2014/main" id="{AEF76212-FDE5-9C78-0630-C00C63DF3671}"/>
                </a:ext>
              </a:extLst>
            </p:cNvPr>
            <p:cNvSpPr/>
            <p:nvPr/>
          </p:nvSpPr>
          <p:spPr>
            <a:xfrm flipH="1">
              <a:off x="6183" y="5884"/>
              <a:ext cx="409" cy="4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cs typeface="字魂58号-创中黑" panose="00000500000000000000" charset="-122"/>
              </a:endParaRPr>
            </a:p>
          </p:txBody>
        </p:sp>
        <p:sp>
          <p:nvSpPr>
            <p:cNvPr id="12" name="图形">
              <a:extLst>
                <a:ext uri="{FF2B5EF4-FFF2-40B4-BE49-F238E27FC236}">
                  <a16:creationId xmlns:a16="http://schemas.microsoft.com/office/drawing/2014/main" id="{02C20BEF-D5E2-935F-8D6E-25AA77570980}"/>
                </a:ext>
              </a:extLst>
            </p:cNvPr>
            <p:cNvSpPr/>
            <p:nvPr/>
          </p:nvSpPr>
          <p:spPr>
            <a:xfrm flipH="1">
              <a:off x="6183" y="7987"/>
              <a:ext cx="409" cy="4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cs typeface="字魂58号-创中黑" panose="00000500000000000000" charset="-122"/>
              </a:endParaRPr>
            </a:p>
          </p:txBody>
        </p:sp>
        <p:cxnSp>
          <p:nvCxnSpPr>
            <p:cNvPr id="13" name="图形">
              <a:extLst>
                <a:ext uri="{FF2B5EF4-FFF2-40B4-BE49-F238E27FC236}">
                  <a16:creationId xmlns:a16="http://schemas.microsoft.com/office/drawing/2014/main" id="{7728A626-E5C2-FFE5-43BD-F96EFB02D8B4}"/>
                </a:ext>
              </a:extLst>
            </p:cNvPr>
            <p:cNvCxnSpPr>
              <a:stCxn id="10" idx="6"/>
            </p:cNvCxnSpPr>
            <p:nvPr/>
          </p:nvCxnSpPr>
          <p:spPr>
            <a:xfrm flipH="1">
              <a:off x="3712" y="4004"/>
              <a:ext cx="2471" cy="0"/>
            </a:xfrm>
            <a:prstGeom prst="line">
              <a:avLst/>
            </a:prstGeom>
            <a:ln>
              <a:gradFill>
                <a:gsLst>
                  <a:gs pos="100000">
                    <a:srgbClr val="3F28CA"/>
                  </a:gs>
                  <a:gs pos="0">
                    <a:srgbClr val="8E49A8"/>
                  </a:gs>
                </a:gsLst>
                <a:lin ang="2700000" scaled="1"/>
              </a:gradFill>
              <a:prstDash val="dashDot"/>
            </a:ln>
          </p:spPr>
          <p:style>
            <a:lnRef idx="1">
              <a:schemeClr val="accent1"/>
            </a:lnRef>
            <a:fillRef idx="0">
              <a:schemeClr val="accent1"/>
            </a:fillRef>
            <a:effectRef idx="0">
              <a:schemeClr val="accent1"/>
            </a:effectRef>
            <a:fontRef idx="minor">
              <a:schemeClr val="tx1"/>
            </a:fontRef>
          </p:style>
        </p:cxnSp>
        <p:cxnSp>
          <p:nvCxnSpPr>
            <p:cNvPr id="14" name="图形">
              <a:extLst>
                <a:ext uri="{FF2B5EF4-FFF2-40B4-BE49-F238E27FC236}">
                  <a16:creationId xmlns:a16="http://schemas.microsoft.com/office/drawing/2014/main" id="{70089D3E-7446-C786-2131-AA553832DA50}"/>
                </a:ext>
              </a:extLst>
            </p:cNvPr>
            <p:cNvCxnSpPr/>
            <p:nvPr/>
          </p:nvCxnSpPr>
          <p:spPr>
            <a:xfrm flipH="1">
              <a:off x="3712" y="6124"/>
              <a:ext cx="2471" cy="0"/>
            </a:xfrm>
            <a:prstGeom prst="line">
              <a:avLst/>
            </a:prstGeom>
            <a:ln>
              <a:gradFill>
                <a:gsLst>
                  <a:gs pos="100000">
                    <a:srgbClr val="3F28CA"/>
                  </a:gs>
                  <a:gs pos="0">
                    <a:srgbClr val="8E49A8"/>
                  </a:gs>
                </a:gsLst>
                <a:lin ang="2700000" scaled="1"/>
              </a:gradFill>
              <a:prstDash val="dashDot"/>
            </a:ln>
          </p:spPr>
          <p:style>
            <a:lnRef idx="1">
              <a:schemeClr val="accent1"/>
            </a:lnRef>
            <a:fillRef idx="0">
              <a:schemeClr val="accent1"/>
            </a:fillRef>
            <a:effectRef idx="0">
              <a:schemeClr val="accent1"/>
            </a:effectRef>
            <a:fontRef idx="minor">
              <a:schemeClr val="tx1"/>
            </a:fontRef>
          </p:style>
        </p:cxnSp>
        <p:cxnSp>
          <p:nvCxnSpPr>
            <p:cNvPr id="15" name="图形">
              <a:extLst>
                <a:ext uri="{FF2B5EF4-FFF2-40B4-BE49-F238E27FC236}">
                  <a16:creationId xmlns:a16="http://schemas.microsoft.com/office/drawing/2014/main" id="{C84EC5A4-DB68-EC9A-8923-BF997AD6E254}"/>
                </a:ext>
              </a:extLst>
            </p:cNvPr>
            <p:cNvCxnSpPr/>
            <p:nvPr/>
          </p:nvCxnSpPr>
          <p:spPr>
            <a:xfrm flipH="1">
              <a:off x="3775" y="8166"/>
              <a:ext cx="2471" cy="0"/>
            </a:xfrm>
            <a:prstGeom prst="line">
              <a:avLst/>
            </a:prstGeom>
            <a:ln>
              <a:gradFill>
                <a:gsLst>
                  <a:gs pos="100000">
                    <a:srgbClr val="3F28CA"/>
                  </a:gs>
                  <a:gs pos="0">
                    <a:srgbClr val="8E49A8"/>
                  </a:gs>
                </a:gsLst>
                <a:lin ang="2700000" scaled="1"/>
              </a:gradFill>
              <a:prstDash val="dashDot"/>
            </a:ln>
          </p:spPr>
          <p:style>
            <a:lnRef idx="1">
              <a:schemeClr val="accent1"/>
            </a:lnRef>
            <a:fillRef idx="0">
              <a:schemeClr val="accent1"/>
            </a:fillRef>
            <a:effectRef idx="0">
              <a:schemeClr val="accent1"/>
            </a:effectRef>
            <a:fontRef idx="minor">
              <a:schemeClr val="tx1"/>
            </a:fontRef>
          </p:style>
        </p:cxnSp>
        <p:sp>
          <p:nvSpPr>
            <p:cNvPr id="16" name="图形">
              <a:extLst>
                <a:ext uri="{FF2B5EF4-FFF2-40B4-BE49-F238E27FC236}">
                  <a16:creationId xmlns:a16="http://schemas.microsoft.com/office/drawing/2014/main" id="{7A51104D-877B-D613-EF08-B9FA6F16E8A3}"/>
                </a:ext>
              </a:extLst>
            </p:cNvPr>
            <p:cNvSpPr/>
            <p:nvPr/>
          </p:nvSpPr>
          <p:spPr>
            <a:xfrm>
              <a:off x="2209" y="3291"/>
              <a:ext cx="2920" cy="1389"/>
            </a:xfrm>
            <a:prstGeom prst="homePlate">
              <a:avLst/>
            </a:prstGeom>
            <a:solidFill>
              <a:schemeClr val="bg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cs typeface="字魂58号-创中黑" panose="00000500000000000000" charset="-122"/>
              </a:endParaRPr>
            </a:p>
          </p:txBody>
        </p:sp>
        <p:sp>
          <p:nvSpPr>
            <p:cNvPr id="18" name="图形">
              <a:extLst>
                <a:ext uri="{FF2B5EF4-FFF2-40B4-BE49-F238E27FC236}">
                  <a16:creationId xmlns:a16="http://schemas.microsoft.com/office/drawing/2014/main" id="{E6B0C432-88B5-BBCA-394D-72916E3C6182}"/>
                </a:ext>
              </a:extLst>
            </p:cNvPr>
            <p:cNvSpPr/>
            <p:nvPr/>
          </p:nvSpPr>
          <p:spPr>
            <a:xfrm>
              <a:off x="2209" y="5418"/>
              <a:ext cx="2920" cy="1389"/>
            </a:xfrm>
            <a:prstGeom prst="homePlate">
              <a:avLst/>
            </a:prstGeom>
            <a:solidFill>
              <a:schemeClr val="bg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cs typeface="字魂58号-创中黑" panose="00000500000000000000" charset="-122"/>
              </a:endParaRPr>
            </a:p>
          </p:txBody>
        </p:sp>
        <p:sp>
          <p:nvSpPr>
            <p:cNvPr id="25" name="图形">
              <a:extLst>
                <a:ext uri="{FF2B5EF4-FFF2-40B4-BE49-F238E27FC236}">
                  <a16:creationId xmlns:a16="http://schemas.microsoft.com/office/drawing/2014/main" id="{B7EA563C-475B-C741-AF52-0F33EFBBAAAF}"/>
                </a:ext>
              </a:extLst>
            </p:cNvPr>
            <p:cNvSpPr/>
            <p:nvPr/>
          </p:nvSpPr>
          <p:spPr>
            <a:xfrm>
              <a:off x="2209" y="7451"/>
              <a:ext cx="2920" cy="1389"/>
            </a:xfrm>
            <a:prstGeom prst="homePlate">
              <a:avLst/>
            </a:prstGeom>
            <a:solidFill>
              <a:schemeClr val="bg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cs typeface="字魂58号-创中黑" panose="00000500000000000000" charset="-122"/>
              </a:endParaRPr>
            </a:p>
          </p:txBody>
        </p:sp>
        <p:sp>
          <p:nvSpPr>
            <p:cNvPr id="26" name="图形">
              <a:extLst>
                <a:ext uri="{FF2B5EF4-FFF2-40B4-BE49-F238E27FC236}">
                  <a16:creationId xmlns:a16="http://schemas.microsoft.com/office/drawing/2014/main" id="{B037F7C8-23AF-43BA-582A-D2907E31929D}"/>
                </a:ext>
              </a:extLst>
            </p:cNvPr>
            <p:cNvSpPr/>
            <p:nvPr/>
          </p:nvSpPr>
          <p:spPr>
            <a:xfrm>
              <a:off x="1663" y="3272"/>
              <a:ext cx="1183" cy="144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cs typeface="字魂58号-创中黑" panose="00000500000000000000" charset="-122"/>
              </a:endParaRPr>
            </a:p>
          </p:txBody>
        </p:sp>
        <p:sp>
          <p:nvSpPr>
            <p:cNvPr id="27" name="图形">
              <a:extLst>
                <a:ext uri="{FF2B5EF4-FFF2-40B4-BE49-F238E27FC236}">
                  <a16:creationId xmlns:a16="http://schemas.microsoft.com/office/drawing/2014/main" id="{C0677879-BC26-DA33-EA40-C92FE1C7C078}"/>
                </a:ext>
              </a:extLst>
            </p:cNvPr>
            <p:cNvSpPr/>
            <p:nvPr/>
          </p:nvSpPr>
          <p:spPr>
            <a:xfrm>
              <a:off x="1663" y="5362"/>
              <a:ext cx="1183" cy="144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cs typeface="字魂58号-创中黑" panose="00000500000000000000" charset="-122"/>
              </a:endParaRPr>
            </a:p>
          </p:txBody>
        </p:sp>
        <p:sp>
          <p:nvSpPr>
            <p:cNvPr id="28" name="图形">
              <a:extLst>
                <a:ext uri="{FF2B5EF4-FFF2-40B4-BE49-F238E27FC236}">
                  <a16:creationId xmlns:a16="http://schemas.microsoft.com/office/drawing/2014/main" id="{7B1ED610-16EE-E555-0B36-6EF20CCA70AC}"/>
                </a:ext>
              </a:extLst>
            </p:cNvPr>
            <p:cNvSpPr/>
            <p:nvPr/>
          </p:nvSpPr>
          <p:spPr>
            <a:xfrm>
              <a:off x="1663" y="7400"/>
              <a:ext cx="1183" cy="144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cs typeface="字魂58号-创中黑" panose="00000500000000000000" charset="-122"/>
              </a:endParaRPr>
            </a:p>
          </p:txBody>
        </p:sp>
        <p:sp>
          <p:nvSpPr>
            <p:cNvPr id="29" name="图形">
              <a:extLst>
                <a:ext uri="{FF2B5EF4-FFF2-40B4-BE49-F238E27FC236}">
                  <a16:creationId xmlns:a16="http://schemas.microsoft.com/office/drawing/2014/main" id="{45AA8687-D6DB-D332-F45F-D6C5E3DC9FE3}"/>
                </a:ext>
              </a:extLst>
            </p:cNvPr>
            <p:cNvSpPr txBox="1"/>
            <p:nvPr/>
          </p:nvSpPr>
          <p:spPr>
            <a:xfrm>
              <a:off x="3072" y="3557"/>
              <a:ext cx="1068" cy="921"/>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200" dirty="0">
                  <a:solidFill>
                    <a:schemeClr val="tx1">
                      <a:lumMod val="85000"/>
                      <a:lumOff val="15000"/>
                    </a:schemeClr>
                  </a:solidFill>
                  <a:latin typeface="+mj-ea"/>
                  <a:ea typeface="+mj-ea"/>
                  <a:cs typeface="字魂58号-创中黑" panose="00000500000000000000" charset="-122"/>
                </a:rPr>
                <a:t>01</a:t>
              </a:r>
            </a:p>
          </p:txBody>
        </p:sp>
        <p:sp>
          <p:nvSpPr>
            <p:cNvPr id="30" name="图形">
              <a:extLst>
                <a:ext uri="{FF2B5EF4-FFF2-40B4-BE49-F238E27FC236}">
                  <a16:creationId xmlns:a16="http://schemas.microsoft.com/office/drawing/2014/main" id="{697A813C-B137-066A-E936-EC2233D98DFC}"/>
                </a:ext>
              </a:extLst>
            </p:cNvPr>
            <p:cNvSpPr txBox="1"/>
            <p:nvPr/>
          </p:nvSpPr>
          <p:spPr>
            <a:xfrm>
              <a:off x="3072" y="5621"/>
              <a:ext cx="1068" cy="921"/>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200">
                  <a:solidFill>
                    <a:schemeClr val="tx1">
                      <a:lumMod val="85000"/>
                      <a:lumOff val="15000"/>
                    </a:schemeClr>
                  </a:solidFill>
                  <a:latin typeface="+mj-ea"/>
                  <a:ea typeface="+mj-ea"/>
                  <a:cs typeface="字魂58号-创中黑" panose="00000500000000000000" charset="-122"/>
                </a:rPr>
                <a:t>02</a:t>
              </a:r>
            </a:p>
          </p:txBody>
        </p:sp>
        <p:sp>
          <p:nvSpPr>
            <p:cNvPr id="31" name="图形">
              <a:extLst>
                <a:ext uri="{FF2B5EF4-FFF2-40B4-BE49-F238E27FC236}">
                  <a16:creationId xmlns:a16="http://schemas.microsoft.com/office/drawing/2014/main" id="{CD979544-F018-D535-DAEC-0C3CBD97E386}"/>
                </a:ext>
              </a:extLst>
            </p:cNvPr>
            <p:cNvSpPr txBox="1"/>
            <p:nvPr/>
          </p:nvSpPr>
          <p:spPr>
            <a:xfrm>
              <a:off x="3072" y="7685"/>
              <a:ext cx="1068" cy="921"/>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200">
                  <a:solidFill>
                    <a:schemeClr val="tx1">
                      <a:lumMod val="85000"/>
                      <a:lumOff val="15000"/>
                    </a:schemeClr>
                  </a:solidFill>
                  <a:latin typeface="+mj-ea"/>
                  <a:ea typeface="+mj-ea"/>
                  <a:cs typeface="字魂58号-创中黑" panose="00000500000000000000" charset="-122"/>
                </a:rPr>
                <a:t>03</a:t>
              </a:r>
            </a:p>
          </p:txBody>
        </p:sp>
        <p:sp>
          <p:nvSpPr>
            <p:cNvPr id="32" name="图形">
              <a:extLst>
                <a:ext uri="{FF2B5EF4-FFF2-40B4-BE49-F238E27FC236}">
                  <a16:creationId xmlns:a16="http://schemas.microsoft.com/office/drawing/2014/main" id="{13369A93-B2BA-D71D-E958-96C46682440A}"/>
                </a:ext>
              </a:extLst>
            </p:cNvPr>
            <p:cNvSpPr/>
            <p:nvPr/>
          </p:nvSpPr>
          <p:spPr>
            <a:xfrm rot="5400000">
              <a:off x="4268" y="3775"/>
              <a:ext cx="588" cy="39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cs typeface="字魂58号-创中黑" panose="00000500000000000000" charset="-122"/>
              </a:endParaRPr>
            </a:p>
          </p:txBody>
        </p:sp>
        <p:sp>
          <p:nvSpPr>
            <p:cNvPr id="33" name="图形">
              <a:extLst>
                <a:ext uri="{FF2B5EF4-FFF2-40B4-BE49-F238E27FC236}">
                  <a16:creationId xmlns:a16="http://schemas.microsoft.com/office/drawing/2014/main" id="{55BCDE0E-9FE7-3887-76A7-EB99E88125A8}"/>
                </a:ext>
              </a:extLst>
            </p:cNvPr>
            <p:cNvSpPr/>
            <p:nvPr/>
          </p:nvSpPr>
          <p:spPr>
            <a:xfrm rot="5400000">
              <a:off x="4268" y="5914"/>
              <a:ext cx="588" cy="395"/>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cs typeface="字魂58号-创中黑" panose="00000500000000000000" charset="-122"/>
              </a:endParaRPr>
            </a:p>
          </p:txBody>
        </p:sp>
        <p:sp>
          <p:nvSpPr>
            <p:cNvPr id="34" name="图形">
              <a:extLst>
                <a:ext uri="{FF2B5EF4-FFF2-40B4-BE49-F238E27FC236}">
                  <a16:creationId xmlns:a16="http://schemas.microsoft.com/office/drawing/2014/main" id="{F0E69866-28D4-CA0B-77CC-AC44B6A371B4}"/>
                </a:ext>
              </a:extLst>
            </p:cNvPr>
            <p:cNvSpPr/>
            <p:nvPr/>
          </p:nvSpPr>
          <p:spPr>
            <a:xfrm rot="5400000">
              <a:off x="4268" y="7948"/>
              <a:ext cx="588" cy="39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cs typeface="字魂58号-创中黑" panose="00000500000000000000" charset="-122"/>
              </a:endParaRPr>
            </a:p>
          </p:txBody>
        </p:sp>
        <p:grpSp>
          <p:nvGrpSpPr>
            <p:cNvPr id="35" name="图形">
              <a:extLst>
                <a:ext uri="{FF2B5EF4-FFF2-40B4-BE49-F238E27FC236}">
                  <a16:creationId xmlns:a16="http://schemas.microsoft.com/office/drawing/2014/main" id="{BB7BC9D7-1423-982B-1BF9-D731B50D26A7}"/>
                </a:ext>
              </a:extLst>
            </p:cNvPr>
            <p:cNvGrpSpPr/>
            <p:nvPr/>
          </p:nvGrpSpPr>
          <p:grpSpPr>
            <a:xfrm>
              <a:off x="1946" y="3631"/>
              <a:ext cx="663" cy="665"/>
              <a:chOff x="1298575" y="588963"/>
              <a:chExt cx="420688" cy="422275"/>
            </a:xfrm>
            <a:solidFill>
              <a:schemeClr val="bg1"/>
            </a:solidFill>
          </p:grpSpPr>
          <p:sp>
            <p:nvSpPr>
              <p:cNvPr id="40" name="图形">
                <a:extLst>
                  <a:ext uri="{FF2B5EF4-FFF2-40B4-BE49-F238E27FC236}">
                    <a16:creationId xmlns:a16="http://schemas.microsoft.com/office/drawing/2014/main" id="{4B7D1D48-1C2F-D26E-5D2F-125550C58BB3}"/>
                  </a:ext>
                </a:extLst>
              </p:cNvPr>
              <p:cNvSpPr>
                <a:spLocks noEditPoints="1"/>
              </p:cNvSpPr>
              <p:nvPr/>
            </p:nvSpPr>
            <p:spPr bwMode="auto">
              <a:xfrm>
                <a:off x="1298575" y="588963"/>
                <a:ext cx="420688" cy="422275"/>
              </a:xfrm>
              <a:custGeom>
                <a:avLst/>
                <a:gdLst>
                  <a:gd name="T0" fmla="*/ 64 w 112"/>
                  <a:gd name="T1" fmla="*/ 12 h 112"/>
                  <a:gd name="T2" fmla="*/ 78 w 112"/>
                  <a:gd name="T3" fmla="*/ 23 h 112"/>
                  <a:gd name="T4" fmla="*/ 84 w 112"/>
                  <a:gd name="T5" fmla="*/ 18 h 112"/>
                  <a:gd name="T6" fmla="*/ 93 w 112"/>
                  <a:gd name="T7" fmla="*/ 25 h 112"/>
                  <a:gd name="T8" fmla="*/ 89 w 112"/>
                  <a:gd name="T9" fmla="*/ 34 h 112"/>
                  <a:gd name="T10" fmla="*/ 100 w 112"/>
                  <a:gd name="T11" fmla="*/ 48 h 112"/>
                  <a:gd name="T12" fmla="*/ 104 w 112"/>
                  <a:gd name="T13" fmla="*/ 60 h 112"/>
                  <a:gd name="T14" fmla="*/ 95 w 112"/>
                  <a:gd name="T15" fmla="*/ 64 h 112"/>
                  <a:gd name="T16" fmla="*/ 93 w 112"/>
                  <a:gd name="T17" fmla="*/ 81 h 112"/>
                  <a:gd name="T18" fmla="*/ 87 w 112"/>
                  <a:gd name="T19" fmla="*/ 93 h 112"/>
                  <a:gd name="T20" fmla="*/ 81 w 112"/>
                  <a:gd name="T21" fmla="*/ 93 h 112"/>
                  <a:gd name="T22" fmla="*/ 64 w 112"/>
                  <a:gd name="T23" fmla="*/ 95 h 112"/>
                  <a:gd name="T24" fmla="*/ 60 w 112"/>
                  <a:gd name="T25" fmla="*/ 104 h 112"/>
                  <a:gd name="T26" fmla="*/ 48 w 112"/>
                  <a:gd name="T27" fmla="*/ 100 h 112"/>
                  <a:gd name="T28" fmla="*/ 34 w 112"/>
                  <a:gd name="T29" fmla="*/ 89 h 112"/>
                  <a:gd name="T30" fmla="*/ 28 w 112"/>
                  <a:gd name="T31" fmla="*/ 94 h 112"/>
                  <a:gd name="T32" fmla="*/ 19 w 112"/>
                  <a:gd name="T33" fmla="*/ 87 h 112"/>
                  <a:gd name="T34" fmla="*/ 23 w 112"/>
                  <a:gd name="T35" fmla="*/ 78 h 112"/>
                  <a:gd name="T36" fmla="*/ 12 w 112"/>
                  <a:gd name="T37" fmla="*/ 64 h 112"/>
                  <a:gd name="T38" fmla="*/ 8 w 112"/>
                  <a:gd name="T39" fmla="*/ 52 h 112"/>
                  <a:gd name="T40" fmla="*/ 17 w 112"/>
                  <a:gd name="T41" fmla="*/ 48 h 112"/>
                  <a:gd name="T42" fmla="*/ 19 w 112"/>
                  <a:gd name="T43" fmla="*/ 31 h 112"/>
                  <a:gd name="T44" fmla="*/ 25 w 112"/>
                  <a:gd name="T45" fmla="*/ 19 h 112"/>
                  <a:gd name="T46" fmla="*/ 31 w 112"/>
                  <a:gd name="T47" fmla="*/ 19 h 112"/>
                  <a:gd name="T48" fmla="*/ 48 w 112"/>
                  <a:gd name="T49" fmla="*/ 17 h 112"/>
                  <a:gd name="T50" fmla="*/ 52 w 112"/>
                  <a:gd name="T51" fmla="*/ 8 h 112"/>
                  <a:gd name="T52" fmla="*/ 60 w 112"/>
                  <a:gd name="T53" fmla="*/ 0 h 112"/>
                  <a:gd name="T54" fmla="*/ 40 w 112"/>
                  <a:gd name="T55" fmla="*/ 11 h 112"/>
                  <a:gd name="T56" fmla="*/ 28 w 112"/>
                  <a:gd name="T57" fmla="*/ 10 h 112"/>
                  <a:gd name="T58" fmla="*/ 14 w 112"/>
                  <a:gd name="T59" fmla="*/ 19 h 112"/>
                  <a:gd name="T60" fmla="*/ 13 w 112"/>
                  <a:gd name="T61" fmla="*/ 35 h 112"/>
                  <a:gd name="T62" fmla="*/ 0 w 112"/>
                  <a:gd name="T63" fmla="*/ 52 h 112"/>
                  <a:gd name="T64" fmla="*/ 11 w 112"/>
                  <a:gd name="T65" fmla="*/ 72 h 112"/>
                  <a:gd name="T66" fmla="*/ 10 w 112"/>
                  <a:gd name="T67" fmla="*/ 84 h 112"/>
                  <a:gd name="T68" fmla="*/ 19 w 112"/>
                  <a:gd name="T69" fmla="*/ 98 h 112"/>
                  <a:gd name="T70" fmla="*/ 35 w 112"/>
                  <a:gd name="T71" fmla="*/ 99 h 112"/>
                  <a:gd name="T72" fmla="*/ 52 w 112"/>
                  <a:gd name="T73" fmla="*/ 112 h 112"/>
                  <a:gd name="T74" fmla="*/ 72 w 112"/>
                  <a:gd name="T75" fmla="*/ 101 h 112"/>
                  <a:gd name="T76" fmla="*/ 84 w 112"/>
                  <a:gd name="T77" fmla="*/ 102 h 112"/>
                  <a:gd name="T78" fmla="*/ 98 w 112"/>
                  <a:gd name="T79" fmla="*/ 93 h 112"/>
                  <a:gd name="T80" fmla="*/ 99 w 112"/>
                  <a:gd name="T81" fmla="*/ 77 h 112"/>
                  <a:gd name="T82" fmla="*/ 112 w 112"/>
                  <a:gd name="T83" fmla="*/ 60 h 112"/>
                  <a:gd name="T84" fmla="*/ 101 w 112"/>
                  <a:gd name="T85" fmla="*/ 40 h 112"/>
                  <a:gd name="T86" fmla="*/ 102 w 112"/>
                  <a:gd name="T87" fmla="*/ 28 h 112"/>
                  <a:gd name="T88" fmla="*/ 93 w 112"/>
                  <a:gd name="T89" fmla="*/ 14 h 112"/>
                  <a:gd name="T90" fmla="*/ 77 w 112"/>
                  <a:gd name="T91" fmla="*/ 13 h 112"/>
                  <a:gd name="T92" fmla="*/ 60 w 112"/>
                  <a:gd name="T9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2" h="112">
                    <a:moveTo>
                      <a:pt x="60" y="8"/>
                    </a:moveTo>
                    <a:cubicBezTo>
                      <a:pt x="62" y="8"/>
                      <a:pt x="64" y="10"/>
                      <a:pt x="64" y="12"/>
                    </a:cubicBezTo>
                    <a:cubicBezTo>
                      <a:pt x="64" y="17"/>
                      <a:pt x="64" y="17"/>
                      <a:pt x="64" y="17"/>
                    </a:cubicBezTo>
                    <a:cubicBezTo>
                      <a:pt x="69" y="18"/>
                      <a:pt x="74" y="20"/>
                      <a:pt x="78" y="23"/>
                    </a:cubicBezTo>
                    <a:cubicBezTo>
                      <a:pt x="81" y="19"/>
                      <a:pt x="81" y="19"/>
                      <a:pt x="81" y="19"/>
                    </a:cubicBezTo>
                    <a:cubicBezTo>
                      <a:pt x="82" y="18"/>
                      <a:pt x="83" y="18"/>
                      <a:pt x="84" y="18"/>
                    </a:cubicBezTo>
                    <a:cubicBezTo>
                      <a:pt x="85" y="18"/>
                      <a:pt x="86" y="18"/>
                      <a:pt x="87" y="19"/>
                    </a:cubicBezTo>
                    <a:cubicBezTo>
                      <a:pt x="93" y="25"/>
                      <a:pt x="93" y="25"/>
                      <a:pt x="93" y="25"/>
                    </a:cubicBezTo>
                    <a:cubicBezTo>
                      <a:pt x="94" y="26"/>
                      <a:pt x="94" y="29"/>
                      <a:pt x="93" y="31"/>
                    </a:cubicBezTo>
                    <a:cubicBezTo>
                      <a:pt x="89" y="34"/>
                      <a:pt x="89" y="34"/>
                      <a:pt x="89" y="34"/>
                    </a:cubicBezTo>
                    <a:cubicBezTo>
                      <a:pt x="92" y="38"/>
                      <a:pt x="94" y="43"/>
                      <a:pt x="95" y="48"/>
                    </a:cubicBezTo>
                    <a:cubicBezTo>
                      <a:pt x="100" y="48"/>
                      <a:pt x="100" y="48"/>
                      <a:pt x="100" y="48"/>
                    </a:cubicBezTo>
                    <a:cubicBezTo>
                      <a:pt x="102" y="48"/>
                      <a:pt x="104" y="50"/>
                      <a:pt x="104" y="52"/>
                    </a:cubicBezTo>
                    <a:cubicBezTo>
                      <a:pt x="104" y="60"/>
                      <a:pt x="104" y="60"/>
                      <a:pt x="104" y="60"/>
                    </a:cubicBezTo>
                    <a:cubicBezTo>
                      <a:pt x="104" y="62"/>
                      <a:pt x="102" y="64"/>
                      <a:pt x="100" y="64"/>
                    </a:cubicBezTo>
                    <a:cubicBezTo>
                      <a:pt x="95" y="64"/>
                      <a:pt x="95" y="64"/>
                      <a:pt x="95" y="64"/>
                    </a:cubicBezTo>
                    <a:cubicBezTo>
                      <a:pt x="94" y="69"/>
                      <a:pt x="92" y="74"/>
                      <a:pt x="89" y="78"/>
                    </a:cubicBezTo>
                    <a:cubicBezTo>
                      <a:pt x="93" y="81"/>
                      <a:pt x="93" y="81"/>
                      <a:pt x="93" y="81"/>
                    </a:cubicBezTo>
                    <a:cubicBezTo>
                      <a:pt x="94" y="83"/>
                      <a:pt x="94" y="86"/>
                      <a:pt x="93" y="87"/>
                    </a:cubicBezTo>
                    <a:cubicBezTo>
                      <a:pt x="87" y="93"/>
                      <a:pt x="87" y="93"/>
                      <a:pt x="87" y="93"/>
                    </a:cubicBezTo>
                    <a:cubicBezTo>
                      <a:pt x="86" y="94"/>
                      <a:pt x="85" y="94"/>
                      <a:pt x="84" y="94"/>
                    </a:cubicBezTo>
                    <a:cubicBezTo>
                      <a:pt x="83" y="94"/>
                      <a:pt x="82" y="94"/>
                      <a:pt x="81" y="93"/>
                    </a:cubicBezTo>
                    <a:cubicBezTo>
                      <a:pt x="78" y="89"/>
                      <a:pt x="78" y="89"/>
                      <a:pt x="78" y="89"/>
                    </a:cubicBezTo>
                    <a:cubicBezTo>
                      <a:pt x="74" y="92"/>
                      <a:pt x="69" y="94"/>
                      <a:pt x="64" y="95"/>
                    </a:cubicBezTo>
                    <a:cubicBezTo>
                      <a:pt x="64" y="100"/>
                      <a:pt x="64" y="100"/>
                      <a:pt x="64" y="100"/>
                    </a:cubicBezTo>
                    <a:cubicBezTo>
                      <a:pt x="64" y="102"/>
                      <a:pt x="62" y="104"/>
                      <a:pt x="60" y="104"/>
                    </a:cubicBezTo>
                    <a:cubicBezTo>
                      <a:pt x="52" y="104"/>
                      <a:pt x="52" y="104"/>
                      <a:pt x="52" y="104"/>
                    </a:cubicBezTo>
                    <a:cubicBezTo>
                      <a:pt x="50" y="104"/>
                      <a:pt x="48" y="102"/>
                      <a:pt x="48" y="100"/>
                    </a:cubicBezTo>
                    <a:cubicBezTo>
                      <a:pt x="48" y="95"/>
                      <a:pt x="48" y="95"/>
                      <a:pt x="48" y="95"/>
                    </a:cubicBezTo>
                    <a:cubicBezTo>
                      <a:pt x="43" y="94"/>
                      <a:pt x="38" y="92"/>
                      <a:pt x="34" y="89"/>
                    </a:cubicBezTo>
                    <a:cubicBezTo>
                      <a:pt x="31" y="93"/>
                      <a:pt x="31" y="93"/>
                      <a:pt x="31" y="93"/>
                    </a:cubicBezTo>
                    <a:cubicBezTo>
                      <a:pt x="30" y="94"/>
                      <a:pt x="29" y="94"/>
                      <a:pt x="28" y="94"/>
                    </a:cubicBezTo>
                    <a:cubicBezTo>
                      <a:pt x="27" y="94"/>
                      <a:pt x="26" y="94"/>
                      <a:pt x="25" y="93"/>
                    </a:cubicBezTo>
                    <a:cubicBezTo>
                      <a:pt x="19" y="87"/>
                      <a:pt x="19" y="87"/>
                      <a:pt x="19" y="87"/>
                    </a:cubicBezTo>
                    <a:cubicBezTo>
                      <a:pt x="18" y="86"/>
                      <a:pt x="18" y="83"/>
                      <a:pt x="19" y="81"/>
                    </a:cubicBezTo>
                    <a:cubicBezTo>
                      <a:pt x="23" y="78"/>
                      <a:pt x="23" y="78"/>
                      <a:pt x="23" y="78"/>
                    </a:cubicBezTo>
                    <a:cubicBezTo>
                      <a:pt x="20" y="74"/>
                      <a:pt x="18" y="69"/>
                      <a:pt x="17" y="64"/>
                    </a:cubicBezTo>
                    <a:cubicBezTo>
                      <a:pt x="12" y="64"/>
                      <a:pt x="12" y="64"/>
                      <a:pt x="12" y="64"/>
                    </a:cubicBezTo>
                    <a:cubicBezTo>
                      <a:pt x="10" y="64"/>
                      <a:pt x="8" y="62"/>
                      <a:pt x="8" y="60"/>
                    </a:cubicBezTo>
                    <a:cubicBezTo>
                      <a:pt x="8" y="52"/>
                      <a:pt x="8" y="52"/>
                      <a:pt x="8" y="52"/>
                    </a:cubicBezTo>
                    <a:cubicBezTo>
                      <a:pt x="8" y="50"/>
                      <a:pt x="10" y="48"/>
                      <a:pt x="12" y="48"/>
                    </a:cubicBezTo>
                    <a:cubicBezTo>
                      <a:pt x="17" y="48"/>
                      <a:pt x="17" y="48"/>
                      <a:pt x="17" y="48"/>
                    </a:cubicBezTo>
                    <a:cubicBezTo>
                      <a:pt x="18" y="43"/>
                      <a:pt x="20" y="38"/>
                      <a:pt x="23" y="34"/>
                    </a:cubicBezTo>
                    <a:cubicBezTo>
                      <a:pt x="19" y="31"/>
                      <a:pt x="19" y="31"/>
                      <a:pt x="19" y="31"/>
                    </a:cubicBezTo>
                    <a:cubicBezTo>
                      <a:pt x="18" y="29"/>
                      <a:pt x="18" y="26"/>
                      <a:pt x="19" y="25"/>
                    </a:cubicBezTo>
                    <a:cubicBezTo>
                      <a:pt x="25" y="19"/>
                      <a:pt x="25" y="19"/>
                      <a:pt x="25" y="19"/>
                    </a:cubicBezTo>
                    <a:cubicBezTo>
                      <a:pt x="26" y="18"/>
                      <a:pt x="27" y="18"/>
                      <a:pt x="28" y="18"/>
                    </a:cubicBezTo>
                    <a:cubicBezTo>
                      <a:pt x="29" y="18"/>
                      <a:pt x="30" y="18"/>
                      <a:pt x="31" y="19"/>
                    </a:cubicBezTo>
                    <a:cubicBezTo>
                      <a:pt x="34" y="23"/>
                      <a:pt x="34" y="23"/>
                      <a:pt x="34" y="23"/>
                    </a:cubicBezTo>
                    <a:cubicBezTo>
                      <a:pt x="38" y="20"/>
                      <a:pt x="43" y="18"/>
                      <a:pt x="48" y="17"/>
                    </a:cubicBezTo>
                    <a:cubicBezTo>
                      <a:pt x="48" y="12"/>
                      <a:pt x="48" y="12"/>
                      <a:pt x="48" y="12"/>
                    </a:cubicBezTo>
                    <a:cubicBezTo>
                      <a:pt x="48" y="10"/>
                      <a:pt x="50" y="8"/>
                      <a:pt x="52" y="8"/>
                    </a:cubicBezTo>
                    <a:cubicBezTo>
                      <a:pt x="60" y="8"/>
                      <a:pt x="60" y="8"/>
                      <a:pt x="60" y="8"/>
                    </a:cubicBezTo>
                    <a:moveTo>
                      <a:pt x="60" y="0"/>
                    </a:moveTo>
                    <a:cubicBezTo>
                      <a:pt x="52" y="0"/>
                      <a:pt x="52" y="0"/>
                      <a:pt x="52" y="0"/>
                    </a:cubicBezTo>
                    <a:cubicBezTo>
                      <a:pt x="46" y="0"/>
                      <a:pt x="41" y="5"/>
                      <a:pt x="40" y="11"/>
                    </a:cubicBezTo>
                    <a:cubicBezTo>
                      <a:pt x="38" y="11"/>
                      <a:pt x="37" y="12"/>
                      <a:pt x="35" y="13"/>
                    </a:cubicBezTo>
                    <a:cubicBezTo>
                      <a:pt x="33" y="11"/>
                      <a:pt x="31" y="10"/>
                      <a:pt x="28" y="10"/>
                    </a:cubicBezTo>
                    <a:cubicBezTo>
                      <a:pt x="25" y="10"/>
                      <a:pt x="21" y="11"/>
                      <a:pt x="19" y="14"/>
                    </a:cubicBezTo>
                    <a:cubicBezTo>
                      <a:pt x="14" y="19"/>
                      <a:pt x="14" y="19"/>
                      <a:pt x="14" y="19"/>
                    </a:cubicBezTo>
                    <a:cubicBezTo>
                      <a:pt x="11" y="22"/>
                      <a:pt x="10" y="25"/>
                      <a:pt x="10" y="28"/>
                    </a:cubicBezTo>
                    <a:cubicBezTo>
                      <a:pt x="10" y="31"/>
                      <a:pt x="11" y="33"/>
                      <a:pt x="13" y="35"/>
                    </a:cubicBezTo>
                    <a:cubicBezTo>
                      <a:pt x="12" y="37"/>
                      <a:pt x="11" y="38"/>
                      <a:pt x="11" y="40"/>
                    </a:cubicBezTo>
                    <a:cubicBezTo>
                      <a:pt x="5" y="41"/>
                      <a:pt x="0" y="46"/>
                      <a:pt x="0" y="52"/>
                    </a:cubicBezTo>
                    <a:cubicBezTo>
                      <a:pt x="0" y="60"/>
                      <a:pt x="0" y="60"/>
                      <a:pt x="0" y="60"/>
                    </a:cubicBezTo>
                    <a:cubicBezTo>
                      <a:pt x="0" y="66"/>
                      <a:pt x="5" y="71"/>
                      <a:pt x="11" y="72"/>
                    </a:cubicBezTo>
                    <a:cubicBezTo>
                      <a:pt x="11" y="74"/>
                      <a:pt x="12" y="75"/>
                      <a:pt x="13" y="77"/>
                    </a:cubicBezTo>
                    <a:cubicBezTo>
                      <a:pt x="11" y="79"/>
                      <a:pt x="10" y="81"/>
                      <a:pt x="10" y="84"/>
                    </a:cubicBezTo>
                    <a:cubicBezTo>
                      <a:pt x="10" y="87"/>
                      <a:pt x="11" y="91"/>
                      <a:pt x="14" y="93"/>
                    </a:cubicBezTo>
                    <a:cubicBezTo>
                      <a:pt x="19" y="98"/>
                      <a:pt x="19" y="98"/>
                      <a:pt x="19" y="98"/>
                    </a:cubicBezTo>
                    <a:cubicBezTo>
                      <a:pt x="21" y="101"/>
                      <a:pt x="25" y="102"/>
                      <a:pt x="28" y="102"/>
                    </a:cubicBezTo>
                    <a:cubicBezTo>
                      <a:pt x="31" y="102"/>
                      <a:pt x="33" y="101"/>
                      <a:pt x="35" y="99"/>
                    </a:cubicBezTo>
                    <a:cubicBezTo>
                      <a:pt x="37" y="100"/>
                      <a:pt x="38" y="101"/>
                      <a:pt x="40" y="101"/>
                    </a:cubicBezTo>
                    <a:cubicBezTo>
                      <a:pt x="41" y="107"/>
                      <a:pt x="46" y="112"/>
                      <a:pt x="52" y="112"/>
                    </a:cubicBezTo>
                    <a:cubicBezTo>
                      <a:pt x="60" y="112"/>
                      <a:pt x="60" y="112"/>
                      <a:pt x="60" y="112"/>
                    </a:cubicBezTo>
                    <a:cubicBezTo>
                      <a:pt x="66" y="112"/>
                      <a:pt x="71" y="107"/>
                      <a:pt x="72" y="101"/>
                    </a:cubicBezTo>
                    <a:cubicBezTo>
                      <a:pt x="74" y="101"/>
                      <a:pt x="75" y="100"/>
                      <a:pt x="77" y="99"/>
                    </a:cubicBezTo>
                    <a:cubicBezTo>
                      <a:pt x="79" y="101"/>
                      <a:pt x="81" y="102"/>
                      <a:pt x="84" y="102"/>
                    </a:cubicBezTo>
                    <a:cubicBezTo>
                      <a:pt x="87" y="102"/>
                      <a:pt x="91" y="101"/>
                      <a:pt x="93" y="98"/>
                    </a:cubicBezTo>
                    <a:cubicBezTo>
                      <a:pt x="98" y="93"/>
                      <a:pt x="98" y="93"/>
                      <a:pt x="98" y="93"/>
                    </a:cubicBezTo>
                    <a:cubicBezTo>
                      <a:pt x="101" y="91"/>
                      <a:pt x="102" y="87"/>
                      <a:pt x="102" y="84"/>
                    </a:cubicBezTo>
                    <a:cubicBezTo>
                      <a:pt x="102" y="81"/>
                      <a:pt x="101" y="79"/>
                      <a:pt x="99" y="77"/>
                    </a:cubicBezTo>
                    <a:cubicBezTo>
                      <a:pt x="100" y="75"/>
                      <a:pt x="101" y="74"/>
                      <a:pt x="101" y="72"/>
                    </a:cubicBezTo>
                    <a:cubicBezTo>
                      <a:pt x="107" y="71"/>
                      <a:pt x="112" y="66"/>
                      <a:pt x="112" y="60"/>
                    </a:cubicBezTo>
                    <a:cubicBezTo>
                      <a:pt x="112" y="52"/>
                      <a:pt x="112" y="52"/>
                      <a:pt x="112" y="52"/>
                    </a:cubicBezTo>
                    <a:cubicBezTo>
                      <a:pt x="112" y="46"/>
                      <a:pt x="107" y="41"/>
                      <a:pt x="101" y="40"/>
                    </a:cubicBezTo>
                    <a:cubicBezTo>
                      <a:pt x="101" y="38"/>
                      <a:pt x="100" y="37"/>
                      <a:pt x="99" y="35"/>
                    </a:cubicBezTo>
                    <a:cubicBezTo>
                      <a:pt x="101" y="33"/>
                      <a:pt x="102" y="31"/>
                      <a:pt x="102" y="28"/>
                    </a:cubicBezTo>
                    <a:cubicBezTo>
                      <a:pt x="102" y="25"/>
                      <a:pt x="101" y="22"/>
                      <a:pt x="98" y="19"/>
                    </a:cubicBezTo>
                    <a:cubicBezTo>
                      <a:pt x="93" y="14"/>
                      <a:pt x="93" y="14"/>
                      <a:pt x="93" y="14"/>
                    </a:cubicBezTo>
                    <a:cubicBezTo>
                      <a:pt x="91" y="11"/>
                      <a:pt x="87" y="10"/>
                      <a:pt x="84" y="10"/>
                    </a:cubicBezTo>
                    <a:cubicBezTo>
                      <a:pt x="81" y="10"/>
                      <a:pt x="79" y="11"/>
                      <a:pt x="77" y="13"/>
                    </a:cubicBezTo>
                    <a:cubicBezTo>
                      <a:pt x="75" y="12"/>
                      <a:pt x="74" y="11"/>
                      <a:pt x="72" y="11"/>
                    </a:cubicBezTo>
                    <a:cubicBezTo>
                      <a:pt x="71" y="5"/>
                      <a:pt x="66" y="0"/>
                      <a:pt x="6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latin typeface="+mj-ea"/>
                  <a:ea typeface="+mj-ea"/>
                  <a:cs typeface="字魂58号-创中黑" panose="00000500000000000000" charset="-122"/>
                </a:endParaRPr>
              </a:p>
            </p:txBody>
          </p:sp>
          <p:sp>
            <p:nvSpPr>
              <p:cNvPr id="41" name="图形">
                <a:extLst>
                  <a:ext uri="{FF2B5EF4-FFF2-40B4-BE49-F238E27FC236}">
                    <a16:creationId xmlns:a16="http://schemas.microsoft.com/office/drawing/2014/main" id="{D53CFA47-5BB8-F26F-9702-7D38C661BC52}"/>
                  </a:ext>
                </a:extLst>
              </p:cNvPr>
              <p:cNvSpPr>
                <a:spLocks noEditPoints="1"/>
              </p:cNvSpPr>
              <p:nvPr/>
            </p:nvSpPr>
            <p:spPr bwMode="auto">
              <a:xfrm>
                <a:off x="1411288" y="701675"/>
                <a:ext cx="195263" cy="196850"/>
              </a:xfrm>
              <a:custGeom>
                <a:avLst/>
                <a:gdLst>
                  <a:gd name="T0" fmla="*/ 26 w 52"/>
                  <a:gd name="T1" fmla="*/ 52 h 52"/>
                  <a:gd name="T2" fmla="*/ 0 w 52"/>
                  <a:gd name="T3" fmla="*/ 26 h 52"/>
                  <a:gd name="T4" fmla="*/ 26 w 52"/>
                  <a:gd name="T5" fmla="*/ 0 h 52"/>
                  <a:gd name="T6" fmla="*/ 52 w 52"/>
                  <a:gd name="T7" fmla="*/ 26 h 52"/>
                  <a:gd name="T8" fmla="*/ 26 w 52"/>
                  <a:gd name="T9" fmla="*/ 52 h 52"/>
                  <a:gd name="T10" fmla="*/ 26 w 52"/>
                  <a:gd name="T11" fmla="*/ 4 h 52"/>
                  <a:gd name="T12" fmla="*/ 4 w 52"/>
                  <a:gd name="T13" fmla="*/ 26 h 52"/>
                  <a:gd name="T14" fmla="*/ 26 w 52"/>
                  <a:gd name="T15" fmla="*/ 48 h 52"/>
                  <a:gd name="T16" fmla="*/ 48 w 52"/>
                  <a:gd name="T17" fmla="*/ 26 h 52"/>
                  <a:gd name="T18" fmla="*/ 26 w 52"/>
                  <a:gd name="T19"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52"/>
                    </a:moveTo>
                    <a:cubicBezTo>
                      <a:pt x="12" y="52"/>
                      <a:pt x="0" y="40"/>
                      <a:pt x="0" y="26"/>
                    </a:cubicBezTo>
                    <a:cubicBezTo>
                      <a:pt x="0" y="12"/>
                      <a:pt x="12" y="0"/>
                      <a:pt x="26" y="0"/>
                    </a:cubicBezTo>
                    <a:cubicBezTo>
                      <a:pt x="40" y="0"/>
                      <a:pt x="52" y="12"/>
                      <a:pt x="52" y="26"/>
                    </a:cubicBezTo>
                    <a:cubicBezTo>
                      <a:pt x="52" y="40"/>
                      <a:pt x="40" y="52"/>
                      <a:pt x="26" y="52"/>
                    </a:cubicBezTo>
                    <a:close/>
                    <a:moveTo>
                      <a:pt x="26" y="4"/>
                    </a:moveTo>
                    <a:cubicBezTo>
                      <a:pt x="14" y="4"/>
                      <a:pt x="4" y="14"/>
                      <a:pt x="4" y="26"/>
                    </a:cubicBezTo>
                    <a:cubicBezTo>
                      <a:pt x="4" y="38"/>
                      <a:pt x="14" y="48"/>
                      <a:pt x="26" y="48"/>
                    </a:cubicBezTo>
                    <a:cubicBezTo>
                      <a:pt x="38" y="48"/>
                      <a:pt x="48" y="38"/>
                      <a:pt x="48" y="26"/>
                    </a:cubicBezTo>
                    <a:cubicBezTo>
                      <a:pt x="48" y="14"/>
                      <a:pt x="38" y="4"/>
                      <a:pt x="2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latin typeface="+mj-ea"/>
                  <a:ea typeface="+mj-ea"/>
                  <a:cs typeface="字魂58号-创中黑" panose="00000500000000000000" charset="-122"/>
                </a:endParaRPr>
              </a:p>
            </p:txBody>
          </p:sp>
          <p:sp>
            <p:nvSpPr>
              <p:cNvPr id="42" name="图形">
                <a:extLst>
                  <a:ext uri="{FF2B5EF4-FFF2-40B4-BE49-F238E27FC236}">
                    <a16:creationId xmlns:a16="http://schemas.microsoft.com/office/drawing/2014/main" id="{5E70AEF0-12BA-E0FC-9E21-F7ACA392A3A3}"/>
                  </a:ext>
                </a:extLst>
              </p:cNvPr>
              <p:cNvSpPr>
                <a:spLocks noEditPoints="1"/>
              </p:cNvSpPr>
              <p:nvPr/>
            </p:nvSpPr>
            <p:spPr bwMode="auto">
              <a:xfrm>
                <a:off x="1455738" y="747713"/>
                <a:ext cx="106363" cy="106363"/>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4 h 28"/>
                  <a:gd name="T12" fmla="*/ 4 w 28"/>
                  <a:gd name="T13" fmla="*/ 14 h 28"/>
                  <a:gd name="T14" fmla="*/ 14 w 28"/>
                  <a:gd name="T15" fmla="*/ 24 h 28"/>
                  <a:gd name="T16" fmla="*/ 24 w 28"/>
                  <a:gd name="T17" fmla="*/ 14 h 28"/>
                  <a:gd name="T18" fmla="*/ 14 w 28"/>
                  <a:gd name="T19"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6"/>
                      <a:pt x="6" y="0"/>
                      <a:pt x="14" y="0"/>
                    </a:cubicBezTo>
                    <a:cubicBezTo>
                      <a:pt x="22" y="0"/>
                      <a:pt x="28" y="6"/>
                      <a:pt x="28" y="14"/>
                    </a:cubicBezTo>
                    <a:cubicBezTo>
                      <a:pt x="28" y="22"/>
                      <a:pt x="22" y="28"/>
                      <a:pt x="14" y="28"/>
                    </a:cubicBezTo>
                    <a:close/>
                    <a:moveTo>
                      <a:pt x="14" y="4"/>
                    </a:moveTo>
                    <a:cubicBezTo>
                      <a:pt x="8" y="4"/>
                      <a:pt x="4" y="8"/>
                      <a:pt x="4" y="14"/>
                    </a:cubicBezTo>
                    <a:cubicBezTo>
                      <a:pt x="4" y="20"/>
                      <a:pt x="8" y="24"/>
                      <a:pt x="14" y="24"/>
                    </a:cubicBezTo>
                    <a:cubicBezTo>
                      <a:pt x="20" y="24"/>
                      <a:pt x="24" y="20"/>
                      <a:pt x="24" y="14"/>
                    </a:cubicBezTo>
                    <a:cubicBezTo>
                      <a:pt x="24" y="8"/>
                      <a:pt x="20" y="4"/>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latin typeface="+mj-ea"/>
                  <a:ea typeface="+mj-ea"/>
                  <a:cs typeface="字魂58号-创中黑" panose="00000500000000000000" charset="-122"/>
                </a:endParaRPr>
              </a:p>
            </p:txBody>
          </p:sp>
        </p:grpSp>
        <p:grpSp>
          <p:nvGrpSpPr>
            <p:cNvPr id="36" name="图形">
              <a:extLst>
                <a:ext uri="{FF2B5EF4-FFF2-40B4-BE49-F238E27FC236}">
                  <a16:creationId xmlns:a16="http://schemas.microsoft.com/office/drawing/2014/main" id="{36C01D5E-0DE2-F34D-0C2E-479DDF7BA2D6}"/>
                </a:ext>
              </a:extLst>
            </p:cNvPr>
            <p:cNvGrpSpPr/>
            <p:nvPr/>
          </p:nvGrpSpPr>
          <p:grpSpPr>
            <a:xfrm>
              <a:off x="1982" y="7853"/>
              <a:ext cx="478" cy="637"/>
              <a:chOff x="2487468" y="1943557"/>
              <a:chExt cx="299688" cy="400024"/>
            </a:xfrm>
            <a:solidFill>
              <a:schemeClr val="bg1"/>
            </a:solidFill>
          </p:grpSpPr>
          <p:sp>
            <p:nvSpPr>
              <p:cNvPr id="38" name="图形">
                <a:extLst>
                  <a:ext uri="{FF2B5EF4-FFF2-40B4-BE49-F238E27FC236}">
                    <a16:creationId xmlns:a16="http://schemas.microsoft.com/office/drawing/2014/main" id="{45E56B80-278A-417D-965D-692989B838BA}"/>
                  </a:ext>
                </a:extLst>
              </p:cNvPr>
              <p:cNvSpPr>
                <a:spLocks noEditPoints="1"/>
              </p:cNvSpPr>
              <p:nvPr/>
            </p:nvSpPr>
            <p:spPr bwMode="auto">
              <a:xfrm>
                <a:off x="2487468" y="1943557"/>
                <a:ext cx="299688" cy="400024"/>
              </a:xfrm>
              <a:custGeom>
                <a:avLst/>
                <a:gdLst>
                  <a:gd name="T0" fmla="*/ 84 w 96"/>
                  <a:gd name="T1" fmla="*/ 52 h 128"/>
                  <a:gd name="T2" fmla="*/ 84 w 96"/>
                  <a:gd name="T3" fmla="*/ 36 h 128"/>
                  <a:gd name="T4" fmla="*/ 48 w 96"/>
                  <a:gd name="T5" fmla="*/ 0 h 128"/>
                  <a:gd name="T6" fmla="*/ 12 w 96"/>
                  <a:gd name="T7" fmla="*/ 36 h 128"/>
                  <a:gd name="T8" fmla="*/ 12 w 96"/>
                  <a:gd name="T9" fmla="*/ 52 h 128"/>
                  <a:gd name="T10" fmla="*/ 0 w 96"/>
                  <a:gd name="T11" fmla="*/ 64 h 128"/>
                  <a:gd name="T12" fmla="*/ 0 w 96"/>
                  <a:gd name="T13" fmla="*/ 76 h 128"/>
                  <a:gd name="T14" fmla="*/ 0 w 96"/>
                  <a:gd name="T15" fmla="*/ 80 h 128"/>
                  <a:gd name="T16" fmla="*/ 0 w 96"/>
                  <a:gd name="T17" fmla="*/ 88 h 128"/>
                  <a:gd name="T18" fmla="*/ 0 w 96"/>
                  <a:gd name="T19" fmla="*/ 92 h 128"/>
                  <a:gd name="T20" fmla="*/ 36 w 96"/>
                  <a:gd name="T21" fmla="*/ 128 h 128"/>
                  <a:gd name="T22" fmla="*/ 60 w 96"/>
                  <a:gd name="T23" fmla="*/ 128 h 128"/>
                  <a:gd name="T24" fmla="*/ 96 w 96"/>
                  <a:gd name="T25" fmla="*/ 92 h 128"/>
                  <a:gd name="T26" fmla="*/ 96 w 96"/>
                  <a:gd name="T27" fmla="*/ 88 h 128"/>
                  <a:gd name="T28" fmla="*/ 96 w 96"/>
                  <a:gd name="T29" fmla="*/ 80 h 128"/>
                  <a:gd name="T30" fmla="*/ 96 w 96"/>
                  <a:gd name="T31" fmla="*/ 76 h 128"/>
                  <a:gd name="T32" fmla="*/ 96 w 96"/>
                  <a:gd name="T33" fmla="*/ 64 h 128"/>
                  <a:gd name="T34" fmla="*/ 84 w 96"/>
                  <a:gd name="T35" fmla="*/ 52 h 128"/>
                  <a:gd name="T36" fmla="*/ 20 w 96"/>
                  <a:gd name="T37" fmla="*/ 36 h 128"/>
                  <a:gd name="T38" fmla="*/ 48 w 96"/>
                  <a:gd name="T39" fmla="*/ 8 h 128"/>
                  <a:gd name="T40" fmla="*/ 76 w 96"/>
                  <a:gd name="T41" fmla="*/ 36 h 128"/>
                  <a:gd name="T42" fmla="*/ 76 w 96"/>
                  <a:gd name="T43" fmla="*/ 52 h 128"/>
                  <a:gd name="T44" fmla="*/ 68 w 96"/>
                  <a:gd name="T45" fmla="*/ 52 h 128"/>
                  <a:gd name="T46" fmla="*/ 68 w 96"/>
                  <a:gd name="T47" fmla="*/ 36 h 128"/>
                  <a:gd name="T48" fmla="*/ 48 w 96"/>
                  <a:gd name="T49" fmla="*/ 16 h 128"/>
                  <a:gd name="T50" fmla="*/ 28 w 96"/>
                  <a:gd name="T51" fmla="*/ 36 h 128"/>
                  <a:gd name="T52" fmla="*/ 28 w 96"/>
                  <a:gd name="T53" fmla="*/ 52 h 128"/>
                  <a:gd name="T54" fmla="*/ 20 w 96"/>
                  <a:gd name="T55" fmla="*/ 52 h 128"/>
                  <a:gd name="T56" fmla="*/ 20 w 96"/>
                  <a:gd name="T57" fmla="*/ 36 h 128"/>
                  <a:gd name="T58" fmla="*/ 64 w 96"/>
                  <a:gd name="T59" fmla="*/ 36 h 128"/>
                  <a:gd name="T60" fmla="*/ 64 w 96"/>
                  <a:gd name="T61" fmla="*/ 36 h 128"/>
                  <a:gd name="T62" fmla="*/ 64 w 96"/>
                  <a:gd name="T63" fmla="*/ 52 h 128"/>
                  <a:gd name="T64" fmla="*/ 32 w 96"/>
                  <a:gd name="T65" fmla="*/ 52 h 128"/>
                  <a:gd name="T66" fmla="*/ 32 w 96"/>
                  <a:gd name="T67" fmla="*/ 36 h 128"/>
                  <a:gd name="T68" fmla="*/ 32 w 96"/>
                  <a:gd name="T69" fmla="*/ 36 h 128"/>
                  <a:gd name="T70" fmla="*/ 48 w 96"/>
                  <a:gd name="T71" fmla="*/ 20 h 128"/>
                  <a:gd name="T72" fmla="*/ 64 w 96"/>
                  <a:gd name="T73" fmla="*/ 36 h 128"/>
                  <a:gd name="T74" fmla="*/ 88 w 96"/>
                  <a:gd name="T75" fmla="*/ 76 h 128"/>
                  <a:gd name="T76" fmla="*/ 88 w 96"/>
                  <a:gd name="T77" fmla="*/ 80 h 128"/>
                  <a:gd name="T78" fmla="*/ 88 w 96"/>
                  <a:gd name="T79" fmla="*/ 88 h 128"/>
                  <a:gd name="T80" fmla="*/ 88 w 96"/>
                  <a:gd name="T81" fmla="*/ 92 h 128"/>
                  <a:gd name="T82" fmla="*/ 60 w 96"/>
                  <a:gd name="T83" fmla="*/ 120 h 128"/>
                  <a:gd name="T84" fmla="*/ 36 w 96"/>
                  <a:gd name="T85" fmla="*/ 120 h 128"/>
                  <a:gd name="T86" fmla="*/ 8 w 96"/>
                  <a:gd name="T87" fmla="*/ 92 h 128"/>
                  <a:gd name="T88" fmla="*/ 8 w 96"/>
                  <a:gd name="T89" fmla="*/ 88 h 128"/>
                  <a:gd name="T90" fmla="*/ 8 w 96"/>
                  <a:gd name="T91" fmla="*/ 80 h 128"/>
                  <a:gd name="T92" fmla="*/ 8 w 96"/>
                  <a:gd name="T93" fmla="*/ 76 h 128"/>
                  <a:gd name="T94" fmla="*/ 8 w 96"/>
                  <a:gd name="T95" fmla="*/ 64 h 128"/>
                  <a:gd name="T96" fmla="*/ 12 w 96"/>
                  <a:gd name="T97" fmla="*/ 60 h 128"/>
                  <a:gd name="T98" fmla="*/ 20 w 96"/>
                  <a:gd name="T99" fmla="*/ 60 h 128"/>
                  <a:gd name="T100" fmla="*/ 76 w 96"/>
                  <a:gd name="T101" fmla="*/ 60 h 128"/>
                  <a:gd name="T102" fmla="*/ 84 w 96"/>
                  <a:gd name="T103" fmla="*/ 60 h 128"/>
                  <a:gd name="T104" fmla="*/ 88 w 96"/>
                  <a:gd name="T105" fmla="*/ 64 h 128"/>
                  <a:gd name="T106" fmla="*/ 88 w 96"/>
                  <a:gd name="T107"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128">
                    <a:moveTo>
                      <a:pt x="84" y="52"/>
                    </a:moveTo>
                    <a:cubicBezTo>
                      <a:pt x="84" y="36"/>
                      <a:pt x="84" y="36"/>
                      <a:pt x="84" y="36"/>
                    </a:cubicBezTo>
                    <a:cubicBezTo>
                      <a:pt x="84" y="16"/>
                      <a:pt x="68" y="0"/>
                      <a:pt x="48" y="0"/>
                    </a:cubicBezTo>
                    <a:cubicBezTo>
                      <a:pt x="28" y="0"/>
                      <a:pt x="12" y="16"/>
                      <a:pt x="12" y="36"/>
                    </a:cubicBezTo>
                    <a:cubicBezTo>
                      <a:pt x="12" y="52"/>
                      <a:pt x="12" y="52"/>
                      <a:pt x="12" y="52"/>
                    </a:cubicBezTo>
                    <a:cubicBezTo>
                      <a:pt x="5" y="52"/>
                      <a:pt x="0" y="57"/>
                      <a:pt x="0" y="64"/>
                    </a:cubicBezTo>
                    <a:cubicBezTo>
                      <a:pt x="0" y="76"/>
                      <a:pt x="0" y="76"/>
                      <a:pt x="0" y="76"/>
                    </a:cubicBezTo>
                    <a:cubicBezTo>
                      <a:pt x="0" y="80"/>
                      <a:pt x="0" y="80"/>
                      <a:pt x="0" y="80"/>
                    </a:cubicBezTo>
                    <a:cubicBezTo>
                      <a:pt x="0" y="88"/>
                      <a:pt x="0" y="88"/>
                      <a:pt x="0" y="88"/>
                    </a:cubicBezTo>
                    <a:cubicBezTo>
                      <a:pt x="0" y="92"/>
                      <a:pt x="0" y="92"/>
                      <a:pt x="0" y="92"/>
                    </a:cubicBezTo>
                    <a:cubicBezTo>
                      <a:pt x="0" y="112"/>
                      <a:pt x="16" y="128"/>
                      <a:pt x="36" y="128"/>
                    </a:cubicBezTo>
                    <a:cubicBezTo>
                      <a:pt x="60" y="128"/>
                      <a:pt x="60" y="128"/>
                      <a:pt x="60" y="128"/>
                    </a:cubicBezTo>
                    <a:cubicBezTo>
                      <a:pt x="80" y="128"/>
                      <a:pt x="96" y="112"/>
                      <a:pt x="96" y="92"/>
                    </a:cubicBezTo>
                    <a:cubicBezTo>
                      <a:pt x="96" y="88"/>
                      <a:pt x="96" y="88"/>
                      <a:pt x="96" y="88"/>
                    </a:cubicBezTo>
                    <a:cubicBezTo>
                      <a:pt x="96" y="80"/>
                      <a:pt x="96" y="80"/>
                      <a:pt x="96" y="80"/>
                    </a:cubicBezTo>
                    <a:cubicBezTo>
                      <a:pt x="96" y="76"/>
                      <a:pt x="96" y="76"/>
                      <a:pt x="96" y="76"/>
                    </a:cubicBezTo>
                    <a:cubicBezTo>
                      <a:pt x="96" y="64"/>
                      <a:pt x="96" y="64"/>
                      <a:pt x="96" y="64"/>
                    </a:cubicBezTo>
                    <a:cubicBezTo>
                      <a:pt x="96" y="57"/>
                      <a:pt x="91" y="52"/>
                      <a:pt x="84" y="52"/>
                    </a:cubicBezTo>
                    <a:close/>
                    <a:moveTo>
                      <a:pt x="20" y="36"/>
                    </a:moveTo>
                    <a:cubicBezTo>
                      <a:pt x="20" y="21"/>
                      <a:pt x="33" y="8"/>
                      <a:pt x="48" y="8"/>
                    </a:cubicBezTo>
                    <a:cubicBezTo>
                      <a:pt x="63" y="8"/>
                      <a:pt x="76" y="21"/>
                      <a:pt x="76" y="36"/>
                    </a:cubicBezTo>
                    <a:cubicBezTo>
                      <a:pt x="76" y="52"/>
                      <a:pt x="76" y="52"/>
                      <a:pt x="76" y="52"/>
                    </a:cubicBezTo>
                    <a:cubicBezTo>
                      <a:pt x="68" y="52"/>
                      <a:pt x="68" y="52"/>
                      <a:pt x="68" y="52"/>
                    </a:cubicBezTo>
                    <a:cubicBezTo>
                      <a:pt x="68" y="36"/>
                      <a:pt x="68" y="36"/>
                      <a:pt x="68" y="36"/>
                    </a:cubicBezTo>
                    <a:cubicBezTo>
                      <a:pt x="68" y="25"/>
                      <a:pt x="59" y="16"/>
                      <a:pt x="48" y="16"/>
                    </a:cubicBezTo>
                    <a:cubicBezTo>
                      <a:pt x="37" y="16"/>
                      <a:pt x="28" y="25"/>
                      <a:pt x="28" y="36"/>
                    </a:cubicBezTo>
                    <a:cubicBezTo>
                      <a:pt x="28" y="52"/>
                      <a:pt x="28" y="52"/>
                      <a:pt x="28" y="52"/>
                    </a:cubicBezTo>
                    <a:cubicBezTo>
                      <a:pt x="20" y="52"/>
                      <a:pt x="20" y="52"/>
                      <a:pt x="20" y="52"/>
                    </a:cubicBezTo>
                    <a:lnTo>
                      <a:pt x="20" y="36"/>
                    </a:lnTo>
                    <a:close/>
                    <a:moveTo>
                      <a:pt x="64" y="36"/>
                    </a:moveTo>
                    <a:cubicBezTo>
                      <a:pt x="64" y="36"/>
                      <a:pt x="64" y="36"/>
                      <a:pt x="64" y="36"/>
                    </a:cubicBezTo>
                    <a:cubicBezTo>
                      <a:pt x="64" y="52"/>
                      <a:pt x="64" y="52"/>
                      <a:pt x="64" y="52"/>
                    </a:cubicBezTo>
                    <a:cubicBezTo>
                      <a:pt x="32" y="52"/>
                      <a:pt x="32" y="52"/>
                      <a:pt x="32" y="52"/>
                    </a:cubicBezTo>
                    <a:cubicBezTo>
                      <a:pt x="32" y="36"/>
                      <a:pt x="32" y="36"/>
                      <a:pt x="32" y="36"/>
                    </a:cubicBezTo>
                    <a:cubicBezTo>
                      <a:pt x="32" y="36"/>
                      <a:pt x="32" y="36"/>
                      <a:pt x="32" y="36"/>
                    </a:cubicBezTo>
                    <a:cubicBezTo>
                      <a:pt x="32" y="27"/>
                      <a:pt x="39" y="20"/>
                      <a:pt x="48" y="20"/>
                    </a:cubicBezTo>
                    <a:cubicBezTo>
                      <a:pt x="57" y="20"/>
                      <a:pt x="64" y="27"/>
                      <a:pt x="64" y="36"/>
                    </a:cubicBezTo>
                    <a:close/>
                    <a:moveTo>
                      <a:pt x="88" y="76"/>
                    </a:moveTo>
                    <a:cubicBezTo>
                      <a:pt x="88" y="80"/>
                      <a:pt x="88" y="80"/>
                      <a:pt x="88" y="80"/>
                    </a:cubicBezTo>
                    <a:cubicBezTo>
                      <a:pt x="88" y="88"/>
                      <a:pt x="88" y="88"/>
                      <a:pt x="88" y="88"/>
                    </a:cubicBezTo>
                    <a:cubicBezTo>
                      <a:pt x="88" y="92"/>
                      <a:pt x="88" y="92"/>
                      <a:pt x="88" y="92"/>
                    </a:cubicBezTo>
                    <a:cubicBezTo>
                      <a:pt x="88" y="107"/>
                      <a:pt x="75" y="120"/>
                      <a:pt x="60" y="120"/>
                    </a:cubicBezTo>
                    <a:cubicBezTo>
                      <a:pt x="36" y="120"/>
                      <a:pt x="36" y="120"/>
                      <a:pt x="36" y="120"/>
                    </a:cubicBezTo>
                    <a:cubicBezTo>
                      <a:pt x="21" y="120"/>
                      <a:pt x="8" y="107"/>
                      <a:pt x="8" y="92"/>
                    </a:cubicBezTo>
                    <a:cubicBezTo>
                      <a:pt x="8" y="88"/>
                      <a:pt x="8" y="88"/>
                      <a:pt x="8" y="88"/>
                    </a:cubicBezTo>
                    <a:cubicBezTo>
                      <a:pt x="8" y="80"/>
                      <a:pt x="8" y="80"/>
                      <a:pt x="8" y="80"/>
                    </a:cubicBezTo>
                    <a:cubicBezTo>
                      <a:pt x="8" y="76"/>
                      <a:pt x="8" y="76"/>
                      <a:pt x="8" y="76"/>
                    </a:cubicBezTo>
                    <a:cubicBezTo>
                      <a:pt x="8" y="64"/>
                      <a:pt x="8" y="64"/>
                      <a:pt x="8" y="64"/>
                    </a:cubicBezTo>
                    <a:cubicBezTo>
                      <a:pt x="8" y="62"/>
                      <a:pt x="10" y="60"/>
                      <a:pt x="12" y="60"/>
                    </a:cubicBezTo>
                    <a:cubicBezTo>
                      <a:pt x="15" y="60"/>
                      <a:pt x="17" y="60"/>
                      <a:pt x="20" y="60"/>
                    </a:cubicBezTo>
                    <a:cubicBezTo>
                      <a:pt x="76" y="60"/>
                      <a:pt x="76" y="60"/>
                      <a:pt x="76" y="60"/>
                    </a:cubicBezTo>
                    <a:cubicBezTo>
                      <a:pt x="79" y="60"/>
                      <a:pt x="81" y="60"/>
                      <a:pt x="84" y="60"/>
                    </a:cubicBezTo>
                    <a:cubicBezTo>
                      <a:pt x="86" y="60"/>
                      <a:pt x="88" y="62"/>
                      <a:pt x="88" y="64"/>
                    </a:cubicBezTo>
                    <a:lnTo>
                      <a:pt x="88"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latin typeface="+mj-ea"/>
                  <a:ea typeface="+mj-ea"/>
                  <a:cs typeface="字魂58号-创中黑" panose="00000500000000000000" charset="-122"/>
                </a:endParaRPr>
              </a:p>
            </p:txBody>
          </p:sp>
          <p:sp>
            <p:nvSpPr>
              <p:cNvPr id="39" name="图形">
                <a:extLst>
                  <a:ext uri="{FF2B5EF4-FFF2-40B4-BE49-F238E27FC236}">
                    <a16:creationId xmlns:a16="http://schemas.microsoft.com/office/drawing/2014/main" id="{B27906DB-B77E-86BE-7853-66ED0D2D6354}"/>
                  </a:ext>
                </a:extLst>
              </p:cNvPr>
              <p:cNvSpPr/>
              <p:nvPr/>
            </p:nvSpPr>
            <p:spPr bwMode="auto">
              <a:xfrm>
                <a:off x="2611567" y="2181195"/>
                <a:ext cx="50168" cy="75252"/>
              </a:xfrm>
              <a:custGeom>
                <a:avLst/>
                <a:gdLst>
                  <a:gd name="T0" fmla="*/ 8 w 16"/>
                  <a:gd name="T1" fmla="*/ 0 h 24"/>
                  <a:gd name="T2" fmla="*/ 0 w 16"/>
                  <a:gd name="T3" fmla="*/ 8 h 24"/>
                  <a:gd name="T4" fmla="*/ 3 w 16"/>
                  <a:gd name="T5" fmla="*/ 19 h 24"/>
                  <a:gd name="T6" fmla="*/ 8 w 16"/>
                  <a:gd name="T7" fmla="*/ 24 h 24"/>
                  <a:gd name="T8" fmla="*/ 13 w 16"/>
                  <a:gd name="T9" fmla="*/ 19 h 24"/>
                  <a:gd name="T10" fmla="*/ 16 w 16"/>
                  <a:gd name="T11" fmla="*/ 8 h 24"/>
                  <a:gd name="T12" fmla="*/ 8 w 1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6" h="24">
                    <a:moveTo>
                      <a:pt x="8" y="0"/>
                    </a:moveTo>
                    <a:cubicBezTo>
                      <a:pt x="4" y="0"/>
                      <a:pt x="0" y="4"/>
                      <a:pt x="0" y="8"/>
                    </a:cubicBezTo>
                    <a:cubicBezTo>
                      <a:pt x="0" y="10"/>
                      <a:pt x="1" y="15"/>
                      <a:pt x="3" y="19"/>
                    </a:cubicBezTo>
                    <a:cubicBezTo>
                      <a:pt x="4" y="22"/>
                      <a:pt x="5" y="24"/>
                      <a:pt x="8" y="24"/>
                    </a:cubicBezTo>
                    <a:cubicBezTo>
                      <a:pt x="11" y="24"/>
                      <a:pt x="12" y="22"/>
                      <a:pt x="13" y="19"/>
                    </a:cubicBezTo>
                    <a:cubicBezTo>
                      <a:pt x="15" y="15"/>
                      <a:pt x="16" y="10"/>
                      <a:pt x="16" y="8"/>
                    </a:cubicBezTo>
                    <a:cubicBezTo>
                      <a:pt x="16" y="4"/>
                      <a:pt x="12"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latin typeface="+mj-ea"/>
                  <a:ea typeface="+mj-ea"/>
                  <a:cs typeface="字魂58号-创中黑" panose="00000500000000000000" charset="-122"/>
                </a:endParaRPr>
              </a:p>
            </p:txBody>
          </p:sp>
        </p:grpSp>
        <p:sp>
          <p:nvSpPr>
            <p:cNvPr id="37" name="图形">
              <a:extLst>
                <a:ext uri="{FF2B5EF4-FFF2-40B4-BE49-F238E27FC236}">
                  <a16:creationId xmlns:a16="http://schemas.microsoft.com/office/drawing/2014/main" id="{8E7D058F-D325-544A-0DFD-82B57B53CB6A}"/>
                </a:ext>
              </a:extLst>
            </p:cNvPr>
            <p:cNvSpPr>
              <a:spLocks noEditPoints="1"/>
            </p:cNvSpPr>
            <p:nvPr/>
          </p:nvSpPr>
          <p:spPr bwMode="auto">
            <a:xfrm>
              <a:off x="1946" y="5770"/>
              <a:ext cx="609" cy="609"/>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latin typeface="+mj-ea"/>
                <a:ea typeface="+mj-ea"/>
                <a:cs typeface="字魂58号-创中黑" panose="00000500000000000000" charset="-122"/>
              </a:endParaRPr>
            </a:p>
          </p:txBody>
        </p:sp>
      </p:grpSp>
      <p:sp>
        <p:nvSpPr>
          <p:cNvPr id="44" name="Shape4">
            <a:extLst>
              <a:ext uri="{FF2B5EF4-FFF2-40B4-BE49-F238E27FC236}">
                <a16:creationId xmlns:a16="http://schemas.microsoft.com/office/drawing/2014/main" id="{3BC0940C-EB41-B4D2-0B11-B7789ADAE30E}"/>
              </a:ext>
            </a:extLst>
          </p:cNvPr>
          <p:cNvSpPr txBox="1"/>
          <p:nvPr/>
        </p:nvSpPr>
        <p:spPr>
          <a:xfrm>
            <a:off x="1292857" y="1484325"/>
            <a:ext cx="3185565" cy="400110"/>
          </a:xfrm>
          <a:prstGeom prst="rect">
            <a:avLst/>
          </a:prstGeom>
          <a:noFill/>
          <a:ln>
            <a:noFill/>
          </a:ln>
        </p:spPr>
        <p:txBody>
          <a:bodyPr wrap="square" rtlCol="0">
            <a:spAutoFit/>
          </a:bodyPr>
          <a:lstStyle/>
          <a:p>
            <a:r>
              <a:rPr lang="zh-CN" altLang="en-US" sz="2000" dirty="0">
                <a:latin typeface="+mj-ea"/>
                <a:ea typeface="+mj-ea"/>
                <a:cs typeface="OPPOSans M" panose="00020600040101010101" pitchFamily="18" charset="-122"/>
                <a:sym typeface="OPPOSans M" panose="00020600040101010101" pitchFamily="18" charset="-122"/>
              </a:rPr>
              <a:t>添加你要表达的内容</a:t>
            </a:r>
          </a:p>
        </p:txBody>
      </p:sp>
    </p:spTree>
    <p:extLst>
      <p:ext uri="{BB962C8B-B14F-4D97-AF65-F5344CB8AC3E}">
        <p14:creationId xmlns:p14="http://schemas.microsoft.com/office/powerpoint/2010/main" val="318018976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8" name="图片 7" descr="孟菲斯">
            <a:extLst>
              <a:ext uri="{FF2B5EF4-FFF2-40B4-BE49-F238E27FC236}">
                <a16:creationId xmlns:a16="http://schemas.microsoft.com/office/drawing/2014/main" id="{B18ED0D2-19FB-6FA2-E255-3A9DE8A2B98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17145" y="0"/>
            <a:ext cx="1906270" cy="1186815"/>
          </a:xfrm>
          <a:prstGeom prst="rect">
            <a:avLst/>
          </a:prstGeom>
        </p:spPr>
      </p:pic>
      <p:sp>
        <p:nvSpPr>
          <p:cNvPr id="17" name="文本框 16">
            <a:extLst>
              <a:ext uri="{FF2B5EF4-FFF2-40B4-BE49-F238E27FC236}">
                <a16:creationId xmlns:a16="http://schemas.microsoft.com/office/drawing/2014/main" id="{48B6EDE0-DCF5-5838-E6E3-CCFA752C3487}"/>
              </a:ext>
            </a:extLst>
          </p:cNvPr>
          <p:cNvSpPr txBox="1"/>
          <p:nvPr/>
        </p:nvSpPr>
        <p:spPr>
          <a:xfrm>
            <a:off x="1755775" y="528955"/>
            <a:ext cx="3496310" cy="645160"/>
          </a:xfrm>
          <a:prstGeom prst="rect">
            <a:avLst/>
          </a:prstGeom>
          <a:noFill/>
        </p:spPr>
        <p:txBody>
          <a:bodyPr wrap="square" rtlCol="0">
            <a:spAutoFit/>
          </a:bodyPr>
          <a:lstStyle/>
          <a:p>
            <a:pPr algn="l"/>
            <a:r>
              <a:rPr lang="zh-CN" altLang="en-US" sz="3600" dirty="0">
                <a:solidFill>
                  <a:schemeClr val="tx1">
                    <a:lumMod val="85000"/>
                    <a:lumOff val="15000"/>
                  </a:schemeClr>
                </a:solidFill>
                <a:effectLst/>
                <a:latin typeface="+mj-ea"/>
                <a:ea typeface="+mj-ea"/>
                <a:cs typeface="字魂58号-创中黑" panose="00000500000000000000" charset="-122"/>
                <a:sym typeface="+mn-ea"/>
              </a:rPr>
              <a:t>研究过程与方法</a:t>
            </a:r>
            <a:endParaRPr lang="zh-CN" altLang="en-US" sz="3600" b="1" dirty="0">
              <a:solidFill>
                <a:schemeClr val="tx1">
                  <a:lumMod val="85000"/>
                  <a:lumOff val="15000"/>
                </a:schemeClr>
              </a:solidFill>
              <a:effectLst/>
              <a:latin typeface="+mj-ea"/>
              <a:ea typeface="+mj-ea"/>
              <a:cs typeface="字魂58号-创中黑" panose="00000500000000000000" charset="-122"/>
              <a:sym typeface="+mn-ea"/>
            </a:endParaRPr>
          </a:p>
        </p:txBody>
      </p:sp>
      <p:sp>
        <p:nvSpPr>
          <p:cNvPr id="20" name="矩形 19">
            <a:extLst>
              <a:ext uri="{FF2B5EF4-FFF2-40B4-BE49-F238E27FC236}">
                <a16:creationId xmlns:a16="http://schemas.microsoft.com/office/drawing/2014/main" id="{C6C961EF-5F7A-88B3-C88E-5771DB132CFE}"/>
              </a:ext>
            </a:extLst>
          </p:cNvPr>
          <p:cNvSpPr/>
          <p:nvPr/>
        </p:nvSpPr>
        <p:spPr>
          <a:xfrm>
            <a:off x="388146" y="698365"/>
            <a:ext cx="11292114" cy="5856515"/>
          </a:xfrm>
          <a:prstGeom prst="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1535C9D5-FDD8-28DE-3EE3-0CE53714D6A2}"/>
              </a:ext>
            </a:extLst>
          </p:cNvPr>
          <p:cNvSpPr/>
          <p:nvPr/>
        </p:nvSpPr>
        <p:spPr>
          <a:xfrm>
            <a:off x="580573" y="366078"/>
            <a:ext cx="11292114" cy="6009731"/>
          </a:xfrm>
          <a:prstGeom prst="rect">
            <a:avLst/>
          </a:prstGeom>
          <a:solidFill>
            <a:schemeClr val="bg1"/>
          </a:solid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id="{C94F44DE-EA36-4826-97B9-6E19573527B6}"/>
              </a:ext>
            </a:extLst>
          </p:cNvPr>
          <p:cNvGrpSpPr/>
          <p:nvPr/>
        </p:nvGrpSpPr>
        <p:grpSpPr>
          <a:xfrm>
            <a:off x="973647" y="633594"/>
            <a:ext cx="674461" cy="435881"/>
            <a:chOff x="1233714" y="862829"/>
            <a:chExt cx="807811" cy="522061"/>
          </a:xfrm>
        </p:grpSpPr>
        <p:sp>
          <p:nvSpPr>
            <p:cNvPr id="21" name="椭圆 20">
              <a:extLst>
                <a:ext uri="{FF2B5EF4-FFF2-40B4-BE49-F238E27FC236}">
                  <a16:creationId xmlns:a16="http://schemas.microsoft.com/office/drawing/2014/main" id="{E14E6CF4-C569-52C3-5F10-C1160765C08D}"/>
                </a:ext>
              </a:extLst>
            </p:cNvPr>
            <p:cNvSpPr/>
            <p:nvPr/>
          </p:nvSpPr>
          <p:spPr>
            <a:xfrm>
              <a:off x="1233714" y="862829"/>
              <a:ext cx="522061" cy="522061"/>
            </a:xfrm>
            <a:prstGeom prst="ellipse">
              <a:avLst/>
            </a:prstGeom>
            <a:solidFill>
              <a:schemeClr val="accent2">
                <a:alpha val="9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6902DEBF-713E-A6DB-1C48-518A91A54F80}"/>
                </a:ext>
              </a:extLst>
            </p:cNvPr>
            <p:cNvSpPr/>
            <p:nvPr/>
          </p:nvSpPr>
          <p:spPr>
            <a:xfrm>
              <a:off x="1519464" y="862829"/>
              <a:ext cx="522061" cy="522061"/>
            </a:xfrm>
            <a:prstGeom prst="ellipse">
              <a:avLst/>
            </a:prstGeom>
            <a:solidFill>
              <a:schemeClr val="accent2">
                <a:lumMod val="60000"/>
                <a:lumOff val="40000"/>
                <a:alpha val="7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Shape4">
            <a:extLst>
              <a:ext uri="{FF2B5EF4-FFF2-40B4-BE49-F238E27FC236}">
                <a16:creationId xmlns:a16="http://schemas.microsoft.com/office/drawing/2014/main" id="{67F649E1-825F-D23F-CC83-1E414C8820D3}"/>
              </a:ext>
            </a:extLst>
          </p:cNvPr>
          <p:cNvSpPr txBox="1"/>
          <p:nvPr/>
        </p:nvSpPr>
        <p:spPr>
          <a:xfrm>
            <a:off x="1732654" y="633594"/>
            <a:ext cx="2181312" cy="461665"/>
          </a:xfrm>
          <a:prstGeom prst="rect">
            <a:avLst/>
          </a:prstGeom>
          <a:noFill/>
          <a:ln>
            <a:noFill/>
          </a:ln>
        </p:spPr>
        <p:txBody>
          <a:bodyPr wrap="square" rtlCol="0">
            <a:spAutoFit/>
          </a:bodyPr>
          <a:lstStyle/>
          <a:p>
            <a:r>
              <a:rPr lang="zh-CN" altLang="en-US" sz="2400" dirty="0">
                <a:gradFill flip="none" rotWithShape="1">
                  <a:gsLst>
                    <a:gs pos="0">
                      <a:srgbClr val="FE8A3C"/>
                    </a:gs>
                    <a:gs pos="100000">
                      <a:schemeClr val="accent2"/>
                    </a:gs>
                  </a:gsLst>
                  <a:lin ang="13500000" scaled="1"/>
                  <a:tileRect/>
                </a:gradFill>
                <a:latin typeface="+mj-ea"/>
                <a:ea typeface="+mj-ea"/>
                <a:cs typeface="OPPOSans M" panose="00020600040101010101" pitchFamily="18" charset="-122"/>
                <a:sym typeface="OPPOSans M" panose="00020600040101010101" pitchFamily="18" charset="-122"/>
              </a:rPr>
              <a:t>添加您的标题</a:t>
            </a:r>
          </a:p>
        </p:txBody>
      </p:sp>
      <p:sp>
        <p:nvSpPr>
          <p:cNvPr id="43" name="Shape4">
            <a:extLst>
              <a:ext uri="{FF2B5EF4-FFF2-40B4-BE49-F238E27FC236}">
                <a16:creationId xmlns:a16="http://schemas.microsoft.com/office/drawing/2014/main" id="{0C9E48F1-3AE1-0471-0258-462928314B88}"/>
              </a:ext>
            </a:extLst>
          </p:cNvPr>
          <p:cNvSpPr txBox="1"/>
          <p:nvPr/>
        </p:nvSpPr>
        <p:spPr>
          <a:xfrm>
            <a:off x="1292857" y="1484325"/>
            <a:ext cx="3185565" cy="400110"/>
          </a:xfrm>
          <a:prstGeom prst="rect">
            <a:avLst/>
          </a:prstGeom>
          <a:noFill/>
          <a:ln>
            <a:noFill/>
          </a:ln>
        </p:spPr>
        <p:txBody>
          <a:bodyPr wrap="square" rtlCol="0">
            <a:spAutoFit/>
          </a:bodyPr>
          <a:lstStyle/>
          <a:p>
            <a:r>
              <a:rPr lang="zh-CN" altLang="en-US" sz="2000" dirty="0">
                <a:latin typeface="+mj-ea"/>
                <a:ea typeface="+mj-ea"/>
                <a:cs typeface="OPPOSans M" panose="00020600040101010101" pitchFamily="18" charset="-122"/>
                <a:sym typeface="OPPOSans M" panose="00020600040101010101" pitchFamily="18" charset="-122"/>
              </a:rPr>
              <a:t>添加你要表达的内容</a:t>
            </a:r>
          </a:p>
        </p:txBody>
      </p:sp>
      <p:grpSp>
        <p:nvGrpSpPr>
          <p:cNvPr id="45" name="组合 44">
            <a:extLst>
              <a:ext uri="{FF2B5EF4-FFF2-40B4-BE49-F238E27FC236}">
                <a16:creationId xmlns:a16="http://schemas.microsoft.com/office/drawing/2014/main" id="{426CC929-EE63-7160-DE75-138DED6323F4}"/>
              </a:ext>
            </a:extLst>
          </p:cNvPr>
          <p:cNvGrpSpPr/>
          <p:nvPr/>
        </p:nvGrpSpPr>
        <p:grpSpPr>
          <a:xfrm>
            <a:off x="1292857" y="1945990"/>
            <a:ext cx="9883140" cy="3770630"/>
            <a:chOff x="1818" y="2463"/>
            <a:chExt cx="15564" cy="5938"/>
          </a:xfrm>
        </p:grpSpPr>
        <p:sp>
          <p:nvSpPr>
            <p:cNvPr id="46" name="图形">
              <a:extLst>
                <a:ext uri="{FF2B5EF4-FFF2-40B4-BE49-F238E27FC236}">
                  <a16:creationId xmlns:a16="http://schemas.microsoft.com/office/drawing/2014/main" id="{99484BDC-FC5E-C52D-EBE2-5A40E37BF0B2}"/>
                </a:ext>
              </a:extLst>
            </p:cNvPr>
            <p:cNvSpPr/>
            <p:nvPr/>
          </p:nvSpPr>
          <p:spPr>
            <a:xfrm>
              <a:off x="2357" y="5914"/>
              <a:ext cx="3732" cy="832"/>
            </a:xfrm>
            <a:prstGeom prst="roundRect">
              <a:avLst>
                <a:gd name="adj" fmla="val 7917"/>
              </a:avLst>
            </a:prstGeom>
            <a:solidFill>
              <a:schemeClr val="bg1">
                <a:lumMod val="85000"/>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3765" rtl="0" eaLnBrk="1" fontAlgn="auto" latinLnBrk="0" hangingPunct="1">
                <a:lnSpc>
                  <a:spcPct val="100000"/>
                </a:lnSpc>
                <a:spcBef>
                  <a:spcPts val="0"/>
                </a:spcBef>
                <a:spcAft>
                  <a:spcPts val="0"/>
                </a:spcAft>
                <a:buClrTx/>
                <a:buSzPct val="25000"/>
                <a:buFontTx/>
                <a:buNone/>
                <a:defRPr/>
              </a:pPr>
              <a:r>
                <a:rPr lang="zh-CN" altLang="en-US" sz="1600" noProof="0" dirty="0">
                  <a:ln>
                    <a:noFill/>
                  </a:ln>
                  <a:solidFill>
                    <a:schemeClr val="tx1"/>
                  </a:solidFill>
                  <a:effectLst/>
                  <a:uLnTx/>
                  <a:uFillTx/>
                  <a:latin typeface="+mn-ea"/>
                  <a:cs typeface="思源黑体 CN Medium" panose="020B0600000000000000" charset="-122"/>
                  <a:sym typeface="+mn-ea"/>
                </a:rPr>
                <a:t>预设标题文本内容</a:t>
              </a:r>
            </a:p>
          </p:txBody>
        </p:sp>
        <p:sp>
          <p:nvSpPr>
            <p:cNvPr id="47" name="图形">
              <a:extLst>
                <a:ext uri="{FF2B5EF4-FFF2-40B4-BE49-F238E27FC236}">
                  <a16:creationId xmlns:a16="http://schemas.microsoft.com/office/drawing/2014/main" id="{ACED1DD1-4489-8338-D093-F41ED466DB46}"/>
                </a:ext>
              </a:extLst>
            </p:cNvPr>
            <p:cNvSpPr/>
            <p:nvPr/>
          </p:nvSpPr>
          <p:spPr>
            <a:xfrm>
              <a:off x="2357" y="7201"/>
              <a:ext cx="3732" cy="1200"/>
            </a:xfrm>
            <a:prstGeom prst="roundRect">
              <a:avLst>
                <a:gd name="adj" fmla="val 7917"/>
              </a:avLst>
            </a:prstGeom>
            <a:solidFill>
              <a:schemeClr val="accent1"/>
            </a:soli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lnSpc>
                  <a:spcPct val="150000"/>
                </a:lnSpc>
                <a:buSzPct val="25000"/>
                <a:defRPr/>
              </a:pPr>
              <a:r>
                <a:rPr lang="zh-CN" altLang="en-US" sz="1200">
                  <a:solidFill>
                    <a:schemeClr val="bg1"/>
                  </a:solidFill>
                  <a:latin typeface="+mn-ea"/>
                  <a:cs typeface="字魂58号-创中黑" panose="00000500000000000000" charset="-122"/>
                  <a:sym typeface="+mn-ea"/>
                </a:rPr>
                <a:t>在此处添加您的文本内容在此处添加您的文本内容</a:t>
              </a:r>
              <a:endParaRPr lang="zh-CN" altLang="en-US" sz="1200" dirty="0">
                <a:solidFill>
                  <a:schemeClr val="bg1"/>
                </a:solidFill>
                <a:latin typeface="+mn-ea"/>
                <a:cs typeface="字魂58号-创中黑" panose="00000500000000000000" charset="-122"/>
                <a:sym typeface="+mn-ea"/>
              </a:endParaRPr>
            </a:p>
          </p:txBody>
        </p:sp>
        <p:sp>
          <p:nvSpPr>
            <p:cNvPr id="48" name="图形">
              <a:extLst>
                <a:ext uri="{FF2B5EF4-FFF2-40B4-BE49-F238E27FC236}">
                  <a16:creationId xmlns:a16="http://schemas.microsoft.com/office/drawing/2014/main" id="{0A34DB25-6354-3154-7AF3-86892BAB583C}"/>
                </a:ext>
              </a:extLst>
            </p:cNvPr>
            <p:cNvSpPr/>
            <p:nvPr/>
          </p:nvSpPr>
          <p:spPr>
            <a:xfrm>
              <a:off x="7733" y="5914"/>
              <a:ext cx="3732" cy="832"/>
            </a:xfrm>
            <a:prstGeom prst="roundRect">
              <a:avLst>
                <a:gd name="adj" fmla="val 7917"/>
              </a:avLst>
            </a:prstGeom>
            <a:solidFill>
              <a:schemeClr val="bg1">
                <a:lumMod val="85000"/>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3765" rtl="0" eaLnBrk="1" fontAlgn="auto" latinLnBrk="0" hangingPunct="1">
                <a:lnSpc>
                  <a:spcPct val="100000"/>
                </a:lnSpc>
                <a:spcBef>
                  <a:spcPts val="0"/>
                </a:spcBef>
                <a:spcAft>
                  <a:spcPts val="0"/>
                </a:spcAft>
                <a:buClrTx/>
                <a:buSzPct val="25000"/>
                <a:buFontTx/>
                <a:buNone/>
                <a:defRPr/>
              </a:pPr>
              <a:r>
                <a:rPr lang="zh-CN" altLang="en-US" sz="1600" noProof="0" dirty="0">
                  <a:ln>
                    <a:noFill/>
                  </a:ln>
                  <a:solidFill>
                    <a:schemeClr val="tx1"/>
                  </a:solidFill>
                  <a:effectLst/>
                  <a:uLnTx/>
                  <a:uFillTx/>
                  <a:latin typeface="+mn-ea"/>
                  <a:cs typeface="思源黑体 CN Medium" panose="020B0600000000000000" charset="-122"/>
                  <a:sym typeface="+mn-ea"/>
                </a:rPr>
                <a:t>预设标题文本内容</a:t>
              </a:r>
            </a:p>
          </p:txBody>
        </p:sp>
        <p:sp>
          <p:nvSpPr>
            <p:cNvPr id="49" name="图形">
              <a:extLst>
                <a:ext uri="{FF2B5EF4-FFF2-40B4-BE49-F238E27FC236}">
                  <a16:creationId xmlns:a16="http://schemas.microsoft.com/office/drawing/2014/main" id="{F2CF8F41-F767-00C0-3B43-F517704A6972}"/>
                </a:ext>
              </a:extLst>
            </p:cNvPr>
            <p:cNvSpPr/>
            <p:nvPr/>
          </p:nvSpPr>
          <p:spPr>
            <a:xfrm>
              <a:off x="7733" y="7201"/>
              <a:ext cx="3732" cy="1200"/>
            </a:xfrm>
            <a:prstGeom prst="roundRect">
              <a:avLst>
                <a:gd name="adj" fmla="val 7917"/>
              </a:avLst>
            </a:prstGeom>
            <a:solidFill>
              <a:schemeClr val="accent2"/>
            </a:soli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lnSpc>
                  <a:spcPct val="150000"/>
                </a:lnSpc>
                <a:buSzPct val="25000"/>
                <a:defRPr/>
              </a:pPr>
              <a:r>
                <a:rPr lang="zh-CN" altLang="en-US" sz="1200" dirty="0">
                  <a:solidFill>
                    <a:schemeClr val="bg1"/>
                  </a:solidFill>
                  <a:latin typeface="+mn-ea"/>
                  <a:cs typeface="字魂58号-创中黑" panose="00000500000000000000" charset="-122"/>
                  <a:sym typeface="+mn-ea"/>
                </a:rPr>
                <a:t>在此处添加您的文本内容在此处添加您的文本内容</a:t>
              </a:r>
            </a:p>
          </p:txBody>
        </p:sp>
        <p:sp>
          <p:nvSpPr>
            <p:cNvPr id="50" name="图形">
              <a:extLst>
                <a:ext uri="{FF2B5EF4-FFF2-40B4-BE49-F238E27FC236}">
                  <a16:creationId xmlns:a16="http://schemas.microsoft.com/office/drawing/2014/main" id="{F95B32A2-F906-3A39-E6B8-71B25044A750}"/>
                </a:ext>
              </a:extLst>
            </p:cNvPr>
            <p:cNvSpPr/>
            <p:nvPr/>
          </p:nvSpPr>
          <p:spPr>
            <a:xfrm>
              <a:off x="13110" y="5914"/>
              <a:ext cx="3732" cy="832"/>
            </a:xfrm>
            <a:prstGeom prst="roundRect">
              <a:avLst>
                <a:gd name="adj" fmla="val 7917"/>
              </a:avLst>
            </a:prstGeom>
            <a:solidFill>
              <a:schemeClr val="bg1">
                <a:lumMod val="85000"/>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3765" rtl="0" eaLnBrk="1" fontAlgn="auto" latinLnBrk="0" hangingPunct="1">
                <a:lnSpc>
                  <a:spcPct val="100000"/>
                </a:lnSpc>
                <a:spcBef>
                  <a:spcPts val="0"/>
                </a:spcBef>
                <a:spcAft>
                  <a:spcPts val="0"/>
                </a:spcAft>
                <a:buClrTx/>
                <a:buSzPct val="25000"/>
                <a:buFontTx/>
                <a:buNone/>
                <a:defRPr/>
              </a:pPr>
              <a:r>
                <a:rPr lang="zh-CN" altLang="en-US" sz="1600" noProof="0" dirty="0">
                  <a:ln>
                    <a:noFill/>
                  </a:ln>
                  <a:solidFill>
                    <a:schemeClr val="tx1"/>
                  </a:solidFill>
                  <a:effectLst/>
                  <a:uLnTx/>
                  <a:uFillTx/>
                  <a:latin typeface="+mn-ea"/>
                  <a:cs typeface="思源黑体 CN Medium" panose="020B0600000000000000" charset="-122"/>
                  <a:sym typeface="+mn-ea"/>
                </a:rPr>
                <a:t>预设标题文本内容</a:t>
              </a:r>
            </a:p>
          </p:txBody>
        </p:sp>
        <p:sp>
          <p:nvSpPr>
            <p:cNvPr id="51" name="图形">
              <a:extLst>
                <a:ext uri="{FF2B5EF4-FFF2-40B4-BE49-F238E27FC236}">
                  <a16:creationId xmlns:a16="http://schemas.microsoft.com/office/drawing/2014/main" id="{DC3A9011-50D5-7DFF-9363-62BB6CDAB89F}"/>
                </a:ext>
              </a:extLst>
            </p:cNvPr>
            <p:cNvSpPr/>
            <p:nvPr/>
          </p:nvSpPr>
          <p:spPr>
            <a:xfrm>
              <a:off x="13110" y="7201"/>
              <a:ext cx="3732" cy="1200"/>
            </a:xfrm>
            <a:prstGeom prst="roundRect">
              <a:avLst>
                <a:gd name="adj" fmla="val 7917"/>
              </a:avLst>
            </a:prstGeom>
            <a:solidFill>
              <a:schemeClr val="accent1"/>
            </a:solidFill>
            <a:ln w="57150" cap="rnd">
              <a:noFill/>
              <a:prstDash val="solid"/>
              <a:round/>
            </a:ln>
            <a:effectLst>
              <a:outerShdw blurRad="76200" dist="50800" dir="5400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lnSpc>
                  <a:spcPct val="150000"/>
                </a:lnSpc>
                <a:buSzPct val="25000"/>
                <a:defRPr/>
              </a:pPr>
              <a:r>
                <a:rPr lang="zh-CN" altLang="en-US" sz="1200" dirty="0">
                  <a:solidFill>
                    <a:schemeClr val="bg1"/>
                  </a:solidFill>
                  <a:latin typeface="+mn-ea"/>
                  <a:cs typeface="字魂58号-创中黑" panose="00000500000000000000" charset="-122"/>
                  <a:sym typeface="+mn-ea"/>
                </a:rPr>
                <a:t>在此处添加您的文本内容在此处添加您的文本内容</a:t>
              </a:r>
            </a:p>
          </p:txBody>
        </p:sp>
        <p:sp>
          <p:nvSpPr>
            <p:cNvPr id="52" name="图形">
              <a:extLst>
                <a:ext uri="{FF2B5EF4-FFF2-40B4-BE49-F238E27FC236}">
                  <a16:creationId xmlns:a16="http://schemas.microsoft.com/office/drawing/2014/main" id="{C5846EB1-ADCA-C1EC-F310-FA95CCB2AB99}"/>
                </a:ext>
              </a:extLst>
            </p:cNvPr>
            <p:cNvSpPr/>
            <p:nvPr/>
          </p:nvSpPr>
          <p:spPr>
            <a:xfrm>
              <a:off x="6442" y="6029"/>
              <a:ext cx="940" cy="602"/>
            </a:xfrm>
            <a:prstGeom prst="rightArrow">
              <a:avLst>
                <a:gd name="adj1" fmla="val 50000"/>
                <a:gd name="adj2" fmla="val 50000"/>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mn-ea"/>
                <a:cs typeface="字魂58号-创中黑" panose="00000500000000000000" charset="-122"/>
              </a:endParaRPr>
            </a:p>
          </p:txBody>
        </p:sp>
        <p:sp>
          <p:nvSpPr>
            <p:cNvPr id="53" name="图形">
              <a:extLst>
                <a:ext uri="{FF2B5EF4-FFF2-40B4-BE49-F238E27FC236}">
                  <a16:creationId xmlns:a16="http://schemas.microsoft.com/office/drawing/2014/main" id="{6FD0A958-EFD3-3A65-295C-90CEC9F99E63}"/>
                </a:ext>
              </a:extLst>
            </p:cNvPr>
            <p:cNvSpPr/>
            <p:nvPr/>
          </p:nvSpPr>
          <p:spPr>
            <a:xfrm>
              <a:off x="11818" y="6029"/>
              <a:ext cx="940" cy="602"/>
            </a:xfrm>
            <a:prstGeom prst="rightArrow">
              <a:avLst>
                <a:gd name="adj1" fmla="val 50000"/>
                <a:gd name="adj2" fmla="val 50000"/>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mn-ea"/>
                <a:cs typeface="字魂58号-创中黑" panose="00000500000000000000" charset="-122"/>
              </a:endParaRPr>
            </a:p>
          </p:txBody>
        </p:sp>
        <p:sp>
          <p:nvSpPr>
            <p:cNvPr id="54" name="图形">
              <a:extLst>
                <a:ext uri="{FF2B5EF4-FFF2-40B4-BE49-F238E27FC236}">
                  <a16:creationId xmlns:a16="http://schemas.microsoft.com/office/drawing/2014/main" id="{F83CB6FC-1B3C-F553-D059-CAB61C3F0AD9}"/>
                </a:ext>
              </a:extLst>
            </p:cNvPr>
            <p:cNvSpPr txBox="1"/>
            <p:nvPr/>
          </p:nvSpPr>
          <p:spPr>
            <a:xfrm>
              <a:off x="2357" y="4191"/>
              <a:ext cx="595" cy="552"/>
            </a:xfrm>
            <a:custGeom>
              <a:avLst/>
              <a:gdLst/>
              <a:ahLst/>
              <a:cxnLst/>
              <a:rect l="l" t="t" r="r" b="b"/>
              <a:pathLst>
                <a:path w="444141" h="410766">
                  <a:moveTo>
                    <a:pt x="406487" y="0"/>
                  </a:moveTo>
                  <a:lnTo>
                    <a:pt x="444141" y="59904"/>
                  </a:lnTo>
                  <a:cubicBezTo>
                    <a:pt x="412763" y="73025"/>
                    <a:pt x="389657" y="92565"/>
                    <a:pt x="374824" y="118523"/>
                  </a:cubicBezTo>
                  <a:cubicBezTo>
                    <a:pt x="359991" y="144482"/>
                    <a:pt x="351718" y="182278"/>
                    <a:pt x="350007" y="231912"/>
                  </a:cubicBezTo>
                  <a:lnTo>
                    <a:pt x="430448" y="231912"/>
                  </a:lnTo>
                  <a:lnTo>
                    <a:pt x="430448" y="410766"/>
                  </a:lnTo>
                  <a:lnTo>
                    <a:pt x="265286" y="410766"/>
                  </a:lnTo>
                  <a:lnTo>
                    <a:pt x="265286" y="269565"/>
                  </a:lnTo>
                  <a:cubicBezTo>
                    <a:pt x="265286" y="193117"/>
                    <a:pt x="274414" y="137778"/>
                    <a:pt x="292671" y="103548"/>
                  </a:cubicBezTo>
                  <a:cubicBezTo>
                    <a:pt x="316632" y="57907"/>
                    <a:pt x="354571" y="23391"/>
                    <a:pt x="406487" y="0"/>
                  </a:cubicBezTo>
                  <a:close/>
                  <a:moveTo>
                    <a:pt x="141201" y="0"/>
                  </a:moveTo>
                  <a:lnTo>
                    <a:pt x="178854" y="59904"/>
                  </a:lnTo>
                  <a:cubicBezTo>
                    <a:pt x="147476" y="73025"/>
                    <a:pt x="124371" y="92565"/>
                    <a:pt x="109538" y="118523"/>
                  </a:cubicBezTo>
                  <a:cubicBezTo>
                    <a:pt x="94705" y="144482"/>
                    <a:pt x="86432" y="182278"/>
                    <a:pt x="84721" y="231912"/>
                  </a:cubicBezTo>
                  <a:lnTo>
                    <a:pt x="165162" y="231912"/>
                  </a:lnTo>
                  <a:lnTo>
                    <a:pt x="165162" y="410766"/>
                  </a:lnTo>
                  <a:lnTo>
                    <a:pt x="0" y="410766"/>
                  </a:lnTo>
                  <a:lnTo>
                    <a:pt x="0" y="269565"/>
                  </a:lnTo>
                  <a:cubicBezTo>
                    <a:pt x="0" y="193117"/>
                    <a:pt x="9129" y="137778"/>
                    <a:pt x="27385" y="103548"/>
                  </a:cubicBezTo>
                  <a:cubicBezTo>
                    <a:pt x="51346" y="57907"/>
                    <a:pt x="89285" y="23391"/>
                    <a:pt x="141201" y="0"/>
                  </a:cubicBezTo>
                  <a:close/>
                </a:path>
              </a:pathLst>
            </a:cu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7500" lnSpcReduction="10000"/>
            </a:bodyPr>
            <a:lstStyle>
              <a:defPPr>
                <a:defRPr lang="zh-CN"/>
              </a:defPPr>
              <a:lvl1pPr algn="ctr" defTabSz="914400">
                <a:defRPr sz="2000"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GB" dirty="0">
                <a:latin typeface="+mn-ea"/>
                <a:cs typeface="字魂58号-创中黑" panose="00000500000000000000" charset="-122"/>
              </a:endParaRPr>
            </a:p>
          </p:txBody>
        </p:sp>
        <p:sp>
          <p:nvSpPr>
            <p:cNvPr id="55" name="图形">
              <a:extLst>
                <a:ext uri="{FF2B5EF4-FFF2-40B4-BE49-F238E27FC236}">
                  <a16:creationId xmlns:a16="http://schemas.microsoft.com/office/drawing/2014/main" id="{64F5B2A5-2C55-22A2-3221-84CBD5F9C313}"/>
                </a:ext>
              </a:extLst>
            </p:cNvPr>
            <p:cNvSpPr txBox="1"/>
            <p:nvPr/>
          </p:nvSpPr>
          <p:spPr>
            <a:xfrm>
              <a:off x="13110" y="4191"/>
              <a:ext cx="595" cy="552"/>
            </a:xfrm>
            <a:custGeom>
              <a:avLst/>
              <a:gdLst/>
              <a:ahLst/>
              <a:cxnLst/>
              <a:rect l="l" t="t" r="r" b="b"/>
              <a:pathLst>
                <a:path w="444141" h="410766">
                  <a:moveTo>
                    <a:pt x="406487" y="0"/>
                  </a:moveTo>
                  <a:lnTo>
                    <a:pt x="444141" y="59904"/>
                  </a:lnTo>
                  <a:cubicBezTo>
                    <a:pt x="412763" y="73025"/>
                    <a:pt x="389657" y="92565"/>
                    <a:pt x="374824" y="118523"/>
                  </a:cubicBezTo>
                  <a:cubicBezTo>
                    <a:pt x="359991" y="144482"/>
                    <a:pt x="351718" y="182278"/>
                    <a:pt x="350007" y="231912"/>
                  </a:cubicBezTo>
                  <a:lnTo>
                    <a:pt x="430448" y="231912"/>
                  </a:lnTo>
                  <a:lnTo>
                    <a:pt x="430448" y="410766"/>
                  </a:lnTo>
                  <a:lnTo>
                    <a:pt x="265286" y="410766"/>
                  </a:lnTo>
                  <a:lnTo>
                    <a:pt x="265286" y="269565"/>
                  </a:lnTo>
                  <a:cubicBezTo>
                    <a:pt x="265286" y="193117"/>
                    <a:pt x="274414" y="137778"/>
                    <a:pt x="292671" y="103548"/>
                  </a:cubicBezTo>
                  <a:cubicBezTo>
                    <a:pt x="316632" y="57907"/>
                    <a:pt x="354571" y="23391"/>
                    <a:pt x="406487" y="0"/>
                  </a:cubicBezTo>
                  <a:close/>
                  <a:moveTo>
                    <a:pt x="141201" y="0"/>
                  </a:moveTo>
                  <a:lnTo>
                    <a:pt x="178854" y="59904"/>
                  </a:lnTo>
                  <a:cubicBezTo>
                    <a:pt x="147476" y="73025"/>
                    <a:pt x="124371" y="92565"/>
                    <a:pt x="109538" y="118523"/>
                  </a:cubicBezTo>
                  <a:cubicBezTo>
                    <a:pt x="94705" y="144482"/>
                    <a:pt x="86432" y="182278"/>
                    <a:pt x="84721" y="231912"/>
                  </a:cubicBezTo>
                  <a:lnTo>
                    <a:pt x="165162" y="231912"/>
                  </a:lnTo>
                  <a:lnTo>
                    <a:pt x="165162" y="410766"/>
                  </a:lnTo>
                  <a:lnTo>
                    <a:pt x="0" y="410766"/>
                  </a:lnTo>
                  <a:lnTo>
                    <a:pt x="0" y="269565"/>
                  </a:lnTo>
                  <a:cubicBezTo>
                    <a:pt x="0" y="193117"/>
                    <a:pt x="9129" y="137778"/>
                    <a:pt x="27385" y="103548"/>
                  </a:cubicBezTo>
                  <a:cubicBezTo>
                    <a:pt x="51346" y="57907"/>
                    <a:pt x="89285" y="23391"/>
                    <a:pt x="141201" y="0"/>
                  </a:cubicBezTo>
                  <a:close/>
                </a:path>
              </a:pathLst>
            </a:cu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7500" lnSpcReduction="10000"/>
            </a:bodyPr>
            <a:lstStyle>
              <a:defPPr>
                <a:defRPr lang="zh-CN"/>
              </a:defPPr>
              <a:lvl1pPr algn="ctr" defTabSz="914400">
                <a:defRPr sz="2000"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GB" dirty="0">
                <a:latin typeface="+mn-ea"/>
                <a:cs typeface="字魂58号-创中黑" panose="00000500000000000000" charset="-122"/>
              </a:endParaRPr>
            </a:p>
          </p:txBody>
        </p:sp>
        <p:sp>
          <p:nvSpPr>
            <p:cNvPr id="56" name="图形">
              <a:extLst>
                <a:ext uri="{FF2B5EF4-FFF2-40B4-BE49-F238E27FC236}">
                  <a16:creationId xmlns:a16="http://schemas.microsoft.com/office/drawing/2014/main" id="{50AB15CA-A51D-4319-88B6-D51C28C619AB}"/>
                </a:ext>
              </a:extLst>
            </p:cNvPr>
            <p:cNvSpPr txBox="1"/>
            <p:nvPr/>
          </p:nvSpPr>
          <p:spPr>
            <a:xfrm>
              <a:off x="7581" y="4191"/>
              <a:ext cx="595" cy="552"/>
            </a:xfrm>
            <a:custGeom>
              <a:avLst/>
              <a:gdLst/>
              <a:ahLst/>
              <a:cxnLst/>
              <a:rect l="l" t="t" r="r" b="b"/>
              <a:pathLst>
                <a:path w="444141" h="410766">
                  <a:moveTo>
                    <a:pt x="406487" y="0"/>
                  </a:moveTo>
                  <a:lnTo>
                    <a:pt x="444141" y="59904"/>
                  </a:lnTo>
                  <a:cubicBezTo>
                    <a:pt x="412763" y="73025"/>
                    <a:pt x="389657" y="92565"/>
                    <a:pt x="374824" y="118523"/>
                  </a:cubicBezTo>
                  <a:cubicBezTo>
                    <a:pt x="359991" y="144482"/>
                    <a:pt x="351718" y="182278"/>
                    <a:pt x="350007" y="231912"/>
                  </a:cubicBezTo>
                  <a:lnTo>
                    <a:pt x="430448" y="231912"/>
                  </a:lnTo>
                  <a:lnTo>
                    <a:pt x="430448" y="410766"/>
                  </a:lnTo>
                  <a:lnTo>
                    <a:pt x="265286" y="410766"/>
                  </a:lnTo>
                  <a:lnTo>
                    <a:pt x="265286" y="269565"/>
                  </a:lnTo>
                  <a:cubicBezTo>
                    <a:pt x="265286" y="193117"/>
                    <a:pt x="274414" y="137778"/>
                    <a:pt x="292671" y="103548"/>
                  </a:cubicBezTo>
                  <a:cubicBezTo>
                    <a:pt x="316632" y="57907"/>
                    <a:pt x="354571" y="23391"/>
                    <a:pt x="406487" y="0"/>
                  </a:cubicBezTo>
                  <a:close/>
                  <a:moveTo>
                    <a:pt x="141201" y="0"/>
                  </a:moveTo>
                  <a:lnTo>
                    <a:pt x="178854" y="59904"/>
                  </a:lnTo>
                  <a:cubicBezTo>
                    <a:pt x="147476" y="73025"/>
                    <a:pt x="124371" y="92565"/>
                    <a:pt x="109538" y="118523"/>
                  </a:cubicBezTo>
                  <a:cubicBezTo>
                    <a:pt x="94705" y="144482"/>
                    <a:pt x="86432" y="182278"/>
                    <a:pt x="84721" y="231912"/>
                  </a:cubicBezTo>
                  <a:lnTo>
                    <a:pt x="165162" y="231912"/>
                  </a:lnTo>
                  <a:lnTo>
                    <a:pt x="165162" y="410766"/>
                  </a:lnTo>
                  <a:lnTo>
                    <a:pt x="0" y="410766"/>
                  </a:lnTo>
                  <a:lnTo>
                    <a:pt x="0" y="269565"/>
                  </a:lnTo>
                  <a:cubicBezTo>
                    <a:pt x="0" y="193117"/>
                    <a:pt x="9129" y="137778"/>
                    <a:pt x="27385" y="103548"/>
                  </a:cubicBezTo>
                  <a:cubicBezTo>
                    <a:pt x="51346" y="57907"/>
                    <a:pt x="89285" y="23391"/>
                    <a:pt x="141201" y="0"/>
                  </a:cubicBezTo>
                  <a:close/>
                </a:path>
              </a:pathLst>
            </a:custGeom>
            <a:solidFill>
              <a:schemeClr val="accent2"/>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7500" lnSpcReduction="10000"/>
            </a:bodyPr>
            <a:lstStyle>
              <a:defPPr>
                <a:defRPr lang="zh-CN"/>
              </a:defPPr>
              <a:lvl1pPr algn="ctr" defTabSz="914400">
                <a:defRPr sz="2000"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GB" dirty="0">
                <a:latin typeface="+mn-ea"/>
                <a:cs typeface="字魂58号-创中黑" panose="00000500000000000000" charset="-122"/>
              </a:endParaRPr>
            </a:p>
          </p:txBody>
        </p:sp>
        <p:sp>
          <p:nvSpPr>
            <p:cNvPr id="57" name="图形">
              <a:extLst>
                <a:ext uri="{FF2B5EF4-FFF2-40B4-BE49-F238E27FC236}">
                  <a16:creationId xmlns:a16="http://schemas.microsoft.com/office/drawing/2014/main" id="{A972F516-1079-29E0-F363-F0901BB085EC}"/>
                </a:ext>
              </a:extLst>
            </p:cNvPr>
            <p:cNvSpPr txBox="1"/>
            <p:nvPr/>
          </p:nvSpPr>
          <p:spPr>
            <a:xfrm>
              <a:off x="3199" y="4383"/>
              <a:ext cx="2058" cy="12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400" dirty="0">
                  <a:solidFill>
                    <a:schemeClr val="accent1"/>
                  </a:solidFill>
                  <a:latin typeface="+mn-ea"/>
                  <a:cs typeface="字魂58号-创中黑" panose="00000500000000000000" charset="-122"/>
                </a:rPr>
                <a:t>65%</a:t>
              </a:r>
            </a:p>
          </p:txBody>
        </p:sp>
        <p:sp>
          <p:nvSpPr>
            <p:cNvPr id="58" name="图形">
              <a:extLst>
                <a:ext uri="{FF2B5EF4-FFF2-40B4-BE49-F238E27FC236}">
                  <a16:creationId xmlns:a16="http://schemas.microsoft.com/office/drawing/2014/main" id="{7F24732C-C0D5-0229-88F9-83BD8AF70E03}"/>
                </a:ext>
              </a:extLst>
            </p:cNvPr>
            <p:cNvSpPr txBox="1"/>
            <p:nvPr/>
          </p:nvSpPr>
          <p:spPr>
            <a:xfrm>
              <a:off x="8575" y="4383"/>
              <a:ext cx="2058" cy="12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400" dirty="0">
                  <a:solidFill>
                    <a:schemeClr val="accent2"/>
                  </a:solidFill>
                  <a:latin typeface="+mn-ea"/>
                  <a:cs typeface="字魂58号-创中黑" panose="00000500000000000000" charset="-122"/>
                </a:rPr>
                <a:t>58%</a:t>
              </a:r>
            </a:p>
          </p:txBody>
        </p:sp>
        <p:sp>
          <p:nvSpPr>
            <p:cNvPr id="59" name="图形">
              <a:extLst>
                <a:ext uri="{FF2B5EF4-FFF2-40B4-BE49-F238E27FC236}">
                  <a16:creationId xmlns:a16="http://schemas.microsoft.com/office/drawing/2014/main" id="{46E237E6-F07C-B52E-C30E-8496D079E1B8}"/>
                </a:ext>
              </a:extLst>
            </p:cNvPr>
            <p:cNvSpPr txBox="1"/>
            <p:nvPr/>
          </p:nvSpPr>
          <p:spPr>
            <a:xfrm>
              <a:off x="13951" y="4383"/>
              <a:ext cx="2040" cy="121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400" dirty="0">
                  <a:solidFill>
                    <a:schemeClr val="accent1"/>
                  </a:solidFill>
                  <a:latin typeface="+mn-ea"/>
                  <a:cs typeface="字魂58号-创中黑" panose="00000500000000000000" charset="-122"/>
                </a:rPr>
                <a:t>72%</a:t>
              </a:r>
            </a:p>
          </p:txBody>
        </p:sp>
        <p:sp>
          <p:nvSpPr>
            <p:cNvPr id="60" name="图形">
              <a:extLst>
                <a:ext uri="{FF2B5EF4-FFF2-40B4-BE49-F238E27FC236}">
                  <a16:creationId xmlns:a16="http://schemas.microsoft.com/office/drawing/2014/main" id="{7ABEA278-9194-11F4-7064-C08F81EE52F6}"/>
                </a:ext>
              </a:extLst>
            </p:cNvPr>
            <p:cNvSpPr txBox="1"/>
            <p:nvPr/>
          </p:nvSpPr>
          <p:spPr>
            <a:xfrm>
              <a:off x="1818" y="2463"/>
              <a:ext cx="15564" cy="111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Pct val="25000"/>
                <a:buFontTx/>
                <a:buNone/>
                <a:defRPr/>
              </a:pPr>
              <a:r>
                <a:rPr lang="zh-CN" altLang="en-US" sz="1400" dirty="0">
                  <a:solidFill>
                    <a:schemeClr val="tx1">
                      <a:lumMod val="85000"/>
                      <a:lumOff val="15000"/>
                    </a:schemeClr>
                  </a:solidFill>
                  <a:latin typeface="+mn-ea"/>
                  <a:cs typeface="字魂58号-创中黑" panose="00000500000000000000" charset="-122"/>
                  <a:sym typeface="+mn-ea"/>
                </a:rPr>
                <a:t>在此处添加您的文本内容在此处添加您的文本内容在此处添加您的文本内容在此处添加您的文本内容在此处添加您的文本内容在此处添加您的文本在此处添加您的文本内容在此处添加您的文本内容在此处添加您的文本内容</a:t>
              </a:r>
              <a:endParaRPr lang="en-US" altLang="zh-CN" sz="1400" noProof="0" dirty="0">
                <a:ln>
                  <a:noFill/>
                </a:ln>
                <a:solidFill>
                  <a:schemeClr val="tx1">
                    <a:lumMod val="85000"/>
                    <a:lumOff val="15000"/>
                  </a:schemeClr>
                </a:solidFill>
                <a:effectLst/>
                <a:uLnTx/>
                <a:uFillTx/>
                <a:latin typeface="+mn-ea"/>
                <a:cs typeface="思源黑体 CN Medium" panose="020B0600000000000000" charset="-122"/>
                <a:sym typeface="+mn-ea"/>
              </a:endParaRPr>
            </a:p>
          </p:txBody>
        </p:sp>
      </p:grpSp>
    </p:spTree>
    <p:extLst>
      <p:ext uri="{BB962C8B-B14F-4D97-AF65-F5344CB8AC3E}">
        <p14:creationId xmlns:p14="http://schemas.microsoft.com/office/powerpoint/2010/main" val="8989686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8" name="图片 7" descr="孟菲斯">
            <a:extLst>
              <a:ext uri="{FF2B5EF4-FFF2-40B4-BE49-F238E27FC236}">
                <a16:creationId xmlns:a16="http://schemas.microsoft.com/office/drawing/2014/main" id="{B18ED0D2-19FB-6FA2-E255-3A9DE8A2B98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17145" y="0"/>
            <a:ext cx="1906270" cy="1186815"/>
          </a:xfrm>
          <a:prstGeom prst="rect">
            <a:avLst/>
          </a:prstGeom>
        </p:spPr>
      </p:pic>
      <p:sp>
        <p:nvSpPr>
          <p:cNvPr id="17" name="文本框 16">
            <a:extLst>
              <a:ext uri="{FF2B5EF4-FFF2-40B4-BE49-F238E27FC236}">
                <a16:creationId xmlns:a16="http://schemas.microsoft.com/office/drawing/2014/main" id="{48B6EDE0-DCF5-5838-E6E3-CCFA752C3487}"/>
              </a:ext>
            </a:extLst>
          </p:cNvPr>
          <p:cNvSpPr txBox="1"/>
          <p:nvPr/>
        </p:nvSpPr>
        <p:spPr>
          <a:xfrm>
            <a:off x="1755775" y="528955"/>
            <a:ext cx="3496310" cy="645160"/>
          </a:xfrm>
          <a:prstGeom prst="rect">
            <a:avLst/>
          </a:prstGeom>
          <a:noFill/>
        </p:spPr>
        <p:txBody>
          <a:bodyPr wrap="square" rtlCol="0">
            <a:spAutoFit/>
          </a:bodyPr>
          <a:lstStyle/>
          <a:p>
            <a:pPr algn="l"/>
            <a:r>
              <a:rPr lang="zh-CN" altLang="en-US" sz="3600" dirty="0">
                <a:solidFill>
                  <a:schemeClr val="tx1">
                    <a:lumMod val="85000"/>
                    <a:lumOff val="15000"/>
                  </a:schemeClr>
                </a:solidFill>
                <a:effectLst/>
                <a:latin typeface="+mj-ea"/>
                <a:ea typeface="+mj-ea"/>
                <a:cs typeface="字魂58号-创中黑" panose="00000500000000000000" charset="-122"/>
                <a:sym typeface="+mn-ea"/>
              </a:rPr>
              <a:t>研究过程与方法</a:t>
            </a:r>
            <a:endParaRPr lang="zh-CN" altLang="en-US" sz="3600" b="1" dirty="0">
              <a:solidFill>
                <a:schemeClr val="tx1">
                  <a:lumMod val="85000"/>
                  <a:lumOff val="15000"/>
                </a:schemeClr>
              </a:solidFill>
              <a:effectLst/>
              <a:latin typeface="+mj-ea"/>
              <a:ea typeface="+mj-ea"/>
              <a:cs typeface="字魂58号-创中黑" panose="00000500000000000000" charset="-122"/>
              <a:sym typeface="+mn-ea"/>
            </a:endParaRPr>
          </a:p>
        </p:txBody>
      </p:sp>
      <p:sp>
        <p:nvSpPr>
          <p:cNvPr id="20" name="矩形 19">
            <a:extLst>
              <a:ext uri="{FF2B5EF4-FFF2-40B4-BE49-F238E27FC236}">
                <a16:creationId xmlns:a16="http://schemas.microsoft.com/office/drawing/2014/main" id="{C6C961EF-5F7A-88B3-C88E-5771DB132CFE}"/>
              </a:ext>
            </a:extLst>
          </p:cNvPr>
          <p:cNvSpPr/>
          <p:nvPr/>
        </p:nvSpPr>
        <p:spPr>
          <a:xfrm>
            <a:off x="388146" y="698365"/>
            <a:ext cx="11292114" cy="5856515"/>
          </a:xfrm>
          <a:prstGeom prst="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1535C9D5-FDD8-28DE-3EE3-0CE53714D6A2}"/>
              </a:ext>
            </a:extLst>
          </p:cNvPr>
          <p:cNvSpPr/>
          <p:nvPr/>
        </p:nvSpPr>
        <p:spPr>
          <a:xfrm>
            <a:off x="580573" y="366078"/>
            <a:ext cx="11292114" cy="6009731"/>
          </a:xfrm>
          <a:prstGeom prst="rect">
            <a:avLst/>
          </a:prstGeom>
          <a:solidFill>
            <a:schemeClr val="bg1"/>
          </a:solid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id="{C94F44DE-EA36-4826-97B9-6E19573527B6}"/>
              </a:ext>
            </a:extLst>
          </p:cNvPr>
          <p:cNvGrpSpPr/>
          <p:nvPr/>
        </p:nvGrpSpPr>
        <p:grpSpPr>
          <a:xfrm>
            <a:off x="973647" y="633594"/>
            <a:ext cx="674461" cy="435881"/>
            <a:chOff x="1233714" y="862829"/>
            <a:chExt cx="807811" cy="522061"/>
          </a:xfrm>
        </p:grpSpPr>
        <p:sp>
          <p:nvSpPr>
            <p:cNvPr id="21" name="椭圆 20">
              <a:extLst>
                <a:ext uri="{FF2B5EF4-FFF2-40B4-BE49-F238E27FC236}">
                  <a16:creationId xmlns:a16="http://schemas.microsoft.com/office/drawing/2014/main" id="{E14E6CF4-C569-52C3-5F10-C1160765C08D}"/>
                </a:ext>
              </a:extLst>
            </p:cNvPr>
            <p:cNvSpPr/>
            <p:nvPr/>
          </p:nvSpPr>
          <p:spPr>
            <a:xfrm>
              <a:off x="1233714" y="862829"/>
              <a:ext cx="522061" cy="522061"/>
            </a:xfrm>
            <a:prstGeom prst="ellipse">
              <a:avLst/>
            </a:prstGeom>
            <a:solidFill>
              <a:schemeClr val="accent2">
                <a:alpha val="9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6902DEBF-713E-A6DB-1C48-518A91A54F80}"/>
                </a:ext>
              </a:extLst>
            </p:cNvPr>
            <p:cNvSpPr/>
            <p:nvPr/>
          </p:nvSpPr>
          <p:spPr>
            <a:xfrm>
              <a:off x="1519464" y="862829"/>
              <a:ext cx="522061" cy="522061"/>
            </a:xfrm>
            <a:prstGeom prst="ellipse">
              <a:avLst/>
            </a:prstGeom>
            <a:solidFill>
              <a:schemeClr val="accent2">
                <a:lumMod val="60000"/>
                <a:lumOff val="40000"/>
                <a:alpha val="7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Shape4">
            <a:extLst>
              <a:ext uri="{FF2B5EF4-FFF2-40B4-BE49-F238E27FC236}">
                <a16:creationId xmlns:a16="http://schemas.microsoft.com/office/drawing/2014/main" id="{67F649E1-825F-D23F-CC83-1E414C8820D3}"/>
              </a:ext>
            </a:extLst>
          </p:cNvPr>
          <p:cNvSpPr txBox="1"/>
          <p:nvPr/>
        </p:nvSpPr>
        <p:spPr>
          <a:xfrm>
            <a:off x="1732654" y="633594"/>
            <a:ext cx="2181312" cy="461665"/>
          </a:xfrm>
          <a:prstGeom prst="rect">
            <a:avLst/>
          </a:prstGeom>
          <a:noFill/>
          <a:ln>
            <a:noFill/>
          </a:ln>
        </p:spPr>
        <p:txBody>
          <a:bodyPr wrap="square" rtlCol="0">
            <a:spAutoFit/>
          </a:bodyPr>
          <a:lstStyle/>
          <a:p>
            <a:r>
              <a:rPr lang="zh-CN" altLang="en-US" sz="2400" dirty="0">
                <a:gradFill flip="none" rotWithShape="1">
                  <a:gsLst>
                    <a:gs pos="0">
                      <a:srgbClr val="FE8A3C"/>
                    </a:gs>
                    <a:gs pos="100000">
                      <a:schemeClr val="accent2"/>
                    </a:gs>
                  </a:gsLst>
                  <a:lin ang="13500000" scaled="1"/>
                  <a:tileRect/>
                </a:gradFill>
                <a:latin typeface="+mj-ea"/>
                <a:ea typeface="+mj-ea"/>
                <a:cs typeface="OPPOSans M" panose="00020600040101010101" pitchFamily="18" charset="-122"/>
                <a:sym typeface="OPPOSans M" panose="00020600040101010101" pitchFamily="18" charset="-122"/>
              </a:rPr>
              <a:t>添加您的标题</a:t>
            </a:r>
          </a:p>
        </p:txBody>
      </p:sp>
      <p:grpSp>
        <p:nvGrpSpPr>
          <p:cNvPr id="28" name="组合 27">
            <a:extLst>
              <a:ext uri="{FF2B5EF4-FFF2-40B4-BE49-F238E27FC236}">
                <a16:creationId xmlns:a16="http://schemas.microsoft.com/office/drawing/2014/main" id="{AD662220-0623-A4FD-60DC-98A702275451}"/>
              </a:ext>
            </a:extLst>
          </p:cNvPr>
          <p:cNvGrpSpPr/>
          <p:nvPr/>
        </p:nvGrpSpPr>
        <p:grpSpPr>
          <a:xfrm>
            <a:off x="1430167" y="1706382"/>
            <a:ext cx="9683750" cy="3815715"/>
            <a:chOff x="1672" y="2815"/>
            <a:chExt cx="15250" cy="6009"/>
          </a:xfrm>
        </p:grpSpPr>
        <p:sp>
          <p:nvSpPr>
            <p:cNvPr id="29" name="图形">
              <a:extLst>
                <a:ext uri="{FF2B5EF4-FFF2-40B4-BE49-F238E27FC236}">
                  <a16:creationId xmlns:a16="http://schemas.microsoft.com/office/drawing/2014/main" id="{CC8F2A2A-0C3A-6276-3F51-42E935807CD1}"/>
                </a:ext>
              </a:extLst>
            </p:cNvPr>
            <p:cNvSpPr txBox="1"/>
            <p:nvPr/>
          </p:nvSpPr>
          <p:spPr>
            <a:xfrm>
              <a:off x="8828" y="3281"/>
              <a:ext cx="3684" cy="531"/>
            </a:xfrm>
            <a:prstGeom prst="rect">
              <a:avLst/>
            </a:prstGeom>
            <a:solidFill>
              <a:schemeClr val="accent1"/>
            </a:solidFill>
          </p:spPr>
          <p:txBody>
            <a:bodyPr wrap="square" rtlCol="0">
              <a:spAutoFit/>
            </a:bodyPr>
            <a:lstStyle/>
            <a:p>
              <a:pPr marL="0" marR="0" lvl="0" indent="0" algn="l" defTabSz="913765" rtl="0" eaLnBrk="1" fontAlgn="auto" latinLnBrk="0" hangingPunct="1">
                <a:lnSpc>
                  <a:spcPct val="100000"/>
                </a:lnSpc>
                <a:spcBef>
                  <a:spcPts val="0"/>
                </a:spcBef>
                <a:spcAft>
                  <a:spcPts val="0"/>
                </a:spcAft>
                <a:buClrTx/>
                <a:buSzPct val="25000"/>
                <a:buFontTx/>
                <a:buNone/>
                <a:defRPr/>
              </a:pPr>
              <a:r>
                <a:rPr lang="en-US" altLang="zh-CN" sz="1600" b="1" noProof="0" dirty="0">
                  <a:ln>
                    <a:noFill/>
                  </a:ln>
                  <a:solidFill>
                    <a:schemeClr val="bg1"/>
                  </a:solidFill>
                  <a:effectLst/>
                  <a:uLnTx/>
                  <a:uFillTx/>
                  <a:latin typeface="+mn-ea"/>
                  <a:cs typeface="思源黑体 CN Medium" panose="020B0600000000000000" charset="-122"/>
                  <a:sym typeface="+mn-ea"/>
                </a:rPr>
                <a:t>    </a:t>
              </a:r>
              <a:r>
                <a:rPr lang="zh-CN" altLang="en-US" sz="1600" noProof="0" dirty="0">
                  <a:ln>
                    <a:noFill/>
                  </a:ln>
                  <a:solidFill>
                    <a:schemeClr val="bg1"/>
                  </a:solidFill>
                  <a:effectLst/>
                  <a:uLnTx/>
                  <a:uFillTx/>
                  <a:latin typeface="+mn-ea"/>
                  <a:cs typeface="思源黑体 CN Medium" panose="020B0600000000000000" charset="-122"/>
                  <a:sym typeface="+mn-ea"/>
                </a:rPr>
                <a:t>预设标题文本内容</a:t>
              </a:r>
              <a:endParaRPr lang="zh-CN" altLang="en-US" sz="1600" b="1" noProof="0" dirty="0">
                <a:ln>
                  <a:noFill/>
                </a:ln>
                <a:solidFill>
                  <a:schemeClr val="bg1"/>
                </a:solidFill>
                <a:effectLst/>
                <a:uLnTx/>
                <a:uFillTx/>
                <a:latin typeface="+mn-ea"/>
                <a:cs typeface="思源黑体 CN Medium" panose="020B0600000000000000" charset="-122"/>
                <a:sym typeface="+mn-ea"/>
              </a:endParaRPr>
            </a:p>
          </p:txBody>
        </p:sp>
        <p:sp>
          <p:nvSpPr>
            <p:cNvPr id="30" name="图形">
              <a:extLst>
                <a:ext uri="{FF2B5EF4-FFF2-40B4-BE49-F238E27FC236}">
                  <a16:creationId xmlns:a16="http://schemas.microsoft.com/office/drawing/2014/main" id="{07D8C5AE-5FD9-B14C-E1BE-8C3004D958F8}"/>
                </a:ext>
              </a:extLst>
            </p:cNvPr>
            <p:cNvSpPr txBox="1"/>
            <p:nvPr/>
          </p:nvSpPr>
          <p:spPr>
            <a:xfrm>
              <a:off x="8800" y="3847"/>
              <a:ext cx="8122" cy="97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Pct val="25000"/>
                <a:buFontTx/>
                <a:buNone/>
                <a:defRPr/>
              </a:pPr>
              <a:r>
                <a:rPr lang="zh-CN" altLang="en-US" sz="1200" dirty="0">
                  <a:solidFill>
                    <a:schemeClr val="tx1">
                      <a:lumMod val="85000"/>
                      <a:lumOff val="15000"/>
                    </a:schemeClr>
                  </a:solidFill>
                  <a:latin typeface="+mn-ea"/>
                  <a:cs typeface="字魂58号-创中黑" panose="00000500000000000000" charset="-122"/>
                  <a:sym typeface="+mn-ea"/>
                </a:rPr>
                <a:t>在此处添加您的文本内容在此处添加您的文本内容在此处添加您的文本内容在此处添加您的文本内容在此处添加您的文本内容在此处添加您的文本</a:t>
              </a:r>
              <a:endParaRPr lang="en-US" altLang="zh-CN" sz="1200" noProof="0" dirty="0">
                <a:ln>
                  <a:noFill/>
                </a:ln>
                <a:solidFill>
                  <a:schemeClr val="tx1">
                    <a:lumMod val="85000"/>
                    <a:lumOff val="15000"/>
                  </a:schemeClr>
                </a:solidFill>
                <a:effectLst/>
                <a:uLnTx/>
                <a:uFillTx/>
                <a:latin typeface="+mn-ea"/>
                <a:cs typeface="思源黑体 CN Medium" panose="020B0600000000000000" charset="-122"/>
                <a:sym typeface="+mn-ea"/>
              </a:endParaRPr>
            </a:p>
          </p:txBody>
        </p:sp>
        <p:sp>
          <p:nvSpPr>
            <p:cNvPr id="31" name="图形">
              <a:extLst>
                <a:ext uri="{FF2B5EF4-FFF2-40B4-BE49-F238E27FC236}">
                  <a16:creationId xmlns:a16="http://schemas.microsoft.com/office/drawing/2014/main" id="{980D0DA1-F3D1-B674-E42E-2B28EDF1D147}"/>
                </a:ext>
              </a:extLst>
            </p:cNvPr>
            <p:cNvSpPr txBox="1"/>
            <p:nvPr/>
          </p:nvSpPr>
          <p:spPr>
            <a:xfrm>
              <a:off x="8828" y="5257"/>
              <a:ext cx="3684" cy="531"/>
            </a:xfrm>
            <a:prstGeom prst="rect">
              <a:avLst/>
            </a:prstGeom>
            <a:solidFill>
              <a:schemeClr val="accent2"/>
            </a:solidFill>
          </p:spPr>
          <p:txBody>
            <a:bodyPr wrap="square" rtlCol="0">
              <a:spAutoFit/>
            </a:bodyPr>
            <a:lstStyle/>
            <a:p>
              <a:pPr marL="0" marR="0" lvl="0" indent="0" algn="l" defTabSz="913765" rtl="0" eaLnBrk="1" fontAlgn="auto" latinLnBrk="0" hangingPunct="1">
                <a:lnSpc>
                  <a:spcPct val="100000"/>
                </a:lnSpc>
                <a:spcBef>
                  <a:spcPts val="0"/>
                </a:spcBef>
                <a:spcAft>
                  <a:spcPts val="0"/>
                </a:spcAft>
                <a:buClrTx/>
                <a:buSzPct val="25000"/>
                <a:buFontTx/>
                <a:buNone/>
                <a:defRPr/>
              </a:pPr>
              <a:r>
                <a:rPr lang="en-US" altLang="zh-CN" sz="1600" b="1" noProof="0" dirty="0">
                  <a:ln>
                    <a:noFill/>
                  </a:ln>
                  <a:solidFill>
                    <a:schemeClr val="bg1"/>
                  </a:solidFill>
                  <a:effectLst/>
                  <a:uLnTx/>
                  <a:uFillTx/>
                  <a:latin typeface="+mn-ea"/>
                  <a:cs typeface="思源黑体 CN Medium" panose="020B0600000000000000" charset="-122"/>
                  <a:sym typeface="+mn-ea"/>
                </a:rPr>
                <a:t>    </a:t>
              </a:r>
              <a:r>
                <a:rPr lang="zh-CN" altLang="en-US" sz="1600" noProof="0" dirty="0">
                  <a:ln>
                    <a:noFill/>
                  </a:ln>
                  <a:solidFill>
                    <a:schemeClr val="bg1"/>
                  </a:solidFill>
                  <a:effectLst/>
                  <a:uLnTx/>
                  <a:uFillTx/>
                  <a:latin typeface="+mn-ea"/>
                  <a:cs typeface="思源黑体 CN Medium" panose="020B0600000000000000" charset="-122"/>
                  <a:sym typeface="+mn-ea"/>
                </a:rPr>
                <a:t>预设标题文本内容</a:t>
              </a:r>
              <a:endParaRPr lang="zh-CN" altLang="en-US" sz="1600" b="1" dirty="0">
                <a:solidFill>
                  <a:schemeClr val="bg1"/>
                </a:solidFill>
                <a:latin typeface="+mn-ea"/>
                <a:cs typeface="思源黑体 CN Medium" panose="020B0600000000000000" charset="-122"/>
                <a:sym typeface="+mn-ea"/>
              </a:endParaRPr>
            </a:p>
          </p:txBody>
        </p:sp>
        <p:sp>
          <p:nvSpPr>
            <p:cNvPr id="32" name="图形">
              <a:extLst>
                <a:ext uri="{FF2B5EF4-FFF2-40B4-BE49-F238E27FC236}">
                  <a16:creationId xmlns:a16="http://schemas.microsoft.com/office/drawing/2014/main" id="{6172B169-A407-F3AA-964B-38DB9E0DE5AE}"/>
                </a:ext>
              </a:extLst>
            </p:cNvPr>
            <p:cNvSpPr txBox="1"/>
            <p:nvPr/>
          </p:nvSpPr>
          <p:spPr>
            <a:xfrm>
              <a:off x="8828" y="7233"/>
              <a:ext cx="3684" cy="531"/>
            </a:xfrm>
            <a:prstGeom prst="rect">
              <a:avLst/>
            </a:prstGeom>
            <a:solidFill>
              <a:schemeClr val="accent1"/>
            </a:solidFill>
          </p:spPr>
          <p:txBody>
            <a:bodyPr wrap="square" rtlCol="0">
              <a:spAutoFit/>
            </a:bodyPr>
            <a:lstStyle/>
            <a:p>
              <a:pPr marL="0" marR="0" lvl="0" indent="0" algn="l" defTabSz="913765" rtl="0" eaLnBrk="1" fontAlgn="auto" latinLnBrk="0" hangingPunct="1">
                <a:lnSpc>
                  <a:spcPct val="100000"/>
                </a:lnSpc>
                <a:spcBef>
                  <a:spcPts val="0"/>
                </a:spcBef>
                <a:spcAft>
                  <a:spcPts val="0"/>
                </a:spcAft>
                <a:buClrTx/>
                <a:buSzPct val="25000"/>
                <a:buFontTx/>
                <a:buNone/>
                <a:defRPr/>
              </a:pPr>
              <a:r>
                <a:rPr lang="en-US" altLang="zh-CN" sz="1600" b="1" noProof="0" dirty="0">
                  <a:ln>
                    <a:noFill/>
                  </a:ln>
                  <a:solidFill>
                    <a:schemeClr val="bg1"/>
                  </a:solidFill>
                  <a:effectLst/>
                  <a:uLnTx/>
                  <a:uFillTx/>
                  <a:latin typeface="+mn-ea"/>
                  <a:cs typeface="思源黑体 CN Medium" panose="020B0600000000000000" charset="-122"/>
                  <a:sym typeface="+mn-ea"/>
                </a:rPr>
                <a:t>    </a:t>
              </a:r>
              <a:r>
                <a:rPr lang="zh-CN" altLang="en-US" sz="1600" noProof="0" dirty="0">
                  <a:ln>
                    <a:noFill/>
                  </a:ln>
                  <a:solidFill>
                    <a:schemeClr val="bg1"/>
                  </a:solidFill>
                  <a:effectLst/>
                  <a:uLnTx/>
                  <a:uFillTx/>
                  <a:latin typeface="+mn-ea"/>
                  <a:cs typeface="思源黑体 CN Medium" panose="020B0600000000000000" charset="-122"/>
                  <a:sym typeface="+mn-ea"/>
                </a:rPr>
                <a:t>预设标题文本内容</a:t>
              </a:r>
              <a:endParaRPr lang="zh-CN" altLang="en-US" sz="1600" b="1" dirty="0">
                <a:solidFill>
                  <a:schemeClr val="bg1"/>
                </a:solidFill>
                <a:latin typeface="+mn-ea"/>
                <a:cs typeface="思源黑体 CN Medium" panose="020B0600000000000000" charset="-122"/>
                <a:sym typeface="+mn-ea"/>
              </a:endParaRPr>
            </a:p>
          </p:txBody>
        </p:sp>
        <p:sp>
          <p:nvSpPr>
            <p:cNvPr id="33" name="图形">
              <a:extLst>
                <a:ext uri="{FF2B5EF4-FFF2-40B4-BE49-F238E27FC236}">
                  <a16:creationId xmlns:a16="http://schemas.microsoft.com/office/drawing/2014/main" id="{8028799E-2B4F-BC88-74DE-97613CCBAFFF}"/>
                </a:ext>
              </a:extLst>
            </p:cNvPr>
            <p:cNvSpPr txBox="1"/>
            <p:nvPr/>
          </p:nvSpPr>
          <p:spPr>
            <a:xfrm>
              <a:off x="8800" y="5790"/>
              <a:ext cx="8122" cy="97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Pct val="25000"/>
                <a:buFontTx/>
                <a:buNone/>
                <a:defRPr/>
              </a:pPr>
              <a:r>
                <a:rPr lang="zh-CN" altLang="en-US" sz="1200" dirty="0">
                  <a:solidFill>
                    <a:schemeClr val="tx1">
                      <a:lumMod val="85000"/>
                      <a:lumOff val="15000"/>
                    </a:schemeClr>
                  </a:solidFill>
                  <a:latin typeface="+mn-ea"/>
                  <a:cs typeface="字魂58号-创中黑" panose="00000500000000000000" charset="-122"/>
                  <a:sym typeface="+mn-ea"/>
                </a:rPr>
                <a:t>在此处添加您的文本内容在此处添加您的文本内容在此处添加您的文本内容在此处添加您的文本内容在此处添加您的文本内容在此处添加您的文本</a:t>
              </a:r>
              <a:endParaRPr lang="en-US" altLang="zh-CN" sz="1200" dirty="0">
                <a:solidFill>
                  <a:schemeClr val="bg2">
                    <a:lumMod val="25000"/>
                  </a:schemeClr>
                </a:solidFill>
                <a:latin typeface="+mn-ea"/>
                <a:cs typeface="思源黑体 CN Medium" panose="020B0600000000000000" charset="-122"/>
              </a:endParaRPr>
            </a:p>
          </p:txBody>
        </p:sp>
        <p:sp>
          <p:nvSpPr>
            <p:cNvPr id="34" name="图形">
              <a:extLst>
                <a:ext uri="{FF2B5EF4-FFF2-40B4-BE49-F238E27FC236}">
                  <a16:creationId xmlns:a16="http://schemas.microsoft.com/office/drawing/2014/main" id="{F95E21B7-506D-22EA-1671-6CE42408872F}"/>
                </a:ext>
              </a:extLst>
            </p:cNvPr>
            <p:cNvSpPr txBox="1"/>
            <p:nvPr/>
          </p:nvSpPr>
          <p:spPr>
            <a:xfrm>
              <a:off x="8800" y="7847"/>
              <a:ext cx="8122" cy="97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Pct val="25000"/>
                <a:buFontTx/>
                <a:buNone/>
                <a:defRPr/>
              </a:pPr>
              <a:r>
                <a:rPr lang="zh-CN" altLang="en-US" sz="1200" dirty="0">
                  <a:solidFill>
                    <a:schemeClr val="tx1">
                      <a:lumMod val="85000"/>
                      <a:lumOff val="15000"/>
                    </a:schemeClr>
                  </a:solidFill>
                  <a:latin typeface="+mn-ea"/>
                  <a:cs typeface="字魂58号-创中黑" panose="00000500000000000000" charset="-122"/>
                  <a:sym typeface="+mn-ea"/>
                </a:rPr>
                <a:t>在此处添加您的文本内容在此处添加您的文本内容在此处添加您的文本内容在此处添加您的文本内容在此处添加您的文本内容在此处添加您的文本</a:t>
              </a:r>
              <a:endParaRPr lang="en-US" altLang="zh-CN" sz="1200" dirty="0">
                <a:solidFill>
                  <a:schemeClr val="bg2">
                    <a:lumMod val="25000"/>
                  </a:schemeClr>
                </a:solidFill>
                <a:latin typeface="+mn-ea"/>
                <a:cs typeface="思源黑体 CN Medium" panose="020B0600000000000000" charset="-122"/>
              </a:endParaRPr>
            </a:p>
          </p:txBody>
        </p:sp>
        <p:sp>
          <p:nvSpPr>
            <p:cNvPr id="35" name="图形">
              <a:extLst>
                <a:ext uri="{FF2B5EF4-FFF2-40B4-BE49-F238E27FC236}">
                  <a16:creationId xmlns:a16="http://schemas.microsoft.com/office/drawing/2014/main" id="{9FAF1C57-1E2A-F4B2-AC77-44770819C1F0}"/>
                </a:ext>
              </a:extLst>
            </p:cNvPr>
            <p:cNvSpPr/>
            <p:nvPr/>
          </p:nvSpPr>
          <p:spPr>
            <a:xfrm>
              <a:off x="9022" y="3490"/>
              <a:ext cx="128" cy="1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字魂58号-创中黑" panose="00000500000000000000" charset="-122"/>
              </a:endParaRPr>
            </a:p>
          </p:txBody>
        </p:sp>
        <p:sp>
          <p:nvSpPr>
            <p:cNvPr id="36" name="图形">
              <a:extLst>
                <a:ext uri="{FF2B5EF4-FFF2-40B4-BE49-F238E27FC236}">
                  <a16:creationId xmlns:a16="http://schemas.microsoft.com/office/drawing/2014/main" id="{2A136720-7E81-6D3F-43C9-C4E52E0B90B1}"/>
                </a:ext>
              </a:extLst>
            </p:cNvPr>
            <p:cNvSpPr/>
            <p:nvPr/>
          </p:nvSpPr>
          <p:spPr>
            <a:xfrm>
              <a:off x="9022" y="5458"/>
              <a:ext cx="128" cy="1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字魂58号-创中黑" panose="00000500000000000000" charset="-122"/>
              </a:endParaRPr>
            </a:p>
          </p:txBody>
        </p:sp>
        <p:sp>
          <p:nvSpPr>
            <p:cNvPr id="37" name="图形">
              <a:extLst>
                <a:ext uri="{FF2B5EF4-FFF2-40B4-BE49-F238E27FC236}">
                  <a16:creationId xmlns:a16="http://schemas.microsoft.com/office/drawing/2014/main" id="{84134C56-D997-7EAF-05BF-308D5868DE25}"/>
                </a:ext>
              </a:extLst>
            </p:cNvPr>
            <p:cNvSpPr/>
            <p:nvPr/>
          </p:nvSpPr>
          <p:spPr>
            <a:xfrm>
              <a:off x="9020" y="7427"/>
              <a:ext cx="128" cy="1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字魂58号-创中黑" panose="00000500000000000000" charset="-122"/>
              </a:endParaRPr>
            </a:p>
          </p:txBody>
        </p:sp>
        <p:pic>
          <p:nvPicPr>
            <p:cNvPr id="38" name="图形" descr="E:\001千图网\001素材\002商务办公\500714852.jpg500714852">
              <a:extLst>
                <a:ext uri="{FF2B5EF4-FFF2-40B4-BE49-F238E27FC236}">
                  <a16:creationId xmlns:a16="http://schemas.microsoft.com/office/drawing/2014/main" id="{116DB07E-6AC7-3F29-4F22-DE682B1CEE94}"/>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672" y="2815"/>
              <a:ext cx="5688" cy="5688"/>
            </a:xfrm>
            <a:prstGeom prst="ellipse">
              <a:avLst/>
            </a:prstGeom>
            <a:ln w="63500">
              <a:solidFill>
                <a:schemeClr val="bg1"/>
              </a:solidFill>
            </a:ln>
          </p:spPr>
        </p:pic>
        <p:sp>
          <p:nvSpPr>
            <p:cNvPr id="39" name="图形">
              <a:extLst>
                <a:ext uri="{FF2B5EF4-FFF2-40B4-BE49-F238E27FC236}">
                  <a16:creationId xmlns:a16="http://schemas.microsoft.com/office/drawing/2014/main" id="{94B62608-DC8B-F343-D565-6D17761E2181}"/>
                </a:ext>
              </a:extLst>
            </p:cNvPr>
            <p:cNvSpPr/>
            <p:nvPr/>
          </p:nvSpPr>
          <p:spPr>
            <a:xfrm>
              <a:off x="6124" y="7122"/>
              <a:ext cx="1381" cy="13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字魂58号-创中黑" panose="00000500000000000000" charset="-122"/>
              </a:endParaRPr>
            </a:p>
          </p:txBody>
        </p:sp>
        <p:pic>
          <p:nvPicPr>
            <p:cNvPr id="40" name="图形" descr="目标">
              <a:extLst>
                <a:ext uri="{FF2B5EF4-FFF2-40B4-BE49-F238E27FC236}">
                  <a16:creationId xmlns:a16="http://schemas.microsoft.com/office/drawing/2014/main" id="{A7F6593E-C19B-D136-7137-51196AA3C05B}"/>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370" y="7368"/>
              <a:ext cx="890" cy="890"/>
            </a:xfrm>
            <a:prstGeom prst="rect">
              <a:avLst/>
            </a:prstGeom>
          </p:spPr>
        </p:pic>
      </p:grpSp>
    </p:spTree>
    <p:extLst>
      <p:ext uri="{BB962C8B-B14F-4D97-AF65-F5344CB8AC3E}">
        <p14:creationId xmlns:p14="http://schemas.microsoft.com/office/powerpoint/2010/main" val="278195853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7" name="Shape2">
            <a:extLst>
              <a:ext uri="{FF2B5EF4-FFF2-40B4-BE49-F238E27FC236}">
                <a16:creationId xmlns:a16="http://schemas.microsoft.com/office/drawing/2014/main" id="{B487660D-AC4E-E6D2-B54B-7F63268AF98B}"/>
              </a:ext>
            </a:extLst>
          </p:cNvPr>
          <p:cNvSpPr/>
          <p:nvPr/>
        </p:nvSpPr>
        <p:spPr>
          <a:xfrm>
            <a:off x="653143" y="423191"/>
            <a:ext cx="10892438" cy="6031788"/>
          </a:xfrm>
          <a:prstGeom prst="roundRect">
            <a:avLst>
              <a:gd name="adj" fmla="val 6220"/>
            </a:avLst>
          </a:prstGeom>
          <a:solidFill>
            <a:schemeClr val="bg1"/>
          </a:solidFill>
          <a:ln>
            <a:solidFill>
              <a:schemeClr val="accent1">
                <a:lumMod val="20000"/>
                <a:lumOff val="8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8" name="Shape3">
            <a:extLst>
              <a:ext uri="{FF2B5EF4-FFF2-40B4-BE49-F238E27FC236}">
                <a16:creationId xmlns:a16="http://schemas.microsoft.com/office/drawing/2014/main" id="{00175738-0B4E-609F-50EF-58C4B38E06E2}"/>
              </a:ext>
            </a:extLst>
          </p:cNvPr>
          <p:cNvSpPr/>
          <p:nvPr/>
        </p:nvSpPr>
        <p:spPr>
          <a:xfrm>
            <a:off x="646419" y="403021"/>
            <a:ext cx="10892438" cy="705394"/>
          </a:xfrm>
          <a:prstGeom prst="round2SameRect">
            <a:avLst>
              <a:gd name="adj1" fmla="val 50000"/>
              <a:gd name="adj2" fmla="val 0"/>
            </a:avLst>
          </a:prstGeom>
          <a:solidFill>
            <a:schemeClr val="accent2">
              <a:lumMod val="60000"/>
              <a:lumOff val="40000"/>
            </a:schemeClr>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29" name="Shape4">
            <a:extLst>
              <a:ext uri="{FF2B5EF4-FFF2-40B4-BE49-F238E27FC236}">
                <a16:creationId xmlns:a16="http://schemas.microsoft.com/office/drawing/2014/main" id="{42DDCD7C-1E73-DDC3-B4F3-7858748CACD6}"/>
              </a:ext>
            </a:extLst>
          </p:cNvPr>
          <p:cNvGrpSpPr/>
          <p:nvPr/>
        </p:nvGrpSpPr>
        <p:grpSpPr>
          <a:xfrm>
            <a:off x="1044836" y="654261"/>
            <a:ext cx="999117" cy="197955"/>
            <a:chOff x="1109382" y="912898"/>
            <a:chExt cx="1401183" cy="277616"/>
          </a:xfrm>
        </p:grpSpPr>
        <p:sp>
          <p:nvSpPr>
            <p:cNvPr id="30" name="Shape4">
              <a:extLst>
                <a:ext uri="{FF2B5EF4-FFF2-40B4-BE49-F238E27FC236}">
                  <a16:creationId xmlns:a16="http://schemas.microsoft.com/office/drawing/2014/main" id="{BB0A077C-99EA-F320-E90D-EC142014502D}"/>
                </a:ext>
              </a:extLst>
            </p:cNvPr>
            <p:cNvSpPr/>
            <p:nvPr/>
          </p:nvSpPr>
          <p:spPr>
            <a:xfrm>
              <a:off x="1109382" y="912898"/>
              <a:ext cx="277616" cy="277616"/>
            </a:xfrm>
            <a:prstGeom prst="ellipse">
              <a:avLst/>
            </a:prstGeom>
            <a:solidFill>
              <a:schemeClr val="accent3"/>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1" name="Shape4">
              <a:extLst>
                <a:ext uri="{FF2B5EF4-FFF2-40B4-BE49-F238E27FC236}">
                  <a16:creationId xmlns:a16="http://schemas.microsoft.com/office/drawing/2014/main" id="{79C2A8DE-DD91-4158-FAFD-B467C0D03EC4}"/>
                </a:ext>
              </a:extLst>
            </p:cNvPr>
            <p:cNvSpPr/>
            <p:nvPr/>
          </p:nvSpPr>
          <p:spPr>
            <a:xfrm>
              <a:off x="1671165" y="912898"/>
              <a:ext cx="277616" cy="277616"/>
            </a:xfrm>
            <a:prstGeom prst="ellipse">
              <a:avLst/>
            </a:prstGeom>
            <a:solidFill>
              <a:srgbClr val="FE8A3C"/>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2" name="Shape4">
              <a:extLst>
                <a:ext uri="{FF2B5EF4-FFF2-40B4-BE49-F238E27FC236}">
                  <a16:creationId xmlns:a16="http://schemas.microsoft.com/office/drawing/2014/main" id="{E952C2D3-0B5E-9D53-5A78-2AD5D67F9F9C}"/>
                </a:ext>
              </a:extLst>
            </p:cNvPr>
            <p:cNvSpPr/>
            <p:nvPr/>
          </p:nvSpPr>
          <p:spPr>
            <a:xfrm>
              <a:off x="2232949" y="912898"/>
              <a:ext cx="277616" cy="277616"/>
            </a:xfrm>
            <a:prstGeom prst="ellipse">
              <a:avLst/>
            </a:prstGeom>
            <a:solidFill>
              <a:schemeClr val="accent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33" name="组合 32">
            <a:extLst>
              <a:ext uri="{FF2B5EF4-FFF2-40B4-BE49-F238E27FC236}">
                <a16:creationId xmlns:a16="http://schemas.microsoft.com/office/drawing/2014/main" id="{6F139C4B-3930-3565-C94F-E0EC70ED8F93}"/>
              </a:ext>
            </a:extLst>
          </p:cNvPr>
          <p:cNvGrpSpPr/>
          <p:nvPr/>
        </p:nvGrpSpPr>
        <p:grpSpPr>
          <a:xfrm>
            <a:off x="5062432" y="5103170"/>
            <a:ext cx="2073860" cy="369332"/>
            <a:chOff x="6857979" y="4707925"/>
            <a:chExt cx="2073860" cy="369332"/>
          </a:xfrm>
        </p:grpSpPr>
        <p:sp>
          <p:nvSpPr>
            <p:cNvPr id="34" name="Shape11">
              <a:extLst>
                <a:ext uri="{FF2B5EF4-FFF2-40B4-BE49-F238E27FC236}">
                  <a16:creationId xmlns:a16="http://schemas.microsoft.com/office/drawing/2014/main" id="{6C7C352E-D403-AB1B-DAF8-CA475ED66EC9}"/>
                </a:ext>
              </a:extLst>
            </p:cNvPr>
            <p:cNvSpPr txBox="1"/>
            <p:nvPr/>
          </p:nvSpPr>
          <p:spPr>
            <a:xfrm>
              <a:off x="7153788" y="4707925"/>
              <a:ext cx="1778051" cy="369332"/>
            </a:xfrm>
            <a:prstGeom prst="rect">
              <a:avLst/>
            </a:prstGeom>
            <a:noFill/>
          </p:spPr>
          <p:txBody>
            <a:bodyPr wrap="none" rtlCol="0">
              <a:spAutoFit/>
            </a:bodyPr>
            <a:lstStyle/>
            <a:p>
              <a:r>
                <a:rPr lang="zh-CN" altLang="en-US" dirty="0">
                  <a:solidFill>
                    <a:schemeClr val="tx1">
                      <a:lumMod val="75000"/>
                      <a:lumOff val="25000"/>
                    </a:schemeClr>
                  </a:solidFill>
                  <a:latin typeface="+mn-ea"/>
                  <a:cs typeface="OPPOSans M" panose="00020600040101010101" pitchFamily="18" charset="-122"/>
                  <a:sym typeface="OPPOSans M" panose="00020600040101010101" pitchFamily="18" charset="-122"/>
                </a:rPr>
                <a:t>汇报人：梦小小</a:t>
              </a:r>
            </a:p>
          </p:txBody>
        </p:sp>
        <p:sp>
          <p:nvSpPr>
            <p:cNvPr id="35" name="Shape12">
              <a:extLst>
                <a:ext uri="{FF2B5EF4-FFF2-40B4-BE49-F238E27FC236}">
                  <a16:creationId xmlns:a16="http://schemas.microsoft.com/office/drawing/2014/main" id="{16085FC9-3E33-729D-E92B-098320FAB2A2}"/>
                </a:ext>
              </a:extLst>
            </p:cNvPr>
            <p:cNvSpPr/>
            <p:nvPr/>
          </p:nvSpPr>
          <p:spPr>
            <a:xfrm>
              <a:off x="6857979" y="4785289"/>
              <a:ext cx="214604" cy="2146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36" name="Shape13">
            <a:extLst>
              <a:ext uri="{FF2B5EF4-FFF2-40B4-BE49-F238E27FC236}">
                <a16:creationId xmlns:a16="http://schemas.microsoft.com/office/drawing/2014/main" id="{A539CA41-F1CE-14AD-8648-194371419A02}"/>
              </a:ext>
            </a:extLst>
          </p:cNvPr>
          <p:cNvSpPr txBox="1"/>
          <p:nvPr/>
        </p:nvSpPr>
        <p:spPr>
          <a:xfrm>
            <a:off x="3691225" y="3277156"/>
            <a:ext cx="4816274" cy="707886"/>
          </a:xfrm>
          <a:prstGeom prst="rect">
            <a:avLst/>
          </a:prstGeom>
          <a:noFill/>
        </p:spPr>
        <p:txBody>
          <a:bodyPr wrap="square" rtlCol="0">
            <a:spAutoFit/>
          </a:bodyPr>
          <a:lstStyle/>
          <a:p>
            <a:r>
              <a:rPr lang="zh-CN" altLang="en-US" sz="4000" spc="600" dirty="0">
                <a:solidFill>
                  <a:schemeClr val="tx1">
                    <a:lumMod val="75000"/>
                    <a:lumOff val="25000"/>
                  </a:schemeClr>
                </a:solidFill>
                <a:latin typeface="+mn-ea"/>
                <a:cs typeface="OPPOSans H" panose="00020600040101010101" pitchFamily="18" charset="-122"/>
                <a:sym typeface="OPPOSans M" panose="00020600040101010101" pitchFamily="18" charset="-122"/>
              </a:rPr>
              <a:t>开学主题</a:t>
            </a:r>
            <a:r>
              <a:rPr lang="en-US" altLang="zh-CN" sz="4000" spc="600" dirty="0">
                <a:solidFill>
                  <a:schemeClr val="tx1">
                    <a:lumMod val="75000"/>
                    <a:lumOff val="25000"/>
                  </a:schemeClr>
                </a:solidFill>
                <a:latin typeface="+mn-ea"/>
                <a:cs typeface="OPPOSans H" panose="00020600040101010101" pitchFamily="18" charset="-122"/>
                <a:sym typeface="OPPOSans M" panose="00020600040101010101" pitchFamily="18" charset="-122"/>
              </a:rPr>
              <a:t>PPT</a:t>
            </a:r>
            <a:r>
              <a:rPr lang="zh-CN" altLang="en-US" sz="4000" spc="600" dirty="0">
                <a:solidFill>
                  <a:schemeClr val="tx1">
                    <a:lumMod val="75000"/>
                    <a:lumOff val="25000"/>
                  </a:schemeClr>
                </a:solidFill>
                <a:latin typeface="+mn-ea"/>
                <a:cs typeface="OPPOSans H" panose="00020600040101010101" pitchFamily="18" charset="-122"/>
                <a:sym typeface="OPPOSans M" panose="00020600040101010101" pitchFamily="18" charset="-122"/>
              </a:rPr>
              <a:t>模板</a:t>
            </a:r>
          </a:p>
        </p:txBody>
      </p:sp>
      <p:grpSp>
        <p:nvGrpSpPr>
          <p:cNvPr id="37" name="组合 36">
            <a:extLst>
              <a:ext uri="{FF2B5EF4-FFF2-40B4-BE49-F238E27FC236}">
                <a16:creationId xmlns:a16="http://schemas.microsoft.com/office/drawing/2014/main" id="{379B56F2-0FA4-5CE0-D5FA-C65CCA454797}"/>
              </a:ext>
            </a:extLst>
          </p:cNvPr>
          <p:cNvGrpSpPr/>
          <p:nvPr/>
        </p:nvGrpSpPr>
        <p:grpSpPr>
          <a:xfrm>
            <a:off x="3961025" y="4179107"/>
            <a:ext cx="4276674" cy="603725"/>
            <a:chOff x="5801799" y="3841012"/>
            <a:chExt cx="4276674" cy="603725"/>
          </a:xfrm>
        </p:grpSpPr>
        <p:sp>
          <p:nvSpPr>
            <p:cNvPr id="38" name="Shape10">
              <a:extLst>
                <a:ext uri="{FF2B5EF4-FFF2-40B4-BE49-F238E27FC236}">
                  <a16:creationId xmlns:a16="http://schemas.microsoft.com/office/drawing/2014/main" id="{3A77445C-66AD-7409-B16A-C67C729E03CA}"/>
                </a:ext>
              </a:extLst>
            </p:cNvPr>
            <p:cNvSpPr/>
            <p:nvPr/>
          </p:nvSpPr>
          <p:spPr>
            <a:xfrm>
              <a:off x="5801799" y="3841012"/>
              <a:ext cx="4276674" cy="603725"/>
            </a:xfrm>
            <a:prstGeom prst="roundRect">
              <a:avLst>
                <a:gd name="adj" fmla="val 50000"/>
              </a:avLst>
            </a:prstGeom>
            <a:gradFill flip="none" rotWithShape="1">
              <a:gsLst>
                <a:gs pos="0">
                  <a:schemeClr val="accent3">
                    <a:alpha val="32948"/>
                  </a:schemeClr>
                </a:gs>
                <a:gs pos="100000">
                  <a:srgbClr val="3972FF"/>
                </a:gs>
              </a:gsLst>
              <a:lin ang="10800000" scaled="1"/>
              <a:tileRect/>
            </a:gra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9" name="Shape15">
              <a:extLst>
                <a:ext uri="{FF2B5EF4-FFF2-40B4-BE49-F238E27FC236}">
                  <a16:creationId xmlns:a16="http://schemas.microsoft.com/office/drawing/2014/main" id="{553D9F84-540E-EC50-CF29-203981F686B4}"/>
                </a:ext>
              </a:extLst>
            </p:cNvPr>
            <p:cNvSpPr txBox="1"/>
            <p:nvPr/>
          </p:nvSpPr>
          <p:spPr>
            <a:xfrm>
              <a:off x="6032090" y="3939571"/>
              <a:ext cx="3816093" cy="369332"/>
            </a:xfrm>
            <a:prstGeom prst="rect">
              <a:avLst/>
            </a:prstGeom>
            <a:noFill/>
          </p:spPr>
          <p:txBody>
            <a:bodyPr wrap="square" rtlCol="0">
              <a:spAutoFit/>
            </a:bodyPr>
            <a:lstStyle/>
            <a:p>
              <a:pPr algn="dist"/>
              <a:r>
                <a:rPr lang="en-US" altLang="zh-CN" dirty="0">
                  <a:solidFill>
                    <a:schemeClr val="bg1"/>
                  </a:solidFill>
                  <a:latin typeface="+mn-ea"/>
                  <a:cs typeface="OPPOSans M" panose="00020600040101010101" pitchFamily="18" charset="-122"/>
                  <a:sym typeface="OPPOSans M" panose="00020600040101010101" pitchFamily="18" charset="-122"/>
                </a:rPr>
                <a:t>PLEASEJKJIKJJKJKJKJKJKJK </a:t>
              </a:r>
              <a:endParaRPr lang="zh-CN" altLang="en-US" dirty="0">
                <a:solidFill>
                  <a:schemeClr val="bg1"/>
                </a:solidFill>
                <a:latin typeface="+mn-ea"/>
                <a:cs typeface="OPPOSans M" panose="00020600040101010101" pitchFamily="18" charset="-122"/>
                <a:sym typeface="OPPOSans M" panose="00020600040101010101" pitchFamily="18" charset="-122"/>
              </a:endParaRPr>
            </a:p>
          </p:txBody>
        </p:sp>
      </p:grpSp>
      <p:pic>
        <p:nvPicPr>
          <p:cNvPr id="40" name="图形 39">
            <a:extLst>
              <a:ext uri="{FF2B5EF4-FFF2-40B4-BE49-F238E27FC236}">
                <a16:creationId xmlns:a16="http://schemas.microsoft.com/office/drawing/2014/main" id="{3D6D3D67-FE76-66EB-B109-83E9C09A589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09095" y="4169819"/>
            <a:ext cx="2873806" cy="2413260"/>
          </a:xfrm>
          <a:prstGeom prst="rect">
            <a:avLst/>
          </a:prstGeom>
        </p:spPr>
      </p:pic>
      <p:pic>
        <p:nvPicPr>
          <p:cNvPr id="41" name="图形 40">
            <a:extLst>
              <a:ext uri="{FF2B5EF4-FFF2-40B4-BE49-F238E27FC236}">
                <a16:creationId xmlns:a16="http://schemas.microsoft.com/office/drawing/2014/main" id="{D6789ABB-033C-C9B5-C069-5F33224D80F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690898" y="5376449"/>
            <a:ext cx="2452047" cy="1366715"/>
          </a:xfrm>
          <a:prstGeom prst="rect">
            <a:avLst/>
          </a:prstGeom>
        </p:spPr>
      </p:pic>
      <p:pic>
        <p:nvPicPr>
          <p:cNvPr id="42" name="图形 41">
            <a:extLst>
              <a:ext uri="{FF2B5EF4-FFF2-40B4-BE49-F238E27FC236}">
                <a16:creationId xmlns:a16="http://schemas.microsoft.com/office/drawing/2014/main" id="{C8D668C5-C442-D5DB-F9C9-9970FD224D1D}"/>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044836" y="1496753"/>
            <a:ext cx="913081" cy="1041029"/>
          </a:xfrm>
          <a:prstGeom prst="rect">
            <a:avLst/>
          </a:prstGeom>
        </p:spPr>
      </p:pic>
      <p:pic>
        <p:nvPicPr>
          <p:cNvPr id="43" name="图形 42">
            <a:extLst>
              <a:ext uri="{FF2B5EF4-FFF2-40B4-BE49-F238E27FC236}">
                <a16:creationId xmlns:a16="http://schemas.microsoft.com/office/drawing/2014/main" id="{CB5E3D74-C637-5490-12D7-F630EE2F0B6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676791">
            <a:off x="8852698" y="3586231"/>
            <a:ext cx="1676400" cy="962025"/>
          </a:xfrm>
          <a:prstGeom prst="rect">
            <a:avLst/>
          </a:prstGeom>
        </p:spPr>
      </p:pic>
      <p:sp>
        <p:nvSpPr>
          <p:cNvPr id="44" name="矩形 43">
            <a:extLst>
              <a:ext uri="{FF2B5EF4-FFF2-40B4-BE49-F238E27FC236}">
                <a16:creationId xmlns:a16="http://schemas.microsoft.com/office/drawing/2014/main" id="{F3CD93F6-5926-3994-D708-EBB8002E27ED}"/>
              </a:ext>
            </a:extLst>
          </p:cNvPr>
          <p:cNvSpPr/>
          <p:nvPr/>
        </p:nvSpPr>
        <p:spPr>
          <a:xfrm>
            <a:off x="2023963" y="2763738"/>
            <a:ext cx="8150799" cy="322497"/>
          </a:xfrm>
          <a:prstGeom prst="rect">
            <a:avLst/>
          </a:prstGeom>
          <a:solidFill>
            <a:srgbClr val="2362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45" name="Shape14">
            <a:extLst>
              <a:ext uri="{FF2B5EF4-FFF2-40B4-BE49-F238E27FC236}">
                <a16:creationId xmlns:a16="http://schemas.microsoft.com/office/drawing/2014/main" id="{CB2D872E-D3E8-476E-F3D9-B43B23949254}"/>
              </a:ext>
            </a:extLst>
          </p:cNvPr>
          <p:cNvSpPr txBox="1"/>
          <p:nvPr/>
        </p:nvSpPr>
        <p:spPr>
          <a:xfrm>
            <a:off x="2115425" y="1691306"/>
            <a:ext cx="7967874" cy="1569660"/>
          </a:xfrm>
          <a:prstGeom prst="rect">
            <a:avLst/>
          </a:prstGeom>
          <a:noFill/>
          <a:ln>
            <a:noFill/>
          </a:ln>
        </p:spPr>
        <p:txBody>
          <a:bodyPr wrap="square" rtlCol="0">
            <a:spAutoFit/>
          </a:bodyPr>
          <a:lstStyle/>
          <a:p>
            <a:r>
              <a:rPr lang="zh-CN" altLang="en-US" sz="9600" kern="1800" spc="650" dirty="0">
                <a:gradFill flip="none" rotWithShape="1">
                  <a:gsLst>
                    <a:gs pos="0">
                      <a:srgbClr val="FE8A3C"/>
                    </a:gs>
                    <a:gs pos="100000">
                      <a:schemeClr val="accent2"/>
                    </a:gs>
                  </a:gsLst>
                  <a:lin ang="13500000" scaled="1"/>
                  <a:tileRect/>
                </a:gradFill>
                <a:latin typeface="+mj-ea"/>
                <a:ea typeface="+mj-ea"/>
                <a:cs typeface="千图厚黑体" panose="00000500000000000000" pitchFamily="2" charset="-122"/>
                <a:sym typeface="OPPOSans M" panose="00020600040101010101" pitchFamily="18" charset="-122"/>
              </a:rPr>
              <a:t>感谢您的观看</a:t>
            </a:r>
          </a:p>
        </p:txBody>
      </p:sp>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梦小小</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a:solidFill>
                  <a:srgbClr val="FFFED8">
                    <a:alpha val="22000"/>
                  </a:srgbClr>
                </a:solidFill>
              </a:rPr>
              <a:t>WEI CHONG</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227011"/>
            <a:ext cx="3161885"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一个努力打怪升级的</a:t>
            </a:r>
            <a:r>
              <a:rPr lang="en-US" altLang="zh-CN" spc="100" dirty="0" err="1">
                <a:gradFill>
                  <a:gsLst>
                    <a:gs pos="0">
                      <a:schemeClr val="bg1"/>
                    </a:gs>
                    <a:gs pos="100000">
                      <a:srgbClr val="00FFFF"/>
                    </a:gs>
                  </a:gsLst>
                  <a:lin ang="2700000" scaled="1"/>
                </a:gradFill>
              </a:rPr>
              <a:t>PPTer</a:t>
            </a:r>
            <a:endParaRPr lang="zh-CN" altLang="en-US" spc="100" dirty="0">
              <a:gradFill>
                <a:gsLst>
                  <a:gs pos="0">
                    <a:schemeClr val="bg1"/>
                  </a:gs>
                  <a:gs pos="100000">
                    <a:srgbClr val="00FFFF"/>
                  </a:gs>
                </a:gsLst>
                <a:lin ang="2700000" scaled="1"/>
              </a:gradFill>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27671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momodian002</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grpSp>
        <p:nvGrpSpPr>
          <p:cNvPr id="4" name="组合 3">
            <a:extLst>
              <a:ext uri="{FF2B5EF4-FFF2-40B4-BE49-F238E27FC236}">
                <a16:creationId xmlns:a16="http://schemas.microsoft.com/office/drawing/2014/main" id="{3CF7053E-0680-674A-7880-659173BC1DC0}"/>
              </a:ext>
            </a:extLst>
          </p:cNvPr>
          <p:cNvGrpSpPr/>
          <p:nvPr/>
        </p:nvGrpSpPr>
        <p:grpSpPr>
          <a:xfrm>
            <a:off x="5723177" y="1783866"/>
            <a:ext cx="138195" cy="138195"/>
            <a:chOff x="5695413" y="1320428"/>
            <a:chExt cx="138195" cy="138195"/>
          </a:xfrm>
        </p:grpSpPr>
        <p:sp>
          <p:nvSpPr>
            <p:cNvPr id="7" name="Teardrop 15">
              <a:extLst>
                <a:ext uri="{FF2B5EF4-FFF2-40B4-BE49-F238E27FC236}">
                  <a16:creationId xmlns:a16="http://schemas.microsoft.com/office/drawing/2014/main" id="{E9385167-5471-D14E-CD29-A6501E6F3DEC}"/>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0" name="Oval 16">
              <a:extLst>
                <a:ext uri="{FF2B5EF4-FFF2-40B4-BE49-F238E27FC236}">
                  <a16:creationId xmlns:a16="http://schemas.microsoft.com/office/drawing/2014/main" id="{2F52D461-639A-C077-8DE7-89CAF95CFFDD}"/>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1" name="文本框 10">
            <a:extLst>
              <a:ext uri="{FF2B5EF4-FFF2-40B4-BE49-F238E27FC236}">
                <a16:creationId xmlns:a16="http://schemas.microsoft.com/office/drawing/2014/main" id="{602271F2-B5B3-2E99-C1F9-B6B3C98BA915}"/>
              </a:ext>
            </a:extLst>
          </p:cNvPr>
          <p:cNvSpPr txBox="1"/>
          <p:nvPr/>
        </p:nvSpPr>
        <p:spPr>
          <a:xfrm>
            <a:off x="5946378" y="1661874"/>
            <a:ext cx="3161885"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清欢不渡，白茶不予</a:t>
            </a:r>
          </a:p>
        </p:txBody>
      </p:sp>
      <p:pic>
        <p:nvPicPr>
          <p:cNvPr id="2" name="图片 1">
            <a:extLst>
              <a:ext uri="{FF2B5EF4-FFF2-40B4-BE49-F238E27FC236}">
                <a16:creationId xmlns:a16="http://schemas.microsoft.com/office/drawing/2014/main" id="{37497189-B38D-3A61-0D3E-118DD2D0C6E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44538" y="733535"/>
            <a:ext cx="1749084" cy="1749084"/>
          </a:xfrm>
          <a:prstGeom prst="rect">
            <a:avLst/>
          </a:prstGeom>
          <a:noFill/>
          <a:ln w="38100" cap="sq">
            <a:gradFill>
              <a:gsLst>
                <a:gs pos="0">
                  <a:srgbClr val="00FFFF"/>
                </a:gs>
                <a:gs pos="100000">
                  <a:srgbClr val="00FFFF"/>
                </a:gs>
              </a:gsLst>
              <a:lin ang="5400000" scaled="1"/>
            </a:gradFill>
            <a:miter lim="800000"/>
          </a:ln>
        </p:spPr>
      </p:pic>
    </p:spTree>
    <p:extLst>
      <p:ext uri="{BB962C8B-B14F-4D97-AF65-F5344CB8AC3E}">
        <p14:creationId xmlns:p14="http://schemas.microsoft.com/office/powerpoint/2010/main" val="4075932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951293" y="2185628"/>
            <a:ext cx="2289409" cy="584775"/>
          </a:xfrm>
          <a:prstGeom prst="rect">
            <a:avLst/>
          </a:prstGeom>
        </p:spPr>
        <p:txBody>
          <a:bodyPr wrap="none">
            <a:spAutoFit/>
          </a:bodyPr>
          <a:lstStyle/>
          <a:p>
            <a:pPr algn="ctr"/>
            <a:r>
              <a:rPr lang="zh-CN" altLang="en-US" sz="3200">
                <a:solidFill>
                  <a:schemeClr val="tx1">
                    <a:lumMod val="95000"/>
                    <a:lumOff val="5000"/>
                  </a:schemeClr>
                </a:solidFill>
                <a:latin typeface="OPPOSans H"/>
                <a:ea typeface="OPPOSans H"/>
              </a:rPr>
              <a:t>梦小小</a:t>
            </a:r>
            <a:r>
              <a:rPr kumimoji="0" lang="zh-CN" altLang="en-US" sz="3200" b="0" i="0" u="none" strike="noStrike" kern="1200" cap="none" spc="0" normalizeH="0" baseline="0" noProof="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9" name="Shape1"/>
          <p:cNvSpPr/>
          <p:nvPr/>
        </p:nvSpPr>
        <p:spPr>
          <a:xfrm flipH="1">
            <a:off x="8704489" y="5120102"/>
            <a:ext cx="3509924" cy="1737898"/>
          </a:xfrm>
          <a:custGeom>
            <a:avLst/>
            <a:gdLst>
              <a:gd name="connsiteX0" fmla="*/ 898158 w 3796640"/>
              <a:gd name="connsiteY0" fmla="*/ 64 h 1879862"/>
              <a:gd name="connsiteX1" fmla="*/ 2115181 w 3796640"/>
              <a:gd name="connsiteY1" fmla="*/ 938263 h 1879862"/>
              <a:gd name="connsiteX2" fmla="*/ 3092944 w 3796640"/>
              <a:gd name="connsiteY2" fmla="*/ 798852 h 1879862"/>
              <a:gd name="connsiteX3" fmla="*/ 3795257 w 3796640"/>
              <a:gd name="connsiteY3" fmla="*/ 1812129 h 1879862"/>
              <a:gd name="connsiteX4" fmla="*/ 3796640 w 3796640"/>
              <a:gd name="connsiteY4" fmla="*/ 1879862 h 1879862"/>
              <a:gd name="connsiteX5" fmla="*/ 0 w 3796640"/>
              <a:gd name="connsiteY5" fmla="*/ 1879862 h 1879862"/>
              <a:gd name="connsiteX6" fmla="*/ 0 w 3796640"/>
              <a:gd name="connsiteY6" fmla="*/ 472930 h 1879862"/>
              <a:gd name="connsiteX7" fmla="*/ 113735 w 3796640"/>
              <a:gd name="connsiteY7" fmla="*/ 349062 h 1879862"/>
              <a:gd name="connsiteX8" fmla="*/ 898158 w 3796640"/>
              <a:gd name="connsiteY8" fmla="*/ 64 h 187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96640" h="1879862">
                <a:moveTo>
                  <a:pt x="898158" y="64"/>
                </a:moveTo>
                <a:cubicBezTo>
                  <a:pt x="1418125" y="-5590"/>
                  <a:pt x="1907947" y="367432"/>
                  <a:pt x="2115181" y="938263"/>
                </a:cubicBezTo>
                <a:cubicBezTo>
                  <a:pt x="2166048" y="902467"/>
                  <a:pt x="2606889" y="610458"/>
                  <a:pt x="3092944" y="798852"/>
                </a:cubicBezTo>
                <a:cubicBezTo>
                  <a:pt x="3478679" y="948861"/>
                  <a:pt x="3751909" y="1345518"/>
                  <a:pt x="3795257" y="1812129"/>
                </a:cubicBezTo>
                <a:lnTo>
                  <a:pt x="3796640" y="1879862"/>
                </a:lnTo>
                <a:lnTo>
                  <a:pt x="0" y="1879862"/>
                </a:lnTo>
                <a:lnTo>
                  <a:pt x="0" y="472930"/>
                </a:lnTo>
                <a:lnTo>
                  <a:pt x="113735" y="349062"/>
                </a:lnTo>
                <a:cubicBezTo>
                  <a:pt x="300951" y="166792"/>
                  <a:pt x="560934" y="3831"/>
                  <a:pt x="898158" y="64"/>
                </a:cubicBezTo>
                <a:close/>
              </a:path>
            </a:pathLst>
          </a:custGeom>
          <a:solidFill>
            <a:schemeClr val="accent2">
              <a:lumMod val="60000"/>
              <a:lumOff val="40000"/>
            </a:schemeClr>
          </a:solidFill>
          <a:ln w="9525" cap="flat">
            <a:noFill/>
            <a:prstDash val="solid"/>
            <a:miter/>
          </a:ln>
        </p:spPr>
        <p:txBody>
          <a:bodyPr rtlCol="0" anchor="ctr"/>
          <a:lstStyle/>
          <a:p>
            <a:endParaRPr lang="zh-CN" altLang="en-US">
              <a:latin typeface="+mn-ea"/>
              <a:cs typeface="OPPOSans M" panose="00020600040101010101" pitchFamily="18" charset="-122"/>
              <a:sym typeface="OPPOSans M" panose="00020600040101010101" pitchFamily="18" charset="-122"/>
            </a:endParaRPr>
          </a:p>
        </p:txBody>
      </p:sp>
      <p:sp>
        <p:nvSpPr>
          <p:cNvPr id="29" name="任意多边形: 形状 28">
            <a:extLst>
              <a:ext uri="{FF2B5EF4-FFF2-40B4-BE49-F238E27FC236}">
                <a16:creationId xmlns:a16="http://schemas.microsoft.com/office/drawing/2014/main" id="{C97B3059-4BAC-B83A-C73F-7295D1A18BFF}"/>
              </a:ext>
            </a:extLst>
          </p:cNvPr>
          <p:cNvSpPr/>
          <p:nvPr/>
        </p:nvSpPr>
        <p:spPr>
          <a:xfrm>
            <a:off x="0" y="0"/>
            <a:ext cx="5511044" cy="4585532"/>
          </a:xfrm>
          <a:custGeom>
            <a:avLst/>
            <a:gdLst>
              <a:gd name="connsiteX0" fmla="*/ 0 w 5511044"/>
              <a:gd name="connsiteY0" fmla="*/ 0 h 4585532"/>
              <a:gd name="connsiteX1" fmla="*/ 5098279 w 5511044"/>
              <a:gd name="connsiteY1" fmla="*/ 0 h 4585532"/>
              <a:gd name="connsiteX2" fmla="*/ 5142148 w 5511044"/>
              <a:gd name="connsiteY2" fmla="*/ 72213 h 4585532"/>
              <a:gd name="connsiteX3" fmla="*/ 5511044 w 5511044"/>
              <a:gd name="connsiteY3" fmla="*/ 1529094 h 4585532"/>
              <a:gd name="connsiteX4" fmla="*/ 2454606 w 5511044"/>
              <a:gd name="connsiteY4" fmla="*/ 4585532 h 4585532"/>
              <a:gd name="connsiteX5" fmla="*/ 96109 w 5511044"/>
              <a:gd name="connsiteY5" fmla="*/ 3473273 h 4585532"/>
              <a:gd name="connsiteX6" fmla="*/ 0 w 5511044"/>
              <a:gd name="connsiteY6" fmla="*/ 3344748 h 4585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11044" h="4585532">
                <a:moveTo>
                  <a:pt x="0" y="0"/>
                </a:moveTo>
                <a:lnTo>
                  <a:pt x="5098279" y="0"/>
                </a:lnTo>
                <a:lnTo>
                  <a:pt x="5142148" y="72213"/>
                </a:lnTo>
                <a:cubicBezTo>
                  <a:pt x="5377410" y="505290"/>
                  <a:pt x="5511044" y="1001586"/>
                  <a:pt x="5511044" y="1529094"/>
                </a:cubicBezTo>
                <a:cubicBezTo>
                  <a:pt x="5511044" y="3217118"/>
                  <a:pt x="4142631" y="4585532"/>
                  <a:pt x="2454606" y="4585532"/>
                </a:cubicBezTo>
                <a:cubicBezTo>
                  <a:pt x="1505092" y="4585532"/>
                  <a:pt x="656705" y="4152557"/>
                  <a:pt x="96109" y="3473273"/>
                </a:cubicBezTo>
                <a:lnTo>
                  <a:pt x="0" y="3344748"/>
                </a:lnTo>
                <a:close/>
              </a:path>
            </a:pathLst>
          </a:custGeom>
          <a:solidFill>
            <a:srgbClr val="FE8A3C"/>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n-ea"/>
              <a:cs typeface="OPPOSans M" panose="00020600040101010101" pitchFamily="18" charset="-122"/>
              <a:sym typeface="OPPOSans M" panose="00020600040101010101" pitchFamily="18" charset="-122"/>
            </a:endParaRPr>
          </a:p>
        </p:txBody>
      </p:sp>
      <p:sp>
        <p:nvSpPr>
          <p:cNvPr id="3" name="Shape3"/>
          <p:cNvSpPr/>
          <p:nvPr/>
        </p:nvSpPr>
        <p:spPr>
          <a:xfrm>
            <a:off x="653143" y="423191"/>
            <a:ext cx="10892438" cy="6031788"/>
          </a:xfrm>
          <a:prstGeom prst="roundRect">
            <a:avLst>
              <a:gd name="adj" fmla="val 6220"/>
            </a:avLst>
          </a:prstGeom>
          <a:solidFill>
            <a:schemeClr val="bg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OPPOSans M" panose="00020600040101010101" pitchFamily="18" charset="-122"/>
              <a:sym typeface="OPPOSans M" panose="00020600040101010101" pitchFamily="18" charset="-122"/>
            </a:endParaRPr>
          </a:p>
        </p:txBody>
      </p:sp>
      <p:sp>
        <p:nvSpPr>
          <p:cNvPr id="4" name="Shape4"/>
          <p:cNvSpPr/>
          <p:nvPr/>
        </p:nvSpPr>
        <p:spPr>
          <a:xfrm>
            <a:off x="646419" y="403021"/>
            <a:ext cx="10892438" cy="705394"/>
          </a:xfrm>
          <a:prstGeom prst="round2SameRect">
            <a:avLst>
              <a:gd name="adj1" fmla="val 50000"/>
              <a:gd name="adj2" fmla="val 0"/>
            </a:avLst>
          </a:prstGeom>
          <a:solidFill>
            <a:schemeClr val="accent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OPPOSans M" panose="00020600040101010101" pitchFamily="18" charset="-122"/>
              <a:sym typeface="OPPOSans M" panose="00020600040101010101" pitchFamily="18" charset="-122"/>
            </a:endParaRPr>
          </a:p>
        </p:txBody>
      </p:sp>
      <p:grpSp>
        <p:nvGrpSpPr>
          <p:cNvPr id="5" name="Shape5"/>
          <p:cNvGrpSpPr/>
          <p:nvPr/>
        </p:nvGrpSpPr>
        <p:grpSpPr>
          <a:xfrm>
            <a:off x="1044836" y="654261"/>
            <a:ext cx="999117" cy="197955"/>
            <a:chOff x="1109382" y="912898"/>
            <a:chExt cx="1401183" cy="277616"/>
          </a:xfrm>
        </p:grpSpPr>
        <p:sp>
          <p:nvSpPr>
            <p:cNvPr id="6" name="Shape5"/>
            <p:cNvSpPr/>
            <p:nvPr/>
          </p:nvSpPr>
          <p:spPr>
            <a:xfrm>
              <a:off x="1109382" y="912898"/>
              <a:ext cx="277616" cy="277616"/>
            </a:xfrm>
            <a:prstGeom prst="ellipse">
              <a:avLst/>
            </a:prstGeom>
            <a:solidFill>
              <a:schemeClr val="accent3"/>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OPPOSans M" panose="00020600040101010101" pitchFamily="18" charset="-122"/>
                <a:sym typeface="OPPOSans M" panose="00020600040101010101" pitchFamily="18" charset="-122"/>
              </a:endParaRPr>
            </a:p>
          </p:txBody>
        </p:sp>
        <p:sp>
          <p:nvSpPr>
            <p:cNvPr id="7" name="Shape5"/>
            <p:cNvSpPr/>
            <p:nvPr/>
          </p:nvSpPr>
          <p:spPr>
            <a:xfrm>
              <a:off x="1671165" y="912898"/>
              <a:ext cx="277616" cy="277616"/>
            </a:xfrm>
            <a:prstGeom prst="ellipse">
              <a:avLst/>
            </a:prstGeom>
            <a:solidFill>
              <a:srgbClr val="FE8A3C"/>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OPPOSans M" panose="00020600040101010101" pitchFamily="18" charset="-122"/>
                <a:sym typeface="OPPOSans M" panose="00020600040101010101" pitchFamily="18" charset="-122"/>
              </a:endParaRPr>
            </a:p>
          </p:txBody>
        </p:sp>
        <p:sp>
          <p:nvSpPr>
            <p:cNvPr id="8" name="Shape5"/>
            <p:cNvSpPr/>
            <p:nvPr/>
          </p:nvSpPr>
          <p:spPr>
            <a:xfrm>
              <a:off x="2232949" y="912898"/>
              <a:ext cx="277616" cy="277616"/>
            </a:xfrm>
            <a:prstGeom prst="ellipse">
              <a:avLst/>
            </a:prstGeom>
            <a:solidFill>
              <a:schemeClr val="accent1">
                <a:lumMod val="60000"/>
                <a:lumOff val="40000"/>
              </a:schemeClr>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OPPOSans M" panose="00020600040101010101" pitchFamily="18" charset="-122"/>
                <a:sym typeface="OPPOSans M" panose="00020600040101010101" pitchFamily="18" charset="-122"/>
              </a:endParaRPr>
            </a:p>
          </p:txBody>
        </p:sp>
      </p:grpSp>
      <p:sp>
        <p:nvSpPr>
          <p:cNvPr id="10" name="Shape6"/>
          <p:cNvSpPr/>
          <p:nvPr/>
        </p:nvSpPr>
        <p:spPr>
          <a:xfrm>
            <a:off x="6505769" y="1964055"/>
            <a:ext cx="4276674" cy="603725"/>
          </a:xfrm>
          <a:prstGeom prst="roundRect">
            <a:avLst>
              <a:gd name="adj" fmla="val 50000"/>
            </a:avLst>
          </a:prstGeom>
          <a:gradFill flip="none" rotWithShape="1">
            <a:gsLst>
              <a:gs pos="0">
                <a:schemeClr val="accent3">
                  <a:alpha val="32948"/>
                </a:schemeClr>
              </a:gs>
              <a:gs pos="100000">
                <a:schemeClr val="accent1"/>
              </a:gs>
            </a:gsLst>
            <a:lin ang="10800000" scaled="1"/>
            <a:tileRect/>
          </a:gra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OPPOSans M" panose="00020600040101010101" pitchFamily="18" charset="-122"/>
              <a:sym typeface="OPPOSans M" panose="00020600040101010101" pitchFamily="18" charset="-122"/>
            </a:endParaRPr>
          </a:p>
        </p:txBody>
      </p:sp>
      <p:sp>
        <p:nvSpPr>
          <p:cNvPr id="11" name="Shape7"/>
          <p:cNvSpPr txBox="1"/>
          <p:nvPr/>
        </p:nvSpPr>
        <p:spPr>
          <a:xfrm>
            <a:off x="4229189" y="1711919"/>
            <a:ext cx="2194631" cy="1107996"/>
          </a:xfrm>
          <a:prstGeom prst="rect">
            <a:avLst/>
          </a:prstGeom>
          <a:noFill/>
          <a:ln>
            <a:noFill/>
          </a:ln>
        </p:spPr>
        <p:txBody>
          <a:bodyPr wrap="square" rtlCol="0">
            <a:spAutoFit/>
          </a:bodyPr>
          <a:lstStyle/>
          <a:p>
            <a:r>
              <a:rPr lang="zh-CN" altLang="en-US" sz="6600" dirty="0">
                <a:gradFill flip="none" rotWithShape="1">
                  <a:gsLst>
                    <a:gs pos="0">
                      <a:srgbClr val="FE8A3C"/>
                    </a:gs>
                    <a:gs pos="100000">
                      <a:schemeClr val="accent2"/>
                    </a:gs>
                  </a:gsLst>
                  <a:lin ang="13500000" scaled="1"/>
                  <a:tileRect/>
                </a:gradFill>
                <a:latin typeface="+mj-ea"/>
                <a:ea typeface="+mj-ea"/>
                <a:cs typeface="OPPOSans M" panose="00020600040101010101" pitchFamily="18" charset="-122"/>
                <a:sym typeface="OPPOSans M" panose="00020600040101010101" pitchFamily="18" charset="-122"/>
              </a:rPr>
              <a:t>目录</a:t>
            </a:r>
          </a:p>
        </p:txBody>
      </p:sp>
      <p:sp>
        <p:nvSpPr>
          <p:cNvPr id="12" name="Shape8"/>
          <p:cNvSpPr txBox="1"/>
          <p:nvPr/>
        </p:nvSpPr>
        <p:spPr>
          <a:xfrm>
            <a:off x="6732535" y="2021891"/>
            <a:ext cx="3816093" cy="523220"/>
          </a:xfrm>
          <a:prstGeom prst="rect">
            <a:avLst/>
          </a:prstGeom>
          <a:noFill/>
        </p:spPr>
        <p:txBody>
          <a:bodyPr wrap="square" rtlCol="0">
            <a:spAutoFit/>
          </a:bodyPr>
          <a:lstStyle/>
          <a:p>
            <a:pPr algn="dist"/>
            <a:r>
              <a:rPr lang="en-US" altLang="zh-CN" sz="2800" dirty="0">
                <a:solidFill>
                  <a:schemeClr val="bg1"/>
                </a:solidFill>
                <a:latin typeface="+mn-ea"/>
                <a:cs typeface="OPPOSans M" panose="00020600040101010101" pitchFamily="18" charset="-122"/>
                <a:sym typeface="OPPOSans M" panose="00020600040101010101" pitchFamily="18" charset="-122"/>
              </a:rPr>
              <a:t>CONTENT</a:t>
            </a:r>
            <a:endParaRPr lang="zh-CN" altLang="en-US" sz="2800" dirty="0">
              <a:solidFill>
                <a:schemeClr val="bg1"/>
              </a:solidFill>
              <a:latin typeface="+mn-ea"/>
              <a:cs typeface="OPPOSans M" panose="00020600040101010101" pitchFamily="18" charset="-122"/>
              <a:sym typeface="OPPOSans M" panose="00020600040101010101" pitchFamily="18" charset="-122"/>
            </a:endParaRPr>
          </a:p>
        </p:txBody>
      </p:sp>
      <p:sp>
        <p:nvSpPr>
          <p:cNvPr id="13" name="Shape9"/>
          <p:cNvSpPr/>
          <p:nvPr/>
        </p:nvSpPr>
        <p:spPr>
          <a:xfrm>
            <a:off x="1845998" y="3315759"/>
            <a:ext cx="816568" cy="816568"/>
          </a:xfrm>
          <a:prstGeom prst="ellipse">
            <a:avLst/>
          </a:prstGeom>
          <a:solidFill>
            <a:schemeClr val="accent1"/>
          </a:solidFill>
          <a:ln>
            <a:noFill/>
          </a:ln>
        </p:spPr>
        <p:txBody>
          <a:bodyPr vert="horz" wrap="square" lIns="91440" tIns="45720" rIns="91440" bIns="45720" numCol="1" anchor="ctr" anchorCtr="0" compatLnSpc="1"/>
          <a:lstStyle/>
          <a:p>
            <a:pPr algn="ctr"/>
            <a:r>
              <a:rPr lang="en-US" altLang="zh-CN" sz="2400" dirty="0">
                <a:solidFill>
                  <a:schemeClr val="bg1"/>
                </a:solidFill>
                <a:latin typeface="+mn-ea"/>
                <a:cs typeface="OPPOSans M" panose="00020600040101010101" pitchFamily="18" charset="-122"/>
                <a:sym typeface="OPPOSans M" panose="00020600040101010101" pitchFamily="18" charset="-122"/>
              </a:rPr>
              <a:t>01</a:t>
            </a:r>
            <a:endParaRPr lang="zh-CN" altLang="en-US" sz="2400" dirty="0">
              <a:solidFill>
                <a:schemeClr val="bg1"/>
              </a:solidFill>
              <a:latin typeface="+mn-ea"/>
              <a:cs typeface="OPPOSans M" panose="00020600040101010101" pitchFamily="18" charset="-122"/>
              <a:sym typeface="OPPOSans M" panose="00020600040101010101" pitchFamily="18" charset="-122"/>
            </a:endParaRPr>
          </a:p>
        </p:txBody>
      </p:sp>
      <p:sp>
        <p:nvSpPr>
          <p:cNvPr id="14" name="Shape10"/>
          <p:cNvSpPr/>
          <p:nvPr/>
        </p:nvSpPr>
        <p:spPr>
          <a:xfrm>
            <a:off x="2754674" y="3816376"/>
            <a:ext cx="2773516" cy="301878"/>
          </a:xfrm>
          <a:prstGeom prst="rect">
            <a:avLst/>
          </a:prstGeom>
          <a:effectLst/>
        </p:spPr>
        <p:txBody>
          <a:bodyPr wrap="none">
            <a:spAutoFit/>
          </a:bodyPr>
          <a:lstStyle/>
          <a:p>
            <a:pPr>
              <a:lnSpc>
                <a:spcPct val="120000"/>
              </a:lnSpc>
            </a:pPr>
            <a:r>
              <a:rPr lang="en-US" altLang="zh-CN" sz="1200" kern="100" dirty="0">
                <a:solidFill>
                  <a:schemeClr val="bg1">
                    <a:lumMod val="50000"/>
                  </a:schemeClr>
                </a:solidFill>
                <a:latin typeface="+mn-ea"/>
                <a:cs typeface="OPPOSans M" panose="00020600040101010101" pitchFamily="18" charset="-122"/>
                <a:sym typeface="OPPOSans M" panose="00020600040101010101" pitchFamily="18" charset="-122"/>
              </a:rPr>
              <a:t>Enter the relevant introduction here</a:t>
            </a:r>
            <a:endParaRPr lang="zh-CN" altLang="zh-CN" sz="900" kern="100" dirty="0">
              <a:solidFill>
                <a:schemeClr val="bg1">
                  <a:lumMod val="50000"/>
                </a:schemeClr>
              </a:solidFill>
              <a:latin typeface="+mn-ea"/>
              <a:cs typeface="OPPOSans M" panose="00020600040101010101" pitchFamily="18" charset="-122"/>
              <a:sym typeface="OPPOSans M" panose="00020600040101010101" pitchFamily="18" charset="-122"/>
            </a:endParaRPr>
          </a:p>
        </p:txBody>
      </p:sp>
      <p:sp>
        <p:nvSpPr>
          <p:cNvPr id="15" name="Shape11"/>
          <p:cNvSpPr txBox="1"/>
          <p:nvPr/>
        </p:nvSpPr>
        <p:spPr>
          <a:xfrm>
            <a:off x="2754674" y="3354711"/>
            <a:ext cx="2746460" cy="461665"/>
          </a:xfrm>
          <a:prstGeom prst="rect">
            <a:avLst/>
          </a:prstGeom>
          <a:noFill/>
          <a:effectLst/>
        </p:spPr>
        <p:txBody>
          <a:bodyPr wrap="square" rtlCol="0">
            <a:spAutoFit/>
          </a:bodyPr>
          <a:lstStyle/>
          <a:p>
            <a:r>
              <a:rPr lang="zh-CN" altLang="en-US" sz="2400" dirty="0">
                <a:solidFill>
                  <a:schemeClr val="accent1"/>
                </a:solidFill>
                <a:latin typeface="+mn-ea"/>
                <a:cs typeface="OPPOSans M" panose="00020600040101010101" pitchFamily="18" charset="-122"/>
                <a:sym typeface="OPPOSans M" panose="00020600040101010101" pitchFamily="18" charset="-122"/>
              </a:rPr>
              <a:t>课程导入</a:t>
            </a:r>
          </a:p>
        </p:txBody>
      </p:sp>
      <p:sp>
        <p:nvSpPr>
          <p:cNvPr id="16" name="Shape12"/>
          <p:cNvSpPr/>
          <p:nvPr/>
        </p:nvSpPr>
        <p:spPr>
          <a:xfrm>
            <a:off x="1845998" y="4562669"/>
            <a:ext cx="816568" cy="816568"/>
          </a:xfrm>
          <a:prstGeom prst="ellipse">
            <a:avLst/>
          </a:prstGeom>
          <a:solidFill>
            <a:schemeClr val="accent1"/>
          </a:solidFill>
          <a:ln>
            <a:noFill/>
          </a:ln>
        </p:spPr>
        <p:txBody>
          <a:bodyPr vert="horz" wrap="square" lIns="91440" tIns="45720" rIns="91440" bIns="45720" numCol="1" anchor="ctr" anchorCtr="0" compatLnSpc="1"/>
          <a:lstStyle/>
          <a:p>
            <a:pPr algn="ctr"/>
            <a:r>
              <a:rPr lang="en-US" altLang="zh-CN" sz="2400" dirty="0">
                <a:solidFill>
                  <a:schemeClr val="bg1"/>
                </a:solidFill>
                <a:latin typeface="+mn-ea"/>
                <a:cs typeface="OPPOSans M" panose="00020600040101010101" pitchFamily="18" charset="-122"/>
                <a:sym typeface="OPPOSans M" panose="00020600040101010101" pitchFamily="18" charset="-122"/>
              </a:rPr>
              <a:t>03</a:t>
            </a:r>
            <a:endParaRPr lang="zh-CN" altLang="en-US" sz="2400" dirty="0">
              <a:solidFill>
                <a:schemeClr val="bg1"/>
              </a:solidFill>
              <a:latin typeface="+mn-ea"/>
              <a:cs typeface="OPPOSans M" panose="00020600040101010101" pitchFamily="18" charset="-122"/>
              <a:sym typeface="OPPOSans M" panose="00020600040101010101" pitchFamily="18" charset="-122"/>
            </a:endParaRPr>
          </a:p>
        </p:txBody>
      </p:sp>
      <p:sp>
        <p:nvSpPr>
          <p:cNvPr id="17" name="Shape13"/>
          <p:cNvSpPr/>
          <p:nvPr/>
        </p:nvSpPr>
        <p:spPr>
          <a:xfrm>
            <a:off x="2754674" y="5063286"/>
            <a:ext cx="2773516" cy="301878"/>
          </a:xfrm>
          <a:prstGeom prst="rect">
            <a:avLst/>
          </a:prstGeom>
          <a:effectLst/>
        </p:spPr>
        <p:txBody>
          <a:bodyPr wrap="none">
            <a:spAutoFit/>
          </a:bodyPr>
          <a:lstStyle/>
          <a:p>
            <a:pPr>
              <a:lnSpc>
                <a:spcPct val="120000"/>
              </a:lnSpc>
            </a:pPr>
            <a:r>
              <a:rPr lang="en-US" altLang="zh-CN" sz="1200" kern="100" dirty="0">
                <a:solidFill>
                  <a:schemeClr val="bg1">
                    <a:lumMod val="50000"/>
                  </a:schemeClr>
                </a:solidFill>
                <a:latin typeface="+mn-ea"/>
                <a:cs typeface="OPPOSans M" panose="00020600040101010101" pitchFamily="18" charset="-122"/>
                <a:sym typeface="OPPOSans M" panose="00020600040101010101" pitchFamily="18" charset="-122"/>
              </a:rPr>
              <a:t>Enter the relevant introduction here</a:t>
            </a:r>
            <a:endParaRPr lang="zh-CN" altLang="zh-CN" sz="900" kern="100" dirty="0">
              <a:solidFill>
                <a:schemeClr val="bg1">
                  <a:lumMod val="50000"/>
                </a:schemeClr>
              </a:solidFill>
              <a:latin typeface="+mn-ea"/>
              <a:cs typeface="OPPOSans M" panose="00020600040101010101" pitchFamily="18" charset="-122"/>
              <a:sym typeface="OPPOSans M" panose="00020600040101010101" pitchFamily="18" charset="-122"/>
            </a:endParaRPr>
          </a:p>
        </p:txBody>
      </p:sp>
      <p:sp>
        <p:nvSpPr>
          <p:cNvPr id="18" name="Shape14"/>
          <p:cNvSpPr txBox="1"/>
          <p:nvPr/>
        </p:nvSpPr>
        <p:spPr>
          <a:xfrm>
            <a:off x="2754674" y="4601621"/>
            <a:ext cx="2746460" cy="461665"/>
          </a:xfrm>
          <a:prstGeom prst="rect">
            <a:avLst/>
          </a:prstGeom>
          <a:noFill/>
          <a:effectLst/>
        </p:spPr>
        <p:txBody>
          <a:bodyPr wrap="square" rtlCol="0">
            <a:spAutoFit/>
          </a:bodyPr>
          <a:lstStyle/>
          <a:p>
            <a:r>
              <a:rPr lang="zh-CN" altLang="en-US" sz="2400" dirty="0">
                <a:solidFill>
                  <a:schemeClr val="accent1"/>
                </a:solidFill>
                <a:latin typeface="+mn-ea"/>
                <a:cs typeface="OPPOSans M" panose="00020600040101010101" pitchFamily="18" charset="-122"/>
                <a:sym typeface="OPPOSans M" panose="00020600040101010101" pitchFamily="18" charset="-122"/>
              </a:rPr>
              <a:t>重点与难点</a:t>
            </a:r>
          </a:p>
        </p:txBody>
      </p:sp>
      <p:sp>
        <p:nvSpPr>
          <p:cNvPr id="19" name="Shape15"/>
          <p:cNvSpPr/>
          <p:nvPr/>
        </p:nvSpPr>
        <p:spPr>
          <a:xfrm>
            <a:off x="6697636" y="3315759"/>
            <a:ext cx="816568" cy="816568"/>
          </a:xfrm>
          <a:prstGeom prst="ellipse">
            <a:avLst/>
          </a:prstGeom>
          <a:solidFill>
            <a:srgbClr val="FFC300"/>
          </a:solidFill>
          <a:ln>
            <a:noFill/>
          </a:ln>
        </p:spPr>
        <p:txBody>
          <a:bodyPr vert="horz" wrap="square" lIns="91440" tIns="45720" rIns="91440" bIns="45720" numCol="1" anchor="ctr" anchorCtr="0" compatLnSpc="1"/>
          <a:lstStyle/>
          <a:p>
            <a:pPr algn="ctr"/>
            <a:r>
              <a:rPr lang="en-US" altLang="zh-CN" sz="2400" dirty="0">
                <a:solidFill>
                  <a:schemeClr val="bg1"/>
                </a:solidFill>
                <a:latin typeface="+mn-ea"/>
                <a:cs typeface="OPPOSans M" panose="00020600040101010101" pitchFamily="18" charset="-122"/>
                <a:sym typeface="OPPOSans M" panose="00020600040101010101" pitchFamily="18" charset="-122"/>
              </a:rPr>
              <a:t>02</a:t>
            </a:r>
            <a:endParaRPr lang="zh-CN" altLang="en-US" sz="2400" dirty="0">
              <a:solidFill>
                <a:schemeClr val="bg1"/>
              </a:solidFill>
              <a:latin typeface="+mn-ea"/>
              <a:cs typeface="OPPOSans M" panose="00020600040101010101" pitchFamily="18" charset="-122"/>
              <a:sym typeface="OPPOSans M" panose="00020600040101010101" pitchFamily="18" charset="-122"/>
            </a:endParaRPr>
          </a:p>
        </p:txBody>
      </p:sp>
      <p:sp>
        <p:nvSpPr>
          <p:cNvPr id="20" name="Shape16"/>
          <p:cNvSpPr/>
          <p:nvPr/>
        </p:nvSpPr>
        <p:spPr>
          <a:xfrm>
            <a:off x="7606312" y="3816376"/>
            <a:ext cx="2773516" cy="301878"/>
          </a:xfrm>
          <a:prstGeom prst="rect">
            <a:avLst/>
          </a:prstGeom>
          <a:effectLst/>
        </p:spPr>
        <p:txBody>
          <a:bodyPr wrap="none">
            <a:spAutoFit/>
          </a:bodyPr>
          <a:lstStyle/>
          <a:p>
            <a:pPr>
              <a:lnSpc>
                <a:spcPct val="120000"/>
              </a:lnSpc>
            </a:pPr>
            <a:r>
              <a:rPr lang="en-US" altLang="zh-CN" sz="1200" kern="100" dirty="0">
                <a:solidFill>
                  <a:schemeClr val="bg1">
                    <a:lumMod val="50000"/>
                  </a:schemeClr>
                </a:solidFill>
                <a:latin typeface="+mn-ea"/>
                <a:cs typeface="OPPOSans M" panose="00020600040101010101" pitchFamily="18" charset="-122"/>
                <a:sym typeface="OPPOSans M" panose="00020600040101010101" pitchFamily="18" charset="-122"/>
              </a:rPr>
              <a:t>Enter the relevant introduction here</a:t>
            </a:r>
            <a:endParaRPr lang="zh-CN" altLang="zh-CN" sz="900" kern="100" dirty="0">
              <a:solidFill>
                <a:schemeClr val="bg1">
                  <a:lumMod val="50000"/>
                </a:schemeClr>
              </a:solidFill>
              <a:latin typeface="+mn-ea"/>
              <a:cs typeface="OPPOSans M" panose="00020600040101010101" pitchFamily="18" charset="-122"/>
              <a:sym typeface="OPPOSans M" panose="00020600040101010101" pitchFamily="18" charset="-122"/>
            </a:endParaRPr>
          </a:p>
        </p:txBody>
      </p:sp>
      <p:sp>
        <p:nvSpPr>
          <p:cNvPr id="21" name="Shape17"/>
          <p:cNvSpPr txBox="1"/>
          <p:nvPr/>
        </p:nvSpPr>
        <p:spPr>
          <a:xfrm>
            <a:off x="7606312" y="3354711"/>
            <a:ext cx="2746460" cy="461665"/>
          </a:xfrm>
          <a:prstGeom prst="rect">
            <a:avLst/>
          </a:prstGeom>
          <a:noFill/>
          <a:effectLst/>
        </p:spPr>
        <p:txBody>
          <a:bodyPr wrap="square" rtlCol="0">
            <a:spAutoFit/>
          </a:bodyPr>
          <a:lstStyle/>
          <a:p>
            <a:r>
              <a:rPr lang="zh-CN" altLang="en-US" sz="2400" dirty="0">
                <a:solidFill>
                  <a:schemeClr val="accent2"/>
                </a:solidFill>
                <a:latin typeface="+mn-ea"/>
                <a:cs typeface="OPPOSans M" panose="00020600040101010101" pitchFamily="18" charset="-122"/>
                <a:sym typeface="OPPOSans M" panose="00020600040101010101" pitchFamily="18" charset="-122"/>
              </a:rPr>
              <a:t>本课内容</a:t>
            </a:r>
          </a:p>
        </p:txBody>
      </p:sp>
      <p:sp>
        <p:nvSpPr>
          <p:cNvPr id="22" name="Shape18"/>
          <p:cNvSpPr/>
          <p:nvPr/>
        </p:nvSpPr>
        <p:spPr>
          <a:xfrm>
            <a:off x="6697636" y="4562669"/>
            <a:ext cx="816568" cy="816568"/>
          </a:xfrm>
          <a:prstGeom prst="ellipse">
            <a:avLst/>
          </a:prstGeom>
          <a:solidFill>
            <a:schemeClr val="accent2"/>
          </a:solidFill>
          <a:ln>
            <a:noFill/>
          </a:ln>
        </p:spPr>
        <p:txBody>
          <a:bodyPr vert="horz" wrap="square" lIns="91440" tIns="45720" rIns="91440" bIns="45720" numCol="1" anchor="ctr" anchorCtr="0" compatLnSpc="1"/>
          <a:lstStyle/>
          <a:p>
            <a:pPr algn="ctr"/>
            <a:r>
              <a:rPr lang="en-US" altLang="zh-CN" sz="2400" dirty="0">
                <a:solidFill>
                  <a:schemeClr val="bg1"/>
                </a:solidFill>
                <a:latin typeface="+mn-ea"/>
                <a:cs typeface="OPPOSans M" panose="00020600040101010101" pitchFamily="18" charset="-122"/>
                <a:sym typeface="OPPOSans M" panose="00020600040101010101" pitchFamily="18" charset="-122"/>
              </a:rPr>
              <a:t>04</a:t>
            </a:r>
            <a:endParaRPr lang="zh-CN" altLang="en-US" sz="2400" dirty="0">
              <a:solidFill>
                <a:schemeClr val="bg1"/>
              </a:solidFill>
              <a:latin typeface="+mn-ea"/>
              <a:cs typeface="OPPOSans M" panose="00020600040101010101" pitchFamily="18" charset="-122"/>
              <a:sym typeface="OPPOSans M" panose="00020600040101010101" pitchFamily="18" charset="-122"/>
            </a:endParaRPr>
          </a:p>
        </p:txBody>
      </p:sp>
      <p:sp>
        <p:nvSpPr>
          <p:cNvPr id="23" name="Shape19"/>
          <p:cNvSpPr/>
          <p:nvPr/>
        </p:nvSpPr>
        <p:spPr>
          <a:xfrm>
            <a:off x="7606312" y="5063286"/>
            <a:ext cx="2773516" cy="301878"/>
          </a:xfrm>
          <a:prstGeom prst="rect">
            <a:avLst/>
          </a:prstGeom>
          <a:effectLst/>
        </p:spPr>
        <p:txBody>
          <a:bodyPr wrap="none">
            <a:spAutoFit/>
          </a:bodyPr>
          <a:lstStyle/>
          <a:p>
            <a:pPr>
              <a:lnSpc>
                <a:spcPct val="120000"/>
              </a:lnSpc>
            </a:pPr>
            <a:r>
              <a:rPr lang="en-US" altLang="zh-CN" sz="1200" kern="100" dirty="0">
                <a:solidFill>
                  <a:schemeClr val="bg1">
                    <a:lumMod val="50000"/>
                  </a:schemeClr>
                </a:solidFill>
                <a:latin typeface="+mn-ea"/>
                <a:cs typeface="OPPOSans M" panose="00020600040101010101" pitchFamily="18" charset="-122"/>
                <a:sym typeface="OPPOSans M" panose="00020600040101010101" pitchFamily="18" charset="-122"/>
              </a:rPr>
              <a:t>Enter the relevant introduction here</a:t>
            </a:r>
            <a:endParaRPr lang="zh-CN" altLang="zh-CN" sz="900" kern="100" dirty="0">
              <a:solidFill>
                <a:schemeClr val="bg1">
                  <a:lumMod val="50000"/>
                </a:schemeClr>
              </a:solidFill>
              <a:latin typeface="+mn-ea"/>
              <a:cs typeface="OPPOSans M" panose="00020600040101010101" pitchFamily="18" charset="-122"/>
              <a:sym typeface="OPPOSans M" panose="00020600040101010101" pitchFamily="18" charset="-122"/>
            </a:endParaRPr>
          </a:p>
        </p:txBody>
      </p:sp>
      <p:sp>
        <p:nvSpPr>
          <p:cNvPr id="24" name="Shape20"/>
          <p:cNvSpPr txBox="1"/>
          <p:nvPr/>
        </p:nvSpPr>
        <p:spPr>
          <a:xfrm>
            <a:off x="7606312" y="4601621"/>
            <a:ext cx="2746460" cy="461665"/>
          </a:xfrm>
          <a:prstGeom prst="rect">
            <a:avLst/>
          </a:prstGeom>
          <a:noFill/>
          <a:effectLst/>
        </p:spPr>
        <p:txBody>
          <a:bodyPr wrap="square" rtlCol="0">
            <a:spAutoFit/>
          </a:bodyPr>
          <a:lstStyle/>
          <a:p>
            <a:r>
              <a:rPr lang="zh-CN" altLang="en-US" sz="2400" dirty="0">
                <a:solidFill>
                  <a:schemeClr val="accent2"/>
                </a:solidFill>
                <a:latin typeface="+mn-ea"/>
                <a:cs typeface="OPPOSans M" panose="00020600040101010101" pitchFamily="18" charset="-122"/>
                <a:sym typeface="OPPOSans M" panose="00020600040101010101" pitchFamily="18" charset="-122"/>
              </a:rPr>
              <a:t>课后作业</a:t>
            </a:r>
          </a:p>
        </p:txBody>
      </p:sp>
      <p:pic>
        <p:nvPicPr>
          <p:cNvPr id="26" name="图形 25">
            <a:extLst>
              <a:ext uri="{FF2B5EF4-FFF2-40B4-BE49-F238E27FC236}">
                <a16:creationId xmlns:a16="http://schemas.microsoft.com/office/drawing/2014/main" id="{3AA74BA3-68DF-A62B-91AF-41962C4D801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239381" y="1821186"/>
            <a:ext cx="1876425" cy="10477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Shape2"/>
          <p:cNvSpPr/>
          <p:nvPr/>
        </p:nvSpPr>
        <p:spPr>
          <a:xfrm>
            <a:off x="653143" y="423191"/>
            <a:ext cx="10892438" cy="6031788"/>
          </a:xfrm>
          <a:prstGeom prst="roundRect">
            <a:avLst>
              <a:gd name="adj" fmla="val 6220"/>
            </a:avLst>
          </a:prstGeom>
          <a:solidFill>
            <a:schemeClr val="bg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OPPOSans M" panose="00020600040101010101" pitchFamily="18" charset="-122"/>
              <a:sym typeface="OPPOSans M" panose="00020600040101010101" pitchFamily="18" charset="-122"/>
            </a:endParaRPr>
          </a:p>
        </p:txBody>
      </p:sp>
      <p:sp>
        <p:nvSpPr>
          <p:cNvPr id="8" name="Shape3"/>
          <p:cNvSpPr/>
          <p:nvPr/>
        </p:nvSpPr>
        <p:spPr>
          <a:xfrm>
            <a:off x="646419" y="403021"/>
            <a:ext cx="10892438" cy="705394"/>
          </a:xfrm>
          <a:prstGeom prst="round2SameRect">
            <a:avLst>
              <a:gd name="adj1" fmla="val 50000"/>
              <a:gd name="adj2" fmla="val 0"/>
            </a:avLst>
          </a:prstGeom>
          <a:solidFill>
            <a:schemeClr val="accent2">
              <a:lumMod val="60000"/>
              <a:lumOff val="40000"/>
            </a:schemeClr>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OPPOSans M" panose="00020600040101010101" pitchFamily="18" charset="-122"/>
              <a:sym typeface="OPPOSans M" panose="00020600040101010101" pitchFamily="18" charset="-122"/>
            </a:endParaRPr>
          </a:p>
        </p:txBody>
      </p:sp>
      <p:grpSp>
        <p:nvGrpSpPr>
          <p:cNvPr id="9" name="Shape4"/>
          <p:cNvGrpSpPr/>
          <p:nvPr/>
        </p:nvGrpSpPr>
        <p:grpSpPr>
          <a:xfrm>
            <a:off x="1044836" y="654261"/>
            <a:ext cx="999117" cy="197955"/>
            <a:chOff x="1109382" y="912898"/>
            <a:chExt cx="1401183" cy="277616"/>
          </a:xfrm>
        </p:grpSpPr>
        <p:sp>
          <p:nvSpPr>
            <p:cNvPr id="10" name="Shape4"/>
            <p:cNvSpPr/>
            <p:nvPr/>
          </p:nvSpPr>
          <p:spPr>
            <a:xfrm>
              <a:off x="1109382" y="912898"/>
              <a:ext cx="277616" cy="277616"/>
            </a:xfrm>
            <a:prstGeom prst="ellipse">
              <a:avLst/>
            </a:prstGeom>
            <a:solidFill>
              <a:schemeClr val="accent3"/>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OPPOSans M" panose="00020600040101010101" pitchFamily="18" charset="-122"/>
                <a:sym typeface="OPPOSans M" panose="00020600040101010101" pitchFamily="18" charset="-122"/>
              </a:endParaRPr>
            </a:p>
          </p:txBody>
        </p:sp>
        <p:sp>
          <p:nvSpPr>
            <p:cNvPr id="11" name="Shape4"/>
            <p:cNvSpPr/>
            <p:nvPr/>
          </p:nvSpPr>
          <p:spPr>
            <a:xfrm>
              <a:off x="1671165" y="912898"/>
              <a:ext cx="277616" cy="277616"/>
            </a:xfrm>
            <a:prstGeom prst="ellipse">
              <a:avLst/>
            </a:prstGeom>
            <a:solidFill>
              <a:srgbClr val="FE8A3C"/>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OPPOSans M" panose="00020600040101010101" pitchFamily="18" charset="-122"/>
                <a:sym typeface="OPPOSans M" panose="00020600040101010101" pitchFamily="18" charset="-122"/>
              </a:endParaRPr>
            </a:p>
          </p:txBody>
        </p:sp>
        <p:sp>
          <p:nvSpPr>
            <p:cNvPr id="12" name="Shape4"/>
            <p:cNvSpPr/>
            <p:nvPr/>
          </p:nvSpPr>
          <p:spPr>
            <a:xfrm>
              <a:off x="2232949" y="912898"/>
              <a:ext cx="277616" cy="277616"/>
            </a:xfrm>
            <a:prstGeom prst="ellipse">
              <a:avLst/>
            </a:prstGeom>
            <a:solidFill>
              <a:schemeClr val="accent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OPPOSans M" panose="00020600040101010101" pitchFamily="18" charset="-122"/>
                <a:sym typeface="OPPOSans M" panose="00020600040101010101" pitchFamily="18" charset="-122"/>
              </a:endParaRPr>
            </a:p>
          </p:txBody>
        </p:sp>
      </p:grpSp>
      <p:sp>
        <p:nvSpPr>
          <p:cNvPr id="4" name="Shape5"/>
          <p:cNvSpPr/>
          <p:nvPr/>
        </p:nvSpPr>
        <p:spPr>
          <a:xfrm flipH="1">
            <a:off x="8417773" y="4978138"/>
            <a:ext cx="3796640" cy="1879862"/>
          </a:xfrm>
          <a:custGeom>
            <a:avLst/>
            <a:gdLst>
              <a:gd name="connsiteX0" fmla="*/ 898158 w 3796640"/>
              <a:gd name="connsiteY0" fmla="*/ 64 h 1879862"/>
              <a:gd name="connsiteX1" fmla="*/ 2115181 w 3796640"/>
              <a:gd name="connsiteY1" fmla="*/ 938263 h 1879862"/>
              <a:gd name="connsiteX2" fmla="*/ 3092944 w 3796640"/>
              <a:gd name="connsiteY2" fmla="*/ 798852 h 1879862"/>
              <a:gd name="connsiteX3" fmla="*/ 3795257 w 3796640"/>
              <a:gd name="connsiteY3" fmla="*/ 1812129 h 1879862"/>
              <a:gd name="connsiteX4" fmla="*/ 3796640 w 3796640"/>
              <a:gd name="connsiteY4" fmla="*/ 1879862 h 1879862"/>
              <a:gd name="connsiteX5" fmla="*/ 0 w 3796640"/>
              <a:gd name="connsiteY5" fmla="*/ 1879862 h 1879862"/>
              <a:gd name="connsiteX6" fmla="*/ 0 w 3796640"/>
              <a:gd name="connsiteY6" fmla="*/ 472930 h 1879862"/>
              <a:gd name="connsiteX7" fmla="*/ 113735 w 3796640"/>
              <a:gd name="connsiteY7" fmla="*/ 349062 h 1879862"/>
              <a:gd name="connsiteX8" fmla="*/ 898158 w 3796640"/>
              <a:gd name="connsiteY8" fmla="*/ 64 h 187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96640" h="1879862">
                <a:moveTo>
                  <a:pt x="898158" y="64"/>
                </a:moveTo>
                <a:cubicBezTo>
                  <a:pt x="1418125" y="-5590"/>
                  <a:pt x="1907947" y="367432"/>
                  <a:pt x="2115181" y="938263"/>
                </a:cubicBezTo>
                <a:cubicBezTo>
                  <a:pt x="2166048" y="902467"/>
                  <a:pt x="2606889" y="610458"/>
                  <a:pt x="3092944" y="798852"/>
                </a:cubicBezTo>
                <a:cubicBezTo>
                  <a:pt x="3478679" y="948861"/>
                  <a:pt x="3751909" y="1345518"/>
                  <a:pt x="3795257" y="1812129"/>
                </a:cubicBezTo>
                <a:lnTo>
                  <a:pt x="3796640" y="1879862"/>
                </a:lnTo>
                <a:lnTo>
                  <a:pt x="0" y="1879862"/>
                </a:lnTo>
                <a:lnTo>
                  <a:pt x="0" y="472930"/>
                </a:lnTo>
                <a:lnTo>
                  <a:pt x="113735" y="349062"/>
                </a:lnTo>
                <a:cubicBezTo>
                  <a:pt x="300951" y="166792"/>
                  <a:pt x="560934" y="3831"/>
                  <a:pt x="898158" y="64"/>
                </a:cubicBezTo>
                <a:close/>
              </a:path>
            </a:pathLst>
          </a:custGeom>
          <a:solidFill>
            <a:schemeClr val="accent2"/>
          </a:solidFill>
          <a:ln w="9525" cap="flat">
            <a:noFill/>
            <a:prstDash val="solid"/>
            <a:miter/>
          </a:ln>
        </p:spPr>
        <p:txBody>
          <a:bodyPr rtlCol="0" anchor="ctr"/>
          <a:lstStyle/>
          <a:p>
            <a:endParaRPr lang="zh-CN" altLang="en-US">
              <a:latin typeface="+mj-ea"/>
              <a:ea typeface="+mj-ea"/>
              <a:cs typeface="OPPOSans M" panose="00020600040101010101" pitchFamily="18" charset="-122"/>
              <a:sym typeface="OPPOSans M" panose="00020600040101010101" pitchFamily="18" charset="-122"/>
            </a:endParaRPr>
          </a:p>
        </p:txBody>
      </p:sp>
      <p:sp>
        <p:nvSpPr>
          <p:cNvPr id="2" name="Shape8"/>
          <p:cNvSpPr/>
          <p:nvPr/>
        </p:nvSpPr>
        <p:spPr>
          <a:xfrm>
            <a:off x="869935" y="5848308"/>
            <a:ext cx="476951" cy="464595"/>
          </a:xfrm>
          <a:prstGeom prst="ellipse">
            <a:avLst/>
          </a:prstGeom>
          <a:solidFill>
            <a:schemeClr val="accent2"/>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OPPOSans M" panose="00020600040101010101" pitchFamily="18" charset="-122"/>
              <a:sym typeface="OPPOSans M" panose="00020600040101010101" pitchFamily="18" charset="-122"/>
            </a:endParaRPr>
          </a:p>
        </p:txBody>
      </p:sp>
      <p:sp>
        <p:nvSpPr>
          <p:cNvPr id="24" name="Shape10"/>
          <p:cNvSpPr txBox="1"/>
          <p:nvPr/>
        </p:nvSpPr>
        <p:spPr>
          <a:xfrm flipH="1">
            <a:off x="1229223" y="2578840"/>
            <a:ext cx="3545903" cy="646331"/>
          </a:xfrm>
          <a:prstGeom prst="rect">
            <a:avLst/>
          </a:prstGeom>
          <a:noFill/>
        </p:spPr>
        <p:txBody>
          <a:bodyPr wrap="square" rtlCol="0">
            <a:spAutoFit/>
          </a:bodyPr>
          <a:lstStyle/>
          <a:p>
            <a:pPr lvl="0">
              <a:defRPr/>
            </a:pPr>
            <a:r>
              <a:rPr lang="zh-CN" altLang="en-US" sz="3600" dirty="0">
                <a:solidFill>
                  <a:schemeClr val="tx1">
                    <a:lumMod val="75000"/>
                    <a:lumOff val="25000"/>
                  </a:schemeClr>
                </a:solidFill>
                <a:latin typeface="+mj-ea"/>
                <a:ea typeface="+mj-ea"/>
                <a:cs typeface="OPPOSans M" panose="00020600040101010101" pitchFamily="18" charset="-122"/>
                <a:sym typeface="OPPOSans M" panose="00020600040101010101" pitchFamily="18" charset="-122"/>
              </a:rPr>
              <a:t>课程导入</a:t>
            </a:r>
          </a:p>
        </p:txBody>
      </p:sp>
      <p:grpSp>
        <p:nvGrpSpPr>
          <p:cNvPr id="26" name="Shape11"/>
          <p:cNvGrpSpPr/>
          <p:nvPr/>
        </p:nvGrpSpPr>
        <p:grpSpPr>
          <a:xfrm>
            <a:off x="1330823" y="3364775"/>
            <a:ext cx="361950" cy="93894"/>
            <a:chOff x="7649554" y="2665863"/>
            <a:chExt cx="361950" cy="93894"/>
          </a:xfrm>
        </p:grpSpPr>
        <p:sp>
          <p:nvSpPr>
            <p:cNvPr id="27" name="Shape11"/>
            <p:cNvSpPr/>
            <p:nvPr/>
          </p:nvSpPr>
          <p:spPr>
            <a:xfrm>
              <a:off x="7649554" y="2665863"/>
              <a:ext cx="93895" cy="938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j-ea"/>
                <a:ea typeface="+mj-ea"/>
                <a:cs typeface="OPPOSans M" panose="00020600040101010101" pitchFamily="18" charset="-122"/>
                <a:sym typeface="OPPOSans M" panose="00020600040101010101" pitchFamily="18" charset="-122"/>
              </a:endParaRPr>
            </a:p>
          </p:txBody>
        </p:sp>
        <p:sp>
          <p:nvSpPr>
            <p:cNvPr id="28" name="Shape11"/>
            <p:cNvSpPr/>
            <p:nvPr/>
          </p:nvSpPr>
          <p:spPr>
            <a:xfrm>
              <a:off x="7783582" y="2665863"/>
              <a:ext cx="93895" cy="938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j-ea"/>
                <a:ea typeface="+mj-ea"/>
                <a:cs typeface="OPPOSans M" panose="00020600040101010101" pitchFamily="18" charset="-122"/>
                <a:sym typeface="OPPOSans M" panose="00020600040101010101" pitchFamily="18" charset="-122"/>
              </a:endParaRPr>
            </a:p>
          </p:txBody>
        </p:sp>
        <p:sp>
          <p:nvSpPr>
            <p:cNvPr id="29" name="Shape11"/>
            <p:cNvSpPr/>
            <p:nvPr/>
          </p:nvSpPr>
          <p:spPr>
            <a:xfrm>
              <a:off x="7917609" y="2665863"/>
              <a:ext cx="93895" cy="938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j-ea"/>
                <a:ea typeface="+mj-ea"/>
                <a:cs typeface="OPPOSans M" panose="00020600040101010101" pitchFamily="18" charset="-122"/>
                <a:sym typeface="OPPOSans M" panose="00020600040101010101" pitchFamily="18" charset="-122"/>
              </a:endParaRPr>
            </a:p>
          </p:txBody>
        </p:sp>
      </p:grpSp>
      <p:sp>
        <p:nvSpPr>
          <p:cNvPr id="30" name="Shape12"/>
          <p:cNvSpPr txBox="1"/>
          <p:nvPr/>
        </p:nvSpPr>
        <p:spPr>
          <a:xfrm>
            <a:off x="1229223" y="4104338"/>
            <a:ext cx="3778287" cy="1026820"/>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思源黑体 CN Normal" panose="020B0400000000000000" pitchFamily="34" charset="-128"/>
                <a:ea typeface="思源黑体 CN Normal" panose="020B0400000000000000" pitchFamily="34" charset="-128"/>
              </a:defRPr>
            </a:lvl1pPr>
          </a:lstStyle>
          <a:p>
            <a:pPr>
              <a:lnSpc>
                <a:spcPct val="150000"/>
              </a:lnSpc>
            </a:pPr>
            <a:r>
              <a:rPr lang="zh-CN" altLang="en-US" sz="1400" dirty="0">
                <a:latin typeface="+mn-ea"/>
                <a:ea typeface="+mn-ea"/>
                <a:cs typeface="OPPOSans M" panose="00020600040101010101" pitchFamily="18" charset="-122"/>
                <a:sym typeface="OPPOSans M" panose="00020600040101010101" pitchFamily="18" charset="-122"/>
              </a:rPr>
              <a:t>您的内容打在这里，或者通过制您的文本后，在此框中选择粘贴，并选择只保留文字。在此录入上述图表的综合描述说明。</a:t>
            </a:r>
          </a:p>
        </p:txBody>
      </p:sp>
      <p:sp>
        <p:nvSpPr>
          <p:cNvPr id="31" name="Shape13"/>
          <p:cNvSpPr/>
          <p:nvPr/>
        </p:nvSpPr>
        <p:spPr>
          <a:xfrm>
            <a:off x="1229223" y="3624246"/>
            <a:ext cx="3778287" cy="338554"/>
          </a:xfrm>
          <a:prstGeom prst="rect">
            <a:avLst/>
          </a:prstGeom>
        </p:spPr>
        <p:txBody>
          <a:bodyPr wrap="square">
            <a:spAutoFit/>
          </a:bodyPr>
          <a:lstStyle/>
          <a:p>
            <a:r>
              <a:rPr lang="en-US" altLang="zh-CN" sz="1600" i="1" dirty="0">
                <a:solidFill>
                  <a:schemeClr val="bg1">
                    <a:lumMod val="50000"/>
                  </a:schemeClr>
                </a:solidFill>
                <a:latin typeface="+mn-ea"/>
                <a:cs typeface="OPPOSans M" panose="00020600040101010101" pitchFamily="18" charset="-122"/>
                <a:sym typeface="OPPOSans M" panose="00020600040101010101" pitchFamily="18" charset="-122"/>
              </a:rPr>
              <a:t>Enter Your</a:t>
            </a:r>
            <a:r>
              <a:rPr lang="zh-CN" altLang="en-US" sz="1600" i="1" dirty="0">
                <a:solidFill>
                  <a:schemeClr val="bg1">
                    <a:lumMod val="50000"/>
                  </a:schemeClr>
                </a:solidFill>
                <a:latin typeface="+mn-ea"/>
                <a:cs typeface="OPPOSans M" panose="00020600040101010101" pitchFamily="18" charset="-122"/>
                <a:sym typeface="OPPOSans M" panose="00020600040101010101" pitchFamily="18" charset="-122"/>
              </a:rPr>
              <a:t> </a:t>
            </a:r>
            <a:r>
              <a:rPr lang="en-US" altLang="zh-CN" sz="1600" i="1" dirty="0">
                <a:solidFill>
                  <a:schemeClr val="bg1">
                    <a:lumMod val="50000"/>
                  </a:schemeClr>
                </a:solidFill>
                <a:latin typeface="+mn-ea"/>
                <a:cs typeface="OPPOSans M" panose="00020600040101010101" pitchFamily="18" charset="-122"/>
                <a:sym typeface="OPPOSans M" panose="00020600040101010101" pitchFamily="18" charset="-122"/>
              </a:rPr>
              <a:t>Basic Title Here</a:t>
            </a:r>
          </a:p>
        </p:txBody>
      </p:sp>
      <p:sp>
        <p:nvSpPr>
          <p:cNvPr id="32" name="Shape14"/>
          <p:cNvSpPr/>
          <p:nvPr/>
        </p:nvSpPr>
        <p:spPr>
          <a:xfrm>
            <a:off x="1108410" y="1895708"/>
            <a:ext cx="3377093" cy="603725"/>
          </a:xfrm>
          <a:prstGeom prst="roundRect">
            <a:avLst>
              <a:gd name="adj" fmla="val 50000"/>
            </a:avLst>
          </a:prstGeom>
          <a:gradFill flip="none" rotWithShape="1">
            <a:gsLst>
              <a:gs pos="0">
                <a:schemeClr val="accent3">
                  <a:alpha val="32948"/>
                </a:schemeClr>
              </a:gs>
              <a:gs pos="100000">
                <a:schemeClr val="accent1"/>
              </a:gs>
            </a:gsLst>
            <a:lin ang="10800000" scaled="1"/>
            <a:tileRect/>
          </a:gra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OPPOSans M" panose="00020600040101010101" pitchFamily="18" charset="-122"/>
              <a:sym typeface="OPPOSans M" panose="00020600040101010101" pitchFamily="18" charset="-122"/>
            </a:endParaRPr>
          </a:p>
        </p:txBody>
      </p:sp>
      <p:sp>
        <p:nvSpPr>
          <p:cNvPr id="25" name="Shape15"/>
          <p:cNvSpPr txBox="1"/>
          <p:nvPr/>
        </p:nvSpPr>
        <p:spPr>
          <a:xfrm flipH="1">
            <a:off x="1330823" y="1921531"/>
            <a:ext cx="4096942" cy="584775"/>
          </a:xfrm>
          <a:prstGeom prst="rect">
            <a:avLst/>
          </a:prstGeom>
          <a:noFill/>
        </p:spPr>
        <p:txBody>
          <a:bodyPr wrap="square" rtlCol="0">
            <a:spAutoFit/>
          </a:bodyPr>
          <a:lstStyle/>
          <a:p>
            <a:pPr lvl="0">
              <a:defRPr/>
            </a:pPr>
            <a:r>
              <a:rPr lang="en-US" altLang="zh-CN" sz="3200" i="1" dirty="0">
                <a:solidFill>
                  <a:schemeClr val="bg1"/>
                </a:solidFill>
                <a:latin typeface="+mj-ea"/>
                <a:ea typeface="+mj-ea"/>
                <a:cs typeface="OPPOSans M" panose="00020600040101010101" pitchFamily="18" charset="-122"/>
                <a:sym typeface="OPPOSans M" panose="00020600040101010101" pitchFamily="18" charset="-122"/>
              </a:rPr>
              <a:t>PART ONE</a:t>
            </a:r>
            <a:endParaRPr lang="zh-CN" altLang="en-US" sz="3200" i="1" dirty="0">
              <a:solidFill>
                <a:schemeClr val="bg1"/>
              </a:solidFill>
              <a:latin typeface="+mj-ea"/>
              <a:ea typeface="+mj-ea"/>
              <a:cs typeface="OPPOSans M" panose="00020600040101010101" pitchFamily="18" charset="-122"/>
              <a:sym typeface="OPPOSans M" panose="00020600040101010101" pitchFamily="18" charset="-122"/>
            </a:endParaRPr>
          </a:p>
        </p:txBody>
      </p:sp>
      <p:pic>
        <p:nvPicPr>
          <p:cNvPr id="18" name="图片 17">
            <a:extLst>
              <a:ext uri="{FF2B5EF4-FFF2-40B4-BE49-F238E27FC236}">
                <a16:creationId xmlns:a16="http://schemas.microsoft.com/office/drawing/2014/main" id="{7CF387EA-F5A8-41CB-9AE5-607E330CDE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52212" y="2520821"/>
            <a:ext cx="7131122" cy="39894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8" name="图片 7" descr="孟菲斯">
            <a:extLst>
              <a:ext uri="{FF2B5EF4-FFF2-40B4-BE49-F238E27FC236}">
                <a16:creationId xmlns:a16="http://schemas.microsoft.com/office/drawing/2014/main" id="{B18ED0D2-19FB-6FA2-E255-3A9DE8A2B989}"/>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17145" y="0"/>
            <a:ext cx="1906270" cy="1186815"/>
          </a:xfrm>
          <a:prstGeom prst="rect">
            <a:avLst/>
          </a:prstGeom>
        </p:spPr>
      </p:pic>
      <p:sp>
        <p:nvSpPr>
          <p:cNvPr id="17" name="文本框 16">
            <a:extLst>
              <a:ext uri="{FF2B5EF4-FFF2-40B4-BE49-F238E27FC236}">
                <a16:creationId xmlns:a16="http://schemas.microsoft.com/office/drawing/2014/main" id="{48B6EDE0-DCF5-5838-E6E3-CCFA752C3487}"/>
              </a:ext>
            </a:extLst>
          </p:cNvPr>
          <p:cNvSpPr txBox="1"/>
          <p:nvPr/>
        </p:nvSpPr>
        <p:spPr>
          <a:xfrm>
            <a:off x="1755775" y="528955"/>
            <a:ext cx="3496310" cy="645160"/>
          </a:xfrm>
          <a:prstGeom prst="rect">
            <a:avLst/>
          </a:prstGeom>
          <a:noFill/>
        </p:spPr>
        <p:txBody>
          <a:bodyPr wrap="square" rtlCol="0">
            <a:spAutoFit/>
          </a:bodyPr>
          <a:lstStyle/>
          <a:p>
            <a:pPr algn="l"/>
            <a:r>
              <a:rPr lang="zh-CN" altLang="en-US" sz="3600" dirty="0">
                <a:solidFill>
                  <a:schemeClr val="tx1">
                    <a:lumMod val="85000"/>
                    <a:lumOff val="15000"/>
                  </a:schemeClr>
                </a:solidFill>
                <a:effectLst/>
                <a:latin typeface="+mj-ea"/>
                <a:ea typeface="+mj-ea"/>
                <a:cs typeface="字魂58号-创中黑" panose="00000500000000000000" charset="-122"/>
                <a:sym typeface="+mn-ea"/>
              </a:rPr>
              <a:t>研究过程与方法</a:t>
            </a:r>
            <a:endParaRPr lang="zh-CN" altLang="en-US" sz="3600" b="1" dirty="0">
              <a:solidFill>
                <a:schemeClr val="tx1">
                  <a:lumMod val="85000"/>
                  <a:lumOff val="15000"/>
                </a:schemeClr>
              </a:solidFill>
              <a:effectLst/>
              <a:latin typeface="+mj-ea"/>
              <a:ea typeface="+mj-ea"/>
              <a:cs typeface="字魂58号-创中黑" panose="00000500000000000000" charset="-122"/>
              <a:sym typeface="+mn-ea"/>
            </a:endParaRPr>
          </a:p>
        </p:txBody>
      </p:sp>
      <p:sp>
        <p:nvSpPr>
          <p:cNvPr id="20" name="矩形 19">
            <a:extLst>
              <a:ext uri="{FF2B5EF4-FFF2-40B4-BE49-F238E27FC236}">
                <a16:creationId xmlns:a16="http://schemas.microsoft.com/office/drawing/2014/main" id="{C6C961EF-5F7A-88B3-C88E-5771DB132CFE}"/>
              </a:ext>
            </a:extLst>
          </p:cNvPr>
          <p:cNvSpPr/>
          <p:nvPr/>
        </p:nvSpPr>
        <p:spPr>
          <a:xfrm>
            <a:off x="388146" y="698365"/>
            <a:ext cx="11292114" cy="5856515"/>
          </a:xfrm>
          <a:prstGeom prst="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1535C9D5-FDD8-28DE-3EE3-0CE53714D6A2}"/>
              </a:ext>
            </a:extLst>
          </p:cNvPr>
          <p:cNvSpPr/>
          <p:nvPr/>
        </p:nvSpPr>
        <p:spPr>
          <a:xfrm>
            <a:off x="580573" y="366078"/>
            <a:ext cx="11292114" cy="6009731"/>
          </a:xfrm>
          <a:prstGeom prst="rect">
            <a:avLst/>
          </a:prstGeom>
          <a:solidFill>
            <a:schemeClr val="bg1"/>
          </a:solid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id="{C94F44DE-EA36-4826-97B9-6E19573527B6}"/>
              </a:ext>
            </a:extLst>
          </p:cNvPr>
          <p:cNvGrpSpPr/>
          <p:nvPr/>
        </p:nvGrpSpPr>
        <p:grpSpPr>
          <a:xfrm>
            <a:off x="973647" y="633594"/>
            <a:ext cx="674461" cy="435881"/>
            <a:chOff x="1233714" y="862829"/>
            <a:chExt cx="807811" cy="522061"/>
          </a:xfrm>
        </p:grpSpPr>
        <p:sp>
          <p:nvSpPr>
            <p:cNvPr id="21" name="椭圆 20">
              <a:extLst>
                <a:ext uri="{FF2B5EF4-FFF2-40B4-BE49-F238E27FC236}">
                  <a16:creationId xmlns:a16="http://schemas.microsoft.com/office/drawing/2014/main" id="{E14E6CF4-C569-52C3-5F10-C1160765C08D}"/>
                </a:ext>
              </a:extLst>
            </p:cNvPr>
            <p:cNvSpPr/>
            <p:nvPr/>
          </p:nvSpPr>
          <p:spPr>
            <a:xfrm>
              <a:off x="1233714" y="862829"/>
              <a:ext cx="522061" cy="522061"/>
            </a:xfrm>
            <a:prstGeom prst="ellipse">
              <a:avLst/>
            </a:prstGeom>
            <a:solidFill>
              <a:schemeClr val="accent2">
                <a:alpha val="9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6902DEBF-713E-A6DB-1C48-518A91A54F80}"/>
                </a:ext>
              </a:extLst>
            </p:cNvPr>
            <p:cNvSpPr/>
            <p:nvPr/>
          </p:nvSpPr>
          <p:spPr>
            <a:xfrm>
              <a:off x="1519464" y="862829"/>
              <a:ext cx="522061" cy="522061"/>
            </a:xfrm>
            <a:prstGeom prst="ellipse">
              <a:avLst/>
            </a:prstGeom>
            <a:solidFill>
              <a:schemeClr val="accent2">
                <a:lumMod val="60000"/>
                <a:lumOff val="40000"/>
                <a:alpha val="7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Shape4">
            <a:extLst>
              <a:ext uri="{FF2B5EF4-FFF2-40B4-BE49-F238E27FC236}">
                <a16:creationId xmlns:a16="http://schemas.microsoft.com/office/drawing/2014/main" id="{67F649E1-825F-D23F-CC83-1E414C8820D3}"/>
              </a:ext>
            </a:extLst>
          </p:cNvPr>
          <p:cNvSpPr txBox="1"/>
          <p:nvPr/>
        </p:nvSpPr>
        <p:spPr>
          <a:xfrm>
            <a:off x="1732654" y="633594"/>
            <a:ext cx="2181312" cy="461665"/>
          </a:xfrm>
          <a:prstGeom prst="rect">
            <a:avLst/>
          </a:prstGeom>
          <a:noFill/>
          <a:ln>
            <a:noFill/>
          </a:ln>
        </p:spPr>
        <p:txBody>
          <a:bodyPr wrap="square" rtlCol="0">
            <a:spAutoFit/>
          </a:bodyPr>
          <a:lstStyle/>
          <a:p>
            <a:r>
              <a:rPr lang="zh-CN" altLang="en-US" sz="2400" dirty="0">
                <a:gradFill flip="none" rotWithShape="1">
                  <a:gsLst>
                    <a:gs pos="0">
                      <a:srgbClr val="FE8A3C"/>
                    </a:gs>
                    <a:gs pos="100000">
                      <a:schemeClr val="accent2"/>
                    </a:gs>
                  </a:gsLst>
                  <a:lin ang="13500000" scaled="1"/>
                  <a:tileRect/>
                </a:gradFill>
                <a:latin typeface="+mj-ea"/>
                <a:ea typeface="+mj-ea"/>
                <a:cs typeface="OPPOSans M" panose="00020600040101010101" pitchFamily="18" charset="-122"/>
                <a:sym typeface="OPPOSans M" panose="00020600040101010101" pitchFamily="18" charset="-122"/>
              </a:rPr>
              <a:t>添加您的标题</a:t>
            </a:r>
          </a:p>
        </p:txBody>
      </p:sp>
      <p:sp>
        <p:nvSpPr>
          <p:cNvPr id="25" name="Shape7">
            <a:extLst>
              <a:ext uri="{FF2B5EF4-FFF2-40B4-BE49-F238E27FC236}">
                <a16:creationId xmlns:a16="http://schemas.microsoft.com/office/drawing/2014/main" id="{4F1C6D51-C105-B1B0-CB97-7074C7F4472F}"/>
              </a:ext>
            </a:extLst>
          </p:cNvPr>
          <p:cNvSpPr/>
          <p:nvPr/>
        </p:nvSpPr>
        <p:spPr bwMode="auto">
          <a:xfrm>
            <a:off x="2661649" y="1965459"/>
            <a:ext cx="918633" cy="924984"/>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2" y="0"/>
                  <a:pt x="0" y="0"/>
                </a:cubicBezTo>
              </a:path>
            </a:pathLst>
          </a:custGeom>
          <a:noFill/>
          <a:ln w="6350" cap="flat" cmpd="sng">
            <a:solidFill>
              <a:schemeClr val="bg1">
                <a:lumMod val="75000"/>
              </a:schemeClr>
            </a:solidFill>
            <a:prstDash val="dash"/>
            <a:round/>
            <a:headEnd type="triangle" w="med" len="med"/>
          </a:ln>
          <a:extLst>
            <a:ext uri="{909E8E84-426E-40DD-AFC4-6F175D3DCCD1}">
              <a14:hiddenFill xmlns:a14="http://schemas.microsoft.com/office/drawing/2010/main">
                <a:solidFill>
                  <a:srgbClr val="FFFFFF"/>
                </a:solidFill>
              </a14:hiddenFill>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a:ln>
                <a:noFill/>
              </a:ln>
              <a:solidFill>
                <a:prstClr val="black"/>
              </a:solidFill>
              <a:effectLst/>
              <a:uLnTx/>
              <a:uFillTx/>
              <a:latin typeface="+mj-ea"/>
              <a:ea typeface="+mj-ea"/>
              <a:cs typeface="OPPOSans M" panose="00020600040101010101" pitchFamily="18" charset="-122"/>
              <a:sym typeface="OPPOSans M" panose="00020600040101010101" pitchFamily="18" charset="-122"/>
            </a:endParaRPr>
          </a:p>
        </p:txBody>
      </p:sp>
      <p:sp>
        <p:nvSpPr>
          <p:cNvPr id="26" name="Shape8">
            <a:extLst>
              <a:ext uri="{FF2B5EF4-FFF2-40B4-BE49-F238E27FC236}">
                <a16:creationId xmlns:a16="http://schemas.microsoft.com/office/drawing/2014/main" id="{42BA6820-4A0A-5EAC-5DBB-44179F5751AF}"/>
              </a:ext>
            </a:extLst>
          </p:cNvPr>
          <p:cNvSpPr/>
          <p:nvPr/>
        </p:nvSpPr>
        <p:spPr bwMode="auto">
          <a:xfrm>
            <a:off x="7400865" y="1965459"/>
            <a:ext cx="918633" cy="924984"/>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1" y="0"/>
                  <a:pt x="0" y="0"/>
                </a:cubicBezTo>
              </a:path>
            </a:pathLst>
          </a:custGeom>
          <a:noFill/>
          <a:ln w="6350" cap="flat" cmpd="sng">
            <a:solidFill>
              <a:schemeClr val="bg1">
                <a:lumMod val="75000"/>
              </a:schemeClr>
            </a:solidFill>
            <a:prstDash val="dash"/>
            <a:round/>
            <a:headEnd type="triangle" w="med" len="med"/>
          </a:ln>
          <a:extLst>
            <a:ext uri="{909E8E84-426E-40DD-AFC4-6F175D3DCCD1}">
              <a14:hiddenFill xmlns:a14="http://schemas.microsoft.com/office/drawing/2010/main">
                <a:solidFill>
                  <a:srgbClr val="FFFFFF"/>
                </a:solidFill>
              </a14:hiddenFill>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a:ln>
                <a:noFill/>
              </a:ln>
              <a:solidFill>
                <a:prstClr val="black"/>
              </a:solidFill>
              <a:effectLst/>
              <a:uLnTx/>
              <a:uFillTx/>
              <a:latin typeface="+mj-ea"/>
              <a:ea typeface="+mj-ea"/>
              <a:cs typeface="OPPOSans M" panose="00020600040101010101" pitchFamily="18" charset="-122"/>
              <a:sym typeface="OPPOSans M" panose="00020600040101010101" pitchFamily="18" charset="-122"/>
            </a:endParaRPr>
          </a:p>
        </p:txBody>
      </p:sp>
      <p:sp>
        <p:nvSpPr>
          <p:cNvPr id="27" name="Shape9">
            <a:extLst>
              <a:ext uri="{FF2B5EF4-FFF2-40B4-BE49-F238E27FC236}">
                <a16:creationId xmlns:a16="http://schemas.microsoft.com/office/drawing/2014/main" id="{A5263949-F6A4-2DC0-F6EA-DDA6D043BA94}"/>
              </a:ext>
            </a:extLst>
          </p:cNvPr>
          <p:cNvSpPr/>
          <p:nvPr/>
        </p:nvSpPr>
        <p:spPr bwMode="auto">
          <a:xfrm>
            <a:off x="4947648" y="4266277"/>
            <a:ext cx="924983" cy="924983"/>
          </a:xfrm>
          <a:custGeom>
            <a:avLst/>
            <a:gdLst>
              <a:gd name="T0" fmla="*/ 0 w 185"/>
              <a:gd name="T1" fmla="*/ 185 h 185"/>
              <a:gd name="T2" fmla="*/ 185 w 185"/>
              <a:gd name="T3" fmla="*/ 0 h 185"/>
            </a:gdLst>
            <a:ahLst/>
            <a:cxnLst>
              <a:cxn ang="0">
                <a:pos x="T0" y="T1"/>
              </a:cxn>
              <a:cxn ang="0">
                <a:pos x="T2" y="T3"/>
              </a:cxn>
            </a:cxnLst>
            <a:rect l="0" t="0" r="r" b="b"/>
            <a:pathLst>
              <a:path w="185" h="185">
                <a:moveTo>
                  <a:pt x="0" y="185"/>
                </a:moveTo>
                <a:cubicBezTo>
                  <a:pt x="102" y="185"/>
                  <a:pt x="185" y="102"/>
                  <a:pt x="185" y="0"/>
                </a:cubicBezTo>
              </a:path>
            </a:pathLst>
          </a:custGeom>
          <a:noFill/>
          <a:ln w="6350" cap="flat" cmpd="sng">
            <a:solidFill>
              <a:schemeClr val="bg1">
                <a:lumMod val="75000"/>
              </a:schemeClr>
            </a:solidFill>
            <a:prstDash val="dash"/>
            <a:round/>
            <a:tailEnd type="triangle" w="med" len="med"/>
          </a:ln>
          <a:extLst>
            <a:ext uri="{909E8E84-426E-40DD-AFC4-6F175D3DCCD1}">
              <a14:hiddenFill xmlns:a14="http://schemas.microsoft.com/office/drawing/2010/main">
                <a:solidFill>
                  <a:srgbClr val="FFFFFF"/>
                </a:solidFill>
              </a14:hiddenFill>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a:ln>
                <a:noFill/>
              </a:ln>
              <a:solidFill>
                <a:prstClr val="black"/>
              </a:solidFill>
              <a:effectLst/>
              <a:uLnTx/>
              <a:uFillTx/>
              <a:latin typeface="+mj-ea"/>
              <a:ea typeface="+mj-ea"/>
              <a:cs typeface="OPPOSans M" panose="00020600040101010101" pitchFamily="18" charset="-122"/>
              <a:sym typeface="OPPOSans M" panose="00020600040101010101" pitchFamily="18" charset="-122"/>
            </a:endParaRPr>
          </a:p>
        </p:txBody>
      </p:sp>
      <p:sp>
        <p:nvSpPr>
          <p:cNvPr id="28" name="Shape10">
            <a:extLst>
              <a:ext uri="{FF2B5EF4-FFF2-40B4-BE49-F238E27FC236}">
                <a16:creationId xmlns:a16="http://schemas.microsoft.com/office/drawing/2014/main" id="{EFC31B12-F427-9643-4C55-4557910BF33F}"/>
              </a:ext>
            </a:extLst>
          </p:cNvPr>
          <p:cNvSpPr/>
          <p:nvPr/>
        </p:nvSpPr>
        <p:spPr bwMode="auto">
          <a:xfrm>
            <a:off x="9756715" y="4266277"/>
            <a:ext cx="920749" cy="924983"/>
          </a:xfrm>
          <a:custGeom>
            <a:avLst/>
            <a:gdLst>
              <a:gd name="T0" fmla="*/ 0 w 184"/>
              <a:gd name="T1" fmla="*/ 185 h 185"/>
              <a:gd name="T2" fmla="*/ 184 w 184"/>
              <a:gd name="T3" fmla="*/ 0 h 185"/>
            </a:gdLst>
            <a:ahLst/>
            <a:cxnLst>
              <a:cxn ang="0">
                <a:pos x="T0" y="T1"/>
              </a:cxn>
              <a:cxn ang="0">
                <a:pos x="T2" y="T3"/>
              </a:cxn>
            </a:cxnLst>
            <a:rect l="0" t="0" r="r" b="b"/>
            <a:pathLst>
              <a:path w="184" h="185">
                <a:moveTo>
                  <a:pt x="0" y="185"/>
                </a:moveTo>
                <a:cubicBezTo>
                  <a:pt x="102" y="185"/>
                  <a:pt x="184" y="102"/>
                  <a:pt x="184" y="0"/>
                </a:cubicBezTo>
              </a:path>
            </a:pathLst>
          </a:custGeom>
          <a:noFill/>
          <a:ln w="6350" cap="flat" cmpd="sng">
            <a:solidFill>
              <a:schemeClr val="bg1">
                <a:lumMod val="75000"/>
              </a:schemeClr>
            </a:solidFill>
            <a:prstDash val="dash"/>
            <a:round/>
            <a:tailEnd type="triangle" w="med" len="med"/>
          </a:ln>
          <a:extLst>
            <a:ext uri="{909E8E84-426E-40DD-AFC4-6F175D3DCCD1}">
              <a14:hiddenFill xmlns:a14="http://schemas.microsoft.com/office/drawing/2010/main">
                <a:solidFill>
                  <a:srgbClr val="FFFFFF"/>
                </a:solidFill>
              </a14:hiddenFill>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a:ln>
                <a:noFill/>
              </a:ln>
              <a:solidFill>
                <a:prstClr val="black"/>
              </a:solidFill>
              <a:effectLst/>
              <a:uLnTx/>
              <a:uFillTx/>
              <a:latin typeface="+mj-ea"/>
              <a:ea typeface="+mj-ea"/>
              <a:cs typeface="OPPOSans M" panose="00020600040101010101" pitchFamily="18" charset="-122"/>
              <a:sym typeface="OPPOSans M" panose="00020600040101010101" pitchFamily="18" charset="-122"/>
            </a:endParaRPr>
          </a:p>
        </p:txBody>
      </p:sp>
      <p:sp>
        <p:nvSpPr>
          <p:cNvPr id="29" name="Shape11">
            <a:extLst>
              <a:ext uri="{FF2B5EF4-FFF2-40B4-BE49-F238E27FC236}">
                <a16:creationId xmlns:a16="http://schemas.microsoft.com/office/drawing/2014/main" id="{9DA2D414-B2DC-DA0A-8E1A-5C7741001A91}"/>
              </a:ext>
            </a:extLst>
          </p:cNvPr>
          <p:cNvSpPr>
            <a:spLocks noChangeArrowheads="1"/>
          </p:cNvSpPr>
          <p:nvPr/>
        </p:nvSpPr>
        <p:spPr bwMode="auto">
          <a:xfrm>
            <a:off x="9106898" y="3616460"/>
            <a:ext cx="1301751" cy="12996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dirty="0">
                <a:solidFill>
                  <a:schemeClr val="bg1"/>
                </a:solidFill>
                <a:effectLst>
                  <a:outerShdw blurRad="38100" dist="38100" dir="2700000" algn="tl">
                    <a:srgbClr val="000000">
                      <a:alpha val="43137"/>
                    </a:srgbClr>
                  </a:outerShdw>
                </a:effectLst>
                <a:latin typeface="+mj-lt"/>
                <a:ea typeface="OPPOSans M" panose="00020600040101010101" pitchFamily="18" charset="-122"/>
                <a:cs typeface="OPPOSans M" panose="00020600040101010101" pitchFamily="18" charset="-122"/>
                <a:sym typeface="OPPOSans M" panose="00020600040101010101" pitchFamily="18" charset="-122"/>
              </a:rPr>
              <a:t>04</a:t>
            </a:r>
            <a:endParaRPr lang="zh-CN" altLang="en-US" sz="2800" dirty="0">
              <a:solidFill>
                <a:schemeClr val="bg1"/>
              </a:solidFill>
              <a:effectLst>
                <a:outerShdw blurRad="38100" dist="38100" dir="2700000" algn="tl">
                  <a:srgbClr val="000000">
                    <a:alpha val="43137"/>
                  </a:srgbClr>
                </a:outerShdw>
              </a:effectLst>
              <a:latin typeface="+mj-lt"/>
              <a:ea typeface="OPPOSans M" panose="00020600040101010101" pitchFamily="18" charset="-122"/>
              <a:cs typeface="OPPOSans M" panose="00020600040101010101" pitchFamily="18" charset="-122"/>
              <a:sym typeface="OPPOSans M" panose="00020600040101010101" pitchFamily="18" charset="-122"/>
            </a:endParaRPr>
          </a:p>
        </p:txBody>
      </p:sp>
      <p:sp>
        <p:nvSpPr>
          <p:cNvPr id="30" name="Shape12">
            <a:extLst>
              <a:ext uri="{FF2B5EF4-FFF2-40B4-BE49-F238E27FC236}">
                <a16:creationId xmlns:a16="http://schemas.microsoft.com/office/drawing/2014/main" id="{01CE6766-F343-4B73-99BA-A446E8EF766B}"/>
              </a:ext>
            </a:extLst>
          </p:cNvPr>
          <p:cNvSpPr>
            <a:spLocks noChangeArrowheads="1"/>
          </p:cNvSpPr>
          <p:nvPr/>
        </p:nvSpPr>
        <p:spPr bwMode="auto">
          <a:xfrm>
            <a:off x="4289365" y="3616460"/>
            <a:ext cx="1299633" cy="12996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dirty="0">
                <a:solidFill>
                  <a:schemeClr val="bg1"/>
                </a:solidFill>
                <a:effectLst>
                  <a:outerShdw blurRad="38100" dist="38100" dir="2700000" algn="tl">
                    <a:srgbClr val="000000">
                      <a:alpha val="43137"/>
                    </a:srgbClr>
                  </a:outerShdw>
                </a:effectLst>
                <a:latin typeface="+mj-lt"/>
                <a:ea typeface="OPPOSans M" panose="00020600040101010101" pitchFamily="18" charset="-122"/>
                <a:cs typeface="OPPOSans M" panose="00020600040101010101" pitchFamily="18" charset="-122"/>
                <a:sym typeface="OPPOSans M" panose="00020600040101010101" pitchFamily="18" charset="-122"/>
              </a:rPr>
              <a:t>02</a:t>
            </a:r>
            <a:endParaRPr lang="zh-CN" altLang="en-US" sz="2800" dirty="0">
              <a:solidFill>
                <a:schemeClr val="bg1"/>
              </a:solidFill>
              <a:effectLst>
                <a:outerShdw blurRad="38100" dist="38100" dir="2700000" algn="tl">
                  <a:srgbClr val="000000">
                    <a:alpha val="43137"/>
                  </a:srgbClr>
                </a:outerShdw>
              </a:effectLst>
              <a:latin typeface="+mj-lt"/>
              <a:ea typeface="OPPOSans M" panose="00020600040101010101" pitchFamily="18" charset="-122"/>
              <a:cs typeface="OPPOSans M" panose="00020600040101010101" pitchFamily="18" charset="-122"/>
              <a:sym typeface="OPPOSans M" panose="00020600040101010101" pitchFamily="18" charset="-122"/>
            </a:endParaRPr>
          </a:p>
        </p:txBody>
      </p:sp>
      <p:sp>
        <p:nvSpPr>
          <p:cNvPr id="31" name="Shape13">
            <a:extLst>
              <a:ext uri="{FF2B5EF4-FFF2-40B4-BE49-F238E27FC236}">
                <a16:creationId xmlns:a16="http://schemas.microsoft.com/office/drawing/2014/main" id="{F6A2A91D-7B27-9248-E048-E4371B9D11DC}"/>
              </a:ext>
            </a:extLst>
          </p:cNvPr>
          <p:cNvSpPr>
            <a:spLocks noChangeArrowheads="1"/>
          </p:cNvSpPr>
          <p:nvPr/>
        </p:nvSpPr>
        <p:spPr bwMode="auto">
          <a:xfrm>
            <a:off x="6740464" y="2240627"/>
            <a:ext cx="1295400" cy="13017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dirty="0">
                <a:solidFill>
                  <a:schemeClr val="bg1"/>
                </a:solidFill>
                <a:effectLst>
                  <a:outerShdw blurRad="38100" dist="38100" dir="2700000" algn="tl">
                    <a:srgbClr val="000000">
                      <a:alpha val="43137"/>
                    </a:srgbClr>
                  </a:outerShdw>
                </a:effectLst>
                <a:latin typeface="+mj-lt"/>
                <a:ea typeface="OPPOSans M" panose="00020600040101010101" pitchFamily="18" charset="-122"/>
                <a:cs typeface="OPPOSans M" panose="00020600040101010101" pitchFamily="18" charset="-122"/>
                <a:sym typeface="OPPOSans M" panose="00020600040101010101" pitchFamily="18" charset="-122"/>
              </a:rPr>
              <a:t>03</a:t>
            </a:r>
            <a:endParaRPr lang="zh-CN" altLang="en-US" sz="2800" dirty="0">
              <a:solidFill>
                <a:schemeClr val="bg1"/>
              </a:solidFill>
              <a:effectLst>
                <a:outerShdw blurRad="38100" dist="38100" dir="2700000" algn="tl">
                  <a:srgbClr val="000000">
                    <a:alpha val="43137"/>
                  </a:srgbClr>
                </a:outerShdw>
              </a:effectLst>
              <a:latin typeface="+mj-lt"/>
              <a:ea typeface="OPPOSans M" panose="00020600040101010101" pitchFamily="18" charset="-122"/>
              <a:cs typeface="OPPOSans M" panose="00020600040101010101" pitchFamily="18" charset="-122"/>
              <a:sym typeface="OPPOSans M" panose="00020600040101010101" pitchFamily="18" charset="-122"/>
            </a:endParaRPr>
          </a:p>
        </p:txBody>
      </p:sp>
      <p:sp>
        <p:nvSpPr>
          <p:cNvPr id="32" name="Shape14">
            <a:extLst>
              <a:ext uri="{FF2B5EF4-FFF2-40B4-BE49-F238E27FC236}">
                <a16:creationId xmlns:a16="http://schemas.microsoft.com/office/drawing/2014/main" id="{E129B4F6-0137-756E-39A5-4234B54FBCD3}"/>
              </a:ext>
            </a:extLst>
          </p:cNvPr>
          <p:cNvSpPr>
            <a:spLocks noChangeArrowheads="1"/>
          </p:cNvSpPr>
          <p:nvPr/>
        </p:nvSpPr>
        <p:spPr bwMode="auto">
          <a:xfrm>
            <a:off x="2003365" y="2240627"/>
            <a:ext cx="1299633" cy="13017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dirty="0">
                <a:solidFill>
                  <a:schemeClr val="bg1"/>
                </a:solidFill>
                <a:effectLst>
                  <a:outerShdw blurRad="38100" dist="38100" dir="2700000" algn="tl">
                    <a:srgbClr val="000000">
                      <a:alpha val="43137"/>
                    </a:srgbClr>
                  </a:outerShdw>
                </a:effectLst>
                <a:latin typeface="+mj-lt"/>
                <a:ea typeface="OPPOSans M" panose="00020600040101010101" pitchFamily="18" charset="-122"/>
                <a:cs typeface="OPPOSans M" panose="00020600040101010101" pitchFamily="18" charset="-122"/>
                <a:sym typeface="OPPOSans M" panose="00020600040101010101" pitchFamily="18" charset="-122"/>
              </a:rPr>
              <a:t>01</a:t>
            </a:r>
            <a:endParaRPr lang="zh-CN" altLang="en-US" sz="2800" dirty="0">
              <a:solidFill>
                <a:schemeClr val="bg1"/>
              </a:solidFill>
              <a:effectLst>
                <a:outerShdw blurRad="38100" dist="38100" dir="2700000" algn="tl">
                  <a:srgbClr val="000000">
                    <a:alpha val="43137"/>
                  </a:srgbClr>
                </a:outerShdw>
              </a:effectLst>
              <a:latin typeface="+mj-lt"/>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Shape15">
            <a:extLst>
              <a:ext uri="{FF2B5EF4-FFF2-40B4-BE49-F238E27FC236}">
                <a16:creationId xmlns:a16="http://schemas.microsoft.com/office/drawing/2014/main" id="{550AB226-B7CE-4A6B-C9B5-704B96B004A2}"/>
              </a:ext>
            </a:extLst>
          </p:cNvPr>
          <p:cNvSpPr txBox="1"/>
          <p:nvPr/>
        </p:nvSpPr>
        <p:spPr>
          <a:xfrm>
            <a:off x="1415441" y="3836035"/>
            <a:ext cx="2433362" cy="461665"/>
          </a:xfrm>
          <a:prstGeom prst="rect">
            <a:avLst/>
          </a:prstGeom>
          <a:noFill/>
        </p:spPr>
        <p:txBody>
          <a:bodyPr wrap="square" rtlCol="0">
            <a:spAutoFit/>
            <a:scene3d>
              <a:camera prst="orthographicFront"/>
              <a:lightRig rig="threePt" dir="t"/>
            </a:scene3d>
            <a:sp3d contourW="12700"/>
          </a:bodyPr>
          <a:lstStyle/>
          <a:p>
            <a:pPr algn="ctr"/>
            <a:r>
              <a:rPr lang="zh-CN" altLang="en-US" sz="2400" b="1" dirty="0">
                <a:solidFill>
                  <a:schemeClr val="tx1">
                    <a:lumMod val="75000"/>
                    <a:lumOff val="25000"/>
                  </a:schemeClr>
                </a:solidFill>
                <a:latin typeface="+mj-ea"/>
                <a:ea typeface="+mj-ea"/>
                <a:cs typeface="OPPOSans M" panose="00020600040101010101" pitchFamily="18" charset="-122"/>
                <a:sym typeface="OPPOSans M" panose="00020600040101010101" pitchFamily="18" charset="-122"/>
              </a:rPr>
              <a:t>标题文字添加</a:t>
            </a:r>
          </a:p>
        </p:txBody>
      </p:sp>
      <p:sp>
        <p:nvSpPr>
          <p:cNvPr id="34" name="Shape16">
            <a:extLst>
              <a:ext uri="{FF2B5EF4-FFF2-40B4-BE49-F238E27FC236}">
                <a16:creationId xmlns:a16="http://schemas.microsoft.com/office/drawing/2014/main" id="{CF10F032-DA28-ECC3-6AAF-748D69B78075}"/>
              </a:ext>
            </a:extLst>
          </p:cNvPr>
          <p:cNvSpPr txBox="1"/>
          <p:nvPr/>
        </p:nvSpPr>
        <p:spPr>
          <a:xfrm>
            <a:off x="1415441" y="4297700"/>
            <a:ext cx="2433360" cy="1026820"/>
          </a:xfrm>
          <a:prstGeom prst="rect">
            <a:avLst/>
          </a:prstGeom>
          <a:noFill/>
        </p:spPr>
        <p:txBody>
          <a:bodyPr wrap="square" rtlCol="0">
            <a:spAutoFit/>
            <a:scene3d>
              <a:camera prst="orthographicFront"/>
              <a:lightRig rig="threePt" dir="t"/>
            </a:scene3d>
            <a:sp3d contourW="12700"/>
          </a:bodyPr>
          <a:lstStyle/>
          <a:p>
            <a:pPr algn="ctr">
              <a:lnSpc>
                <a:spcPct val="150000"/>
              </a:lnSpc>
            </a:pPr>
            <a:r>
              <a:rPr lang="zh-CN" altLang="en-US" sz="1400" dirty="0">
                <a:solidFill>
                  <a:schemeClr val="bg1">
                    <a:lumMod val="50000"/>
                  </a:schemeClr>
                </a:solidFill>
                <a:latin typeface="+mn-ea"/>
                <a:cs typeface="OPPOSans M" panose="00020600040101010101" pitchFamily="18" charset="-122"/>
                <a:sym typeface="OPPOSans M" panose="00020600040101010101" pitchFamily="18" charset="-122"/>
              </a:rPr>
              <a:t>您的内容打在这里，或者通过复制您的文本后，在此框中选择粘贴</a:t>
            </a:r>
          </a:p>
        </p:txBody>
      </p:sp>
      <p:sp>
        <p:nvSpPr>
          <p:cNvPr id="35" name="Shape17">
            <a:extLst>
              <a:ext uri="{FF2B5EF4-FFF2-40B4-BE49-F238E27FC236}">
                <a16:creationId xmlns:a16="http://schemas.microsoft.com/office/drawing/2014/main" id="{9B6FD8B8-2F1E-3726-D8AD-F85E6C2DCB28}"/>
              </a:ext>
            </a:extLst>
          </p:cNvPr>
          <p:cNvSpPr txBox="1"/>
          <p:nvPr/>
        </p:nvSpPr>
        <p:spPr>
          <a:xfrm>
            <a:off x="6150021" y="3836035"/>
            <a:ext cx="2433362" cy="461665"/>
          </a:xfrm>
          <a:prstGeom prst="rect">
            <a:avLst/>
          </a:prstGeom>
          <a:noFill/>
        </p:spPr>
        <p:txBody>
          <a:bodyPr wrap="square" rtlCol="0">
            <a:spAutoFit/>
            <a:scene3d>
              <a:camera prst="orthographicFront"/>
              <a:lightRig rig="threePt" dir="t"/>
            </a:scene3d>
            <a:sp3d contourW="12700"/>
          </a:bodyPr>
          <a:lstStyle/>
          <a:p>
            <a:pPr algn="ctr"/>
            <a:r>
              <a:rPr lang="zh-CN" altLang="en-US" sz="2400" b="1" dirty="0">
                <a:solidFill>
                  <a:schemeClr val="tx1">
                    <a:lumMod val="75000"/>
                    <a:lumOff val="25000"/>
                  </a:schemeClr>
                </a:solidFill>
                <a:latin typeface="+mj-ea"/>
                <a:ea typeface="+mj-ea"/>
                <a:cs typeface="OPPOSans M" panose="00020600040101010101" pitchFamily="18" charset="-122"/>
                <a:sym typeface="OPPOSans M" panose="00020600040101010101" pitchFamily="18" charset="-122"/>
              </a:rPr>
              <a:t>标题文字添加</a:t>
            </a:r>
          </a:p>
        </p:txBody>
      </p:sp>
      <p:sp>
        <p:nvSpPr>
          <p:cNvPr id="36" name="Shape18">
            <a:extLst>
              <a:ext uri="{FF2B5EF4-FFF2-40B4-BE49-F238E27FC236}">
                <a16:creationId xmlns:a16="http://schemas.microsoft.com/office/drawing/2014/main" id="{BCC0734F-0869-F417-1A69-5883F267CF24}"/>
              </a:ext>
            </a:extLst>
          </p:cNvPr>
          <p:cNvSpPr txBox="1"/>
          <p:nvPr/>
        </p:nvSpPr>
        <p:spPr>
          <a:xfrm>
            <a:off x="6150021" y="4297700"/>
            <a:ext cx="2433360" cy="1026820"/>
          </a:xfrm>
          <a:prstGeom prst="rect">
            <a:avLst/>
          </a:prstGeom>
          <a:noFill/>
        </p:spPr>
        <p:txBody>
          <a:bodyPr wrap="square" rtlCol="0">
            <a:spAutoFit/>
            <a:scene3d>
              <a:camera prst="orthographicFront"/>
              <a:lightRig rig="threePt" dir="t"/>
            </a:scene3d>
            <a:sp3d contourW="12700"/>
          </a:bodyPr>
          <a:lstStyle/>
          <a:p>
            <a:pPr algn="ctr">
              <a:lnSpc>
                <a:spcPct val="150000"/>
              </a:lnSpc>
            </a:pPr>
            <a:r>
              <a:rPr lang="zh-CN" altLang="en-US" sz="1400" dirty="0">
                <a:solidFill>
                  <a:schemeClr val="bg1">
                    <a:lumMod val="50000"/>
                  </a:schemeClr>
                </a:solidFill>
                <a:latin typeface="+mn-ea"/>
                <a:cs typeface="OPPOSans M" panose="00020600040101010101" pitchFamily="18" charset="-122"/>
                <a:sym typeface="OPPOSans M" panose="00020600040101010101" pitchFamily="18" charset="-122"/>
              </a:rPr>
              <a:t>您的内容打在这里，或者通过复制您的文本后，在此框中选择粘贴</a:t>
            </a:r>
          </a:p>
        </p:txBody>
      </p:sp>
      <p:sp>
        <p:nvSpPr>
          <p:cNvPr id="37" name="Shape19">
            <a:extLst>
              <a:ext uri="{FF2B5EF4-FFF2-40B4-BE49-F238E27FC236}">
                <a16:creationId xmlns:a16="http://schemas.microsoft.com/office/drawing/2014/main" id="{D5385B67-DE21-FB4B-9E35-6D06774B2D14}"/>
              </a:ext>
            </a:extLst>
          </p:cNvPr>
          <p:cNvSpPr txBox="1"/>
          <p:nvPr/>
        </p:nvSpPr>
        <p:spPr>
          <a:xfrm>
            <a:off x="3730968" y="1872480"/>
            <a:ext cx="2433362" cy="461665"/>
          </a:xfrm>
          <a:prstGeom prst="rect">
            <a:avLst/>
          </a:prstGeom>
          <a:noFill/>
        </p:spPr>
        <p:txBody>
          <a:bodyPr wrap="square" rtlCol="0">
            <a:spAutoFit/>
            <a:scene3d>
              <a:camera prst="orthographicFront"/>
              <a:lightRig rig="threePt" dir="t"/>
            </a:scene3d>
            <a:sp3d contourW="12700"/>
          </a:bodyPr>
          <a:lstStyle/>
          <a:p>
            <a:pPr algn="ctr"/>
            <a:r>
              <a:rPr lang="zh-CN" altLang="en-US" sz="2400" b="1" dirty="0">
                <a:solidFill>
                  <a:schemeClr val="tx1">
                    <a:lumMod val="75000"/>
                    <a:lumOff val="25000"/>
                  </a:schemeClr>
                </a:solidFill>
                <a:latin typeface="+mj-ea"/>
                <a:ea typeface="+mj-ea"/>
                <a:cs typeface="OPPOSans M" panose="00020600040101010101" pitchFamily="18" charset="-122"/>
                <a:sym typeface="OPPOSans M" panose="00020600040101010101" pitchFamily="18" charset="-122"/>
              </a:rPr>
              <a:t>标题文字添加</a:t>
            </a:r>
          </a:p>
        </p:txBody>
      </p:sp>
      <p:sp>
        <p:nvSpPr>
          <p:cNvPr id="38" name="Shape20">
            <a:extLst>
              <a:ext uri="{FF2B5EF4-FFF2-40B4-BE49-F238E27FC236}">
                <a16:creationId xmlns:a16="http://schemas.microsoft.com/office/drawing/2014/main" id="{517E7AEB-8979-199A-7032-E42D9F1A7028}"/>
              </a:ext>
            </a:extLst>
          </p:cNvPr>
          <p:cNvSpPr txBox="1"/>
          <p:nvPr/>
        </p:nvSpPr>
        <p:spPr>
          <a:xfrm>
            <a:off x="3730968" y="2334145"/>
            <a:ext cx="2433360" cy="1026820"/>
          </a:xfrm>
          <a:prstGeom prst="rect">
            <a:avLst/>
          </a:prstGeom>
          <a:noFill/>
        </p:spPr>
        <p:txBody>
          <a:bodyPr wrap="square" rtlCol="0">
            <a:spAutoFit/>
            <a:scene3d>
              <a:camera prst="orthographicFront"/>
              <a:lightRig rig="threePt" dir="t"/>
            </a:scene3d>
            <a:sp3d contourW="12700"/>
          </a:bodyPr>
          <a:lstStyle/>
          <a:p>
            <a:pPr algn="ctr">
              <a:lnSpc>
                <a:spcPct val="150000"/>
              </a:lnSpc>
            </a:pPr>
            <a:r>
              <a:rPr lang="zh-CN" altLang="en-US" sz="1400" dirty="0">
                <a:solidFill>
                  <a:schemeClr val="bg1">
                    <a:lumMod val="50000"/>
                  </a:schemeClr>
                </a:solidFill>
                <a:latin typeface="+mn-ea"/>
                <a:cs typeface="OPPOSans M" panose="00020600040101010101" pitchFamily="18" charset="-122"/>
                <a:sym typeface="OPPOSans M" panose="00020600040101010101" pitchFamily="18" charset="-122"/>
              </a:rPr>
              <a:t>您的内容打在这里，或者通过复制您的文本后，在此框中选择粘贴</a:t>
            </a:r>
          </a:p>
        </p:txBody>
      </p:sp>
      <p:sp>
        <p:nvSpPr>
          <p:cNvPr id="39" name="Shape21">
            <a:extLst>
              <a:ext uri="{FF2B5EF4-FFF2-40B4-BE49-F238E27FC236}">
                <a16:creationId xmlns:a16="http://schemas.microsoft.com/office/drawing/2014/main" id="{B3804585-995E-76EF-B56D-C4A5AD7AB4A7}"/>
              </a:ext>
            </a:extLst>
          </p:cNvPr>
          <p:cNvSpPr txBox="1"/>
          <p:nvPr/>
        </p:nvSpPr>
        <p:spPr>
          <a:xfrm>
            <a:off x="8540035" y="1872480"/>
            <a:ext cx="2433362" cy="461665"/>
          </a:xfrm>
          <a:prstGeom prst="rect">
            <a:avLst/>
          </a:prstGeom>
          <a:noFill/>
        </p:spPr>
        <p:txBody>
          <a:bodyPr wrap="square" rtlCol="0">
            <a:spAutoFit/>
            <a:scene3d>
              <a:camera prst="orthographicFront"/>
              <a:lightRig rig="threePt" dir="t"/>
            </a:scene3d>
            <a:sp3d contourW="12700"/>
          </a:bodyPr>
          <a:lstStyle/>
          <a:p>
            <a:pPr algn="ctr"/>
            <a:r>
              <a:rPr lang="zh-CN" altLang="en-US" sz="2400" b="1" dirty="0">
                <a:solidFill>
                  <a:schemeClr val="tx1">
                    <a:lumMod val="75000"/>
                    <a:lumOff val="25000"/>
                  </a:schemeClr>
                </a:solidFill>
                <a:latin typeface="+mj-ea"/>
                <a:ea typeface="+mj-ea"/>
                <a:cs typeface="OPPOSans M" panose="00020600040101010101" pitchFamily="18" charset="-122"/>
                <a:sym typeface="OPPOSans M" panose="00020600040101010101" pitchFamily="18" charset="-122"/>
              </a:rPr>
              <a:t>标题文字添加</a:t>
            </a:r>
          </a:p>
        </p:txBody>
      </p:sp>
      <p:sp>
        <p:nvSpPr>
          <p:cNvPr id="40" name="Shape22">
            <a:extLst>
              <a:ext uri="{FF2B5EF4-FFF2-40B4-BE49-F238E27FC236}">
                <a16:creationId xmlns:a16="http://schemas.microsoft.com/office/drawing/2014/main" id="{447DF34A-E82F-98AF-EE64-63376BF205DA}"/>
              </a:ext>
            </a:extLst>
          </p:cNvPr>
          <p:cNvSpPr txBox="1"/>
          <p:nvPr/>
        </p:nvSpPr>
        <p:spPr>
          <a:xfrm>
            <a:off x="8540035" y="2334145"/>
            <a:ext cx="2433360" cy="1026820"/>
          </a:xfrm>
          <a:prstGeom prst="rect">
            <a:avLst/>
          </a:prstGeom>
          <a:noFill/>
        </p:spPr>
        <p:txBody>
          <a:bodyPr wrap="square" rtlCol="0">
            <a:spAutoFit/>
            <a:scene3d>
              <a:camera prst="orthographicFront"/>
              <a:lightRig rig="threePt" dir="t"/>
            </a:scene3d>
            <a:sp3d contourW="12700"/>
          </a:bodyPr>
          <a:lstStyle/>
          <a:p>
            <a:pPr algn="ctr">
              <a:lnSpc>
                <a:spcPct val="150000"/>
              </a:lnSpc>
            </a:pPr>
            <a:r>
              <a:rPr lang="zh-CN" altLang="en-US" sz="1400">
                <a:solidFill>
                  <a:schemeClr val="bg1">
                    <a:lumMod val="50000"/>
                  </a:schemeClr>
                </a:solidFill>
                <a:latin typeface="+mn-ea"/>
                <a:cs typeface="OPPOSans M" panose="00020600040101010101" pitchFamily="18" charset="-122"/>
                <a:sym typeface="OPPOSans M" panose="00020600040101010101" pitchFamily="18" charset="-122"/>
              </a:rPr>
              <a:t>您的内容打在这里，或者通过复制您的文本后，在此框中选择粘贴</a:t>
            </a:r>
          </a:p>
        </p:txBody>
      </p:sp>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8" name="图片 7" descr="孟菲斯">
            <a:extLst>
              <a:ext uri="{FF2B5EF4-FFF2-40B4-BE49-F238E27FC236}">
                <a16:creationId xmlns:a16="http://schemas.microsoft.com/office/drawing/2014/main" id="{B18ED0D2-19FB-6FA2-E255-3A9DE8A2B98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17145" y="0"/>
            <a:ext cx="1906270" cy="1186815"/>
          </a:xfrm>
          <a:prstGeom prst="rect">
            <a:avLst/>
          </a:prstGeom>
        </p:spPr>
      </p:pic>
      <p:sp>
        <p:nvSpPr>
          <p:cNvPr id="17" name="文本框 16">
            <a:extLst>
              <a:ext uri="{FF2B5EF4-FFF2-40B4-BE49-F238E27FC236}">
                <a16:creationId xmlns:a16="http://schemas.microsoft.com/office/drawing/2014/main" id="{48B6EDE0-DCF5-5838-E6E3-CCFA752C3487}"/>
              </a:ext>
            </a:extLst>
          </p:cNvPr>
          <p:cNvSpPr txBox="1"/>
          <p:nvPr/>
        </p:nvSpPr>
        <p:spPr>
          <a:xfrm>
            <a:off x="1755775" y="528955"/>
            <a:ext cx="3496310" cy="645160"/>
          </a:xfrm>
          <a:prstGeom prst="rect">
            <a:avLst/>
          </a:prstGeom>
          <a:noFill/>
        </p:spPr>
        <p:txBody>
          <a:bodyPr wrap="square" rtlCol="0">
            <a:spAutoFit/>
          </a:bodyPr>
          <a:lstStyle/>
          <a:p>
            <a:pPr algn="l"/>
            <a:r>
              <a:rPr lang="zh-CN" altLang="en-US" sz="3600" dirty="0">
                <a:solidFill>
                  <a:schemeClr val="tx1">
                    <a:lumMod val="85000"/>
                    <a:lumOff val="15000"/>
                  </a:schemeClr>
                </a:solidFill>
                <a:effectLst/>
                <a:latin typeface="+mj-ea"/>
                <a:ea typeface="+mj-ea"/>
                <a:cs typeface="字魂58号-创中黑" panose="00000500000000000000" charset="-122"/>
                <a:sym typeface="+mn-ea"/>
              </a:rPr>
              <a:t>研究过程与方法</a:t>
            </a:r>
            <a:endParaRPr lang="zh-CN" altLang="en-US" sz="3600" b="1" dirty="0">
              <a:solidFill>
                <a:schemeClr val="tx1">
                  <a:lumMod val="85000"/>
                  <a:lumOff val="15000"/>
                </a:schemeClr>
              </a:solidFill>
              <a:effectLst/>
              <a:latin typeface="+mj-ea"/>
              <a:ea typeface="+mj-ea"/>
              <a:cs typeface="字魂58号-创中黑" panose="00000500000000000000" charset="-122"/>
              <a:sym typeface="+mn-ea"/>
            </a:endParaRPr>
          </a:p>
        </p:txBody>
      </p:sp>
      <p:sp>
        <p:nvSpPr>
          <p:cNvPr id="20" name="矩形 19">
            <a:extLst>
              <a:ext uri="{FF2B5EF4-FFF2-40B4-BE49-F238E27FC236}">
                <a16:creationId xmlns:a16="http://schemas.microsoft.com/office/drawing/2014/main" id="{C6C961EF-5F7A-88B3-C88E-5771DB132CFE}"/>
              </a:ext>
            </a:extLst>
          </p:cNvPr>
          <p:cNvSpPr/>
          <p:nvPr/>
        </p:nvSpPr>
        <p:spPr>
          <a:xfrm>
            <a:off x="388146" y="698365"/>
            <a:ext cx="11292114" cy="5856515"/>
          </a:xfrm>
          <a:prstGeom prst="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1535C9D5-FDD8-28DE-3EE3-0CE53714D6A2}"/>
              </a:ext>
            </a:extLst>
          </p:cNvPr>
          <p:cNvSpPr/>
          <p:nvPr/>
        </p:nvSpPr>
        <p:spPr>
          <a:xfrm>
            <a:off x="580573" y="366078"/>
            <a:ext cx="11292114" cy="6009731"/>
          </a:xfrm>
          <a:prstGeom prst="rect">
            <a:avLst/>
          </a:prstGeom>
          <a:solidFill>
            <a:schemeClr val="bg1"/>
          </a:solid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id="{C94F44DE-EA36-4826-97B9-6E19573527B6}"/>
              </a:ext>
            </a:extLst>
          </p:cNvPr>
          <p:cNvGrpSpPr/>
          <p:nvPr/>
        </p:nvGrpSpPr>
        <p:grpSpPr>
          <a:xfrm>
            <a:off x="973647" y="633594"/>
            <a:ext cx="674461" cy="435881"/>
            <a:chOff x="1233714" y="862829"/>
            <a:chExt cx="807811" cy="522061"/>
          </a:xfrm>
        </p:grpSpPr>
        <p:sp>
          <p:nvSpPr>
            <p:cNvPr id="21" name="椭圆 20">
              <a:extLst>
                <a:ext uri="{FF2B5EF4-FFF2-40B4-BE49-F238E27FC236}">
                  <a16:creationId xmlns:a16="http://schemas.microsoft.com/office/drawing/2014/main" id="{E14E6CF4-C569-52C3-5F10-C1160765C08D}"/>
                </a:ext>
              </a:extLst>
            </p:cNvPr>
            <p:cNvSpPr/>
            <p:nvPr/>
          </p:nvSpPr>
          <p:spPr>
            <a:xfrm>
              <a:off x="1233714" y="862829"/>
              <a:ext cx="522061" cy="522061"/>
            </a:xfrm>
            <a:prstGeom prst="ellipse">
              <a:avLst/>
            </a:prstGeom>
            <a:solidFill>
              <a:schemeClr val="accent2">
                <a:alpha val="9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6902DEBF-713E-A6DB-1C48-518A91A54F80}"/>
                </a:ext>
              </a:extLst>
            </p:cNvPr>
            <p:cNvSpPr/>
            <p:nvPr/>
          </p:nvSpPr>
          <p:spPr>
            <a:xfrm>
              <a:off x="1519464" y="862829"/>
              <a:ext cx="522061" cy="522061"/>
            </a:xfrm>
            <a:prstGeom prst="ellipse">
              <a:avLst/>
            </a:prstGeom>
            <a:solidFill>
              <a:schemeClr val="accent2">
                <a:lumMod val="60000"/>
                <a:lumOff val="40000"/>
                <a:alpha val="7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Shape4">
            <a:extLst>
              <a:ext uri="{FF2B5EF4-FFF2-40B4-BE49-F238E27FC236}">
                <a16:creationId xmlns:a16="http://schemas.microsoft.com/office/drawing/2014/main" id="{67F649E1-825F-D23F-CC83-1E414C8820D3}"/>
              </a:ext>
            </a:extLst>
          </p:cNvPr>
          <p:cNvSpPr txBox="1"/>
          <p:nvPr/>
        </p:nvSpPr>
        <p:spPr>
          <a:xfrm>
            <a:off x="1732654" y="633594"/>
            <a:ext cx="2181312" cy="461665"/>
          </a:xfrm>
          <a:prstGeom prst="rect">
            <a:avLst/>
          </a:prstGeom>
          <a:noFill/>
          <a:ln>
            <a:noFill/>
          </a:ln>
        </p:spPr>
        <p:txBody>
          <a:bodyPr wrap="square" rtlCol="0">
            <a:spAutoFit/>
          </a:bodyPr>
          <a:lstStyle/>
          <a:p>
            <a:r>
              <a:rPr lang="zh-CN" altLang="en-US" sz="2400" dirty="0">
                <a:gradFill flip="none" rotWithShape="1">
                  <a:gsLst>
                    <a:gs pos="0">
                      <a:srgbClr val="FE8A3C"/>
                    </a:gs>
                    <a:gs pos="100000">
                      <a:schemeClr val="accent2"/>
                    </a:gs>
                  </a:gsLst>
                  <a:lin ang="13500000" scaled="1"/>
                  <a:tileRect/>
                </a:gradFill>
                <a:latin typeface="+mj-ea"/>
                <a:ea typeface="+mj-ea"/>
                <a:cs typeface="OPPOSans M" panose="00020600040101010101" pitchFamily="18" charset="-122"/>
                <a:sym typeface="OPPOSans M" panose="00020600040101010101" pitchFamily="18" charset="-122"/>
              </a:rPr>
              <a:t>添加您的标题</a:t>
            </a:r>
          </a:p>
        </p:txBody>
      </p:sp>
      <p:grpSp>
        <p:nvGrpSpPr>
          <p:cNvPr id="2" name="图形">
            <a:extLst>
              <a:ext uri="{FF2B5EF4-FFF2-40B4-BE49-F238E27FC236}">
                <a16:creationId xmlns:a16="http://schemas.microsoft.com/office/drawing/2014/main" id="{9B9ADA6F-E76C-4F47-BF24-2DEA2C0E5AEC}"/>
              </a:ext>
            </a:extLst>
          </p:cNvPr>
          <p:cNvGrpSpPr/>
          <p:nvPr/>
        </p:nvGrpSpPr>
        <p:grpSpPr>
          <a:xfrm>
            <a:off x="1518920" y="2319020"/>
            <a:ext cx="9431020" cy="3152775"/>
            <a:chOff x="2112" y="3132"/>
            <a:chExt cx="14852" cy="4965"/>
          </a:xfrm>
        </p:grpSpPr>
        <p:cxnSp>
          <p:nvCxnSpPr>
            <p:cNvPr id="3" name="图形">
              <a:extLst>
                <a:ext uri="{FF2B5EF4-FFF2-40B4-BE49-F238E27FC236}">
                  <a16:creationId xmlns:a16="http://schemas.microsoft.com/office/drawing/2014/main" id="{42E0CF51-37D2-983F-3B06-F105031EE427}"/>
                </a:ext>
              </a:extLst>
            </p:cNvPr>
            <p:cNvCxnSpPr/>
            <p:nvPr/>
          </p:nvCxnSpPr>
          <p:spPr>
            <a:xfrm>
              <a:off x="2118" y="6908"/>
              <a:ext cx="14800" cy="0"/>
            </a:xfrm>
            <a:prstGeom prst="line">
              <a:avLst/>
            </a:prstGeom>
            <a:ln>
              <a:solidFill>
                <a:schemeClr val="bg1">
                  <a:lumMod val="8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 name="图形">
              <a:extLst>
                <a:ext uri="{FF2B5EF4-FFF2-40B4-BE49-F238E27FC236}">
                  <a16:creationId xmlns:a16="http://schemas.microsoft.com/office/drawing/2014/main" id="{707D2467-F7C8-E300-3D31-5126E7D5F08B}"/>
                </a:ext>
              </a:extLst>
            </p:cNvPr>
            <p:cNvSpPr/>
            <p:nvPr/>
          </p:nvSpPr>
          <p:spPr>
            <a:xfrm>
              <a:off x="5330" y="6488"/>
              <a:ext cx="982" cy="9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5" name="图形">
              <a:extLst>
                <a:ext uri="{FF2B5EF4-FFF2-40B4-BE49-F238E27FC236}">
                  <a16:creationId xmlns:a16="http://schemas.microsoft.com/office/drawing/2014/main" id="{BDF5C207-6305-1BA8-47E1-14D3E1DC4547}"/>
                </a:ext>
              </a:extLst>
            </p:cNvPr>
            <p:cNvSpPr/>
            <p:nvPr/>
          </p:nvSpPr>
          <p:spPr>
            <a:xfrm>
              <a:off x="7839" y="6488"/>
              <a:ext cx="982" cy="9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6" name="图形">
              <a:extLst>
                <a:ext uri="{FF2B5EF4-FFF2-40B4-BE49-F238E27FC236}">
                  <a16:creationId xmlns:a16="http://schemas.microsoft.com/office/drawing/2014/main" id="{58F860D3-2C4A-3620-621B-207264A0E983}"/>
                </a:ext>
              </a:extLst>
            </p:cNvPr>
            <p:cNvSpPr/>
            <p:nvPr/>
          </p:nvSpPr>
          <p:spPr>
            <a:xfrm>
              <a:off x="10348" y="6488"/>
              <a:ext cx="982" cy="9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7" name="图形">
              <a:extLst>
                <a:ext uri="{FF2B5EF4-FFF2-40B4-BE49-F238E27FC236}">
                  <a16:creationId xmlns:a16="http://schemas.microsoft.com/office/drawing/2014/main" id="{A7C659C9-3C3C-5284-BA04-232E962B3A05}"/>
                </a:ext>
              </a:extLst>
            </p:cNvPr>
            <p:cNvSpPr/>
            <p:nvPr/>
          </p:nvSpPr>
          <p:spPr>
            <a:xfrm>
              <a:off x="12857" y="6488"/>
              <a:ext cx="982" cy="9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9" name="图形">
              <a:extLst>
                <a:ext uri="{FF2B5EF4-FFF2-40B4-BE49-F238E27FC236}">
                  <a16:creationId xmlns:a16="http://schemas.microsoft.com/office/drawing/2014/main" id="{37572C8F-282C-0234-7281-2C09D79FBDEF}"/>
                </a:ext>
              </a:extLst>
            </p:cNvPr>
            <p:cNvSpPr/>
            <p:nvPr/>
          </p:nvSpPr>
          <p:spPr>
            <a:xfrm>
              <a:off x="15366" y="6488"/>
              <a:ext cx="982" cy="9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10" name="图形">
              <a:extLst>
                <a:ext uri="{FF2B5EF4-FFF2-40B4-BE49-F238E27FC236}">
                  <a16:creationId xmlns:a16="http://schemas.microsoft.com/office/drawing/2014/main" id="{AAEB4FD4-1DCB-1B8B-543F-E03FC53D2DEE}"/>
                </a:ext>
              </a:extLst>
            </p:cNvPr>
            <p:cNvSpPr/>
            <p:nvPr/>
          </p:nvSpPr>
          <p:spPr>
            <a:xfrm>
              <a:off x="2821" y="6488"/>
              <a:ext cx="982" cy="9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11" name="图形">
              <a:extLst>
                <a:ext uri="{FF2B5EF4-FFF2-40B4-BE49-F238E27FC236}">
                  <a16:creationId xmlns:a16="http://schemas.microsoft.com/office/drawing/2014/main" id="{685916AB-5BBB-C111-CA62-B4F1BABD4871}"/>
                </a:ext>
              </a:extLst>
            </p:cNvPr>
            <p:cNvSpPr/>
            <p:nvPr/>
          </p:nvSpPr>
          <p:spPr>
            <a:xfrm>
              <a:off x="2112" y="4635"/>
              <a:ext cx="6515" cy="1116"/>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Pct val="25000"/>
                <a:buFontTx/>
                <a:buNone/>
                <a:defRPr/>
              </a:pPr>
              <a:r>
                <a:rPr lang="zh-CN" altLang="en-US" sz="1400" dirty="0">
                  <a:solidFill>
                    <a:schemeClr val="tx1">
                      <a:lumMod val="75000"/>
                      <a:lumOff val="25000"/>
                    </a:schemeClr>
                  </a:solidFill>
                  <a:latin typeface="+mn-ea"/>
                  <a:cs typeface="字魂58号-创中黑" panose="00000500000000000000" charset="-122"/>
                  <a:sym typeface="+mn-ea"/>
                </a:rPr>
                <a:t>在此处添加您的文本内容在此处添加您的文本内容在此处添加您的文本内容在此处添加您的文本内容</a:t>
              </a:r>
              <a:endParaRPr kumimoji="0" lang="zh-CN" altLang="en-US" sz="1400" b="0" i="0" u="none" strike="noStrike" kern="1200" cap="none" spc="0" normalizeH="0" baseline="0" noProof="0" dirty="0">
                <a:ln>
                  <a:noFill/>
                </a:ln>
                <a:solidFill>
                  <a:schemeClr val="tx1">
                    <a:lumMod val="85000"/>
                    <a:lumOff val="15000"/>
                  </a:schemeClr>
                </a:solidFill>
                <a:effectLst/>
                <a:uLnTx/>
                <a:uFillTx/>
                <a:latin typeface="+mn-ea"/>
                <a:cs typeface="思源黑体 CN Medium" panose="020B0600000000000000" charset="-122"/>
                <a:sym typeface="+mn-ea"/>
              </a:endParaRPr>
            </a:p>
          </p:txBody>
        </p:sp>
        <p:sp>
          <p:nvSpPr>
            <p:cNvPr id="12" name="图形">
              <a:extLst>
                <a:ext uri="{FF2B5EF4-FFF2-40B4-BE49-F238E27FC236}">
                  <a16:creationId xmlns:a16="http://schemas.microsoft.com/office/drawing/2014/main" id="{902A74A4-026B-ADA2-2067-032878F5107A}"/>
                </a:ext>
              </a:extLst>
            </p:cNvPr>
            <p:cNvSpPr/>
            <p:nvPr/>
          </p:nvSpPr>
          <p:spPr>
            <a:xfrm>
              <a:off x="10449" y="4635"/>
              <a:ext cx="6515" cy="1116"/>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Pct val="25000"/>
                <a:buFontTx/>
                <a:buNone/>
                <a:defRPr/>
              </a:pPr>
              <a:r>
                <a:rPr lang="zh-CN" altLang="en-US" sz="1400" dirty="0">
                  <a:solidFill>
                    <a:schemeClr val="tx1">
                      <a:lumMod val="75000"/>
                      <a:lumOff val="25000"/>
                    </a:schemeClr>
                  </a:solidFill>
                  <a:latin typeface="+mn-ea"/>
                  <a:cs typeface="字魂58号-创中黑" panose="00000500000000000000" charset="-122"/>
                  <a:sym typeface="+mn-ea"/>
                </a:rPr>
                <a:t>在此处添加您的文本内容在此处添加您的文本内容在此处添加您的文本内容在此处添加您的文本内容</a:t>
              </a:r>
              <a:endParaRPr kumimoji="0" lang="zh-CN" altLang="en-US" sz="1400" b="0" i="0" u="none" strike="noStrike" kern="1200" cap="none" spc="0" normalizeH="0" baseline="0" noProof="0" dirty="0">
                <a:ln>
                  <a:noFill/>
                </a:ln>
                <a:solidFill>
                  <a:schemeClr val="tx1">
                    <a:lumMod val="85000"/>
                    <a:lumOff val="15000"/>
                  </a:schemeClr>
                </a:solidFill>
                <a:effectLst/>
                <a:uLnTx/>
                <a:uFillTx/>
                <a:latin typeface="+mn-ea"/>
                <a:cs typeface="思源黑体 CN Medium" panose="020B0600000000000000" charset="-122"/>
                <a:sym typeface="+mn-ea"/>
              </a:endParaRPr>
            </a:p>
          </p:txBody>
        </p:sp>
        <p:pic>
          <p:nvPicPr>
            <p:cNvPr id="13" name="图形" descr="女性">
              <a:extLst>
                <a:ext uri="{FF2B5EF4-FFF2-40B4-BE49-F238E27FC236}">
                  <a16:creationId xmlns:a16="http://schemas.microsoft.com/office/drawing/2014/main" id="{64B96A75-E360-97F6-6341-18632904D892}"/>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046" y="6715"/>
              <a:ext cx="528" cy="528"/>
            </a:xfrm>
            <a:prstGeom prst="rect">
              <a:avLst/>
            </a:prstGeom>
          </p:spPr>
        </p:pic>
        <p:sp>
          <p:nvSpPr>
            <p:cNvPr id="14" name="图形">
              <a:extLst>
                <a:ext uri="{FF2B5EF4-FFF2-40B4-BE49-F238E27FC236}">
                  <a16:creationId xmlns:a16="http://schemas.microsoft.com/office/drawing/2014/main" id="{F81EBD83-E696-F2AC-992C-96BE415866CA}"/>
                </a:ext>
              </a:extLst>
            </p:cNvPr>
            <p:cNvSpPr/>
            <p:nvPr/>
          </p:nvSpPr>
          <p:spPr>
            <a:xfrm>
              <a:off x="10346" y="3132"/>
              <a:ext cx="6618" cy="129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lang="zh-CN" altLang="en-US" sz="2400" dirty="0">
                  <a:solidFill>
                    <a:schemeClr val="bg1"/>
                  </a:solidFill>
                  <a:latin typeface="+mn-ea"/>
                  <a:cs typeface="字魂58号-创中黑" panose="00000500000000000000" charset="-122"/>
                  <a:sym typeface="+mn-ea"/>
                </a:rPr>
                <a:t>预设标题文本内容</a:t>
              </a:r>
              <a:endParaRPr lang="zh-CN" altLang="en-US" sz="2400" dirty="0">
                <a:latin typeface="+mn-ea"/>
                <a:cs typeface="字魂58号-创中黑" panose="00000500000000000000" charset="-122"/>
              </a:endParaRPr>
            </a:p>
          </p:txBody>
        </p:sp>
        <p:sp>
          <p:nvSpPr>
            <p:cNvPr id="15" name="图形">
              <a:extLst>
                <a:ext uri="{FF2B5EF4-FFF2-40B4-BE49-F238E27FC236}">
                  <a16:creationId xmlns:a16="http://schemas.microsoft.com/office/drawing/2014/main" id="{685C8B31-A7EE-A9C9-3FE6-2DC42CA9D7E6}"/>
                </a:ext>
              </a:extLst>
            </p:cNvPr>
            <p:cNvSpPr/>
            <p:nvPr/>
          </p:nvSpPr>
          <p:spPr>
            <a:xfrm>
              <a:off x="2258" y="3132"/>
              <a:ext cx="6618" cy="12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lang="zh-CN" altLang="en-US" sz="2400" dirty="0">
                  <a:solidFill>
                    <a:schemeClr val="bg1"/>
                  </a:solidFill>
                  <a:latin typeface="+mn-ea"/>
                  <a:cs typeface="字魂58号-创中黑" panose="00000500000000000000" charset="-122"/>
                  <a:sym typeface="+mn-ea"/>
                </a:rPr>
                <a:t>预设标题文本内容</a:t>
              </a:r>
              <a:endParaRPr lang="zh-CN" altLang="en-US" sz="2400" dirty="0">
                <a:latin typeface="+mn-ea"/>
                <a:cs typeface="字魂58号-创中黑" panose="00000500000000000000" charset="-122"/>
              </a:endParaRPr>
            </a:p>
          </p:txBody>
        </p:sp>
        <p:sp>
          <p:nvSpPr>
            <p:cNvPr id="16" name="图形">
              <a:extLst>
                <a:ext uri="{FF2B5EF4-FFF2-40B4-BE49-F238E27FC236}">
                  <a16:creationId xmlns:a16="http://schemas.microsoft.com/office/drawing/2014/main" id="{22308D7A-EFAB-C6E2-21C6-F73056718933}"/>
                </a:ext>
              </a:extLst>
            </p:cNvPr>
            <p:cNvSpPr txBox="1"/>
            <p:nvPr/>
          </p:nvSpPr>
          <p:spPr>
            <a:xfrm>
              <a:off x="2350" y="7663"/>
              <a:ext cx="1728" cy="434"/>
            </a:xfrm>
            <a:prstGeom prst="rect">
              <a:avLst/>
            </a:prstGeom>
            <a:noFill/>
          </p:spPr>
          <p:txBody>
            <a:bodyPr wrap="none" rtlCol="0">
              <a:spAutoFit/>
            </a:bodyPr>
            <a:lstStyle/>
            <a:p>
              <a:pPr marL="0" marR="0" lvl="0" indent="0" algn="l" defTabSz="913765" rtl="0" eaLnBrk="1" fontAlgn="auto" latinLnBrk="0" hangingPunct="1">
                <a:lnSpc>
                  <a:spcPct val="100000"/>
                </a:lnSpc>
                <a:spcBef>
                  <a:spcPts val="0"/>
                </a:spcBef>
                <a:spcAft>
                  <a:spcPts val="0"/>
                </a:spcAft>
                <a:buClrTx/>
                <a:buSzPct val="25000"/>
                <a:buFontTx/>
                <a:buNone/>
                <a:defRPr/>
              </a:pPr>
              <a:r>
                <a:rPr lang="zh-CN" altLang="en-US" sz="1200" dirty="0">
                  <a:solidFill>
                    <a:schemeClr val="tx1">
                      <a:lumMod val="75000"/>
                      <a:lumOff val="25000"/>
                    </a:schemeClr>
                  </a:solidFill>
                  <a:latin typeface="+mn-ea"/>
                  <a:cs typeface="字魂58号-创中黑" panose="00000500000000000000" charset="-122"/>
                  <a:sym typeface="+mn-ea"/>
                </a:rPr>
                <a:t>预设标题文本</a:t>
              </a:r>
              <a:endParaRPr lang="zh-CN" altLang="en-US" sz="1200" noProof="0" dirty="0">
                <a:ln>
                  <a:noFill/>
                </a:ln>
                <a:effectLst/>
                <a:uLnTx/>
                <a:uFillTx/>
                <a:latin typeface="+mn-ea"/>
                <a:cs typeface="思源黑体 CN Medium" panose="020B0600000000000000" charset="-122"/>
                <a:sym typeface="+mn-ea"/>
              </a:endParaRPr>
            </a:p>
          </p:txBody>
        </p:sp>
        <p:sp>
          <p:nvSpPr>
            <p:cNvPr id="18" name="图形">
              <a:extLst>
                <a:ext uri="{FF2B5EF4-FFF2-40B4-BE49-F238E27FC236}">
                  <a16:creationId xmlns:a16="http://schemas.microsoft.com/office/drawing/2014/main" id="{CBF69005-1614-5197-4461-62A674D28D4A}"/>
                </a:ext>
              </a:extLst>
            </p:cNvPr>
            <p:cNvSpPr txBox="1"/>
            <p:nvPr/>
          </p:nvSpPr>
          <p:spPr>
            <a:xfrm>
              <a:off x="4854" y="7663"/>
              <a:ext cx="1728" cy="434"/>
            </a:xfrm>
            <a:prstGeom prst="rect">
              <a:avLst/>
            </a:prstGeom>
            <a:noFill/>
          </p:spPr>
          <p:txBody>
            <a:bodyPr wrap="none" rtlCol="0">
              <a:spAutoFit/>
            </a:bodyPr>
            <a:lstStyle/>
            <a:p>
              <a:pPr marL="0" marR="0" lvl="0" indent="0" algn="l" defTabSz="913765" rtl="0" eaLnBrk="1" fontAlgn="auto" latinLnBrk="0" hangingPunct="1">
                <a:lnSpc>
                  <a:spcPct val="100000"/>
                </a:lnSpc>
                <a:spcBef>
                  <a:spcPts val="0"/>
                </a:spcBef>
                <a:spcAft>
                  <a:spcPts val="0"/>
                </a:spcAft>
                <a:buClrTx/>
                <a:buSzPct val="25000"/>
                <a:buFontTx/>
                <a:buNone/>
                <a:defRPr/>
              </a:pPr>
              <a:r>
                <a:rPr lang="zh-CN" altLang="en-US" sz="1200" dirty="0">
                  <a:solidFill>
                    <a:schemeClr val="tx1">
                      <a:lumMod val="75000"/>
                      <a:lumOff val="25000"/>
                    </a:schemeClr>
                  </a:solidFill>
                  <a:latin typeface="+mn-ea"/>
                  <a:cs typeface="字魂58号-创中黑" panose="00000500000000000000" charset="-122"/>
                  <a:sym typeface="+mn-ea"/>
                </a:rPr>
                <a:t>预设标题文本</a:t>
              </a:r>
              <a:endParaRPr lang="zh-CN" altLang="en-US" sz="1200" noProof="0" dirty="0">
                <a:ln>
                  <a:noFill/>
                </a:ln>
                <a:effectLst/>
                <a:uLnTx/>
                <a:uFillTx/>
                <a:latin typeface="+mn-ea"/>
                <a:cs typeface="思源黑体 CN Medium" panose="020B0600000000000000" charset="-122"/>
                <a:sym typeface="+mn-ea"/>
              </a:endParaRPr>
            </a:p>
          </p:txBody>
        </p:sp>
        <p:sp>
          <p:nvSpPr>
            <p:cNvPr id="41" name="图形">
              <a:extLst>
                <a:ext uri="{FF2B5EF4-FFF2-40B4-BE49-F238E27FC236}">
                  <a16:creationId xmlns:a16="http://schemas.microsoft.com/office/drawing/2014/main" id="{F3D246D2-F334-23D3-F789-694E5623B986}"/>
                </a:ext>
              </a:extLst>
            </p:cNvPr>
            <p:cNvSpPr txBox="1"/>
            <p:nvPr/>
          </p:nvSpPr>
          <p:spPr>
            <a:xfrm>
              <a:off x="7358" y="7663"/>
              <a:ext cx="1728" cy="434"/>
            </a:xfrm>
            <a:prstGeom prst="rect">
              <a:avLst/>
            </a:prstGeom>
            <a:noFill/>
          </p:spPr>
          <p:txBody>
            <a:bodyPr wrap="none" rtlCol="0">
              <a:spAutoFit/>
            </a:bodyPr>
            <a:lstStyle/>
            <a:p>
              <a:pPr marL="0" marR="0" lvl="0" indent="0" algn="l" defTabSz="913765" rtl="0" eaLnBrk="1" fontAlgn="auto" latinLnBrk="0" hangingPunct="1">
                <a:lnSpc>
                  <a:spcPct val="100000"/>
                </a:lnSpc>
                <a:spcBef>
                  <a:spcPts val="0"/>
                </a:spcBef>
                <a:spcAft>
                  <a:spcPts val="0"/>
                </a:spcAft>
                <a:buClrTx/>
                <a:buSzPct val="25000"/>
                <a:buFontTx/>
                <a:buNone/>
                <a:defRPr/>
              </a:pPr>
              <a:r>
                <a:rPr lang="zh-CN" altLang="en-US" sz="1200" dirty="0">
                  <a:solidFill>
                    <a:schemeClr val="tx1">
                      <a:lumMod val="75000"/>
                      <a:lumOff val="25000"/>
                    </a:schemeClr>
                  </a:solidFill>
                  <a:latin typeface="+mn-ea"/>
                  <a:cs typeface="字魂58号-创中黑" panose="00000500000000000000" charset="-122"/>
                  <a:sym typeface="+mn-ea"/>
                </a:rPr>
                <a:t>预设标题文本</a:t>
              </a:r>
              <a:endParaRPr lang="zh-CN" altLang="en-US" sz="1200" noProof="0" dirty="0">
                <a:ln>
                  <a:noFill/>
                </a:ln>
                <a:effectLst/>
                <a:uLnTx/>
                <a:uFillTx/>
                <a:latin typeface="+mn-ea"/>
                <a:cs typeface="思源黑体 CN Medium" panose="020B0600000000000000" charset="-122"/>
                <a:sym typeface="+mn-ea"/>
              </a:endParaRPr>
            </a:p>
          </p:txBody>
        </p:sp>
        <p:sp>
          <p:nvSpPr>
            <p:cNvPr id="42" name="图形">
              <a:extLst>
                <a:ext uri="{FF2B5EF4-FFF2-40B4-BE49-F238E27FC236}">
                  <a16:creationId xmlns:a16="http://schemas.microsoft.com/office/drawing/2014/main" id="{5578C3F2-4A33-24CD-3C75-76591A0EE089}"/>
                </a:ext>
              </a:extLst>
            </p:cNvPr>
            <p:cNvSpPr txBox="1"/>
            <p:nvPr/>
          </p:nvSpPr>
          <p:spPr>
            <a:xfrm>
              <a:off x="9862" y="7663"/>
              <a:ext cx="1728" cy="434"/>
            </a:xfrm>
            <a:prstGeom prst="rect">
              <a:avLst/>
            </a:prstGeom>
            <a:noFill/>
          </p:spPr>
          <p:txBody>
            <a:bodyPr wrap="none" rtlCol="0">
              <a:spAutoFit/>
            </a:bodyPr>
            <a:lstStyle/>
            <a:p>
              <a:pPr marL="0" marR="0" lvl="0" indent="0" algn="l" defTabSz="913765" rtl="0" eaLnBrk="1" fontAlgn="auto" latinLnBrk="0" hangingPunct="1">
                <a:lnSpc>
                  <a:spcPct val="100000"/>
                </a:lnSpc>
                <a:spcBef>
                  <a:spcPts val="0"/>
                </a:spcBef>
                <a:spcAft>
                  <a:spcPts val="0"/>
                </a:spcAft>
                <a:buClrTx/>
                <a:buSzPct val="25000"/>
                <a:buFontTx/>
                <a:buNone/>
                <a:defRPr/>
              </a:pPr>
              <a:r>
                <a:rPr lang="zh-CN" altLang="en-US" sz="1200" dirty="0">
                  <a:solidFill>
                    <a:schemeClr val="tx1">
                      <a:lumMod val="75000"/>
                      <a:lumOff val="25000"/>
                    </a:schemeClr>
                  </a:solidFill>
                  <a:latin typeface="+mn-ea"/>
                  <a:cs typeface="字魂58号-创中黑" panose="00000500000000000000" charset="-122"/>
                  <a:sym typeface="+mn-ea"/>
                </a:rPr>
                <a:t>预设标题文本</a:t>
              </a:r>
              <a:endParaRPr lang="zh-CN" altLang="en-US" sz="1200" noProof="0" dirty="0">
                <a:ln>
                  <a:noFill/>
                </a:ln>
                <a:effectLst/>
                <a:uLnTx/>
                <a:uFillTx/>
                <a:latin typeface="+mn-ea"/>
                <a:cs typeface="思源黑体 CN Medium" panose="020B0600000000000000" charset="-122"/>
                <a:sym typeface="+mn-ea"/>
              </a:endParaRPr>
            </a:p>
          </p:txBody>
        </p:sp>
        <p:sp>
          <p:nvSpPr>
            <p:cNvPr id="43" name="图形">
              <a:extLst>
                <a:ext uri="{FF2B5EF4-FFF2-40B4-BE49-F238E27FC236}">
                  <a16:creationId xmlns:a16="http://schemas.microsoft.com/office/drawing/2014/main" id="{9948067B-9AE0-74F0-4F72-B77F9612CCBA}"/>
                </a:ext>
              </a:extLst>
            </p:cNvPr>
            <p:cNvSpPr txBox="1"/>
            <p:nvPr/>
          </p:nvSpPr>
          <p:spPr>
            <a:xfrm>
              <a:off x="12366" y="7663"/>
              <a:ext cx="1728" cy="434"/>
            </a:xfrm>
            <a:prstGeom prst="rect">
              <a:avLst/>
            </a:prstGeom>
            <a:noFill/>
          </p:spPr>
          <p:txBody>
            <a:bodyPr wrap="none" rtlCol="0">
              <a:spAutoFit/>
            </a:bodyPr>
            <a:lstStyle/>
            <a:p>
              <a:pPr marL="0" marR="0" lvl="0" indent="0" algn="l" defTabSz="913765" rtl="0" eaLnBrk="1" fontAlgn="auto" latinLnBrk="0" hangingPunct="1">
                <a:lnSpc>
                  <a:spcPct val="100000"/>
                </a:lnSpc>
                <a:spcBef>
                  <a:spcPts val="0"/>
                </a:spcBef>
                <a:spcAft>
                  <a:spcPts val="0"/>
                </a:spcAft>
                <a:buClrTx/>
                <a:buSzPct val="25000"/>
                <a:buFontTx/>
                <a:buNone/>
                <a:defRPr/>
              </a:pPr>
              <a:r>
                <a:rPr lang="zh-CN" altLang="en-US" sz="1200" dirty="0">
                  <a:solidFill>
                    <a:schemeClr val="tx1">
                      <a:lumMod val="75000"/>
                      <a:lumOff val="25000"/>
                    </a:schemeClr>
                  </a:solidFill>
                  <a:latin typeface="+mn-ea"/>
                  <a:cs typeface="字魂58号-创中黑" panose="00000500000000000000" charset="-122"/>
                  <a:sym typeface="+mn-ea"/>
                </a:rPr>
                <a:t>预设标题文本</a:t>
              </a:r>
              <a:endParaRPr lang="zh-CN" altLang="en-US" sz="1200" noProof="0" dirty="0">
                <a:ln>
                  <a:noFill/>
                </a:ln>
                <a:effectLst/>
                <a:uLnTx/>
                <a:uFillTx/>
                <a:latin typeface="+mn-ea"/>
                <a:cs typeface="思源黑体 CN Medium" panose="020B0600000000000000" charset="-122"/>
                <a:sym typeface="+mn-ea"/>
              </a:endParaRPr>
            </a:p>
          </p:txBody>
        </p:sp>
        <p:sp>
          <p:nvSpPr>
            <p:cNvPr id="44" name="图形">
              <a:extLst>
                <a:ext uri="{FF2B5EF4-FFF2-40B4-BE49-F238E27FC236}">
                  <a16:creationId xmlns:a16="http://schemas.microsoft.com/office/drawing/2014/main" id="{12FCEF4B-8EA6-56DA-3EEF-414BB06689C3}"/>
                </a:ext>
              </a:extLst>
            </p:cNvPr>
            <p:cNvSpPr txBox="1"/>
            <p:nvPr/>
          </p:nvSpPr>
          <p:spPr>
            <a:xfrm>
              <a:off x="14870" y="7663"/>
              <a:ext cx="1728" cy="434"/>
            </a:xfrm>
            <a:prstGeom prst="rect">
              <a:avLst/>
            </a:prstGeom>
            <a:noFill/>
          </p:spPr>
          <p:txBody>
            <a:bodyPr wrap="none" rtlCol="0">
              <a:spAutoFit/>
            </a:bodyPr>
            <a:lstStyle/>
            <a:p>
              <a:pPr marL="0" marR="0" lvl="0" indent="0" algn="l" defTabSz="913765" rtl="0" eaLnBrk="1" fontAlgn="auto" latinLnBrk="0" hangingPunct="1">
                <a:lnSpc>
                  <a:spcPct val="100000"/>
                </a:lnSpc>
                <a:spcBef>
                  <a:spcPts val="0"/>
                </a:spcBef>
                <a:spcAft>
                  <a:spcPts val="0"/>
                </a:spcAft>
                <a:buClrTx/>
                <a:buSzPct val="25000"/>
                <a:buFontTx/>
                <a:buNone/>
                <a:defRPr/>
              </a:pPr>
              <a:r>
                <a:rPr lang="zh-CN" altLang="en-US" sz="1200" dirty="0">
                  <a:solidFill>
                    <a:schemeClr val="tx1">
                      <a:lumMod val="75000"/>
                      <a:lumOff val="25000"/>
                    </a:schemeClr>
                  </a:solidFill>
                  <a:latin typeface="+mn-ea"/>
                  <a:cs typeface="字魂58号-创中黑" panose="00000500000000000000" charset="-122"/>
                  <a:sym typeface="+mn-ea"/>
                </a:rPr>
                <a:t>预设标题文本</a:t>
              </a:r>
              <a:endParaRPr lang="zh-CN" altLang="en-US" sz="1200" noProof="0" dirty="0">
                <a:ln>
                  <a:noFill/>
                </a:ln>
                <a:effectLst/>
                <a:uLnTx/>
                <a:uFillTx/>
                <a:latin typeface="+mn-ea"/>
                <a:cs typeface="思源黑体 CN Medium" panose="020B0600000000000000" charset="-122"/>
                <a:sym typeface="+mn-ea"/>
              </a:endParaRPr>
            </a:p>
          </p:txBody>
        </p:sp>
        <p:pic>
          <p:nvPicPr>
            <p:cNvPr id="45" name="图形" descr="女性">
              <a:extLst>
                <a:ext uri="{FF2B5EF4-FFF2-40B4-BE49-F238E27FC236}">
                  <a16:creationId xmlns:a16="http://schemas.microsoft.com/office/drawing/2014/main" id="{70161AD0-C461-C9A5-B8BC-22085AA099B5}"/>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066" y="6715"/>
              <a:ext cx="528" cy="528"/>
            </a:xfrm>
            <a:prstGeom prst="rect">
              <a:avLst/>
            </a:prstGeom>
          </p:spPr>
        </p:pic>
        <p:pic>
          <p:nvPicPr>
            <p:cNvPr id="46" name="图形" descr="女性">
              <a:extLst>
                <a:ext uri="{FF2B5EF4-FFF2-40B4-BE49-F238E27FC236}">
                  <a16:creationId xmlns:a16="http://schemas.microsoft.com/office/drawing/2014/main" id="{95CE9912-3F7F-C3CA-9173-0C3412A7D173}"/>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3086" y="6715"/>
              <a:ext cx="528" cy="528"/>
            </a:xfrm>
            <a:prstGeom prst="rect">
              <a:avLst/>
            </a:prstGeom>
          </p:spPr>
        </p:pic>
        <p:pic>
          <p:nvPicPr>
            <p:cNvPr id="47" name="图形" descr="眼睛">
              <a:extLst>
                <a:ext uri="{FF2B5EF4-FFF2-40B4-BE49-F238E27FC236}">
                  <a16:creationId xmlns:a16="http://schemas.microsoft.com/office/drawing/2014/main" id="{85A8891A-8790-A59F-890E-47AE8319B3CA}"/>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521" y="6714"/>
              <a:ext cx="599" cy="599"/>
            </a:xfrm>
            <a:prstGeom prst="rect">
              <a:avLst/>
            </a:prstGeom>
          </p:spPr>
        </p:pic>
        <p:pic>
          <p:nvPicPr>
            <p:cNvPr id="48" name="图形" descr="眼睛">
              <a:extLst>
                <a:ext uri="{FF2B5EF4-FFF2-40B4-BE49-F238E27FC236}">
                  <a16:creationId xmlns:a16="http://schemas.microsoft.com/office/drawing/2014/main" id="{C16242B7-996F-C062-4099-F7A6C95F81C0}"/>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541" y="6714"/>
              <a:ext cx="599" cy="599"/>
            </a:xfrm>
            <a:prstGeom prst="rect">
              <a:avLst/>
            </a:prstGeom>
          </p:spPr>
        </p:pic>
        <p:pic>
          <p:nvPicPr>
            <p:cNvPr id="49" name="图形" descr="眼睛">
              <a:extLst>
                <a:ext uri="{FF2B5EF4-FFF2-40B4-BE49-F238E27FC236}">
                  <a16:creationId xmlns:a16="http://schemas.microsoft.com/office/drawing/2014/main" id="{8E4FF0A6-FDFD-495F-731B-50E129113261}"/>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5556" y="6680"/>
              <a:ext cx="599" cy="599"/>
            </a:xfrm>
            <a:prstGeom prst="rect">
              <a:avLst/>
            </a:prstGeom>
          </p:spPr>
        </p:pic>
      </p:grpSp>
      <p:sp>
        <p:nvSpPr>
          <p:cNvPr id="51" name="Shape4">
            <a:extLst>
              <a:ext uri="{FF2B5EF4-FFF2-40B4-BE49-F238E27FC236}">
                <a16:creationId xmlns:a16="http://schemas.microsoft.com/office/drawing/2014/main" id="{FF09A6B5-C362-3475-7B34-C39ED52ACD5D}"/>
              </a:ext>
            </a:extLst>
          </p:cNvPr>
          <p:cNvSpPr txBox="1"/>
          <p:nvPr/>
        </p:nvSpPr>
        <p:spPr>
          <a:xfrm>
            <a:off x="1623057" y="1484325"/>
            <a:ext cx="3185565" cy="400110"/>
          </a:xfrm>
          <a:prstGeom prst="rect">
            <a:avLst/>
          </a:prstGeom>
          <a:noFill/>
          <a:ln>
            <a:noFill/>
          </a:ln>
        </p:spPr>
        <p:txBody>
          <a:bodyPr wrap="square" rtlCol="0">
            <a:spAutoFit/>
          </a:bodyPr>
          <a:lstStyle/>
          <a:p>
            <a:r>
              <a:rPr lang="zh-CN" altLang="en-US" sz="2000" dirty="0">
                <a:latin typeface="+mj-ea"/>
                <a:ea typeface="+mj-ea"/>
                <a:cs typeface="OPPOSans M" panose="00020600040101010101" pitchFamily="18" charset="-122"/>
                <a:sym typeface="OPPOSans M" panose="00020600040101010101" pitchFamily="18" charset="-122"/>
              </a:rPr>
              <a:t>添加你要表达的内容</a:t>
            </a:r>
          </a:p>
        </p:txBody>
      </p:sp>
    </p:spTree>
    <p:extLst>
      <p:ext uri="{BB962C8B-B14F-4D97-AF65-F5344CB8AC3E}">
        <p14:creationId xmlns:p14="http://schemas.microsoft.com/office/powerpoint/2010/main" val="175417451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8" name="图片 7" descr="孟菲斯">
            <a:extLst>
              <a:ext uri="{FF2B5EF4-FFF2-40B4-BE49-F238E27FC236}">
                <a16:creationId xmlns:a16="http://schemas.microsoft.com/office/drawing/2014/main" id="{B18ED0D2-19FB-6FA2-E255-3A9DE8A2B98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17145" y="0"/>
            <a:ext cx="1906270" cy="1186815"/>
          </a:xfrm>
          <a:prstGeom prst="rect">
            <a:avLst/>
          </a:prstGeom>
        </p:spPr>
      </p:pic>
      <p:sp>
        <p:nvSpPr>
          <p:cNvPr id="17" name="文本框 16">
            <a:extLst>
              <a:ext uri="{FF2B5EF4-FFF2-40B4-BE49-F238E27FC236}">
                <a16:creationId xmlns:a16="http://schemas.microsoft.com/office/drawing/2014/main" id="{48B6EDE0-DCF5-5838-E6E3-CCFA752C3487}"/>
              </a:ext>
            </a:extLst>
          </p:cNvPr>
          <p:cNvSpPr txBox="1"/>
          <p:nvPr/>
        </p:nvSpPr>
        <p:spPr>
          <a:xfrm>
            <a:off x="1755775" y="528955"/>
            <a:ext cx="3496310" cy="645160"/>
          </a:xfrm>
          <a:prstGeom prst="rect">
            <a:avLst/>
          </a:prstGeom>
          <a:noFill/>
        </p:spPr>
        <p:txBody>
          <a:bodyPr wrap="square" rtlCol="0">
            <a:spAutoFit/>
          </a:bodyPr>
          <a:lstStyle/>
          <a:p>
            <a:pPr algn="l"/>
            <a:r>
              <a:rPr lang="zh-CN" altLang="en-US" sz="3600" dirty="0">
                <a:solidFill>
                  <a:schemeClr val="tx1">
                    <a:lumMod val="85000"/>
                    <a:lumOff val="15000"/>
                  </a:schemeClr>
                </a:solidFill>
                <a:effectLst/>
                <a:latin typeface="+mj-ea"/>
                <a:ea typeface="+mj-ea"/>
                <a:cs typeface="字魂58号-创中黑" panose="00000500000000000000" charset="-122"/>
                <a:sym typeface="+mn-ea"/>
              </a:rPr>
              <a:t>研究过程与方法</a:t>
            </a:r>
            <a:endParaRPr lang="zh-CN" altLang="en-US" sz="3600" b="1" dirty="0">
              <a:solidFill>
                <a:schemeClr val="tx1">
                  <a:lumMod val="85000"/>
                  <a:lumOff val="15000"/>
                </a:schemeClr>
              </a:solidFill>
              <a:effectLst/>
              <a:latin typeface="+mj-ea"/>
              <a:ea typeface="+mj-ea"/>
              <a:cs typeface="字魂58号-创中黑" panose="00000500000000000000" charset="-122"/>
              <a:sym typeface="+mn-ea"/>
            </a:endParaRPr>
          </a:p>
        </p:txBody>
      </p:sp>
      <p:sp>
        <p:nvSpPr>
          <p:cNvPr id="20" name="矩形 19">
            <a:extLst>
              <a:ext uri="{FF2B5EF4-FFF2-40B4-BE49-F238E27FC236}">
                <a16:creationId xmlns:a16="http://schemas.microsoft.com/office/drawing/2014/main" id="{C6C961EF-5F7A-88B3-C88E-5771DB132CFE}"/>
              </a:ext>
            </a:extLst>
          </p:cNvPr>
          <p:cNvSpPr/>
          <p:nvPr/>
        </p:nvSpPr>
        <p:spPr>
          <a:xfrm>
            <a:off x="388146" y="698365"/>
            <a:ext cx="11292114" cy="5856515"/>
          </a:xfrm>
          <a:prstGeom prst="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1535C9D5-FDD8-28DE-3EE3-0CE53714D6A2}"/>
              </a:ext>
            </a:extLst>
          </p:cNvPr>
          <p:cNvSpPr/>
          <p:nvPr/>
        </p:nvSpPr>
        <p:spPr>
          <a:xfrm>
            <a:off x="580573" y="366078"/>
            <a:ext cx="11292114" cy="6009731"/>
          </a:xfrm>
          <a:prstGeom prst="rect">
            <a:avLst/>
          </a:prstGeom>
          <a:solidFill>
            <a:schemeClr val="bg1"/>
          </a:solid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id="{C94F44DE-EA36-4826-97B9-6E19573527B6}"/>
              </a:ext>
            </a:extLst>
          </p:cNvPr>
          <p:cNvGrpSpPr/>
          <p:nvPr/>
        </p:nvGrpSpPr>
        <p:grpSpPr>
          <a:xfrm>
            <a:off x="973647" y="633594"/>
            <a:ext cx="674461" cy="435881"/>
            <a:chOff x="1233714" y="862829"/>
            <a:chExt cx="807811" cy="522061"/>
          </a:xfrm>
        </p:grpSpPr>
        <p:sp>
          <p:nvSpPr>
            <p:cNvPr id="21" name="椭圆 20">
              <a:extLst>
                <a:ext uri="{FF2B5EF4-FFF2-40B4-BE49-F238E27FC236}">
                  <a16:creationId xmlns:a16="http://schemas.microsoft.com/office/drawing/2014/main" id="{E14E6CF4-C569-52C3-5F10-C1160765C08D}"/>
                </a:ext>
              </a:extLst>
            </p:cNvPr>
            <p:cNvSpPr/>
            <p:nvPr/>
          </p:nvSpPr>
          <p:spPr>
            <a:xfrm>
              <a:off x="1233714" y="862829"/>
              <a:ext cx="522061" cy="522061"/>
            </a:xfrm>
            <a:prstGeom prst="ellipse">
              <a:avLst/>
            </a:prstGeom>
            <a:solidFill>
              <a:schemeClr val="accent2">
                <a:alpha val="9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6902DEBF-713E-A6DB-1C48-518A91A54F80}"/>
                </a:ext>
              </a:extLst>
            </p:cNvPr>
            <p:cNvSpPr/>
            <p:nvPr/>
          </p:nvSpPr>
          <p:spPr>
            <a:xfrm>
              <a:off x="1519464" y="862829"/>
              <a:ext cx="522061" cy="522061"/>
            </a:xfrm>
            <a:prstGeom prst="ellipse">
              <a:avLst/>
            </a:prstGeom>
            <a:solidFill>
              <a:schemeClr val="accent2">
                <a:lumMod val="60000"/>
                <a:lumOff val="40000"/>
                <a:alpha val="7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Shape4">
            <a:extLst>
              <a:ext uri="{FF2B5EF4-FFF2-40B4-BE49-F238E27FC236}">
                <a16:creationId xmlns:a16="http://schemas.microsoft.com/office/drawing/2014/main" id="{67F649E1-825F-D23F-CC83-1E414C8820D3}"/>
              </a:ext>
            </a:extLst>
          </p:cNvPr>
          <p:cNvSpPr txBox="1"/>
          <p:nvPr/>
        </p:nvSpPr>
        <p:spPr>
          <a:xfrm>
            <a:off x="1732654" y="633594"/>
            <a:ext cx="2181312" cy="461665"/>
          </a:xfrm>
          <a:prstGeom prst="rect">
            <a:avLst/>
          </a:prstGeom>
          <a:noFill/>
          <a:ln>
            <a:noFill/>
          </a:ln>
        </p:spPr>
        <p:txBody>
          <a:bodyPr wrap="square" rtlCol="0">
            <a:spAutoFit/>
          </a:bodyPr>
          <a:lstStyle/>
          <a:p>
            <a:r>
              <a:rPr lang="zh-CN" altLang="en-US" sz="2400" dirty="0">
                <a:gradFill flip="none" rotWithShape="1">
                  <a:gsLst>
                    <a:gs pos="0">
                      <a:srgbClr val="FE8A3C"/>
                    </a:gs>
                    <a:gs pos="100000">
                      <a:schemeClr val="accent2"/>
                    </a:gs>
                  </a:gsLst>
                  <a:lin ang="13500000" scaled="1"/>
                  <a:tileRect/>
                </a:gradFill>
                <a:latin typeface="+mj-ea"/>
                <a:ea typeface="+mj-ea"/>
                <a:cs typeface="OPPOSans M" panose="00020600040101010101" pitchFamily="18" charset="-122"/>
                <a:sym typeface="OPPOSans M" panose="00020600040101010101" pitchFamily="18" charset="-122"/>
              </a:rPr>
              <a:t>添加您的标题</a:t>
            </a:r>
          </a:p>
        </p:txBody>
      </p:sp>
      <p:grpSp>
        <p:nvGrpSpPr>
          <p:cNvPr id="2" name="图形">
            <a:extLst>
              <a:ext uri="{FF2B5EF4-FFF2-40B4-BE49-F238E27FC236}">
                <a16:creationId xmlns:a16="http://schemas.microsoft.com/office/drawing/2014/main" id="{32D8B4E8-CAB7-6F96-DC03-138FC581436E}"/>
              </a:ext>
            </a:extLst>
          </p:cNvPr>
          <p:cNvGrpSpPr/>
          <p:nvPr/>
        </p:nvGrpSpPr>
        <p:grpSpPr>
          <a:xfrm>
            <a:off x="1164205" y="2195082"/>
            <a:ext cx="10296525" cy="3299460"/>
            <a:chOff x="2076" y="2904"/>
            <a:chExt cx="16215" cy="5196"/>
          </a:xfrm>
        </p:grpSpPr>
        <p:sp>
          <p:nvSpPr>
            <p:cNvPr id="3" name="图形">
              <a:extLst>
                <a:ext uri="{FF2B5EF4-FFF2-40B4-BE49-F238E27FC236}">
                  <a16:creationId xmlns:a16="http://schemas.microsoft.com/office/drawing/2014/main" id="{CD11DF6D-BE5E-B85D-6051-9AA1EC5359CA}"/>
                </a:ext>
              </a:extLst>
            </p:cNvPr>
            <p:cNvSpPr/>
            <p:nvPr/>
          </p:nvSpPr>
          <p:spPr>
            <a:xfrm>
              <a:off x="2256" y="3104"/>
              <a:ext cx="2757" cy="2757"/>
            </a:xfrm>
            <a:prstGeom prst="ellipse">
              <a:avLst/>
            </a:prstGeom>
            <a:noFill/>
            <a:ln w="76200">
              <a:solidFill>
                <a:schemeClr val="bg1">
                  <a:lumMod val="8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字魂58号-创中黑" panose="00000500000000000000" charset="-122"/>
              </a:endParaRPr>
            </a:p>
          </p:txBody>
        </p:sp>
        <p:sp>
          <p:nvSpPr>
            <p:cNvPr id="4" name="图形">
              <a:extLst>
                <a:ext uri="{FF2B5EF4-FFF2-40B4-BE49-F238E27FC236}">
                  <a16:creationId xmlns:a16="http://schemas.microsoft.com/office/drawing/2014/main" id="{961FE521-8846-5D19-0ACE-6805F381037B}"/>
                </a:ext>
              </a:extLst>
            </p:cNvPr>
            <p:cNvSpPr/>
            <p:nvPr/>
          </p:nvSpPr>
          <p:spPr>
            <a:xfrm>
              <a:off x="11892" y="3092"/>
              <a:ext cx="3802" cy="580"/>
            </a:xfrm>
            <a:prstGeom prst="rect">
              <a:avLst/>
            </a:prstGeom>
          </p:spPr>
          <p:txBody>
            <a:bodyPr wrap="square">
              <a:spAutoFit/>
            </a:bodyPr>
            <a:lstStyle/>
            <a:p>
              <a:pPr marL="0" marR="0" lvl="0" indent="0" algn="l" defTabSz="913765" rtl="0" eaLnBrk="1" fontAlgn="auto" latinLnBrk="0" hangingPunct="1">
                <a:lnSpc>
                  <a:spcPct val="100000"/>
                </a:lnSpc>
                <a:spcBef>
                  <a:spcPts val="0"/>
                </a:spcBef>
                <a:spcAft>
                  <a:spcPts val="0"/>
                </a:spcAft>
                <a:buClrTx/>
                <a:buSzPct val="25000"/>
                <a:buFontTx/>
                <a:buNone/>
                <a:defRPr/>
              </a:pPr>
              <a:r>
                <a:rPr lang="zh-CN" altLang="en-US" dirty="0">
                  <a:solidFill>
                    <a:schemeClr val="tx1">
                      <a:lumMod val="75000"/>
                      <a:lumOff val="25000"/>
                    </a:schemeClr>
                  </a:solidFill>
                  <a:latin typeface="+mn-ea"/>
                  <a:cs typeface="字魂58号-创中黑" panose="00000500000000000000" charset="-122"/>
                  <a:sym typeface="+mn-ea"/>
                </a:rPr>
                <a:t>预设标题文本</a:t>
              </a:r>
              <a:endParaRPr lang="zh-CN" altLang="en-US" b="1" kern="0" noProof="0" dirty="0">
                <a:ln>
                  <a:noFill/>
                </a:ln>
                <a:solidFill>
                  <a:schemeClr val="accent1"/>
                </a:solidFill>
                <a:effectLst/>
                <a:uLnTx/>
                <a:uFillTx/>
                <a:latin typeface="+mn-ea"/>
                <a:cs typeface="思源黑体 CN Medium" panose="020B0600000000000000" charset="-122"/>
                <a:sym typeface="+mn-ea"/>
              </a:endParaRPr>
            </a:p>
          </p:txBody>
        </p:sp>
        <p:sp>
          <p:nvSpPr>
            <p:cNvPr id="5" name="图形">
              <a:extLst>
                <a:ext uri="{FF2B5EF4-FFF2-40B4-BE49-F238E27FC236}">
                  <a16:creationId xmlns:a16="http://schemas.microsoft.com/office/drawing/2014/main" id="{3B15CB49-584F-11F5-3AE6-DF2A8A980A40}"/>
                </a:ext>
              </a:extLst>
            </p:cNvPr>
            <p:cNvSpPr txBox="1"/>
            <p:nvPr/>
          </p:nvSpPr>
          <p:spPr>
            <a:xfrm>
              <a:off x="10831" y="3663"/>
              <a:ext cx="7460" cy="145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Pct val="25000"/>
                <a:buFontTx/>
                <a:buNone/>
                <a:defRPr/>
              </a:pPr>
              <a:r>
                <a:rPr lang="zh-CN" altLang="en-US" sz="1200" dirty="0">
                  <a:solidFill>
                    <a:schemeClr val="tx1">
                      <a:lumMod val="75000"/>
                      <a:lumOff val="25000"/>
                    </a:schemeClr>
                  </a:solidFill>
                  <a:latin typeface="+mn-ea"/>
                  <a:cs typeface="字魂58号-创中黑" panose="00000500000000000000" charset="-122"/>
                  <a:sym typeface="+mn-ea"/>
                </a:rPr>
                <a:t>在此处添加您的文本内容在此处添加您的文本内容在此处添加您的文本内容在此处添加您的文本内容在此处添加您的文本内容在此处添加您的文本内容在此处添加您的文本内容</a:t>
              </a:r>
              <a:endParaRPr kumimoji="1" lang="zh-CN" altLang="zh-CN" sz="1200" dirty="0">
                <a:solidFill>
                  <a:schemeClr val="tx1">
                    <a:lumMod val="50000"/>
                    <a:lumOff val="50000"/>
                  </a:schemeClr>
                </a:solidFill>
                <a:latin typeface="+mn-ea"/>
                <a:cs typeface="思源黑体 CN Medium" panose="020B0600000000000000" charset="-122"/>
                <a:sym typeface="+mn-ea"/>
              </a:endParaRPr>
            </a:p>
          </p:txBody>
        </p:sp>
        <p:sp>
          <p:nvSpPr>
            <p:cNvPr id="6" name="图形">
              <a:extLst>
                <a:ext uri="{FF2B5EF4-FFF2-40B4-BE49-F238E27FC236}">
                  <a16:creationId xmlns:a16="http://schemas.microsoft.com/office/drawing/2014/main" id="{2B5A521E-E045-9B4E-F1C2-57D3BCFD2729}"/>
                </a:ext>
              </a:extLst>
            </p:cNvPr>
            <p:cNvSpPr txBox="1"/>
            <p:nvPr/>
          </p:nvSpPr>
          <p:spPr>
            <a:xfrm>
              <a:off x="10831" y="6194"/>
              <a:ext cx="7460" cy="145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Pct val="25000"/>
                <a:buFontTx/>
                <a:buNone/>
                <a:defRPr/>
              </a:pPr>
              <a:r>
                <a:rPr lang="zh-CN" altLang="en-US" sz="1200" dirty="0">
                  <a:solidFill>
                    <a:schemeClr val="tx1">
                      <a:lumMod val="75000"/>
                      <a:lumOff val="25000"/>
                    </a:schemeClr>
                  </a:solidFill>
                  <a:latin typeface="+mn-ea"/>
                  <a:cs typeface="字魂58号-创中黑" panose="00000500000000000000" charset="-122"/>
                  <a:sym typeface="+mn-ea"/>
                </a:rPr>
                <a:t>在此处添加您的文本内容在此处添加您的文本内容在此处添加您的文本内容在此处添加您的文本内容在此处添加您的文本内容在此处添加您的文本内容在此处添加您的文本内容</a:t>
              </a:r>
              <a:endParaRPr kumimoji="1" lang="zh-CN" altLang="zh-CN" sz="1200" dirty="0">
                <a:solidFill>
                  <a:schemeClr val="tx1">
                    <a:lumMod val="50000"/>
                    <a:lumOff val="50000"/>
                  </a:schemeClr>
                </a:solidFill>
                <a:latin typeface="+mn-ea"/>
                <a:cs typeface="思源黑体 CN Medium" panose="020B0600000000000000" charset="-122"/>
                <a:sym typeface="+mn-ea"/>
              </a:endParaRPr>
            </a:p>
          </p:txBody>
        </p:sp>
        <p:sp>
          <p:nvSpPr>
            <p:cNvPr id="7" name="图形">
              <a:extLst>
                <a:ext uri="{FF2B5EF4-FFF2-40B4-BE49-F238E27FC236}">
                  <a16:creationId xmlns:a16="http://schemas.microsoft.com/office/drawing/2014/main" id="{D0A60A5A-DDDF-34C5-A4BC-8371F67B4E1E}"/>
                </a:ext>
              </a:extLst>
            </p:cNvPr>
            <p:cNvSpPr txBox="1"/>
            <p:nvPr/>
          </p:nvSpPr>
          <p:spPr>
            <a:xfrm>
              <a:off x="2076" y="6866"/>
              <a:ext cx="3175" cy="123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Pct val="25000"/>
                <a:buFontTx/>
                <a:buNone/>
                <a:defRPr/>
              </a:pPr>
              <a:r>
                <a:rPr lang="zh-CN" altLang="en-US" sz="1000" dirty="0">
                  <a:solidFill>
                    <a:schemeClr val="tx1">
                      <a:lumMod val="75000"/>
                      <a:lumOff val="25000"/>
                    </a:schemeClr>
                  </a:solidFill>
                  <a:latin typeface="+mn-ea"/>
                  <a:cs typeface="字魂58号-创中黑" panose="00000500000000000000" charset="-122"/>
                  <a:sym typeface="+mn-ea"/>
                </a:rPr>
                <a:t>在此处添加您的文本内容在此处添加您的文本内容在此处添加您的文本内容</a:t>
              </a:r>
              <a:endParaRPr lang="en-US" altLang="zh-CN" sz="1000" dirty="0">
                <a:solidFill>
                  <a:schemeClr val="tx1">
                    <a:lumMod val="75000"/>
                    <a:lumOff val="25000"/>
                  </a:schemeClr>
                </a:solidFill>
                <a:latin typeface="+mn-ea"/>
                <a:cs typeface="思源黑体 CN Medium" panose="020B0600000000000000" charset="-122"/>
                <a:sym typeface="+mn-ea"/>
              </a:endParaRPr>
            </a:p>
          </p:txBody>
        </p:sp>
        <p:sp>
          <p:nvSpPr>
            <p:cNvPr id="9" name="图形">
              <a:extLst>
                <a:ext uri="{FF2B5EF4-FFF2-40B4-BE49-F238E27FC236}">
                  <a16:creationId xmlns:a16="http://schemas.microsoft.com/office/drawing/2014/main" id="{DCEE5F92-6D58-5E89-BD8A-301BB558EFA2}"/>
                </a:ext>
              </a:extLst>
            </p:cNvPr>
            <p:cNvSpPr txBox="1"/>
            <p:nvPr/>
          </p:nvSpPr>
          <p:spPr>
            <a:xfrm>
              <a:off x="6335" y="6866"/>
              <a:ext cx="3175" cy="123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Pct val="25000"/>
                <a:buFontTx/>
                <a:buNone/>
                <a:defRPr/>
              </a:pPr>
              <a:r>
                <a:rPr lang="zh-CN" altLang="en-US" sz="1000" dirty="0">
                  <a:solidFill>
                    <a:schemeClr val="tx1">
                      <a:lumMod val="75000"/>
                      <a:lumOff val="25000"/>
                    </a:schemeClr>
                  </a:solidFill>
                  <a:latin typeface="+mn-ea"/>
                  <a:cs typeface="字魂58号-创中黑" panose="00000500000000000000" charset="-122"/>
                  <a:sym typeface="+mn-ea"/>
                </a:rPr>
                <a:t>在此处添加您的文本内容在此处添加您的文本内容在此处添加您的文本内容</a:t>
              </a:r>
              <a:endParaRPr lang="en-US" altLang="zh-CN" sz="1000" dirty="0">
                <a:solidFill>
                  <a:schemeClr val="tx1">
                    <a:lumMod val="75000"/>
                    <a:lumOff val="25000"/>
                  </a:schemeClr>
                </a:solidFill>
                <a:latin typeface="+mn-ea"/>
                <a:cs typeface="思源黑体 CN Medium" panose="020B0600000000000000" charset="-122"/>
                <a:sym typeface="+mn-ea"/>
              </a:endParaRPr>
            </a:p>
          </p:txBody>
        </p:sp>
        <p:sp>
          <p:nvSpPr>
            <p:cNvPr id="10" name="图形">
              <a:extLst>
                <a:ext uri="{FF2B5EF4-FFF2-40B4-BE49-F238E27FC236}">
                  <a16:creationId xmlns:a16="http://schemas.microsoft.com/office/drawing/2014/main" id="{68BF2086-60B6-5F84-821B-D38F86F525F1}"/>
                </a:ext>
              </a:extLst>
            </p:cNvPr>
            <p:cNvSpPr/>
            <p:nvPr/>
          </p:nvSpPr>
          <p:spPr>
            <a:xfrm>
              <a:off x="2286" y="3135"/>
              <a:ext cx="2695" cy="2695"/>
            </a:xfrm>
            <a:prstGeom prst="arc">
              <a:avLst>
                <a:gd name="adj1" fmla="val 16200000"/>
                <a:gd name="adj2" fmla="val 6275380"/>
              </a:avLst>
            </a:prstGeom>
            <a:ln w="1905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latin typeface="+mn-ea"/>
                <a:cs typeface="字魂58号-创中黑" panose="00000500000000000000" charset="-122"/>
              </a:endParaRPr>
            </a:p>
          </p:txBody>
        </p:sp>
        <p:sp>
          <p:nvSpPr>
            <p:cNvPr id="11" name="图形">
              <a:extLst>
                <a:ext uri="{FF2B5EF4-FFF2-40B4-BE49-F238E27FC236}">
                  <a16:creationId xmlns:a16="http://schemas.microsoft.com/office/drawing/2014/main" id="{6E951E30-BCBF-05CA-9A7B-80E3F1F19FCD}"/>
                </a:ext>
              </a:extLst>
            </p:cNvPr>
            <p:cNvSpPr/>
            <p:nvPr/>
          </p:nvSpPr>
          <p:spPr>
            <a:xfrm>
              <a:off x="6365" y="3216"/>
              <a:ext cx="2596" cy="2596"/>
            </a:xfrm>
            <a:prstGeom prst="ellipse">
              <a:avLst/>
            </a:prstGeom>
            <a:noFill/>
            <a:ln w="76200">
              <a:solidFill>
                <a:schemeClr val="bg1">
                  <a:lumMod val="8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字魂58号-创中黑" panose="00000500000000000000" charset="-122"/>
              </a:endParaRPr>
            </a:p>
          </p:txBody>
        </p:sp>
        <p:sp>
          <p:nvSpPr>
            <p:cNvPr id="12" name="图形">
              <a:extLst>
                <a:ext uri="{FF2B5EF4-FFF2-40B4-BE49-F238E27FC236}">
                  <a16:creationId xmlns:a16="http://schemas.microsoft.com/office/drawing/2014/main" id="{D0362988-245E-B624-FC17-BB0DDB1D11D0}"/>
                </a:ext>
              </a:extLst>
            </p:cNvPr>
            <p:cNvSpPr/>
            <p:nvPr/>
          </p:nvSpPr>
          <p:spPr>
            <a:xfrm>
              <a:off x="6333" y="3183"/>
              <a:ext cx="2695" cy="2695"/>
            </a:xfrm>
            <a:prstGeom prst="arc">
              <a:avLst>
                <a:gd name="adj1" fmla="val 16200000"/>
                <a:gd name="adj2" fmla="val 9312117"/>
              </a:avLst>
            </a:prstGeom>
            <a:ln w="1905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latin typeface="+mn-ea"/>
                <a:cs typeface="字魂58号-创中黑" panose="00000500000000000000" charset="-122"/>
              </a:endParaRPr>
            </a:p>
          </p:txBody>
        </p:sp>
        <p:sp>
          <p:nvSpPr>
            <p:cNvPr id="13" name="图形">
              <a:extLst>
                <a:ext uri="{FF2B5EF4-FFF2-40B4-BE49-F238E27FC236}">
                  <a16:creationId xmlns:a16="http://schemas.microsoft.com/office/drawing/2014/main" id="{579E3A7E-1409-D34C-1585-5A49968A779B}"/>
                </a:ext>
              </a:extLst>
            </p:cNvPr>
            <p:cNvSpPr txBox="1"/>
            <p:nvPr/>
          </p:nvSpPr>
          <p:spPr>
            <a:xfrm>
              <a:off x="2731" y="3926"/>
              <a:ext cx="1889" cy="1113"/>
            </a:xfrm>
            <a:prstGeom prst="rect">
              <a:avLst/>
            </a:prstGeom>
            <a:noFill/>
          </p:spPr>
          <p:txBody>
            <a:bodyPr wrap="none" rtlCol="0">
              <a:spAutoFit/>
            </a:bodyPr>
            <a:lstStyle/>
            <a:p>
              <a:r>
                <a:rPr lang="en-US" altLang="zh-CN" sz="4000" dirty="0">
                  <a:latin typeface="+mn-ea"/>
                  <a:cs typeface="字魂58号-创中黑" panose="00000500000000000000" charset="-122"/>
                </a:rPr>
                <a:t>58%</a:t>
              </a:r>
            </a:p>
          </p:txBody>
        </p:sp>
        <p:sp>
          <p:nvSpPr>
            <p:cNvPr id="14" name="图形">
              <a:extLst>
                <a:ext uri="{FF2B5EF4-FFF2-40B4-BE49-F238E27FC236}">
                  <a16:creationId xmlns:a16="http://schemas.microsoft.com/office/drawing/2014/main" id="{CF712316-3FB6-9E24-6399-94E32D37ABD2}"/>
                </a:ext>
              </a:extLst>
            </p:cNvPr>
            <p:cNvSpPr txBox="1"/>
            <p:nvPr/>
          </p:nvSpPr>
          <p:spPr>
            <a:xfrm>
              <a:off x="6718" y="3926"/>
              <a:ext cx="1889" cy="1113"/>
            </a:xfrm>
            <a:prstGeom prst="rect">
              <a:avLst/>
            </a:prstGeom>
            <a:noFill/>
          </p:spPr>
          <p:txBody>
            <a:bodyPr wrap="none" rtlCol="0">
              <a:spAutoFit/>
            </a:bodyPr>
            <a:lstStyle/>
            <a:p>
              <a:r>
                <a:rPr lang="en-US" altLang="zh-CN" sz="4000" dirty="0">
                  <a:latin typeface="+mn-ea"/>
                  <a:cs typeface="字魂58号-创中黑" panose="00000500000000000000" charset="-122"/>
                </a:rPr>
                <a:t>72%</a:t>
              </a:r>
            </a:p>
          </p:txBody>
        </p:sp>
        <p:sp>
          <p:nvSpPr>
            <p:cNvPr id="15" name="图形">
              <a:extLst>
                <a:ext uri="{FF2B5EF4-FFF2-40B4-BE49-F238E27FC236}">
                  <a16:creationId xmlns:a16="http://schemas.microsoft.com/office/drawing/2014/main" id="{D2403DD3-2F6B-EAB1-57C4-FAA5F03D20C2}"/>
                </a:ext>
              </a:extLst>
            </p:cNvPr>
            <p:cNvSpPr txBox="1"/>
            <p:nvPr/>
          </p:nvSpPr>
          <p:spPr>
            <a:xfrm>
              <a:off x="10803" y="2904"/>
              <a:ext cx="1227" cy="921"/>
            </a:xfrm>
            <a:prstGeom prst="rect">
              <a:avLst/>
            </a:prstGeom>
            <a:noFill/>
          </p:spPr>
          <p:txBody>
            <a:bodyPr wrap="none" rtlCol="0">
              <a:spAutoFit/>
            </a:bodyPr>
            <a:lstStyle/>
            <a:p>
              <a:r>
                <a:rPr lang="en-US" altLang="zh-CN" sz="3200" dirty="0">
                  <a:solidFill>
                    <a:schemeClr val="accent1"/>
                  </a:solidFill>
                  <a:latin typeface="+mn-ea"/>
                  <a:cs typeface="字魂58号-创中黑" panose="00000500000000000000" charset="-122"/>
                </a:rPr>
                <a:t>01.</a:t>
              </a:r>
            </a:p>
          </p:txBody>
        </p:sp>
        <p:sp>
          <p:nvSpPr>
            <p:cNvPr id="16" name="图形">
              <a:extLst>
                <a:ext uri="{FF2B5EF4-FFF2-40B4-BE49-F238E27FC236}">
                  <a16:creationId xmlns:a16="http://schemas.microsoft.com/office/drawing/2014/main" id="{1BB501FE-70D2-699E-CE5F-9146BA5D3613}"/>
                </a:ext>
              </a:extLst>
            </p:cNvPr>
            <p:cNvSpPr/>
            <p:nvPr/>
          </p:nvSpPr>
          <p:spPr>
            <a:xfrm>
              <a:off x="11892" y="5687"/>
              <a:ext cx="3802" cy="580"/>
            </a:xfrm>
            <a:prstGeom prst="rect">
              <a:avLst/>
            </a:prstGeom>
          </p:spPr>
          <p:txBody>
            <a:bodyPr wrap="square">
              <a:spAutoFit/>
            </a:bodyPr>
            <a:lstStyle/>
            <a:p>
              <a:pPr marL="0" marR="0" lvl="0" indent="0" algn="l" defTabSz="913765" rtl="0" eaLnBrk="1" fontAlgn="auto" latinLnBrk="0" hangingPunct="1">
                <a:lnSpc>
                  <a:spcPct val="100000"/>
                </a:lnSpc>
                <a:spcBef>
                  <a:spcPts val="0"/>
                </a:spcBef>
                <a:spcAft>
                  <a:spcPts val="0"/>
                </a:spcAft>
                <a:buClrTx/>
                <a:buSzPct val="25000"/>
                <a:buFontTx/>
                <a:buNone/>
                <a:defRPr/>
              </a:pPr>
              <a:r>
                <a:rPr lang="zh-CN" altLang="en-US" dirty="0">
                  <a:solidFill>
                    <a:schemeClr val="tx1">
                      <a:lumMod val="75000"/>
                      <a:lumOff val="25000"/>
                    </a:schemeClr>
                  </a:solidFill>
                  <a:latin typeface="+mn-ea"/>
                  <a:cs typeface="字魂58号-创中黑" panose="00000500000000000000" charset="-122"/>
                  <a:sym typeface="+mn-ea"/>
                </a:rPr>
                <a:t>预设标题文本</a:t>
              </a:r>
              <a:endParaRPr lang="zh-CN" altLang="en-US" b="1" kern="0" noProof="0" dirty="0">
                <a:ln>
                  <a:noFill/>
                </a:ln>
                <a:solidFill>
                  <a:schemeClr val="accent1"/>
                </a:solidFill>
                <a:effectLst/>
                <a:uLnTx/>
                <a:uFillTx/>
                <a:latin typeface="+mn-ea"/>
                <a:cs typeface="思源黑体 CN Medium" panose="020B0600000000000000" charset="-122"/>
                <a:sym typeface="+mn-ea"/>
              </a:endParaRPr>
            </a:p>
          </p:txBody>
        </p:sp>
        <p:sp>
          <p:nvSpPr>
            <p:cNvPr id="18" name="图形">
              <a:extLst>
                <a:ext uri="{FF2B5EF4-FFF2-40B4-BE49-F238E27FC236}">
                  <a16:creationId xmlns:a16="http://schemas.microsoft.com/office/drawing/2014/main" id="{06990BDF-1F79-252C-F9BA-367DD70860B1}"/>
                </a:ext>
              </a:extLst>
            </p:cNvPr>
            <p:cNvSpPr txBox="1"/>
            <p:nvPr/>
          </p:nvSpPr>
          <p:spPr>
            <a:xfrm>
              <a:off x="10803" y="5499"/>
              <a:ext cx="1227" cy="921"/>
            </a:xfrm>
            <a:prstGeom prst="rect">
              <a:avLst/>
            </a:prstGeom>
            <a:noFill/>
          </p:spPr>
          <p:txBody>
            <a:bodyPr wrap="none" rtlCol="0">
              <a:spAutoFit/>
            </a:bodyPr>
            <a:lstStyle/>
            <a:p>
              <a:r>
                <a:rPr lang="en-US" altLang="zh-CN" sz="3200" dirty="0">
                  <a:solidFill>
                    <a:schemeClr val="accent1"/>
                  </a:solidFill>
                  <a:latin typeface="+mn-ea"/>
                  <a:cs typeface="字魂58号-创中黑" panose="00000500000000000000" charset="-122"/>
                </a:rPr>
                <a:t>02.</a:t>
              </a:r>
            </a:p>
          </p:txBody>
        </p:sp>
        <p:sp>
          <p:nvSpPr>
            <p:cNvPr id="25" name="图形">
              <a:extLst>
                <a:ext uri="{FF2B5EF4-FFF2-40B4-BE49-F238E27FC236}">
                  <a16:creationId xmlns:a16="http://schemas.microsoft.com/office/drawing/2014/main" id="{5F60C6E9-B40F-A34A-9B9B-58933BB3C7F4}"/>
                </a:ext>
              </a:extLst>
            </p:cNvPr>
            <p:cNvSpPr/>
            <p:nvPr/>
          </p:nvSpPr>
          <p:spPr>
            <a:xfrm>
              <a:off x="2585" y="6554"/>
              <a:ext cx="176" cy="1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字魂58号-创中黑" panose="00000500000000000000" charset="-122"/>
              </a:endParaRPr>
            </a:p>
          </p:txBody>
        </p:sp>
        <p:sp>
          <p:nvSpPr>
            <p:cNvPr id="26" name="图形">
              <a:extLst>
                <a:ext uri="{FF2B5EF4-FFF2-40B4-BE49-F238E27FC236}">
                  <a16:creationId xmlns:a16="http://schemas.microsoft.com/office/drawing/2014/main" id="{8E5D00D9-ED1B-56B1-0400-11AB25E02C88}"/>
                </a:ext>
              </a:extLst>
            </p:cNvPr>
            <p:cNvSpPr/>
            <p:nvPr/>
          </p:nvSpPr>
          <p:spPr>
            <a:xfrm>
              <a:off x="3778" y="6554"/>
              <a:ext cx="176" cy="17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字魂58号-创中黑" panose="00000500000000000000" charset="-122"/>
              </a:endParaRPr>
            </a:p>
          </p:txBody>
        </p:sp>
        <p:sp>
          <p:nvSpPr>
            <p:cNvPr id="27" name="图形">
              <a:extLst>
                <a:ext uri="{FF2B5EF4-FFF2-40B4-BE49-F238E27FC236}">
                  <a16:creationId xmlns:a16="http://schemas.microsoft.com/office/drawing/2014/main" id="{1B719261-660F-E9F4-0A04-BE1230AF63E7}"/>
                </a:ext>
              </a:extLst>
            </p:cNvPr>
            <p:cNvSpPr txBox="1"/>
            <p:nvPr/>
          </p:nvSpPr>
          <p:spPr>
            <a:xfrm>
              <a:off x="2761" y="6466"/>
              <a:ext cx="768" cy="337"/>
            </a:xfrm>
            <a:prstGeom prst="rect">
              <a:avLst/>
            </a:prstGeom>
            <a:noFill/>
          </p:spPr>
          <p:txBody>
            <a:bodyPr wrap="none" rtlCol="0">
              <a:spAutoFit/>
            </a:bodyPr>
            <a:lstStyle/>
            <a:p>
              <a:pPr algn="l"/>
              <a:r>
                <a:rPr lang="zh-CN" altLang="en-US" sz="800" dirty="0">
                  <a:latin typeface="+mn-ea"/>
                  <a:cs typeface="字魂58号-创中黑" panose="00000500000000000000" charset="-122"/>
                </a:rPr>
                <a:t>一季度</a:t>
              </a:r>
            </a:p>
          </p:txBody>
        </p:sp>
        <p:sp>
          <p:nvSpPr>
            <p:cNvPr id="28" name="图形">
              <a:extLst>
                <a:ext uri="{FF2B5EF4-FFF2-40B4-BE49-F238E27FC236}">
                  <a16:creationId xmlns:a16="http://schemas.microsoft.com/office/drawing/2014/main" id="{D6580559-55CF-E2F6-9102-334348DBFBED}"/>
                </a:ext>
              </a:extLst>
            </p:cNvPr>
            <p:cNvSpPr txBox="1"/>
            <p:nvPr/>
          </p:nvSpPr>
          <p:spPr>
            <a:xfrm>
              <a:off x="3954" y="6458"/>
              <a:ext cx="768" cy="337"/>
            </a:xfrm>
            <a:prstGeom prst="rect">
              <a:avLst/>
            </a:prstGeom>
            <a:noFill/>
          </p:spPr>
          <p:txBody>
            <a:bodyPr wrap="none" rtlCol="0">
              <a:spAutoFit/>
            </a:bodyPr>
            <a:lstStyle/>
            <a:p>
              <a:pPr algn="l"/>
              <a:r>
                <a:rPr lang="zh-CN" altLang="en-US" sz="800" dirty="0">
                  <a:latin typeface="+mn-ea"/>
                  <a:cs typeface="字魂58号-创中黑" panose="00000500000000000000" charset="-122"/>
                </a:rPr>
                <a:t>二季度</a:t>
              </a:r>
            </a:p>
          </p:txBody>
        </p:sp>
        <p:sp>
          <p:nvSpPr>
            <p:cNvPr id="29" name="图形">
              <a:extLst>
                <a:ext uri="{FF2B5EF4-FFF2-40B4-BE49-F238E27FC236}">
                  <a16:creationId xmlns:a16="http://schemas.microsoft.com/office/drawing/2014/main" id="{A589DE93-79D2-0869-D768-47F718BD7FEF}"/>
                </a:ext>
              </a:extLst>
            </p:cNvPr>
            <p:cNvSpPr/>
            <p:nvPr/>
          </p:nvSpPr>
          <p:spPr>
            <a:xfrm>
              <a:off x="6708" y="6547"/>
              <a:ext cx="176" cy="1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字魂58号-创中黑" panose="00000500000000000000" charset="-122"/>
              </a:endParaRPr>
            </a:p>
          </p:txBody>
        </p:sp>
        <p:sp>
          <p:nvSpPr>
            <p:cNvPr id="30" name="图形">
              <a:extLst>
                <a:ext uri="{FF2B5EF4-FFF2-40B4-BE49-F238E27FC236}">
                  <a16:creationId xmlns:a16="http://schemas.microsoft.com/office/drawing/2014/main" id="{6EFAAA47-E315-D234-7758-F49347CA4506}"/>
                </a:ext>
              </a:extLst>
            </p:cNvPr>
            <p:cNvSpPr/>
            <p:nvPr/>
          </p:nvSpPr>
          <p:spPr>
            <a:xfrm>
              <a:off x="7901" y="6547"/>
              <a:ext cx="176" cy="17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字魂58号-创中黑" panose="00000500000000000000" charset="-122"/>
              </a:endParaRPr>
            </a:p>
          </p:txBody>
        </p:sp>
        <p:sp>
          <p:nvSpPr>
            <p:cNvPr id="31" name="图形">
              <a:extLst>
                <a:ext uri="{FF2B5EF4-FFF2-40B4-BE49-F238E27FC236}">
                  <a16:creationId xmlns:a16="http://schemas.microsoft.com/office/drawing/2014/main" id="{F8365715-FB7B-B2B4-BA68-381D9705978A}"/>
                </a:ext>
              </a:extLst>
            </p:cNvPr>
            <p:cNvSpPr txBox="1"/>
            <p:nvPr/>
          </p:nvSpPr>
          <p:spPr>
            <a:xfrm>
              <a:off x="6884" y="6459"/>
              <a:ext cx="768" cy="337"/>
            </a:xfrm>
            <a:prstGeom prst="rect">
              <a:avLst/>
            </a:prstGeom>
            <a:noFill/>
          </p:spPr>
          <p:txBody>
            <a:bodyPr wrap="none" rtlCol="0">
              <a:spAutoFit/>
            </a:bodyPr>
            <a:lstStyle/>
            <a:p>
              <a:pPr algn="l"/>
              <a:r>
                <a:rPr lang="zh-CN" altLang="en-US" sz="800" dirty="0">
                  <a:latin typeface="+mn-ea"/>
                  <a:cs typeface="字魂58号-创中黑" panose="00000500000000000000" charset="-122"/>
                </a:rPr>
                <a:t>一季度</a:t>
              </a:r>
            </a:p>
          </p:txBody>
        </p:sp>
        <p:sp>
          <p:nvSpPr>
            <p:cNvPr id="32" name="图形">
              <a:extLst>
                <a:ext uri="{FF2B5EF4-FFF2-40B4-BE49-F238E27FC236}">
                  <a16:creationId xmlns:a16="http://schemas.microsoft.com/office/drawing/2014/main" id="{E9CC4236-7146-13BD-7092-3B0A2DCF464B}"/>
                </a:ext>
              </a:extLst>
            </p:cNvPr>
            <p:cNvSpPr txBox="1"/>
            <p:nvPr/>
          </p:nvSpPr>
          <p:spPr>
            <a:xfrm>
              <a:off x="8077" y="6451"/>
              <a:ext cx="768" cy="337"/>
            </a:xfrm>
            <a:prstGeom prst="rect">
              <a:avLst/>
            </a:prstGeom>
            <a:noFill/>
          </p:spPr>
          <p:txBody>
            <a:bodyPr wrap="none" rtlCol="0">
              <a:spAutoFit/>
            </a:bodyPr>
            <a:lstStyle/>
            <a:p>
              <a:pPr algn="l"/>
              <a:r>
                <a:rPr lang="zh-CN" altLang="en-US" sz="800" dirty="0">
                  <a:latin typeface="+mn-ea"/>
                  <a:cs typeface="字魂58号-创中黑" panose="00000500000000000000" charset="-122"/>
                </a:rPr>
                <a:t>二季度</a:t>
              </a:r>
            </a:p>
          </p:txBody>
        </p:sp>
      </p:grpSp>
      <p:sp>
        <p:nvSpPr>
          <p:cNvPr id="34" name="Shape4">
            <a:extLst>
              <a:ext uri="{FF2B5EF4-FFF2-40B4-BE49-F238E27FC236}">
                <a16:creationId xmlns:a16="http://schemas.microsoft.com/office/drawing/2014/main" id="{C9FE1E90-4776-AB54-CEE4-EC749B3A4790}"/>
              </a:ext>
            </a:extLst>
          </p:cNvPr>
          <p:cNvSpPr txBox="1"/>
          <p:nvPr/>
        </p:nvSpPr>
        <p:spPr>
          <a:xfrm>
            <a:off x="1292857" y="1484325"/>
            <a:ext cx="3185565" cy="400110"/>
          </a:xfrm>
          <a:prstGeom prst="rect">
            <a:avLst/>
          </a:prstGeom>
          <a:noFill/>
          <a:ln>
            <a:noFill/>
          </a:ln>
        </p:spPr>
        <p:txBody>
          <a:bodyPr wrap="square" rtlCol="0">
            <a:spAutoFit/>
          </a:bodyPr>
          <a:lstStyle/>
          <a:p>
            <a:r>
              <a:rPr lang="zh-CN" altLang="en-US" sz="2000" dirty="0">
                <a:latin typeface="+mj-ea"/>
                <a:ea typeface="+mj-ea"/>
                <a:cs typeface="OPPOSans M" panose="00020600040101010101" pitchFamily="18" charset="-122"/>
                <a:sym typeface="OPPOSans M" panose="00020600040101010101" pitchFamily="18" charset="-122"/>
              </a:rPr>
              <a:t>添加你要表达的内容</a:t>
            </a:r>
          </a:p>
        </p:txBody>
      </p:sp>
    </p:spTree>
    <p:extLst>
      <p:ext uri="{BB962C8B-B14F-4D97-AF65-F5344CB8AC3E}">
        <p14:creationId xmlns:p14="http://schemas.microsoft.com/office/powerpoint/2010/main" val="276026469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8" name="图片 7" descr="孟菲斯">
            <a:extLst>
              <a:ext uri="{FF2B5EF4-FFF2-40B4-BE49-F238E27FC236}">
                <a16:creationId xmlns:a16="http://schemas.microsoft.com/office/drawing/2014/main" id="{B18ED0D2-19FB-6FA2-E255-3A9DE8A2B98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17145" y="0"/>
            <a:ext cx="1906270" cy="1186815"/>
          </a:xfrm>
          <a:prstGeom prst="rect">
            <a:avLst/>
          </a:prstGeom>
        </p:spPr>
      </p:pic>
      <p:sp>
        <p:nvSpPr>
          <p:cNvPr id="17" name="文本框 16">
            <a:extLst>
              <a:ext uri="{FF2B5EF4-FFF2-40B4-BE49-F238E27FC236}">
                <a16:creationId xmlns:a16="http://schemas.microsoft.com/office/drawing/2014/main" id="{48B6EDE0-DCF5-5838-E6E3-CCFA752C3487}"/>
              </a:ext>
            </a:extLst>
          </p:cNvPr>
          <p:cNvSpPr txBox="1"/>
          <p:nvPr/>
        </p:nvSpPr>
        <p:spPr>
          <a:xfrm>
            <a:off x="1755775" y="528955"/>
            <a:ext cx="3496310" cy="645160"/>
          </a:xfrm>
          <a:prstGeom prst="rect">
            <a:avLst/>
          </a:prstGeom>
          <a:noFill/>
        </p:spPr>
        <p:txBody>
          <a:bodyPr wrap="square" rtlCol="0">
            <a:spAutoFit/>
          </a:bodyPr>
          <a:lstStyle/>
          <a:p>
            <a:pPr algn="l"/>
            <a:r>
              <a:rPr lang="zh-CN" altLang="en-US" sz="3600" dirty="0">
                <a:solidFill>
                  <a:schemeClr val="tx1">
                    <a:lumMod val="85000"/>
                    <a:lumOff val="15000"/>
                  </a:schemeClr>
                </a:solidFill>
                <a:effectLst/>
                <a:latin typeface="+mj-ea"/>
                <a:ea typeface="+mj-ea"/>
                <a:cs typeface="字魂58号-创中黑" panose="00000500000000000000" charset="-122"/>
                <a:sym typeface="+mn-ea"/>
              </a:rPr>
              <a:t>研究过程与方法</a:t>
            </a:r>
            <a:endParaRPr lang="zh-CN" altLang="en-US" sz="3600" b="1" dirty="0">
              <a:solidFill>
                <a:schemeClr val="tx1">
                  <a:lumMod val="85000"/>
                  <a:lumOff val="15000"/>
                </a:schemeClr>
              </a:solidFill>
              <a:effectLst/>
              <a:latin typeface="+mj-ea"/>
              <a:ea typeface="+mj-ea"/>
              <a:cs typeface="字魂58号-创中黑" panose="00000500000000000000" charset="-122"/>
              <a:sym typeface="+mn-ea"/>
            </a:endParaRPr>
          </a:p>
        </p:txBody>
      </p:sp>
      <p:sp>
        <p:nvSpPr>
          <p:cNvPr id="20" name="矩形 19">
            <a:extLst>
              <a:ext uri="{FF2B5EF4-FFF2-40B4-BE49-F238E27FC236}">
                <a16:creationId xmlns:a16="http://schemas.microsoft.com/office/drawing/2014/main" id="{C6C961EF-5F7A-88B3-C88E-5771DB132CFE}"/>
              </a:ext>
            </a:extLst>
          </p:cNvPr>
          <p:cNvSpPr/>
          <p:nvPr/>
        </p:nvSpPr>
        <p:spPr>
          <a:xfrm>
            <a:off x="388146" y="698365"/>
            <a:ext cx="11292114" cy="5856515"/>
          </a:xfrm>
          <a:prstGeom prst="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1535C9D5-FDD8-28DE-3EE3-0CE53714D6A2}"/>
              </a:ext>
            </a:extLst>
          </p:cNvPr>
          <p:cNvSpPr/>
          <p:nvPr/>
        </p:nvSpPr>
        <p:spPr>
          <a:xfrm>
            <a:off x="580573" y="366078"/>
            <a:ext cx="11292114" cy="6009731"/>
          </a:xfrm>
          <a:prstGeom prst="rect">
            <a:avLst/>
          </a:prstGeom>
          <a:solidFill>
            <a:schemeClr val="bg1"/>
          </a:solid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id="{C94F44DE-EA36-4826-97B9-6E19573527B6}"/>
              </a:ext>
            </a:extLst>
          </p:cNvPr>
          <p:cNvGrpSpPr/>
          <p:nvPr/>
        </p:nvGrpSpPr>
        <p:grpSpPr>
          <a:xfrm>
            <a:off x="973647" y="633594"/>
            <a:ext cx="674461" cy="435881"/>
            <a:chOff x="1233714" y="862829"/>
            <a:chExt cx="807811" cy="522061"/>
          </a:xfrm>
        </p:grpSpPr>
        <p:sp>
          <p:nvSpPr>
            <p:cNvPr id="21" name="椭圆 20">
              <a:extLst>
                <a:ext uri="{FF2B5EF4-FFF2-40B4-BE49-F238E27FC236}">
                  <a16:creationId xmlns:a16="http://schemas.microsoft.com/office/drawing/2014/main" id="{E14E6CF4-C569-52C3-5F10-C1160765C08D}"/>
                </a:ext>
              </a:extLst>
            </p:cNvPr>
            <p:cNvSpPr/>
            <p:nvPr/>
          </p:nvSpPr>
          <p:spPr>
            <a:xfrm>
              <a:off x="1233714" y="862829"/>
              <a:ext cx="522061" cy="522061"/>
            </a:xfrm>
            <a:prstGeom prst="ellipse">
              <a:avLst/>
            </a:prstGeom>
            <a:solidFill>
              <a:schemeClr val="accent2">
                <a:alpha val="9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6902DEBF-713E-A6DB-1C48-518A91A54F80}"/>
                </a:ext>
              </a:extLst>
            </p:cNvPr>
            <p:cNvSpPr/>
            <p:nvPr/>
          </p:nvSpPr>
          <p:spPr>
            <a:xfrm>
              <a:off x="1519464" y="862829"/>
              <a:ext cx="522061" cy="522061"/>
            </a:xfrm>
            <a:prstGeom prst="ellipse">
              <a:avLst/>
            </a:prstGeom>
            <a:solidFill>
              <a:schemeClr val="accent2">
                <a:lumMod val="60000"/>
                <a:lumOff val="40000"/>
                <a:alpha val="7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Shape4">
            <a:extLst>
              <a:ext uri="{FF2B5EF4-FFF2-40B4-BE49-F238E27FC236}">
                <a16:creationId xmlns:a16="http://schemas.microsoft.com/office/drawing/2014/main" id="{67F649E1-825F-D23F-CC83-1E414C8820D3}"/>
              </a:ext>
            </a:extLst>
          </p:cNvPr>
          <p:cNvSpPr txBox="1"/>
          <p:nvPr/>
        </p:nvSpPr>
        <p:spPr>
          <a:xfrm>
            <a:off x="1732654" y="633594"/>
            <a:ext cx="2181312" cy="461665"/>
          </a:xfrm>
          <a:prstGeom prst="rect">
            <a:avLst/>
          </a:prstGeom>
          <a:noFill/>
          <a:ln>
            <a:noFill/>
          </a:ln>
        </p:spPr>
        <p:txBody>
          <a:bodyPr wrap="square" rtlCol="0">
            <a:spAutoFit/>
          </a:bodyPr>
          <a:lstStyle/>
          <a:p>
            <a:r>
              <a:rPr lang="zh-CN" altLang="en-US" sz="2400" dirty="0">
                <a:gradFill flip="none" rotWithShape="1">
                  <a:gsLst>
                    <a:gs pos="0">
                      <a:srgbClr val="FE8A3C"/>
                    </a:gs>
                    <a:gs pos="100000">
                      <a:schemeClr val="accent2"/>
                    </a:gs>
                  </a:gsLst>
                  <a:lin ang="13500000" scaled="1"/>
                  <a:tileRect/>
                </a:gradFill>
                <a:latin typeface="+mj-ea"/>
                <a:ea typeface="+mj-ea"/>
                <a:cs typeface="OPPOSans M" panose="00020600040101010101" pitchFamily="18" charset="-122"/>
                <a:sym typeface="OPPOSans M" panose="00020600040101010101" pitchFamily="18" charset="-122"/>
              </a:rPr>
              <a:t>添加您的标题</a:t>
            </a:r>
          </a:p>
        </p:txBody>
      </p:sp>
      <p:sp>
        <p:nvSpPr>
          <p:cNvPr id="5" name="Shape7">
            <a:extLst>
              <a:ext uri="{FF2B5EF4-FFF2-40B4-BE49-F238E27FC236}">
                <a16:creationId xmlns:a16="http://schemas.microsoft.com/office/drawing/2014/main" id="{D453B743-9EAC-BDE4-609B-A0003E365571}"/>
              </a:ext>
            </a:extLst>
          </p:cNvPr>
          <p:cNvSpPr/>
          <p:nvPr/>
        </p:nvSpPr>
        <p:spPr>
          <a:xfrm>
            <a:off x="1539247" y="1885180"/>
            <a:ext cx="3598606" cy="359860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 name="Shape8">
            <a:extLst>
              <a:ext uri="{FF2B5EF4-FFF2-40B4-BE49-F238E27FC236}">
                <a16:creationId xmlns:a16="http://schemas.microsoft.com/office/drawing/2014/main" id="{B448E10C-4E42-E916-F13D-AE2A8CB1EBE7}"/>
              </a:ext>
            </a:extLst>
          </p:cNvPr>
          <p:cNvSpPr/>
          <p:nvPr/>
        </p:nvSpPr>
        <p:spPr>
          <a:xfrm>
            <a:off x="4901667" y="1336992"/>
            <a:ext cx="700836" cy="677851"/>
          </a:xfrm>
          <a:prstGeom prst="ellipse">
            <a:avLst/>
          </a:prstGeom>
          <a:solidFill>
            <a:schemeClr val="accent2">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OPPOSans M" panose="00020600040101010101" pitchFamily="18" charset="-122"/>
              <a:sym typeface="OPPOSans M" panose="00020600040101010101" pitchFamily="18" charset="-122"/>
            </a:endParaRPr>
          </a:p>
        </p:txBody>
      </p:sp>
      <p:pic>
        <p:nvPicPr>
          <p:cNvPr id="7" name="Shape9">
            <a:extLst>
              <a:ext uri="{FF2B5EF4-FFF2-40B4-BE49-F238E27FC236}">
                <a16:creationId xmlns:a16="http://schemas.microsoft.com/office/drawing/2014/main" id="{D63CBDDE-0E54-CAB9-214C-CA48834BE7B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69110" y="3433314"/>
            <a:ext cx="547602" cy="502337"/>
          </a:xfrm>
          <a:prstGeom prst="rect">
            <a:avLst/>
          </a:prstGeom>
        </p:spPr>
      </p:pic>
      <p:cxnSp>
        <p:nvCxnSpPr>
          <p:cNvPr id="9" name="Shape10">
            <a:extLst>
              <a:ext uri="{FF2B5EF4-FFF2-40B4-BE49-F238E27FC236}">
                <a16:creationId xmlns:a16="http://schemas.microsoft.com/office/drawing/2014/main" id="{1ADEEBC9-ADBD-BB49-9009-5C17EE431711}"/>
              </a:ext>
            </a:extLst>
          </p:cNvPr>
          <p:cNvCxnSpPr/>
          <p:nvPr/>
        </p:nvCxnSpPr>
        <p:spPr>
          <a:xfrm>
            <a:off x="2875204" y="2499573"/>
            <a:ext cx="0" cy="236982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Shape11">
            <a:extLst>
              <a:ext uri="{FF2B5EF4-FFF2-40B4-BE49-F238E27FC236}">
                <a16:creationId xmlns:a16="http://schemas.microsoft.com/office/drawing/2014/main" id="{17ABEB10-11B8-B009-2182-6F1DE90DDE9D}"/>
              </a:ext>
            </a:extLst>
          </p:cNvPr>
          <p:cNvSpPr txBox="1"/>
          <p:nvPr/>
        </p:nvSpPr>
        <p:spPr>
          <a:xfrm>
            <a:off x="3099069" y="3238205"/>
            <a:ext cx="1620957" cy="523220"/>
          </a:xfrm>
          <a:prstGeom prst="rect">
            <a:avLst/>
          </a:prstGeom>
          <a:noFill/>
        </p:spPr>
        <p:txBody>
          <a:bodyPr wrap="none" rtlCol="0">
            <a:spAutoFit/>
          </a:bodyPr>
          <a:lstStyle/>
          <a:p>
            <a:r>
              <a:rPr lang="zh-CN" altLang="en-US" sz="2800" dirty="0">
                <a:solidFill>
                  <a:schemeClr val="bg1"/>
                </a:solidFill>
                <a:latin typeface="+mn-ea"/>
                <a:cs typeface="OPPOSans M" panose="00020600040101010101" pitchFamily="18" charset="-122"/>
                <a:sym typeface="OPPOSans M" panose="00020600040101010101" pitchFamily="18" charset="-122"/>
              </a:rPr>
              <a:t>填写标题</a:t>
            </a:r>
            <a:endParaRPr lang="en-US" altLang="zh-CN" sz="2800" dirty="0">
              <a:solidFill>
                <a:schemeClr val="bg1"/>
              </a:solidFill>
              <a:latin typeface="+mn-ea"/>
              <a:cs typeface="OPPOSans M" panose="00020600040101010101" pitchFamily="18" charset="-122"/>
              <a:sym typeface="OPPOSans M" panose="00020600040101010101" pitchFamily="18" charset="-122"/>
            </a:endParaRPr>
          </a:p>
        </p:txBody>
      </p:sp>
      <p:sp>
        <p:nvSpPr>
          <p:cNvPr id="11" name="Shape12">
            <a:extLst>
              <a:ext uri="{FF2B5EF4-FFF2-40B4-BE49-F238E27FC236}">
                <a16:creationId xmlns:a16="http://schemas.microsoft.com/office/drawing/2014/main" id="{6AE2BDE5-A9F5-F14C-8A87-61F8C41A7583}"/>
              </a:ext>
            </a:extLst>
          </p:cNvPr>
          <p:cNvSpPr txBox="1"/>
          <p:nvPr/>
        </p:nvSpPr>
        <p:spPr>
          <a:xfrm>
            <a:off x="3099069" y="3684482"/>
            <a:ext cx="1726755" cy="338554"/>
          </a:xfrm>
          <a:prstGeom prst="rect">
            <a:avLst/>
          </a:prstGeom>
          <a:noFill/>
        </p:spPr>
        <p:txBody>
          <a:bodyPr wrap="none" rtlCol="0">
            <a:spAutoFit/>
          </a:bodyPr>
          <a:lstStyle/>
          <a:p>
            <a:r>
              <a:rPr lang="en-US" altLang="zh-CN" sz="1600" b="1" dirty="0">
                <a:solidFill>
                  <a:schemeClr val="bg1"/>
                </a:solidFill>
                <a:latin typeface="+mn-ea"/>
                <a:cs typeface="OPPOSans M" panose="00020600040101010101" pitchFamily="18" charset="-122"/>
                <a:sym typeface="OPPOSans M" panose="00020600040101010101" pitchFamily="18" charset="-122"/>
              </a:rPr>
              <a:t>Write title here</a:t>
            </a:r>
          </a:p>
        </p:txBody>
      </p:sp>
      <p:grpSp>
        <p:nvGrpSpPr>
          <p:cNvPr id="12" name="Shape13">
            <a:extLst>
              <a:ext uri="{FF2B5EF4-FFF2-40B4-BE49-F238E27FC236}">
                <a16:creationId xmlns:a16="http://schemas.microsoft.com/office/drawing/2014/main" id="{C440CB30-8064-FDC3-7DEE-D224234AB906}"/>
              </a:ext>
            </a:extLst>
          </p:cNvPr>
          <p:cNvGrpSpPr/>
          <p:nvPr/>
        </p:nvGrpSpPr>
        <p:grpSpPr>
          <a:xfrm>
            <a:off x="6386175" y="1814996"/>
            <a:ext cx="725395" cy="725487"/>
            <a:chOff x="5916275" y="1814996"/>
            <a:chExt cx="725395" cy="725487"/>
          </a:xfrm>
        </p:grpSpPr>
        <p:sp>
          <p:nvSpPr>
            <p:cNvPr id="13" name="Shape13">
              <a:extLst>
                <a:ext uri="{FF2B5EF4-FFF2-40B4-BE49-F238E27FC236}">
                  <a16:creationId xmlns:a16="http://schemas.microsoft.com/office/drawing/2014/main" id="{8534C5E6-80EC-1D98-1DD8-347D66550CF3}"/>
                </a:ext>
              </a:extLst>
            </p:cNvPr>
            <p:cNvSpPr/>
            <p:nvPr/>
          </p:nvSpPr>
          <p:spPr bwMode="auto">
            <a:xfrm>
              <a:off x="5916275" y="1814996"/>
              <a:ext cx="725395" cy="7254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25">
                <a:latin typeface="+mn-ea"/>
                <a:cs typeface="OPPOSans M" panose="00020600040101010101" pitchFamily="18" charset="-122"/>
                <a:sym typeface="OPPOSans M" panose="00020600040101010101" pitchFamily="18" charset="-122"/>
              </a:endParaRPr>
            </a:p>
          </p:txBody>
        </p:sp>
        <p:pic>
          <p:nvPicPr>
            <p:cNvPr id="14" name="Shape13">
              <a:extLst>
                <a:ext uri="{FF2B5EF4-FFF2-40B4-BE49-F238E27FC236}">
                  <a16:creationId xmlns:a16="http://schemas.microsoft.com/office/drawing/2014/main" id="{AB3B2F4E-300A-E1F0-C6B7-D499418FB495}"/>
                </a:ext>
              </a:extLst>
            </p:cNvPr>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5972234" y="1866540"/>
              <a:ext cx="609680" cy="601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5" name="Shape14">
            <a:extLst>
              <a:ext uri="{FF2B5EF4-FFF2-40B4-BE49-F238E27FC236}">
                <a16:creationId xmlns:a16="http://schemas.microsoft.com/office/drawing/2014/main" id="{CB044827-8AE3-F9FC-3A24-9505D87609ED}"/>
              </a:ext>
            </a:extLst>
          </p:cNvPr>
          <p:cNvGrpSpPr/>
          <p:nvPr/>
        </p:nvGrpSpPr>
        <p:grpSpPr>
          <a:xfrm>
            <a:off x="6386175" y="3227871"/>
            <a:ext cx="725395" cy="725487"/>
            <a:chOff x="5916275" y="3227871"/>
            <a:chExt cx="725395" cy="725487"/>
          </a:xfrm>
        </p:grpSpPr>
        <p:sp>
          <p:nvSpPr>
            <p:cNvPr id="16" name="Shape14">
              <a:extLst>
                <a:ext uri="{FF2B5EF4-FFF2-40B4-BE49-F238E27FC236}">
                  <a16:creationId xmlns:a16="http://schemas.microsoft.com/office/drawing/2014/main" id="{92488AD7-D180-36E8-6C6C-23DD7726ADC9}"/>
                </a:ext>
              </a:extLst>
            </p:cNvPr>
            <p:cNvSpPr/>
            <p:nvPr/>
          </p:nvSpPr>
          <p:spPr bwMode="auto">
            <a:xfrm>
              <a:off x="5916275" y="3227871"/>
              <a:ext cx="725395" cy="7254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25">
                <a:latin typeface="+mn-ea"/>
                <a:cs typeface="OPPOSans M" panose="00020600040101010101" pitchFamily="18" charset="-122"/>
                <a:sym typeface="OPPOSans M" panose="00020600040101010101" pitchFamily="18" charset="-122"/>
              </a:endParaRPr>
            </a:p>
          </p:txBody>
        </p:sp>
        <p:pic>
          <p:nvPicPr>
            <p:cNvPr id="18" name="Shape14">
              <a:extLst>
                <a:ext uri="{FF2B5EF4-FFF2-40B4-BE49-F238E27FC236}">
                  <a16:creationId xmlns:a16="http://schemas.microsoft.com/office/drawing/2014/main" id="{D68A52DC-06FB-45AD-49CF-9936E2C2AF78}"/>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033389" y="3358212"/>
              <a:ext cx="491166" cy="491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5" name="Shape15">
            <a:extLst>
              <a:ext uri="{FF2B5EF4-FFF2-40B4-BE49-F238E27FC236}">
                <a16:creationId xmlns:a16="http://schemas.microsoft.com/office/drawing/2014/main" id="{2FF1D26F-8325-D852-5A13-B7347ED72810}"/>
              </a:ext>
            </a:extLst>
          </p:cNvPr>
          <p:cNvGrpSpPr/>
          <p:nvPr/>
        </p:nvGrpSpPr>
        <p:grpSpPr>
          <a:xfrm>
            <a:off x="6386175" y="4640747"/>
            <a:ext cx="725395" cy="725487"/>
            <a:chOff x="5916275" y="4640747"/>
            <a:chExt cx="725395" cy="725487"/>
          </a:xfrm>
        </p:grpSpPr>
        <p:sp>
          <p:nvSpPr>
            <p:cNvPr id="26" name="Shape15">
              <a:extLst>
                <a:ext uri="{FF2B5EF4-FFF2-40B4-BE49-F238E27FC236}">
                  <a16:creationId xmlns:a16="http://schemas.microsoft.com/office/drawing/2014/main" id="{DFA9A0CB-A73D-C9A2-772F-62D262DC8C82}"/>
                </a:ext>
              </a:extLst>
            </p:cNvPr>
            <p:cNvSpPr/>
            <p:nvPr/>
          </p:nvSpPr>
          <p:spPr bwMode="auto">
            <a:xfrm>
              <a:off x="5916275" y="4640747"/>
              <a:ext cx="725395" cy="7254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25">
                <a:latin typeface="+mn-ea"/>
                <a:cs typeface="OPPOSans M" panose="00020600040101010101" pitchFamily="18" charset="-122"/>
                <a:sym typeface="OPPOSans M" panose="00020600040101010101" pitchFamily="18" charset="-122"/>
              </a:endParaRPr>
            </a:p>
          </p:txBody>
        </p:sp>
        <p:pic>
          <p:nvPicPr>
            <p:cNvPr id="27" name="Shape15">
              <a:extLst>
                <a:ext uri="{FF2B5EF4-FFF2-40B4-BE49-F238E27FC236}">
                  <a16:creationId xmlns:a16="http://schemas.microsoft.com/office/drawing/2014/main" id="{E1CEF96D-23E3-2ECE-0E27-7FD14A8F1158}"/>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033389" y="4732105"/>
              <a:ext cx="491166" cy="491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 name="Shape16">
            <a:extLst>
              <a:ext uri="{FF2B5EF4-FFF2-40B4-BE49-F238E27FC236}">
                <a16:creationId xmlns:a16="http://schemas.microsoft.com/office/drawing/2014/main" id="{8BC8E559-886D-8038-88F6-1ED6610A7886}"/>
              </a:ext>
            </a:extLst>
          </p:cNvPr>
          <p:cNvSpPr txBox="1"/>
          <p:nvPr/>
        </p:nvSpPr>
        <p:spPr>
          <a:xfrm>
            <a:off x="7565254" y="2015404"/>
            <a:ext cx="3698095" cy="616323"/>
          </a:xfrm>
          <a:prstGeom prst="rect">
            <a:avLst/>
          </a:prstGeom>
          <a:noFill/>
        </p:spPr>
        <p:txBody>
          <a:bodyPr wrap="square" rtlCol="0">
            <a:spAutoFit/>
          </a:bodyPr>
          <a:lstStyle/>
          <a:p>
            <a:pPr marL="0" marR="0" lvl="0" indent="0" algn="l" defTabSz="6858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lumMod val="50000"/>
                  </a:schemeClr>
                </a:solidFill>
                <a:effectLst/>
                <a:uLnTx/>
                <a:uFillTx/>
                <a:latin typeface="+mn-ea"/>
                <a:cs typeface="OPPOSans M" panose="00020600040101010101" pitchFamily="18" charset="-122"/>
                <a:sym typeface="OPPOSans M" panose="00020600040101010101" pitchFamily="18" charset="-122"/>
              </a:rPr>
              <a:t>请您单击此处添加合适文字加以解释说明，可调整文字的大小或者颜色等属性。</a:t>
            </a:r>
          </a:p>
        </p:txBody>
      </p:sp>
      <p:sp>
        <p:nvSpPr>
          <p:cNvPr id="29" name="Shape17">
            <a:extLst>
              <a:ext uri="{FF2B5EF4-FFF2-40B4-BE49-F238E27FC236}">
                <a16:creationId xmlns:a16="http://schemas.microsoft.com/office/drawing/2014/main" id="{7D92F94E-FB4C-3097-ED7D-72DDB3FB642D}"/>
              </a:ext>
            </a:extLst>
          </p:cNvPr>
          <p:cNvSpPr txBox="1"/>
          <p:nvPr/>
        </p:nvSpPr>
        <p:spPr>
          <a:xfrm>
            <a:off x="7546508" y="1552661"/>
            <a:ext cx="2172321" cy="514051"/>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u="none" strike="noStrike" kern="1200" cap="none" spc="0" normalizeH="0" baseline="0" noProof="0" dirty="0">
                <a:ln>
                  <a:noFill/>
                </a:ln>
                <a:solidFill>
                  <a:schemeClr val="tx1">
                    <a:lumMod val="75000"/>
                    <a:lumOff val="25000"/>
                  </a:schemeClr>
                </a:solidFill>
                <a:effectLst/>
                <a:uLnTx/>
                <a:uFillTx/>
                <a:latin typeface="+mj-ea"/>
                <a:ea typeface="+mj-ea"/>
                <a:cs typeface="OPPOSans M" panose="00020600040101010101" pitchFamily="18" charset="-122"/>
                <a:sym typeface="OPPOSans M" panose="00020600040101010101" pitchFamily="18" charset="-122"/>
              </a:rPr>
              <a:t>添加小标题</a:t>
            </a:r>
            <a:endParaRPr kumimoji="0" lang="en-US" sz="2400" b="1" u="none" strike="noStrike" kern="1200" cap="none" spc="0" normalizeH="0" baseline="0" noProof="0" dirty="0">
              <a:ln>
                <a:noFill/>
              </a:ln>
              <a:solidFill>
                <a:schemeClr val="tx1">
                  <a:lumMod val="75000"/>
                  <a:lumOff val="25000"/>
                </a:schemeClr>
              </a:solidFill>
              <a:effectLst/>
              <a:uLnTx/>
              <a:uFillTx/>
              <a:latin typeface="+mj-ea"/>
              <a:ea typeface="+mj-ea"/>
              <a:cs typeface="OPPOSans M" panose="00020600040101010101" pitchFamily="18" charset="-122"/>
              <a:sym typeface="OPPOSans M" panose="00020600040101010101" pitchFamily="18" charset="-122"/>
            </a:endParaRPr>
          </a:p>
        </p:txBody>
      </p:sp>
      <p:sp>
        <p:nvSpPr>
          <p:cNvPr id="30" name="Shape18">
            <a:extLst>
              <a:ext uri="{FF2B5EF4-FFF2-40B4-BE49-F238E27FC236}">
                <a16:creationId xmlns:a16="http://schemas.microsoft.com/office/drawing/2014/main" id="{5A3A3515-E8F1-C841-9117-34F6365134E2}"/>
              </a:ext>
            </a:extLst>
          </p:cNvPr>
          <p:cNvSpPr txBox="1"/>
          <p:nvPr/>
        </p:nvSpPr>
        <p:spPr>
          <a:xfrm>
            <a:off x="7584000" y="3479575"/>
            <a:ext cx="3698095" cy="616323"/>
          </a:xfrm>
          <a:prstGeom prst="rect">
            <a:avLst/>
          </a:prstGeom>
          <a:noFill/>
        </p:spPr>
        <p:txBody>
          <a:bodyPr wrap="square" rtlCol="0">
            <a:spAutoFit/>
          </a:bodyPr>
          <a:lstStyle/>
          <a:p>
            <a:pPr marL="0" marR="0" lvl="0" indent="0" algn="l" defTabSz="6858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bg1">
                    <a:lumMod val="50000"/>
                  </a:schemeClr>
                </a:solidFill>
                <a:effectLst/>
                <a:uLnTx/>
                <a:uFillTx/>
                <a:latin typeface="+mn-ea"/>
                <a:cs typeface="OPPOSans M" panose="00020600040101010101" pitchFamily="18" charset="-122"/>
                <a:sym typeface="OPPOSans M" panose="00020600040101010101" pitchFamily="18" charset="-122"/>
              </a:rPr>
              <a:t>请您单击此处添加合适文字加以解释说明，可调整文字的大小或者颜色等属性。</a:t>
            </a:r>
          </a:p>
        </p:txBody>
      </p:sp>
      <p:sp>
        <p:nvSpPr>
          <p:cNvPr id="31" name="Shape19">
            <a:extLst>
              <a:ext uri="{FF2B5EF4-FFF2-40B4-BE49-F238E27FC236}">
                <a16:creationId xmlns:a16="http://schemas.microsoft.com/office/drawing/2014/main" id="{63040ADE-3786-A785-FACF-18ED7FEA2334}"/>
              </a:ext>
            </a:extLst>
          </p:cNvPr>
          <p:cNvSpPr txBox="1"/>
          <p:nvPr/>
        </p:nvSpPr>
        <p:spPr>
          <a:xfrm>
            <a:off x="7565254" y="3016832"/>
            <a:ext cx="2172321" cy="514051"/>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u="none" strike="noStrike" kern="1200" cap="none" spc="0" normalizeH="0" baseline="0" noProof="0">
                <a:ln>
                  <a:noFill/>
                </a:ln>
                <a:solidFill>
                  <a:schemeClr val="tx1">
                    <a:lumMod val="75000"/>
                    <a:lumOff val="25000"/>
                  </a:schemeClr>
                </a:solidFill>
                <a:effectLst/>
                <a:uLnTx/>
                <a:uFillTx/>
                <a:latin typeface="+mj-ea"/>
                <a:ea typeface="+mj-ea"/>
                <a:cs typeface="OPPOSans M" panose="00020600040101010101" pitchFamily="18" charset="-122"/>
                <a:sym typeface="OPPOSans M" panose="00020600040101010101" pitchFamily="18" charset="-122"/>
              </a:rPr>
              <a:t>添加小标题</a:t>
            </a:r>
            <a:endParaRPr kumimoji="0" lang="en-US" sz="2400" b="1" u="none" strike="noStrike" kern="1200" cap="none" spc="0" normalizeH="0" baseline="0" noProof="0">
              <a:ln>
                <a:noFill/>
              </a:ln>
              <a:solidFill>
                <a:schemeClr val="tx1">
                  <a:lumMod val="75000"/>
                  <a:lumOff val="25000"/>
                </a:schemeClr>
              </a:solidFill>
              <a:effectLst/>
              <a:uLnTx/>
              <a:uFillTx/>
              <a:latin typeface="+mj-ea"/>
              <a:ea typeface="+mj-ea"/>
              <a:cs typeface="OPPOSans M" panose="00020600040101010101" pitchFamily="18" charset="-122"/>
              <a:sym typeface="OPPOSans M" panose="00020600040101010101" pitchFamily="18" charset="-122"/>
            </a:endParaRPr>
          </a:p>
        </p:txBody>
      </p:sp>
      <p:sp>
        <p:nvSpPr>
          <p:cNvPr id="32" name="Shape20">
            <a:extLst>
              <a:ext uri="{FF2B5EF4-FFF2-40B4-BE49-F238E27FC236}">
                <a16:creationId xmlns:a16="http://schemas.microsoft.com/office/drawing/2014/main" id="{34431F94-01C1-DE2F-E691-D610F96275D1}"/>
              </a:ext>
            </a:extLst>
          </p:cNvPr>
          <p:cNvSpPr txBox="1"/>
          <p:nvPr/>
        </p:nvSpPr>
        <p:spPr>
          <a:xfrm>
            <a:off x="7565254" y="4866802"/>
            <a:ext cx="3698095" cy="616323"/>
          </a:xfrm>
          <a:prstGeom prst="rect">
            <a:avLst/>
          </a:prstGeom>
          <a:noFill/>
        </p:spPr>
        <p:txBody>
          <a:bodyPr wrap="square" rtlCol="0">
            <a:spAutoFit/>
          </a:bodyPr>
          <a:lstStyle/>
          <a:p>
            <a:pPr marL="0" marR="0" lvl="0" indent="0" algn="l" defTabSz="6858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bg1">
                    <a:lumMod val="50000"/>
                  </a:schemeClr>
                </a:solidFill>
                <a:effectLst/>
                <a:uLnTx/>
                <a:uFillTx/>
                <a:latin typeface="+mn-ea"/>
                <a:cs typeface="OPPOSans M" panose="00020600040101010101" pitchFamily="18" charset="-122"/>
                <a:sym typeface="OPPOSans M" panose="00020600040101010101" pitchFamily="18" charset="-122"/>
              </a:rPr>
              <a:t>请您单击此处添加合适文字加以解释说明，可调整文字的大小或者颜色等属性。</a:t>
            </a:r>
          </a:p>
        </p:txBody>
      </p:sp>
      <p:sp>
        <p:nvSpPr>
          <p:cNvPr id="33" name="Shape21">
            <a:extLst>
              <a:ext uri="{FF2B5EF4-FFF2-40B4-BE49-F238E27FC236}">
                <a16:creationId xmlns:a16="http://schemas.microsoft.com/office/drawing/2014/main" id="{BC92111A-E6C5-E33E-5A27-B4D6E5821ED6}"/>
              </a:ext>
            </a:extLst>
          </p:cNvPr>
          <p:cNvSpPr txBox="1"/>
          <p:nvPr/>
        </p:nvSpPr>
        <p:spPr>
          <a:xfrm>
            <a:off x="7546508" y="4404059"/>
            <a:ext cx="2172321" cy="514051"/>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u="none" strike="noStrike" kern="1200" cap="none" spc="0" normalizeH="0" baseline="0" noProof="0">
                <a:ln>
                  <a:noFill/>
                </a:ln>
                <a:solidFill>
                  <a:schemeClr val="tx1">
                    <a:lumMod val="75000"/>
                    <a:lumOff val="25000"/>
                  </a:schemeClr>
                </a:solidFill>
                <a:effectLst/>
                <a:uLnTx/>
                <a:uFillTx/>
                <a:latin typeface="+mj-ea"/>
                <a:ea typeface="+mj-ea"/>
                <a:cs typeface="OPPOSans M" panose="00020600040101010101" pitchFamily="18" charset="-122"/>
                <a:sym typeface="OPPOSans M" panose="00020600040101010101" pitchFamily="18" charset="-122"/>
              </a:rPr>
              <a:t>添加小标题</a:t>
            </a:r>
            <a:endParaRPr kumimoji="0" lang="en-US" sz="2400" b="1" u="none" strike="noStrike" kern="1200" cap="none" spc="0" normalizeH="0" baseline="0" noProof="0">
              <a:ln>
                <a:noFill/>
              </a:ln>
              <a:solidFill>
                <a:schemeClr val="tx1">
                  <a:lumMod val="75000"/>
                  <a:lumOff val="25000"/>
                </a:schemeClr>
              </a:solidFill>
              <a:effectLst/>
              <a:uLnTx/>
              <a:uFillTx/>
              <a:latin typeface="+mj-ea"/>
              <a:ea typeface="+mj-ea"/>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32694144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8" name="图片 7" descr="孟菲斯">
            <a:extLst>
              <a:ext uri="{FF2B5EF4-FFF2-40B4-BE49-F238E27FC236}">
                <a16:creationId xmlns:a16="http://schemas.microsoft.com/office/drawing/2014/main" id="{B18ED0D2-19FB-6FA2-E255-3A9DE8A2B98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17145" y="0"/>
            <a:ext cx="1906270" cy="1186815"/>
          </a:xfrm>
          <a:prstGeom prst="rect">
            <a:avLst/>
          </a:prstGeom>
        </p:spPr>
      </p:pic>
      <p:sp>
        <p:nvSpPr>
          <p:cNvPr id="17" name="文本框 16">
            <a:extLst>
              <a:ext uri="{FF2B5EF4-FFF2-40B4-BE49-F238E27FC236}">
                <a16:creationId xmlns:a16="http://schemas.microsoft.com/office/drawing/2014/main" id="{48B6EDE0-DCF5-5838-E6E3-CCFA752C3487}"/>
              </a:ext>
            </a:extLst>
          </p:cNvPr>
          <p:cNvSpPr txBox="1"/>
          <p:nvPr/>
        </p:nvSpPr>
        <p:spPr>
          <a:xfrm>
            <a:off x="1755775" y="528955"/>
            <a:ext cx="3496310" cy="645160"/>
          </a:xfrm>
          <a:prstGeom prst="rect">
            <a:avLst/>
          </a:prstGeom>
          <a:noFill/>
        </p:spPr>
        <p:txBody>
          <a:bodyPr wrap="square" rtlCol="0">
            <a:spAutoFit/>
          </a:bodyPr>
          <a:lstStyle/>
          <a:p>
            <a:pPr algn="l"/>
            <a:r>
              <a:rPr lang="zh-CN" altLang="en-US" sz="3600" dirty="0">
                <a:solidFill>
                  <a:schemeClr val="tx1">
                    <a:lumMod val="85000"/>
                    <a:lumOff val="15000"/>
                  </a:schemeClr>
                </a:solidFill>
                <a:effectLst/>
                <a:latin typeface="+mj-ea"/>
                <a:ea typeface="+mj-ea"/>
                <a:cs typeface="字魂58号-创中黑" panose="00000500000000000000" charset="-122"/>
                <a:sym typeface="+mn-ea"/>
              </a:rPr>
              <a:t>研究过程与方法</a:t>
            </a:r>
            <a:endParaRPr lang="zh-CN" altLang="en-US" sz="3600" b="1" dirty="0">
              <a:solidFill>
                <a:schemeClr val="tx1">
                  <a:lumMod val="85000"/>
                  <a:lumOff val="15000"/>
                </a:schemeClr>
              </a:solidFill>
              <a:effectLst/>
              <a:latin typeface="+mj-ea"/>
              <a:ea typeface="+mj-ea"/>
              <a:cs typeface="字魂58号-创中黑" panose="00000500000000000000" charset="-122"/>
              <a:sym typeface="+mn-ea"/>
            </a:endParaRPr>
          </a:p>
        </p:txBody>
      </p:sp>
      <p:sp>
        <p:nvSpPr>
          <p:cNvPr id="20" name="矩形 19">
            <a:extLst>
              <a:ext uri="{FF2B5EF4-FFF2-40B4-BE49-F238E27FC236}">
                <a16:creationId xmlns:a16="http://schemas.microsoft.com/office/drawing/2014/main" id="{C6C961EF-5F7A-88B3-C88E-5771DB132CFE}"/>
              </a:ext>
            </a:extLst>
          </p:cNvPr>
          <p:cNvSpPr/>
          <p:nvPr/>
        </p:nvSpPr>
        <p:spPr>
          <a:xfrm>
            <a:off x="388146" y="698365"/>
            <a:ext cx="11292114" cy="5856515"/>
          </a:xfrm>
          <a:prstGeom prst="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1535C9D5-FDD8-28DE-3EE3-0CE53714D6A2}"/>
              </a:ext>
            </a:extLst>
          </p:cNvPr>
          <p:cNvSpPr/>
          <p:nvPr/>
        </p:nvSpPr>
        <p:spPr>
          <a:xfrm>
            <a:off x="580573" y="366078"/>
            <a:ext cx="11292114" cy="6009731"/>
          </a:xfrm>
          <a:prstGeom prst="rect">
            <a:avLst/>
          </a:prstGeom>
          <a:solidFill>
            <a:schemeClr val="bg1"/>
          </a:solid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id="{C94F44DE-EA36-4826-97B9-6E19573527B6}"/>
              </a:ext>
            </a:extLst>
          </p:cNvPr>
          <p:cNvGrpSpPr/>
          <p:nvPr/>
        </p:nvGrpSpPr>
        <p:grpSpPr>
          <a:xfrm>
            <a:off x="973647" y="633594"/>
            <a:ext cx="674461" cy="435881"/>
            <a:chOff x="1233714" y="862829"/>
            <a:chExt cx="807811" cy="522061"/>
          </a:xfrm>
        </p:grpSpPr>
        <p:sp>
          <p:nvSpPr>
            <p:cNvPr id="21" name="椭圆 20">
              <a:extLst>
                <a:ext uri="{FF2B5EF4-FFF2-40B4-BE49-F238E27FC236}">
                  <a16:creationId xmlns:a16="http://schemas.microsoft.com/office/drawing/2014/main" id="{E14E6CF4-C569-52C3-5F10-C1160765C08D}"/>
                </a:ext>
              </a:extLst>
            </p:cNvPr>
            <p:cNvSpPr/>
            <p:nvPr/>
          </p:nvSpPr>
          <p:spPr>
            <a:xfrm>
              <a:off x="1233714" y="862829"/>
              <a:ext cx="522061" cy="522061"/>
            </a:xfrm>
            <a:prstGeom prst="ellipse">
              <a:avLst/>
            </a:prstGeom>
            <a:solidFill>
              <a:schemeClr val="accent2">
                <a:alpha val="9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6902DEBF-713E-A6DB-1C48-518A91A54F80}"/>
                </a:ext>
              </a:extLst>
            </p:cNvPr>
            <p:cNvSpPr/>
            <p:nvPr/>
          </p:nvSpPr>
          <p:spPr>
            <a:xfrm>
              <a:off x="1519464" y="862829"/>
              <a:ext cx="522061" cy="522061"/>
            </a:xfrm>
            <a:prstGeom prst="ellipse">
              <a:avLst/>
            </a:prstGeom>
            <a:solidFill>
              <a:schemeClr val="accent2">
                <a:lumMod val="60000"/>
                <a:lumOff val="40000"/>
                <a:alpha val="7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Shape4">
            <a:extLst>
              <a:ext uri="{FF2B5EF4-FFF2-40B4-BE49-F238E27FC236}">
                <a16:creationId xmlns:a16="http://schemas.microsoft.com/office/drawing/2014/main" id="{67F649E1-825F-D23F-CC83-1E414C8820D3}"/>
              </a:ext>
            </a:extLst>
          </p:cNvPr>
          <p:cNvSpPr txBox="1"/>
          <p:nvPr/>
        </p:nvSpPr>
        <p:spPr>
          <a:xfrm>
            <a:off x="1732654" y="633594"/>
            <a:ext cx="2181312" cy="461665"/>
          </a:xfrm>
          <a:prstGeom prst="rect">
            <a:avLst/>
          </a:prstGeom>
          <a:noFill/>
          <a:ln>
            <a:noFill/>
          </a:ln>
        </p:spPr>
        <p:txBody>
          <a:bodyPr wrap="square" rtlCol="0">
            <a:spAutoFit/>
          </a:bodyPr>
          <a:lstStyle/>
          <a:p>
            <a:r>
              <a:rPr lang="zh-CN" altLang="en-US" sz="2400" dirty="0">
                <a:gradFill flip="none" rotWithShape="1">
                  <a:gsLst>
                    <a:gs pos="0">
                      <a:srgbClr val="FE8A3C"/>
                    </a:gs>
                    <a:gs pos="100000">
                      <a:schemeClr val="accent2"/>
                    </a:gs>
                  </a:gsLst>
                  <a:lin ang="13500000" scaled="1"/>
                  <a:tileRect/>
                </a:gradFill>
                <a:latin typeface="+mj-ea"/>
                <a:ea typeface="+mj-ea"/>
                <a:cs typeface="OPPOSans M" panose="00020600040101010101" pitchFamily="18" charset="-122"/>
                <a:sym typeface="OPPOSans M" panose="00020600040101010101" pitchFamily="18" charset="-122"/>
              </a:rPr>
              <a:t>添加您的标题</a:t>
            </a:r>
          </a:p>
        </p:txBody>
      </p:sp>
      <p:grpSp>
        <p:nvGrpSpPr>
          <p:cNvPr id="48" name="组合 47">
            <a:extLst>
              <a:ext uri="{FF2B5EF4-FFF2-40B4-BE49-F238E27FC236}">
                <a16:creationId xmlns:a16="http://schemas.microsoft.com/office/drawing/2014/main" id="{3316DCFE-8911-ABDF-D0A3-30C869FAFBE3}"/>
              </a:ext>
            </a:extLst>
          </p:cNvPr>
          <p:cNvGrpSpPr/>
          <p:nvPr/>
        </p:nvGrpSpPr>
        <p:grpSpPr>
          <a:xfrm>
            <a:off x="1156335" y="2326005"/>
            <a:ext cx="10297160" cy="3171190"/>
            <a:chOff x="1628" y="3357"/>
            <a:chExt cx="16216" cy="4994"/>
          </a:xfrm>
        </p:grpSpPr>
        <p:sp>
          <p:nvSpPr>
            <p:cNvPr id="49" name="图形">
              <a:extLst>
                <a:ext uri="{FF2B5EF4-FFF2-40B4-BE49-F238E27FC236}">
                  <a16:creationId xmlns:a16="http://schemas.microsoft.com/office/drawing/2014/main" id="{B40AB81F-7072-FAF5-8393-20EC3C13F762}"/>
                </a:ext>
              </a:extLst>
            </p:cNvPr>
            <p:cNvSpPr/>
            <p:nvPr/>
          </p:nvSpPr>
          <p:spPr>
            <a:xfrm>
              <a:off x="1628" y="3375"/>
              <a:ext cx="1948" cy="194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2">
                    <a:lumMod val="65000"/>
                  </a:schemeClr>
                </a:solidFill>
                <a:latin typeface="+mn-ea"/>
                <a:cs typeface="思源黑体 CN Medium" panose="020B0600000000000000" charset="-122"/>
              </a:endParaRPr>
            </a:p>
          </p:txBody>
        </p:sp>
        <p:sp>
          <p:nvSpPr>
            <p:cNvPr id="50" name="图形">
              <a:extLst>
                <a:ext uri="{FF2B5EF4-FFF2-40B4-BE49-F238E27FC236}">
                  <a16:creationId xmlns:a16="http://schemas.microsoft.com/office/drawing/2014/main" id="{1C5F7051-EAD5-017F-4340-51672C04945E}"/>
                </a:ext>
              </a:extLst>
            </p:cNvPr>
            <p:cNvSpPr/>
            <p:nvPr/>
          </p:nvSpPr>
          <p:spPr>
            <a:xfrm>
              <a:off x="2994" y="3717"/>
              <a:ext cx="1301" cy="1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schemeClr val="tx1">
                      <a:lumMod val="75000"/>
                      <a:lumOff val="25000"/>
                    </a:schemeClr>
                  </a:solidFill>
                  <a:latin typeface="+mn-ea"/>
                  <a:cs typeface="Arial" panose="020B0604020202020204" pitchFamily="34" charset="0"/>
                </a:rPr>
                <a:t>01</a:t>
              </a:r>
            </a:p>
          </p:txBody>
        </p:sp>
        <p:sp>
          <p:nvSpPr>
            <p:cNvPr id="51" name="图形">
              <a:extLst>
                <a:ext uri="{FF2B5EF4-FFF2-40B4-BE49-F238E27FC236}">
                  <a16:creationId xmlns:a16="http://schemas.microsoft.com/office/drawing/2014/main" id="{A05F4C13-4565-ECC7-E786-6E9715E4B1FB}"/>
                </a:ext>
              </a:extLst>
            </p:cNvPr>
            <p:cNvSpPr/>
            <p:nvPr/>
          </p:nvSpPr>
          <p:spPr>
            <a:xfrm>
              <a:off x="9929" y="3376"/>
              <a:ext cx="1948" cy="19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2">
                    <a:lumMod val="65000"/>
                  </a:schemeClr>
                </a:solidFill>
                <a:latin typeface="+mn-ea"/>
                <a:cs typeface="思源黑体 CN Medium" panose="020B0600000000000000" charset="-122"/>
              </a:endParaRPr>
            </a:p>
          </p:txBody>
        </p:sp>
        <p:sp>
          <p:nvSpPr>
            <p:cNvPr id="52" name="图形">
              <a:extLst>
                <a:ext uri="{FF2B5EF4-FFF2-40B4-BE49-F238E27FC236}">
                  <a16:creationId xmlns:a16="http://schemas.microsoft.com/office/drawing/2014/main" id="{41AE3721-65CE-842D-A939-8225056CEC83}"/>
                </a:ext>
              </a:extLst>
            </p:cNvPr>
            <p:cNvSpPr/>
            <p:nvPr/>
          </p:nvSpPr>
          <p:spPr>
            <a:xfrm>
              <a:off x="11331" y="3718"/>
              <a:ext cx="1301" cy="1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a:solidFill>
                    <a:schemeClr val="tx1">
                      <a:lumMod val="75000"/>
                      <a:lumOff val="25000"/>
                    </a:schemeClr>
                  </a:solidFill>
                  <a:latin typeface="+mn-ea"/>
                  <a:cs typeface="Arial" panose="020B0604020202020204" pitchFamily="34" charset="0"/>
                </a:rPr>
                <a:t>02</a:t>
              </a:r>
            </a:p>
          </p:txBody>
        </p:sp>
        <p:sp>
          <p:nvSpPr>
            <p:cNvPr id="53" name="图形">
              <a:extLst>
                <a:ext uri="{FF2B5EF4-FFF2-40B4-BE49-F238E27FC236}">
                  <a16:creationId xmlns:a16="http://schemas.microsoft.com/office/drawing/2014/main" id="{6DB7EB43-9E45-1E1E-5978-412136AE3239}"/>
                </a:ext>
              </a:extLst>
            </p:cNvPr>
            <p:cNvSpPr/>
            <p:nvPr/>
          </p:nvSpPr>
          <p:spPr>
            <a:xfrm>
              <a:off x="1628" y="6392"/>
              <a:ext cx="1948" cy="19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2">
                    <a:lumMod val="65000"/>
                  </a:schemeClr>
                </a:solidFill>
                <a:latin typeface="+mn-ea"/>
                <a:cs typeface="思源黑体 CN Medium" panose="020B0600000000000000" charset="-122"/>
              </a:endParaRPr>
            </a:p>
          </p:txBody>
        </p:sp>
        <p:sp>
          <p:nvSpPr>
            <p:cNvPr id="54" name="图形">
              <a:extLst>
                <a:ext uri="{FF2B5EF4-FFF2-40B4-BE49-F238E27FC236}">
                  <a16:creationId xmlns:a16="http://schemas.microsoft.com/office/drawing/2014/main" id="{362A14B5-F2A7-4F8C-7273-479D6061DCFB}"/>
                </a:ext>
              </a:extLst>
            </p:cNvPr>
            <p:cNvSpPr/>
            <p:nvPr/>
          </p:nvSpPr>
          <p:spPr>
            <a:xfrm>
              <a:off x="2994" y="6734"/>
              <a:ext cx="1301" cy="1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a:solidFill>
                    <a:schemeClr val="tx1">
                      <a:lumMod val="75000"/>
                      <a:lumOff val="25000"/>
                    </a:schemeClr>
                  </a:solidFill>
                  <a:latin typeface="+mn-ea"/>
                  <a:cs typeface="Arial" panose="020B0604020202020204" pitchFamily="34" charset="0"/>
                </a:rPr>
                <a:t>03</a:t>
              </a:r>
            </a:p>
          </p:txBody>
        </p:sp>
        <p:sp>
          <p:nvSpPr>
            <p:cNvPr id="55" name="图形">
              <a:extLst>
                <a:ext uri="{FF2B5EF4-FFF2-40B4-BE49-F238E27FC236}">
                  <a16:creationId xmlns:a16="http://schemas.microsoft.com/office/drawing/2014/main" id="{094E19A8-1A04-FDFD-8C38-B336B19A5038}"/>
                </a:ext>
              </a:extLst>
            </p:cNvPr>
            <p:cNvSpPr/>
            <p:nvPr/>
          </p:nvSpPr>
          <p:spPr>
            <a:xfrm>
              <a:off x="9929" y="6393"/>
              <a:ext cx="1948" cy="194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2">
                    <a:lumMod val="65000"/>
                  </a:schemeClr>
                </a:solidFill>
                <a:latin typeface="+mn-ea"/>
                <a:cs typeface="思源黑体 CN Medium" panose="020B0600000000000000" charset="-122"/>
              </a:endParaRPr>
            </a:p>
          </p:txBody>
        </p:sp>
        <p:sp>
          <p:nvSpPr>
            <p:cNvPr id="56" name="图形">
              <a:extLst>
                <a:ext uri="{FF2B5EF4-FFF2-40B4-BE49-F238E27FC236}">
                  <a16:creationId xmlns:a16="http://schemas.microsoft.com/office/drawing/2014/main" id="{A3BBEB3F-1BF3-4FA1-6E49-426380643071}"/>
                </a:ext>
              </a:extLst>
            </p:cNvPr>
            <p:cNvSpPr/>
            <p:nvPr/>
          </p:nvSpPr>
          <p:spPr>
            <a:xfrm>
              <a:off x="11331" y="6735"/>
              <a:ext cx="1301" cy="1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a:solidFill>
                    <a:schemeClr val="tx1">
                      <a:lumMod val="75000"/>
                      <a:lumOff val="25000"/>
                    </a:schemeClr>
                  </a:solidFill>
                  <a:latin typeface="+mn-ea"/>
                  <a:cs typeface="Arial" panose="020B0604020202020204" pitchFamily="34" charset="0"/>
                </a:rPr>
                <a:t>04</a:t>
              </a:r>
            </a:p>
          </p:txBody>
        </p:sp>
        <p:sp>
          <p:nvSpPr>
            <p:cNvPr id="57" name="图形">
              <a:extLst>
                <a:ext uri="{FF2B5EF4-FFF2-40B4-BE49-F238E27FC236}">
                  <a16:creationId xmlns:a16="http://schemas.microsoft.com/office/drawing/2014/main" id="{61733BC5-79F6-106D-19DF-5C374253F066}"/>
                </a:ext>
              </a:extLst>
            </p:cNvPr>
            <p:cNvSpPr txBox="1"/>
            <p:nvPr/>
          </p:nvSpPr>
          <p:spPr>
            <a:xfrm>
              <a:off x="4193" y="3357"/>
              <a:ext cx="3168" cy="58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Pct val="25000"/>
                <a:buFontTx/>
                <a:buNone/>
                <a:defRPr/>
              </a:pPr>
              <a:r>
                <a:rPr lang="zh-CN" altLang="en-US" noProof="0" dirty="0">
                  <a:ln>
                    <a:noFill/>
                  </a:ln>
                  <a:solidFill>
                    <a:schemeClr val="tx1">
                      <a:lumMod val="85000"/>
                      <a:lumOff val="15000"/>
                    </a:schemeClr>
                  </a:solidFill>
                  <a:effectLst/>
                  <a:uLnTx/>
                  <a:uFillTx/>
                  <a:latin typeface="+mn-ea"/>
                  <a:cs typeface="思源黑体 CN Medium" panose="020B0600000000000000" charset="-122"/>
                  <a:sym typeface="+mn-ea"/>
                </a:rPr>
                <a:t>预设标题文本内容</a:t>
              </a:r>
            </a:p>
          </p:txBody>
        </p:sp>
        <p:sp>
          <p:nvSpPr>
            <p:cNvPr id="58" name="图形">
              <a:extLst>
                <a:ext uri="{FF2B5EF4-FFF2-40B4-BE49-F238E27FC236}">
                  <a16:creationId xmlns:a16="http://schemas.microsoft.com/office/drawing/2014/main" id="{0FA4DFD9-7068-9678-FBE7-7AD8D938D1BE}"/>
                </a:ext>
              </a:extLst>
            </p:cNvPr>
            <p:cNvSpPr txBox="1"/>
            <p:nvPr/>
          </p:nvSpPr>
          <p:spPr>
            <a:xfrm>
              <a:off x="4193" y="4256"/>
              <a:ext cx="5248" cy="97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Pct val="25000"/>
                <a:buFontTx/>
                <a:buNone/>
                <a:defRPr/>
              </a:pPr>
              <a:r>
                <a:rPr lang="zh-CN" altLang="en-US" sz="1200" dirty="0">
                  <a:solidFill>
                    <a:schemeClr val="tx1">
                      <a:lumMod val="85000"/>
                      <a:lumOff val="15000"/>
                    </a:schemeClr>
                  </a:solidFill>
                  <a:latin typeface="+mn-ea"/>
                  <a:cs typeface="字魂58号-创中黑" panose="00000500000000000000" charset="-122"/>
                  <a:sym typeface="+mn-ea"/>
                </a:rPr>
                <a:t>在此处添加您的文本内容在此处添加您的文本内容此处添加您的文本内容添加您的文本内容</a:t>
              </a:r>
              <a:endParaRPr lang="zh-CN" altLang="en-US" sz="1200" noProof="0" dirty="0">
                <a:ln>
                  <a:noFill/>
                </a:ln>
                <a:solidFill>
                  <a:schemeClr val="tx1">
                    <a:lumMod val="85000"/>
                    <a:lumOff val="15000"/>
                  </a:schemeClr>
                </a:solidFill>
                <a:effectLst/>
                <a:uLnTx/>
                <a:uFillTx/>
                <a:latin typeface="+mn-ea"/>
                <a:cs typeface="字魂58号-创中黑" panose="00000500000000000000" charset="-122"/>
                <a:sym typeface="+mn-ea"/>
              </a:endParaRPr>
            </a:p>
          </p:txBody>
        </p:sp>
        <p:cxnSp>
          <p:nvCxnSpPr>
            <p:cNvPr id="59" name="图形">
              <a:extLst>
                <a:ext uri="{FF2B5EF4-FFF2-40B4-BE49-F238E27FC236}">
                  <a16:creationId xmlns:a16="http://schemas.microsoft.com/office/drawing/2014/main" id="{911D1906-A0F3-A8CE-FF9D-4DCE95DD0F62}"/>
                </a:ext>
              </a:extLst>
            </p:cNvPr>
            <p:cNvCxnSpPr/>
            <p:nvPr/>
          </p:nvCxnSpPr>
          <p:spPr>
            <a:xfrm>
              <a:off x="4367" y="4101"/>
              <a:ext cx="319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cxnSp>
          <p:nvCxnSpPr>
            <p:cNvPr id="60" name="图形">
              <a:extLst>
                <a:ext uri="{FF2B5EF4-FFF2-40B4-BE49-F238E27FC236}">
                  <a16:creationId xmlns:a16="http://schemas.microsoft.com/office/drawing/2014/main" id="{BCB164E6-5A42-68A3-D954-E83C976F474E}"/>
                </a:ext>
              </a:extLst>
            </p:cNvPr>
            <p:cNvCxnSpPr/>
            <p:nvPr/>
          </p:nvCxnSpPr>
          <p:spPr>
            <a:xfrm>
              <a:off x="4367" y="4097"/>
              <a:ext cx="1414" cy="0"/>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1" name="图形">
              <a:extLst>
                <a:ext uri="{FF2B5EF4-FFF2-40B4-BE49-F238E27FC236}">
                  <a16:creationId xmlns:a16="http://schemas.microsoft.com/office/drawing/2014/main" id="{B2180069-0768-30B4-858E-813EE3DBB1D5}"/>
                </a:ext>
              </a:extLst>
            </p:cNvPr>
            <p:cNvSpPr txBox="1"/>
            <p:nvPr/>
          </p:nvSpPr>
          <p:spPr>
            <a:xfrm>
              <a:off x="4193" y="6475"/>
              <a:ext cx="3168" cy="58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Pct val="25000"/>
                <a:buFontTx/>
                <a:buNone/>
                <a:defRPr/>
              </a:pPr>
              <a:r>
                <a:rPr lang="zh-CN" altLang="en-US" noProof="0" dirty="0">
                  <a:ln>
                    <a:noFill/>
                  </a:ln>
                  <a:solidFill>
                    <a:schemeClr val="tx1">
                      <a:lumMod val="85000"/>
                      <a:lumOff val="15000"/>
                    </a:schemeClr>
                  </a:solidFill>
                  <a:effectLst/>
                  <a:uLnTx/>
                  <a:uFillTx/>
                  <a:latin typeface="+mn-ea"/>
                  <a:cs typeface="思源黑体 CN Medium" panose="020B0600000000000000" charset="-122"/>
                  <a:sym typeface="+mn-ea"/>
                </a:rPr>
                <a:t>预设标题文本内容</a:t>
              </a:r>
              <a:endParaRPr lang="zh-CN" altLang="en-US" b="1" noProof="0" dirty="0">
                <a:ln>
                  <a:noFill/>
                </a:ln>
                <a:solidFill>
                  <a:schemeClr val="tx1"/>
                </a:solidFill>
                <a:effectLst/>
                <a:uLnTx/>
                <a:uFillTx/>
                <a:latin typeface="+mn-ea"/>
                <a:cs typeface="思源黑体 CN Medium" panose="020B0600000000000000" charset="-122"/>
                <a:sym typeface="+mn-ea"/>
              </a:endParaRPr>
            </a:p>
          </p:txBody>
        </p:sp>
        <p:sp>
          <p:nvSpPr>
            <p:cNvPr id="62" name="图形">
              <a:extLst>
                <a:ext uri="{FF2B5EF4-FFF2-40B4-BE49-F238E27FC236}">
                  <a16:creationId xmlns:a16="http://schemas.microsoft.com/office/drawing/2014/main" id="{12F7564C-A949-5F29-EB6E-3A932270D57B}"/>
                </a:ext>
              </a:extLst>
            </p:cNvPr>
            <p:cNvSpPr txBox="1"/>
            <p:nvPr/>
          </p:nvSpPr>
          <p:spPr>
            <a:xfrm>
              <a:off x="4193" y="7374"/>
              <a:ext cx="5248" cy="97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Pct val="25000"/>
                <a:buFontTx/>
                <a:buNone/>
                <a:defRPr/>
              </a:pPr>
              <a:r>
                <a:rPr lang="zh-CN" altLang="en-US" sz="1200" dirty="0">
                  <a:solidFill>
                    <a:schemeClr val="tx1">
                      <a:lumMod val="85000"/>
                      <a:lumOff val="15000"/>
                    </a:schemeClr>
                  </a:solidFill>
                  <a:latin typeface="+mn-ea"/>
                  <a:cs typeface="字魂58号-创中黑" panose="00000500000000000000" charset="-122"/>
                  <a:sym typeface="+mn-ea"/>
                </a:rPr>
                <a:t>在此处添加您的文本内容在此处添加您的文本内容此处添加您的文本内容添加您的文本内容</a:t>
              </a:r>
              <a:endParaRPr lang="zh-CN" altLang="en-US" sz="1200" noProof="0" dirty="0">
                <a:ln>
                  <a:noFill/>
                </a:ln>
                <a:solidFill>
                  <a:schemeClr val="tx1">
                    <a:lumMod val="85000"/>
                    <a:lumOff val="15000"/>
                  </a:schemeClr>
                </a:solidFill>
                <a:effectLst/>
                <a:uLnTx/>
                <a:uFillTx/>
                <a:latin typeface="+mn-ea"/>
                <a:cs typeface="字魂58号-创中黑" panose="00000500000000000000" charset="-122"/>
                <a:sym typeface="+mn-ea"/>
              </a:endParaRPr>
            </a:p>
          </p:txBody>
        </p:sp>
        <p:cxnSp>
          <p:nvCxnSpPr>
            <p:cNvPr id="63" name="图形">
              <a:extLst>
                <a:ext uri="{FF2B5EF4-FFF2-40B4-BE49-F238E27FC236}">
                  <a16:creationId xmlns:a16="http://schemas.microsoft.com/office/drawing/2014/main" id="{F85F0D5C-FE64-1214-3834-13465158BDB8}"/>
                </a:ext>
              </a:extLst>
            </p:cNvPr>
            <p:cNvCxnSpPr/>
            <p:nvPr/>
          </p:nvCxnSpPr>
          <p:spPr>
            <a:xfrm>
              <a:off x="4367" y="7219"/>
              <a:ext cx="319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cxnSp>
          <p:nvCxnSpPr>
            <p:cNvPr id="64" name="图形">
              <a:extLst>
                <a:ext uri="{FF2B5EF4-FFF2-40B4-BE49-F238E27FC236}">
                  <a16:creationId xmlns:a16="http://schemas.microsoft.com/office/drawing/2014/main" id="{519BFB61-FFEC-02DD-F870-8EFAA13695EB}"/>
                </a:ext>
              </a:extLst>
            </p:cNvPr>
            <p:cNvCxnSpPr/>
            <p:nvPr/>
          </p:nvCxnSpPr>
          <p:spPr>
            <a:xfrm>
              <a:off x="4367" y="7215"/>
              <a:ext cx="1414"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sp>
          <p:nvSpPr>
            <p:cNvPr id="65" name="图形">
              <a:extLst>
                <a:ext uri="{FF2B5EF4-FFF2-40B4-BE49-F238E27FC236}">
                  <a16:creationId xmlns:a16="http://schemas.microsoft.com/office/drawing/2014/main" id="{F2FDEA13-EAE0-A2ED-BE61-68414DF9D81C}"/>
                </a:ext>
              </a:extLst>
            </p:cNvPr>
            <p:cNvSpPr txBox="1"/>
            <p:nvPr/>
          </p:nvSpPr>
          <p:spPr>
            <a:xfrm>
              <a:off x="12596" y="3357"/>
              <a:ext cx="3168" cy="58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Pct val="25000"/>
                <a:buFontTx/>
                <a:buNone/>
                <a:defRPr/>
              </a:pPr>
              <a:r>
                <a:rPr lang="zh-CN" altLang="en-US" noProof="0" dirty="0">
                  <a:ln>
                    <a:noFill/>
                  </a:ln>
                  <a:solidFill>
                    <a:schemeClr val="tx1">
                      <a:lumMod val="85000"/>
                      <a:lumOff val="15000"/>
                    </a:schemeClr>
                  </a:solidFill>
                  <a:effectLst/>
                  <a:uLnTx/>
                  <a:uFillTx/>
                  <a:latin typeface="+mn-ea"/>
                  <a:cs typeface="思源黑体 CN Medium" panose="020B0600000000000000" charset="-122"/>
                  <a:sym typeface="+mn-ea"/>
                </a:rPr>
                <a:t>预设标题文本内容</a:t>
              </a:r>
              <a:endParaRPr lang="zh-CN" altLang="en-US" b="1" noProof="0" dirty="0">
                <a:ln>
                  <a:noFill/>
                </a:ln>
                <a:solidFill>
                  <a:schemeClr val="tx1"/>
                </a:solidFill>
                <a:effectLst/>
                <a:uLnTx/>
                <a:uFillTx/>
                <a:latin typeface="+mn-ea"/>
                <a:cs typeface="思源黑体 CN Medium" panose="020B0600000000000000" charset="-122"/>
                <a:sym typeface="+mn-ea"/>
              </a:endParaRPr>
            </a:p>
          </p:txBody>
        </p:sp>
        <p:sp>
          <p:nvSpPr>
            <p:cNvPr id="66" name="图形">
              <a:extLst>
                <a:ext uri="{FF2B5EF4-FFF2-40B4-BE49-F238E27FC236}">
                  <a16:creationId xmlns:a16="http://schemas.microsoft.com/office/drawing/2014/main" id="{4CC1E1BA-D02C-745F-0B20-0583C487BFD1}"/>
                </a:ext>
              </a:extLst>
            </p:cNvPr>
            <p:cNvSpPr txBox="1"/>
            <p:nvPr/>
          </p:nvSpPr>
          <p:spPr>
            <a:xfrm>
              <a:off x="12596" y="4256"/>
              <a:ext cx="5248" cy="97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Pct val="25000"/>
                <a:buFontTx/>
                <a:buNone/>
                <a:defRPr/>
              </a:pPr>
              <a:r>
                <a:rPr lang="zh-CN" altLang="en-US" sz="1200">
                  <a:solidFill>
                    <a:schemeClr val="tx1">
                      <a:lumMod val="85000"/>
                      <a:lumOff val="15000"/>
                    </a:schemeClr>
                  </a:solidFill>
                  <a:latin typeface="+mn-ea"/>
                  <a:cs typeface="字魂58号-创中黑" panose="00000500000000000000" charset="-122"/>
                  <a:sym typeface="+mn-ea"/>
                </a:rPr>
                <a:t>在此处添加您的文本内容在此处添加您的文本内容此处添加您的文本内容添加您的文本内容</a:t>
              </a:r>
              <a:endParaRPr lang="zh-CN" altLang="en-US" sz="1200" noProof="0" dirty="0">
                <a:ln>
                  <a:noFill/>
                </a:ln>
                <a:solidFill>
                  <a:schemeClr val="tx1">
                    <a:lumMod val="85000"/>
                    <a:lumOff val="15000"/>
                  </a:schemeClr>
                </a:solidFill>
                <a:effectLst/>
                <a:uLnTx/>
                <a:uFillTx/>
                <a:latin typeface="+mn-ea"/>
                <a:cs typeface="字魂58号-创中黑" panose="00000500000000000000" charset="-122"/>
                <a:sym typeface="+mn-ea"/>
              </a:endParaRPr>
            </a:p>
          </p:txBody>
        </p:sp>
        <p:cxnSp>
          <p:nvCxnSpPr>
            <p:cNvPr id="67" name="图形">
              <a:extLst>
                <a:ext uri="{FF2B5EF4-FFF2-40B4-BE49-F238E27FC236}">
                  <a16:creationId xmlns:a16="http://schemas.microsoft.com/office/drawing/2014/main" id="{438CA70B-EAFD-0886-2616-FD24437AB496}"/>
                </a:ext>
              </a:extLst>
            </p:cNvPr>
            <p:cNvCxnSpPr/>
            <p:nvPr/>
          </p:nvCxnSpPr>
          <p:spPr>
            <a:xfrm>
              <a:off x="12770" y="4101"/>
              <a:ext cx="319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cxnSp>
          <p:nvCxnSpPr>
            <p:cNvPr id="68" name="图形">
              <a:extLst>
                <a:ext uri="{FF2B5EF4-FFF2-40B4-BE49-F238E27FC236}">
                  <a16:creationId xmlns:a16="http://schemas.microsoft.com/office/drawing/2014/main" id="{29797352-23DD-8D9B-1F07-58301DB03604}"/>
                </a:ext>
              </a:extLst>
            </p:cNvPr>
            <p:cNvCxnSpPr/>
            <p:nvPr/>
          </p:nvCxnSpPr>
          <p:spPr>
            <a:xfrm>
              <a:off x="12770" y="4097"/>
              <a:ext cx="1414"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sp>
          <p:nvSpPr>
            <p:cNvPr id="69" name="图形">
              <a:extLst>
                <a:ext uri="{FF2B5EF4-FFF2-40B4-BE49-F238E27FC236}">
                  <a16:creationId xmlns:a16="http://schemas.microsoft.com/office/drawing/2014/main" id="{D5555265-2265-3051-AD14-632D4E610A89}"/>
                </a:ext>
              </a:extLst>
            </p:cNvPr>
            <p:cNvSpPr txBox="1"/>
            <p:nvPr/>
          </p:nvSpPr>
          <p:spPr>
            <a:xfrm>
              <a:off x="12596" y="6475"/>
              <a:ext cx="3168" cy="58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Pct val="25000"/>
                <a:buFontTx/>
                <a:buNone/>
                <a:defRPr/>
              </a:pPr>
              <a:r>
                <a:rPr lang="zh-CN" altLang="en-US" noProof="0" dirty="0">
                  <a:ln>
                    <a:noFill/>
                  </a:ln>
                  <a:solidFill>
                    <a:schemeClr val="tx1">
                      <a:lumMod val="85000"/>
                      <a:lumOff val="15000"/>
                    </a:schemeClr>
                  </a:solidFill>
                  <a:effectLst/>
                  <a:uLnTx/>
                  <a:uFillTx/>
                  <a:latin typeface="+mn-ea"/>
                  <a:cs typeface="思源黑体 CN Medium" panose="020B0600000000000000" charset="-122"/>
                  <a:sym typeface="+mn-ea"/>
                </a:rPr>
                <a:t>预设标题文本内容</a:t>
              </a:r>
              <a:endParaRPr lang="zh-CN" altLang="en-US" b="1" noProof="0" dirty="0">
                <a:ln>
                  <a:noFill/>
                </a:ln>
                <a:solidFill>
                  <a:schemeClr val="tx1"/>
                </a:solidFill>
                <a:effectLst/>
                <a:uLnTx/>
                <a:uFillTx/>
                <a:latin typeface="+mn-ea"/>
                <a:cs typeface="思源黑体 CN Medium" panose="020B0600000000000000" charset="-122"/>
                <a:sym typeface="+mn-ea"/>
              </a:endParaRPr>
            </a:p>
          </p:txBody>
        </p:sp>
        <p:sp>
          <p:nvSpPr>
            <p:cNvPr id="70" name="图形">
              <a:extLst>
                <a:ext uri="{FF2B5EF4-FFF2-40B4-BE49-F238E27FC236}">
                  <a16:creationId xmlns:a16="http://schemas.microsoft.com/office/drawing/2014/main" id="{0880A8FC-0A68-2DD9-BAD7-0B34C6BAC083}"/>
                </a:ext>
              </a:extLst>
            </p:cNvPr>
            <p:cNvSpPr txBox="1"/>
            <p:nvPr/>
          </p:nvSpPr>
          <p:spPr>
            <a:xfrm>
              <a:off x="12596" y="7374"/>
              <a:ext cx="5248" cy="97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Pct val="25000"/>
                <a:buFontTx/>
                <a:buNone/>
                <a:defRPr/>
              </a:pPr>
              <a:r>
                <a:rPr lang="zh-CN" altLang="en-US" sz="1200" dirty="0">
                  <a:solidFill>
                    <a:schemeClr val="tx1">
                      <a:lumMod val="85000"/>
                      <a:lumOff val="15000"/>
                    </a:schemeClr>
                  </a:solidFill>
                  <a:latin typeface="+mn-ea"/>
                  <a:cs typeface="字魂58号-创中黑" panose="00000500000000000000" charset="-122"/>
                  <a:sym typeface="+mn-ea"/>
                </a:rPr>
                <a:t>在此处添加您的文本内容在此处添加您的文本内容此处添加您的文本内容添加您的文本内容</a:t>
              </a:r>
              <a:endParaRPr lang="zh-CN" altLang="en-US" sz="1200" noProof="0" dirty="0">
                <a:ln>
                  <a:noFill/>
                </a:ln>
                <a:solidFill>
                  <a:schemeClr val="tx1">
                    <a:lumMod val="85000"/>
                    <a:lumOff val="15000"/>
                  </a:schemeClr>
                </a:solidFill>
                <a:effectLst/>
                <a:uLnTx/>
                <a:uFillTx/>
                <a:latin typeface="+mn-ea"/>
                <a:cs typeface="字魂58号-创中黑" panose="00000500000000000000" charset="-122"/>
                <a:sym typeface="+mn-ea"/>
              </a:endParaRPr>
            </a:p>
          </p:txBody>
        </p:sp>
        <p:cxnSp>
          <p:nvCxnSpPr>
            <p:cNvPr id="71" name="图形">
              <a:extLst>
                <a:ext uri="{FF2B5EF4-FFF2-40B4-BE49-F238E27FC236}">
                  <a16:creationId xmlns:a16="http://schemas.microsoft.com/office/drawing/2014/main" id="{3F3E11D9-4EDC-2B88-9BEA-5FD1954BA403}"/>
                </a:ext>
              </a:extLst>
            </p:cNvPr>
            <p:cNvCxnSpPr/>
            <p:nvPr/>
          </p:nvCxnSpPr>
          <p:spPr>
            <a:xfrm>
              <a:off x="12770" y="7219"/>
              <a:ext cx="319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cxnSp>
          <p:nvCxnSpPr>
            <p:cNvPr id="72" name="图形">
              <a:extLst>
                <a:ext uri="{FF2B5EF4-FFF2-40B4-BE49-F238E27FC236}">
                  <a16:creationId xmlns:a16="http://schemas.microsoft.com/office/drawing/2014/main" id="{96944F88-C385-87FD-8581-3C6E51BD2C67}"/>
                </a:ext>
              </a:extLst>
            </p:cNvPr>
            <p:cNvCxnSpPr/>
            <p:nvPr/>
          </p:nvCxnSpPr>
          <p:spPr>
            <a:xfrm>
              <a:off x="12770" y="7215"/>
              <a:ext cx="1414" cy="0"/>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73" name="图形">
              <a:extLst>
                <a:ext uri="{FF2B5EF4-FFF2-40B4-BE49-F238E27FC236}">
                  <a16:creationId xmlns:a16="http://schemas.microsoft.com/office/drawing/2014/main" id="{8790D5B3-941A-669D-4DF9-E195F3775B90}"/>
                </a:ext>
              </a:extLst>
            </p:cNvPr>
            <p:cNvGrpSpPr/>
            <p:nvPr/>
          </p:nvGrpSpPr>
          <p:grpSpPr>
            <a:xfrm>
              <a:off x="2116" y="4033"/>
              <a:ext cx="631" cy="631"/>
              <a:chOff x="2070" y="4270"/>
              <a:chExt cx="631" cy="631"/>
            </a:xfrm>
          </p:grpSpPr>
          <p:sp>
            <p:nvSpPr>
              <p:cNvPr id="83" name="图形">
                <a:extLst>
                  <a:ext uri="{FF2B5EF4-FFF2-40B4-BE49-F238E27FC236}">
                    <a16:creationId xmlns:a16="http://schemas.microsoft.com/office/drawing/2014/main" id="{9EEE452F-6226-F93F-B522-D353BFFD1970}"/>
                  </a:ext>
                </a:extLst>
              </p:cNvPr>
              <p:cNvSpPr/>
              <p:nvPr/>
            </p:nvSpPr>
            <p:spPr>
              <a:xfrm>
                <a:off x="2070" y="4270"/>
                <a:ext cx="631" cy="6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sz="2000">
                  <a:solidFill>
                    <a:schemeClr val="tx1">
                      <a:lumMod val="75000"/>
                      <a:lumOff val="25000"/>
                    </a:schemeClr>
                  </a:solidFill>
                  <a:latin typeface="+mn-ea"/>
                  <a:cs typeface="Arial" panose="020B0604020202020204" pitchFamily="34" charset="0"/>
                </a:endParaRPr>
              </a:p>
            </p:txBody>
          </p:sp>
          <p:sp>
            <p:nvSpPr>
              <p:cNvPr id="84" name="图形">
                <a:extLst>
                  <a:ext uri="{FF2B5EF4-FFF2-40B4-BE49-F238E27FC236}">
                    <a16:creationId xmlns:a16="http://schemas.microsoft.com/office/drawing/2014/main" id="{74E94766-4FB9-2969-2EE4-A357BBAFE117}"/>
                  </a:ext>
                </a:extLst>
              </p:cNvPr>
              <p:cNvSpPr/>
              <p:nvPr/>
            </p:nvSpPr>
            <p:spPr>
              <a:xfrm rot="5400000">
                <a:off x="2248" y="4477"/>
                <a:ext cx="275" cy="21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n-ea"/>
                  <a:cs typeface="字魂58号-创中黑" panose="00000500000000000000" charset="-122"/>
                </a:endParaRPr>
              </a:p>
            </p:txBody>
          </p:sp>
        </p:grpSp>
        <p:grpSp>
          <p:nvGrpSpPr>
            <p:cNvPr id="74" name="图形">
              <a:extLst>
                <a:ext uri="{FF2B5EF4-FFF2-40B4-BE49-F238E27FC236}">
                  <a16:creationId xmlns:a16="http://schemas.microsoft.com/office/drawing/2014/main" id="{380CFE7D-09B0-BC65-8568-94A96B325AB6}"/>
                </a:ext>
              </a:extLst>
            </p:cNvPr>
            <p:cNvGrpSpPr/>
            <p:nvPr/>
          </p:nvGrpSpPr>
          <p:grpSpPr>
            <a:xfrm>
              <a:off x="2116" y="7077"/>
              <a:ext cx="631" cy="631"/>
              <a:chOff x="2070" y="4270"/>
              <a:chExt cx="631" cy="631"/>
            </a:xfrm>
          </p:grpSpPr>
          <p:sp>
            <p:nvSpPr>
              <p:cNvPr id="81" name="图形">
                <a:extLst>
                  <a:ext uri="{FF2B5EF4-FFF2-40B4-BE49-F238E27FC236}">
                    <a16:creationId xmlns:a16="http://schemas.microsoft.com/office/drawing/2014/main" id="{B99BA812-4B4F-69F8-E6D2-ACCD84E326ED}"/>
                  </a:ext>
                </a:extLst>
              </p:cNvPr>
              <p:cNvSpPr/>
              <p:nvPr/>
            </p:nvSpPr>
            <p:spPr>
              <a:xfrm>
                <a:off x="2070" y="4270"/>
                <a:ext cx="631" cy="6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sz="2000">
                  <a:solidFill>
                    <a:schemeClr val="tx1">
                      <a:lumMod val="75000"/>
                      <a:lumOff val="25000"/>
                    </a:schemeClr>
                  </a:solidFill>
                  <a:latin typeface="+mn-ea"/>
                  <a:cs typeface="Arial" panose="020B0604020202020204" pitchFamily="34" charset="0"/>
                </a:endParaRPr>
              </a:p>
            </p:txBody>
          </p:sp>
          <p:sp>
            <p:nvSpPr>
              <p:cNvPr id="82" name="图形">
                <a:extLst>
                  <a:ext uri="{FF2B5EF4-FFF2-40B4-BE49-F238E27FC236}">
                    <a16:creationId xmlns:a16="http://schemas.microsoft.com/office/drawing/2014/main" id="{94114D46-6BD9-B467-D6BC-2170A9311BDC}"/>
                  </a:ext>
                </a:extLst>
              </p:cNvPr>
              <p:cNvSpPr/>
              <p:nvPr/>
            </p:nvSpPr>
            <p:spPr>
              <a:xfrm rot="5400000">
                <a:off x="2248" y="4477"/>
                <a:ext cx="275" cy="216"/>
              </a:xfrm>
              <a:prstGeom prst="triangle">
                <a:avLst/>
              </a:prstGeom>
              <a:gradFill>
                <a:gsLst>
                  <a:gs pos="0">
                    <a:srgbClr val="3F28CA"/>
                  </a:gs>
                  <a:gs pos="100000">
                    <a:srgbClr val="8E49A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n-ea"/>
                  <a:cs typeface="字魂58号-创中黑" panose="00000500000000000000" charset="-122"/>
                </a:endParaRPr>
              </a:p>
            </p:txBody>
          </p:sp>
        </p:grpSp>
        <p:grpSp>
          <p:nvGrpSpPr>
            <p:cNvPr id="75" name="图形">
              <a:extLst>
                <a:ext uri="{FF2B5EF4-FFF2-40B4-BE49-F238E27FC236}">
                  <a16:creationId xmlns:a16="http://schemas.microsoft.com/office/drawing/2014/main" id="{1F8D2D01-CC9A-2311-192A-0525CB58D2BB}"/>
                </a:ext>
              </a:extLst>
            </p:cNvPr>
            <p:cNvGrpSpPr/>
            <p:nvPr/>
          </p:nvGrpSpPr>
          <p:grpSpPr>
            <a:xfrm>
              <a:off x="10461" y="4033"/>
              <a:ext cx="631" cy="631"/>
              <a:chOff x="2070" y="4270"/>
              <a:chExt cx="631" cy="631"/>
            </a:xfrm>
          </p:grpSpPr>
          <p:sp>
            <p:nvSpPr>
              <p:cNvPr id="79" name="图形">
                <a:extLst>
                  <a:ext uri="{FF2B5EF4-FFF2-40B4-BE49-F238E27FC236}">
                    <a16:creationId xmlns:a16="http://schemas.microsoft.com/office/drawing/2014/main" id="{F9BFD46B-AF8E-8E2B-5BB0-AC2864965AA1}"/>
                  </a:ext>
                </a:extLst>
              </p:cNvPr>
              <p:cNvSpPr/>
              <p:nvPr/>
            </p:nvSpPr>
            <p:spPr>
              <a:xfrm>
                <a:off x="2070" y="4270"/>
                <a:ext cx="631" cy="6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sz="2000">
                  <a:solidFill>
                    <a:schemeClr val="tx1">
                      <a:lumMod val="75000"/>
                      <a:lumOff val="25000"/>
                    </a:schemeClr>
                  </a:solidFill>
                  <a:latin typeface="+mn-ea"/>
                  <a:cs typeface="Arial" panose="020B0604020202020204" pitchFamily="34" charset="0"/>
                </a:endParaRPr>
              </a:p>
            </p:txBody>
          </p:sp>
          <p:sp>
            <p:nvSpPr>
              <p:cNvPr id="80" name="图形">
                <a:extLst>
                  <a:ext uri="{FF2B5EF4-FFF2-40B4-BE49-F238E27FC236}">
                    <a16:creationId xmlns:a16="http://schemas.microsoft.com/office/drawing/2014/main" id="{906542EF-0538-02EA-03FC-DBF2D52D80FD}"/>
                  </a:ext>
                </a:extLst>
              </p:cNvPr>
              <p:cNvSpPr/>
              <p:nvPr/>
            </p:nvSpPr>
            <p:spPr>
              <a:xfrm rot="5400000">
                <a:off x="2248" y="4477"/>
                <a:ext cx="275" cy="216"/>
              </a:xfrm>
              <a:prstGeom prst="triangle">
                <a:avLst/>
              </a:prstGeom>
              <a:gradFill>
                <a:gsLst>
                  <a:gs pos="0">
                    <a:srgbClr val="3F28CA"/>
                  </a:gs>
                  <a:gs pos="100000">
                    <a:srgbClr val="8E49A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n-ea"/>
                  <a:cs typeface="字魂58号-创中黑" panose="00000500000000000000" charset="-122"/>
                </a:endParaRPr>
              </a:p>
            </p:txBody>
          </p:sp>
        </p:grpSp>
        <p:grpSp>
          <p:nvGrpSpPr>
            <p:cNvPr id="76" name="图形">
              <a:extLst>
                <a:ext uri="{FF2B5EF4-FFF2-40B4-BE49-F238E27FC236}">
                  <a16:creationId xmlns:a16="http://schemas.microsoft.com/office/drawing/2014/main" id="{0C606684-8DE2-0774-9884-1C4575DD5CC1}"/>
                </a:ext>
              </a:extLst>
            </p:cNvPr>
            <p:cNvGrpSpPr/>
            <p:nvPr/>
          </p:nvGrpSpPr>
          <p:grpSpPr>
            <a:xfrm>
              <a:off x="10461" y="7077"/>
              <a:ext cx="631" cy="631"/>
              <a:chOff x="2070" y="4270"/>
              <a:chExt cx="631" cy="631"/>
            </a:xfrm>
          </p:grpSpPr>
          <p:sp>
            <p:nvSpPr>
              <p:cNvPr id="77" name="图形">
                <a:extLst>
                  <a:ext uri="{FF2B5EF4-FFF2-40B4-BE49-F238E27FC236}">
                    <a16:creationId xmlns:a16="http://schemas.microsoft.com/office/drawing/2014/main" id="{F28E0721-EE82-D6E9-C278-0FD8CB9145EE}"/>
                  </a:ext>
                </a:extLst>
              </p:cNvPr>
              <p:cNvSpPr/>
              <p:nvPr/>
            </p:nvSpPr>
            <p:spPr>
              <a:xfrm>
                <a:off x="2070" y="4270"/>
                <a:ext cx="631" cy="6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sz="2000">
                  <a:solidFill>
                    <a:schemeClr val="tx1">
                      <a:lumMod val="75000"/>
                      <a:lumOff val="25000"/>
                    </a:schemeClr>
                  </a:solidFill>
                  <a:latin typeface="+mn-ea"/>
                  <a:cs typeface="Arial" panose="020B0604020202020204" pitchFamily="34" charset="0"/>
                </a:endParaRPr>
              </a:p>
            </p:txBody>
          </p:sp>
          <p:sp>
            <p:nvSpPr>
              <p:cNvPr id="78" name="图形">
                <a:extLst>
                  <a:ext uri="{FF2B5EF4-FFF2-40B4-BE49-F238E27FC236}">
                    <a16:creationId xmlns:a16="http://schemas.microsoft.com/office/drawing/2014/main" id="{1DCE6BDB-4ED7-7D18-7FF6-9CB8D0029C45}"/>
                  </a:ext>
                </a:extLst>
              </p:cNvPr>
              <p:cNvSpPr/>
              <p:nvPr/>
            </p:nvSpPr>
            <p:spPr>
              <a:xfrm rot="5400000">
                <a:off x="2248" y="4477"/>
                <a:ext cx="275" cy="21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n-ea"/>
                  <a:cs typeface="字魂58号-创中黑" panose="00000500000000000000" charset="-122"/>
                </a:endParaRPr>
              </a:p>
            </p:txBody>
          </p:sp>
        </p:grpSp>
      </p:grpSp>
      <p:sp>
        <p:nvSpPr>
          <p:cNvPr id="86" name="Shape4">
            <a:extLst>
              <a:ext uri="{FF2B5EF4-FFF2-40B4-BE49-F238E27FC236}">
                <a16:creationId xmlns:a16="http://schemas.microsoft.com/office/drawing/2014/main" id="{0886F719-8F30-6FD3-667D-71418248A5CE}"/>
              </a:ext>
            </a:extLst>
          </p:cNvPr>
          <p:cNvSpPr txBox="1"/>
          <p:nvPr/>
        </p:nvSpPr>
        <p:spPr>
          <a:xfrm>
            <a:off x="1292857" y="1484325"/>
            <a:ext cx="3185565" cy="400110"/>
          </a:xfrm>
          <a:prstGeom prst="rect">
            <a:avLst/>
          </a:prstGeom>
          <a:noFill/>
          <a:ln>
            <a:noFill/>
          </a:ln>
        </p:spPr>
        <p:txBody>
          <a:bodyPr wrap="square" rtlCol="0">
            <a:spAutoFit/>
          </a:bodyPr>
          <a:lstStyle/>
          <a:p>
            <a:r>
              <a:rPr lang="zh-CN" altLang="en-US" sz="2000" dirty="0">
                <a:latin typeface="+mj-ea"/>
                <a:ea typeface="+mj-ea"/>
                <a:cs typeface="OPPOSans M" panose="00020600040101010101" pitchFamily="18" charset="-122"/>
                <a:sym typeface="OPPOSans M" panose="00020600040101010101" pitchFamily="18" charset="-122"/>
              </a:rPr>
              <a:t>添加你要表达的内容</a:t>
            </a:r>
          </a:p>
        </p:txBody>
      </p:sp>
    </p:spTree>
    <p:extLst>
      <p:ext uri="{BB962C8B-B14F-4D97-AF65-F5344CB8AC3E}">
        <p14:creationId xmlns:p14="http://schemas.microsoft.com/office/powerpoint/2010/main" val="29198093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8" name="图片 7" descr="孟菲斯">
            <a:extLst>
              <a:ext uri="{FF2B5EF4-FFF2-40B4-BE49-F238E27FC236}">
                <a16:creationId xmlns:a16="http://schemas.microsoft.com/office/drawing/2014/main" id="{B18ED0D2-19FB-6FA2-E255-3A9DE8A2B98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17145" y="0"/>
            <a:ext cx="1906270" cy="1186815"/>
          </a:xfrm>
          <a:prstGeom prst="rect">
            <a:avLst/>
          </a:prstGeom>
        </p:spPr>
      </p:pic>
      <p:sp>
        <p:nvSpPr>
          <p:cNvPr id="17" name="文本框 16">
            <a:extLst>
              <a:ext uri="{FF2B5EF4-FFF2-40B4-BE49-F238E27FC236}">
                <a16:creationId xmlns:a16="http://schemas.microsoft.com/office/drawing/2014/main" id="{48B6EDE0-DCF5-5838-E6E3-CCFA752C3487}"/>
              </a:ext>
            </a:extLst>
          </p:cNvPr>
          <p:cNvSpPr txBox="1"/>
          <p:nvPr/>
        </p:nvSpPr>
        <p:spPr>
          <a:xfrm>
            <a:off x="1755775" y="528955"/>
            <a:ext cx="3496310" cy="645160"/>
          </a:xfrm>
          <a:prstGeom prst="rect">
            <a:avLst/>
          </a:prstGeom>
          <a:noFill/>
        </p:spPr>
        <p:txBody>
          <a:bodyPr wrap="square" rtlCol="0">
            <a:spAutoFit/>
          </a:bodyPr>
          <a:lstStyle/>
          <a:p>
            <a:pPr algn="l"/>
            <a:r>
              <a:rPr lang="zh-CN" altLang="en-US" sz="3600" dirty="0">
                <a:solidFill>
                  <a:schemeClr val="tx1">
                    <a:lumMod val="85000"/>
                    <a:lumOff val="15000"/>
                  </a:schemeClr>
                </a:solidFill>
                <a:effectLst/>
                <a:latin typeface="+mj-ea"/>
                <a:ea typeface="+mj-ea"/>
                <a:cs typeface="字魂58号-创中黑" panose="00000500000000000000" charset="-122"/>
                <a:sym typeface="+mn-ea"/>
              </a:rPr>
              <a:t>研究过程与方法</a:t>
            </a:r>
            <a:endParaRPr lang="zh-CN" altLang="en-US" sz="3600" b="1" dirty="0">
              <a:solidFill>
                <a:schemeClr val="tx1">
                  <a:lumMod val="85000"/>
                  <a:lumOff val="15000"/>
                </a:schemeClr>
              </a:solidFill>
              <a:effectLst/>
              <a:latin typeface="+mj-ea"/>
              <a:ea typeface="+mj-ea"/>
              <a:cs typeface="字魂58号-创中黑" panose="00000500000000000000" charset="-122"/>
              <a:sym typeface="+mn-ea"/>
            </a:endParaRPr>
          </a:p>
        </p:txBody>
      </p:sp>
      <p:sp>
        <p:nvSpPr>
          <p:cNvPr id="20" name="矩形 19">
            <a:extLst>
              <a:ext uri="{FF2B5EF4-FFF2-40B4-BE49-F238E27FC236}">
                <a16:creationId xmlns:a16="http://schemas.microsoft.com/office/drawing/2014/main" id="{C6C961EF-5F7A-88B3-C88E-5771DB132CFE}"/>
              </a:ext>
            </a:extLst>
          </p:cNvPr>
          <p:cNvSpPr/>
          <p:nvPr/>
        </p:nvSpPr>
        <p:spPr>
          <a:xfrm>
            <a:off x="388146" y="698365"/>
            <a:ext cx="11292114" cy="5856515"/>
          </a:xfrm>
          <a:prstGeom prst="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1535C9D5-FDD8-28DE-3EE3-0CE53714D6A2}"/>
              </a:ext>
            </a:extLst>
          </p:cNvPr>
          <p:cNvSpPr/>
          <p:nvPr/>
        </p:nvSpPr>
        <p:spPr>
          <a:xfrm>
            <a:off x="580573" y="366078"/>
            <a:ext cx="11292114" cy="6009731"/>
          </a:xfrm>
          <a:prstGeom prst="rect">
            <a:avLst/>
          </a:prstGeom>
          <a:solidFill>
            <a:schemeClr val="bg1"/>
          </a:solid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id="{C94F44DE-EA36-4826-97B9-6E19573527B6}"/>
              </a:ext>
            </a:extLst>
          </p:cNvPr>
          <p:cNvGrpSpPr/>
          <p:nvPr/>
        </p:nvGrpSpPr>
        <p:grpSpPr>
          <a:xfrm>
            <a:off x="973647" y="633594"/>
            <a:ext cx="674461" cy="435881"/>
            <a:chOff x="1233714" y="862829"/>
            <a:chExt cx="807811" cy="522061"/>
          </a:xfrm>
        </p:grpSpPr>
        <p:sp>
          <p:nvSpPr>
            <p:cNvPr id="21" name="椭圆 20">
              <a:extLst>
                <a:ext uri="{FF2B5EF4-FFF2-40B4-BE49-F238E27FC236}">
                  <a16:creationId xmlns:a16="http://schemas.microsoft.com/office/drawing/2014/main" id="{E14E6CF4-C569-52C3-5F10-C1160765C08D}"/>
                </a:ext>
              </a:extLst>
            </p:cNvPr>
            <p:cNvSpPr/>
            <p:nvPr/>
          </p:nvSpPr>
          <p:spPr>
            <a:xfrm>
              <a:off x="1233714" y="862829"/>
              <a:ext cx="522061" cy="522061"/>
            </a:xfrm>
            <a:prstGeom prst="ellipse">
              <a:avLst/>
            </a:prstGeom>
            <a:solidFill>
              <a:schemeClr val="accent2">
                <a:alpha val="9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6902DEBF-713E-A6DB-1C48-518A91A54F80}"/>
                </a:ext>
              </a:extLst>
            </p:cNvPr>
            <p:cNvSpPr/>
            <p:nvPr/>
          </p:nvSpPr>
          <p:spPr>
            <a:xfrm>
              <a:off x="1519464" y="862829"/>
              <a:ext cx="522061" cy="522061"/>
            </a:xfrm>
            <a:prstGeom prst="ellipse">
              <a:avLst/>
            </a:prstGeom>
            <a:solidFill>
              <a:schemeClr val="accent2">
                <a:lumMod val="60000"/>
                <a:lumOff val="40000"/>
                <a:alpha val="7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Shape4">
            <a:extLst>
              <a:ext uri="{FF2B5EF4-FFF2-40B4-BE49-F238E27FC236}">
                <a16:creationId xmlns:a16="http://schemas.microsoft.com/office/drawing/2014/main" id="{67F649E1-825F-D23F-CC83-1E414C8820D3}"/>
              </a:ext>
            </a:extLst>
          </p:cNvPr>
          <p:cNvSpPr txBox="1"/>
          <p:nvPr/>
        </p:nvSpPr>
        <p:spPr>
          <a:xfrm>
            <a:off x="1732654" y="633594"/>
            <a:ext cx="2181312" cy="461665"/>
          </a:xfrm>
          <a:prstGeom prst="rect">
            <a:avLst/>
          </a:prstGeom>
          <a:noFill/>
          <a:ln>
            <a:noFill/>
          </a:ln>
        </p:spPr>
        <p:txBody>
          <a:bodyPr wrap="square" rtlCol="0">
            <a:spAutoFit/>
          </a:bodyPr>
          <a:lstStyle/>
          <a:p>
            <a:r>
              <a:rPr lang="zh-CN" altLang="en-US" sz="2400" dirty="0">
                <a:gradFill flip="none" rotWithShape="1">
                  <a:gsLst>
                    <a:gs pos="0">
                      <a:srgbClr val="FE8A3C"/>
                    </a:gs>
                    <a:gs pos="100000">
                      <a:schemeClr val="accent2"/>
                    </a:gs>
                  </a:gsLst>
                  <a:lin ang="13500000" scaled="1"/>
                  <a:tileRect/>
                </a:gradFill>
                <a:latin typeface="+mj-ea"/>
                <a:ea typeface="+mj-ea"/>
                <a:cs typeface="OPPOSans M" panose="00020600040101010101" pitchFamily="18" charset="-122"/>
                <a:sym typeface="OPPOSans M" panose="00020600040101010101" pitchFamily="18" charset="-122"/>
              </a:rPr>
              <a:t>添加您的标题</a:t>
            </a:r>
          </a:p>
        </p:txBody>
      </p:sp>
      <p:grpSp>
        <p:nvGrpSpPr>
          <p:cNvPr id="18" name="图形">
            <a:extLst>
              <a:ext uri="{FF2B5EF4-FFF2-40B4-BE49-F238E27FC236}">
                <a16:creationId xmlns:a16="http://schemas.microsoft.com/office/drawing/2014/main" id="{3F9A983A-0DB4-3D80-D71E-DE692E6195D2}"/>
              </a:ext>
            </a:extLst>
          </p:cNvPr>
          <p:cNvGrpSpPr/>
          <p:nvPr/>
        </p:nvGrpSpPr>
        <p:grpSpPr>
          <a:xfrm>
            <a:off x="1333239" y="2078145"/>
            <a:ext cx="9786781" cy="3344799"/>
            <a:chOff x="1076" y="1945"/>
            <a:chExt cx="12301" cy="4204"/>
          </a:xfrm>
        </p:grpSpPr>
        <p:sp>
          <p:nvSpPr>
            <p:cNvPr id="25" name="图形">
              <a:extLst>
                <a:ext uri="{FF2B5EF4-FFF2-40B4-BE49-F238E27FC236}">
                  <a16:creationId xmlns:a16="http://schemas.microsoft.com/office/drawing/2014/main" id="{CD4A3AF6-E2D9-8345-71B9-34FEDC474718}"/>
                </a:ext>
              </a:extLst>
            </p:cNvPr>
            <p:cNvSpPr/>
            <p:nvPr/>
          </p:nvSpPr>
          <p:spPr>
            <a:xfrm>
              <a:off x="1243" y="3097"/>
              <a:ext cx="1648" cy="14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字魂58号-创中黑" panose="00000500000000000000" charset="-122"/>
              </a:endParaRPr>
            </a:p>
          </p:txBody>
        </p:sp>
        <p:sp>
          <p:nvSpPr>
            <p:cNvPr id="26" name="图形">
              <a:extLst>
                <a:ext uri="{FF2B5EF4-FFF2-40B4-BE49-F238E27FC236}">
                  <a16:creationId xmlns:a16="http://schemas.microsoft.com/office/drawing/2014/main" id="{8837AC1B-CD51-A879-E9BA-A6CF0C29450C}"/>
                </a:ext>
              </a:extLst>
            </p:cNvPr>
            <p:cNvSpPr/>
            <p:nvPr/>
          </p:nvSpPr>
          <p:spPr>
            <a:xfrm>
              <a:off x="2831" y="3097"/>
              <a:ext cx="1648" cy="1475"/>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字魂58号-创中黑" panose="00000500000000000000" charset="-122"/>
              </a:endParaRPr>
            </a:p>
          </p:txBody>
        </p:sp>
        <p:sp>
          <p:nvSpPr>
            <p:cNvPr id="27" name="图形">
              <a:extLst>
                <a:ext uri="{FF2B5EF4-FFF2-40B4-BE49-F238E27FC236}">
                  <a16:creationId xmlns:a16="http://schemas.microsoft.com/office/drawing/2014/main" id="{65627C2A-A57F-BE20-F8FA-CE611738D396}"/>
                </a:ext>
              </a:extLst>
            </p:cNvPr>
            <p:cNvSpPr txBox="1"/>
            <p:nvPr/>
          </p:nvSpPr>
          <p:spPr>
            <a:xfrm>
              <a:off x="1532" y="3564"/>
              <a:ext cx="1416" cy="579"/>
            </a:xfrm>
            <a:prstGeom prst="rect">
              <a:avLst/>
            </a:prstGeom>
            <a:noFill/>
          </p:spPr>
          <p:txBody>
            <a:bodyPr wrap="square" rtlCol="0">
              <a:spAutoFit/>
            </a:bodyPr>
            <a:lstStyle/>
            <a:p>
              <a:r>
                <a:rPr lang="en-US" altLang="zh-CN" sz="2400" dirty="0">
                  <a:solidFill>
                    <a:schemeClr val="bg1"/>
                  </a:solidFill>
                  <a:latin typeface="+mj-lt"/>
                  <a:cs typeface="字魂58号-创中黑" panose="00000500000000000000" charset="-122"/>
                </a:rPr>
                <a:t>01</a:t>
              </a:r>
              <a:endParaRPr lang="zh-CN" altLang="en-US" sz="2400" dirty="0">
                <a:solidFill>
                  <a:schemeClr val="bg1"/>
                </a:solidFill>
                <a:latin typeface="+mj-lt"/>
                <a:cs typeface="字魂58号-创中黑" panose="00000500000000000000" charset="-122"/>
              </a:endParaRPr>
            </a:p>
          </p:txBody>
        </p:sp>
        <p:sp>
          <p:nvSpPr>
            <p:cNvPr id="28" name="图形">
              <a:extLst>
                <a:ext uri="{FF2B5EF4-FFF2-40B4-BE49-F238E27FC236}">
                  <a16:creationId xmlns:a16="http://schemas.microsoft.com/office/drawing/2014/main" id="{9EB1971F-8EDC-72C5-D2F0-7D82E0A76B6A}"/>
                </a:ext>
              </a:extLst>
            </p:cNvPr>
            <p:cNvSpPr txBox="1"/>
            <p:nvPr/>
          </p:nvSpPr>
          <p:spPr>
            <a:xfrm>
              <a:off x="1254" y="1945"/>
              <a:ext cx="11907" cy="89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Pct val="25000"/>
                <a:buFontTx/>
                <a:buNone/>
                <a:defRPr/>
              </a:pPr>
              <a:r>
                <a:rPr lang="zh-CN" altLang="en-US" sz="1400" dirty="0">
                  <a:solidFill>
                    <a:schemeClr val="tx1">
                      <a:lumMod val="75000"/>
                      <a:lumOff val="25000"/>
                    </a:schemeClr>
                  </a:solidFill>
                  <a:latin typeface="+mn-ea"/>
                  <a:cs typeface="字魂58号-创中黑" panose="00000500000000000000" charset="-122"/>
                  <a:sym typeface="+mn-ea"/>
                </a:rPr>
                <a:t>在此处添加您的文本内容在此处添加您的文本内容在此处添加您的文本内容在此处添加您的文本内容在此处添加您的文本内容在此处添加您的文本内容在此处添加您的文本内容在此处添加您的文本内容</a:t>
              </a:r>
            </a:p>
          </p:txBody>
        </p:sp>
        <p:sp>
          <p:nvSpPr>
            <p:cNvPr id="29" name="图形">
              <a:extLst>
                <a:ext uri="{FF2B5EF4-FFF2-40B4-BE49-F238E27FC236}">
                  <a16:creationId xmlns:a16="http://schemas.microsoft.com/office/drawing/2014/main" id="{CDE8AD5F-F135-B6EA-7FC1-67630433929B}"/>
                </a:ext>
              </a:extLst>
            </p:cNvPr>
            <p:cNvSpPr/>
            <p:nvPr/>
          </p:nvSpPr>
          <p:spPr>
            <a:xfrm>
              <a:off x="5439" y="3097"/>
              <a:ext cx="1648" cy="14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字魂58号-创中黑" panose="00000500000000000000" charset="-122"/>
              </a:endParaRPr>
            </a:p>
          </p:txBody>
        </p:sp>
        <p:sp>
          <p:nvSpPr>
            <p:cNvPr id="30" name="图形">
              <a:extLst>
                <a:ext uri="{FF2B5EF4-FFF2-40B4-BE49-F238E27FC236}">
                  <a16:creationId xmlns:a16="http://schemas.microsoft.com/office/drawing/2014/main" id="{239F9D9F-D90D-3FAF-861F-440E7DBD3BDE}"/>
                </a:ext>
              </a:extLst>
            </p:cNvPr>
            <p:cNvSpPr/>
            <p:nvPr/>
          </p:nvSpPr>
          <p:spPr>
            <a:xfrm>
              <a:off x="7027" y="3097"/>
              <a:ext cx="1648" cy="1475"/>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字魂58号-创中黑" panose="00000500000000000000" charset="-122"/>
              </a:endParaRPr>
            </a:p>
          </p:txBody>
        </p:sp>
        <p:sp>
          <p:nvSpPr>
            <p:cNvPr id="31" name="图形">
              <a:extLst>
                <a:ext uri="{FF2B5EF4-FFF2-40B4-BE49-F238E27FC236}">
                  <a16:creationId xmlns:a16="http://schemas.microsoft.com/office/drawing/2014/main" id="{E5AA7A71-0381-57B9-9F22-4CB26D4D4A44}"/>
                </a:ext>
              </a:extLst>
            </p:cNvPr>
            <p:cNvSpPr txBox="1"/>
            <p:nvPr/>
          </p:nvSpPr>
          <p:spPr>
            <a:xfrm>
              <a:off x="5727" y="3564"/>
              <a:ext cx="1416" cy="579"/>
            </a:xfrm>
            <a:prstGeom prst="rect">
              <a:avLst/>
            </a:prstGeom>
            <a:noFill/>
          </p:spPr>
          <p:txBody>
            <a:bodyPr wrap="square" rtlCol="0">
              <a:spAutoFit/>
            </a:bodyPr>
            <a:lstStyle/>
            <a:p>
              <a:r>
                <a:rPr lang="en-US" altLang="zh-CN" sz="2400" dirty="0">
                  <a:solidFill>
                    <a:schemeClr val="bg1"/>
                  </a:solidFill>
                  <a:latin typeface="+mj-lt"/>
                  <a:cs typeface="字魂58号-创中黑" panose="00000500000000000000" charset="-122"/>
                </a:rPr>
                <a:t>02</a:t>
              </a:r>
              <a:endParaRPr lang="zh-CN" altLang="en-US" sz="2400" dirty="0">
                <a:solidFill>
                  <a:schemeClr val="bg1"/>
                </a:solidFill>
                <a:latin typeface="+mj-lt"/>
                <a:cs typeface="字魂58号-创中黑" panose="00000500000000000000" charset="-122"/>
              </a:endParaRPr>
            </a:p>
          </p:txBody>
        </p:sp>
        <p:sp>
          <p:nvSpPr>
            <p:cNvPr id="32" name="图形">
              <a:extLst>
                <a:ext uri="{FF2B5EF4-FFF2-40B4-BE49-F238E27FC236}">
                  <a16:creationId xmlns:a16="http://schemas.microsoft.com/office/drawing/2014/main" id="{23A0CF2E-11B6-E398-E39C-AAD1C563E5B9}"/>
                </a:ext>
              </a:extLst>
            </p:cNvPr>
            <p:cNvSpPr/>
            <p:nvPr/>
          </p:nvSpPr>
          <p:spPr>
            <a:xfrm>
              <a:off x="9862" y="3097"/>
              <a:ext cx="1648" cy="14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字魂58号-创中黑" panose="00000500000000000000" charset="-122"/>
              </a:endParaRPr>
            </a:p>
          </p:txBody>
        </p:sp>
        <p:sp>
          <p:nvSpPr>
            <p:cNvPr id="33" name="图形">
              <a:extLst>
                <a:ext uri="{FF2B5EF4-FFF2-40B4-BE49-F238E27FC236}">
                  <a16:creationId xmlns:a16="http://schemas.microsoft.com/office/drawing/2014/main" id="{A20DAB5E-593F-E0B9-8794-4A69D9393505}"/>
                </a:ext>
              </a:extLst>
            </p:cNvPr>
            <p:cNvSpPr/>
            <p:nvPr/>
          </p:nvSpPr>
          <p:spPr>
            <a:xfrm>
              <a:off x="11449" y="3097"/>
              <a:ext cx="1648" cy="1475"/>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字魂58号-创中黑" panose="00000500000000000000" charset="-122"/>
              </a:endParaRPr>
            </a:p>
          </p:txBody>
        </p:sp>
        <p:sp>
          <p:nvSpPr>
            <p:cNvPr id="34" name="图形">
              <a:extLst>
                <a:ext uri="{FF2B5EF4-FFF2-40B4-BE49-F238E27FC236}">
                  <a16:creationId xmlns:a16="http://schemas.microsoft.com/office/drawing/2014/main" id="{EFD06702-CDF1-3704-B387-56C09AC1EB2A}"/>
                </a:ext>
              </a:extLst>
            </p:cNvPr>
            <p:cNvSpPr txBox="1"/>
            <p:nvPr/>
          </p:nvSpPr>
          <p:spPr>
            <a:xfrm>
              <a:off x="10150" y="3564"/>
              <a:ext cx="1416" cy="579"/>
            </a:xfrm>
            <a:prstGeom prst="rect">
              <a:avLst/>
            </a:prstGeom>
            <a:noFill/>
          </p:spPr>
          <p:txBody>
            <a:bodyPr wrap="square" rtlCol="0">
              <a:spAutoFit/>
            </a:bodyPr>
            <a:lstStyle/>
            <a:p>
              <a:r>
                <a:rPr lang="en-US" altLang="zh-CN" sz="2400" dirty="0">
                  <a:solidFill>
                    <a:schemeClr val="bg1"/>
                  </a:solidFill>
                  <a:latin typeface="+mj-lt"/>
                  <a:cs typeface="字魂58号-创中黑" panose="00000500000000000000" charset="-122"/>
                </a:rPr>
                <a:t>03</a:t>
              </a:r>
              <a:endParaRPr lang="zh-CN" altLang="en-US" sz="2400" dirty="0">
                <a:solidFill>
                  <a:schemeClr val="bg1"/>
                </a:solidFill>
                <a:latin typeface="+mj-lt"/>
                <a:cs typeface="字魂58号-创中黑" panose="00000500000000000000" charset="-122"/>
              </a:endParaRPr>
            </a:p>
          </p:txBody>
        </p:sp>
        <p:sp>
          <p:nvSpPr>
            <p:cNvPr id="35" name="图形">
              <a:extLst>
                <a:ext uri="{FF2B5EF4-FFF2-40B4-BE49-F238E27FC236}">
                  <a16:creationId xmlns:a16="http://schemas.microsoft.com/office/drawing/2014/main" id="{DC76AB9A-56A0-8764-F547-5F189CC3ECA1}"/>
                </a:ext>
              </a:extLst>
            </p:cNvPr>
            <p:cNvSpPr txBox="1"/>
            <p:nvPr/>
          </p:nvSpPr>
          <p:spPr>
            <a:xfrm>
              <a:off x="1076" y="4960"/>
              <a:ext cx="3515" cy="1159"/>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Pct val="25000"/>
                <a:buFontTx/>
                <a:buNone/>
                <a:defRPr/>
              </a:pPr>
              <a:r>
                <a:rPr lang="zh-CN" altLang="en-US" sz="1200" dirty="0">
                  <a:solidFill>
                    <a:schemeClr val="tx1">
                      <a:lumMod val="75000"/>
                      <a:lumOff val="25000"/>
                    </a:schemeClr>
                  </a:solidFill>
                  <a:latin typeface="+mn-ea"/>
                  <a:cs typeface="字魂58号-创中黑" panose="00000500000000000000" charset="-122"/>
                  <a:sym typeface="+mn-ea"/>
                </a:rPr>
                <a:t>在此处添加您的文本内容在此处添加您的文本内容在此处添加您的文本内容在此处添加您的文本内容</a:t>
              </a:r>
            </a:p>
          </p:txBody>
        </p:sp>
        <p:sp>
          <p:nvSpPr>
            <p:cNvPr id="36" name="图形">
              <a:extLst>
                <a:ext uri="{FF2B5EF4-FFF2-40B4-BE49-F238E27FC236}">
                  <a16:creationId xmlns:a16="http://schemas.microsoft.com/office/drawing/2014/main" id="{528DE7F6-1F97-8138-361C-29B18798DCA2}"/>
                </a:ext>
              </a:extLst>
            </p:cNvPr>
            <p:cNvSpPr txBox="1"/>
            <p:nvPr/>
          </p:nvSpPr>
          <p:spPr>
            <a:xfrm>
              <a:off x="5272" y="4990"/>
              <a:ext cx="3515" cy="1159"/>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Pct val="25000"/>
                <a:buFontTx/>
                <a:buNone/>
                <a:defRPr/>
              </a:pPr>
              <a:r>
                <a:rPr lang="zh-CN" altLang="en-US" sz="1200" dirty="0">
                  <a:solidFill>
                    <a:schemeClr val="tx1">
                      <a:lumMod val="75000"/>
                      <a:lumOff val="25000"/>
                    </a:schemeClr>
                  </a:solidFill>
                  <a:latin typeface="+mn-ea"/>
                  <a:cs typeface="字魂58号-创中黑" panose="00000500000000000000" charset="-122"/>
                  <a:sym typeface="+mn-ea"/>
                </a:rPr>
                <a:t>在此处添加您的文本内容在此处添加您的文本内容在此处添加您的文本内容在此处添加您的文本内容</a:t>
              </a:r>
            </a:p>
          </p:txBody>
        </p:sp>
        <p:sp>
          <p:nvSpPr>
            <p:cNvPr id="37" name="图形">
              <a:extLst>
                <a:ext uri="{FF2B5EF4-FFF2-40B4-BE49-F238E27FC236}">
                  <a16:creationId xmlns:a16="http://schemas.microsoft.com/office/drawing/2014/main" id="{757D5414-3FB4-84A1-F3DE-9F70D5E75B63}"/>
                </a:ext>
              </a:extLst>
            </p:cNvPr>
            <p:cNvSpPr txBox="1"/>
            <p:nvPr/>
          </p:nvSpPr>
          <p:spPr>
            <a:xfrm>
              <a:off x="9862" y="4990"/>
              <a:ext cx="3515" cy="1159"/>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Pct val="25000"/>
                <a:buFontTx/>
                <a:buNone/>
                <a:defRPr/>
              </a:pPr>
              <a:r>
                <a:rPr lang="zh-CN" altLang="en-US" sz="1200" dirty="0">
                  <a:solidFill>
                    <a:schemeClr val="tx1">
                      <a:lumMod val="75000"/>
                      <a:lumOff val="25000"/>
                    </a:schemeClr>
                  </a:solidFill>
                  <a:latin typeface="+mn-ea"/>
                  <a:cs typeface="字魂58号-创中黑" panose="00000500000000000000" charset="-122"/>
                  <a:sym typeface="+mn-ea"/>
                </a:rPr>
                <a:t>在此处添加您的文本内容在此处添加您的文本内容在此处添加您的文本内容在此处添加您的文本内容</a:t>
              </a:r>
            </a:p>
          </p:txBody>
        </p:sp>
      </p:grpSp>
      <p:sp>
        <p:nvSpPr>
          <p:cNvPr id="39" name="Shape4">
            <a:extLst>
              <a:ext uri="{FF2B5EF4-FFF2-40B4-BE49-F238E27FC236}">
                <a16:creationId xmlns:a16="http://schemas.microsoft.com/office/drawing/2014/main" id="{67968F8E-5CF7-75ED-4853-B2D1F0B7AE41}"/>
              </a:ext>
            </a:extLst>
          </p:cNvPr>
          <p:cNvSpPr txBox="1"/>
          <p:nvPr/>
        </p:nvSpPr>
        <p:spPr>
          <a:xfrm>
            <a:off x="1534157" y="1497025"/>
            <a:ext cx="3185565" cy="400110"/>
          </a:xfrm>
          <a:prstGeom prst="rect">
            <a:avLst/>
          </a:prstGeom>
          <a:noFill/>
          <a:ln>
            <a:noFill/>
          </a:ln>
        </p:spPr>
        <p:txBody>
          <a:bodyPr wrap="square" rtlCol="0">
            <a:spAutoFit/>
          </a:bodyPr>
          <a:lstStyle/>
          <a:p>
            <a:r>
              <a:rPr lang="zh-CN" altLang="en-US" sz="2000" dirty="0">
                <a:latin typeface="+mj-ea"/>
                <a:ea typeface="+mj-ea"/>
                <a:cs typeface="OPPOSans M" panose="00020600040101010101" pitchFamily="18" charset="-122"/>
                <a:sym typeface="OPPOSans M" panose="00020600040101010101" pitchFamily="18" charset="-122"/>
              </a:rPr>
              <a:t>添加你要表达的内容</a:t>
            </a:r>
          </a:p>
        </p:txBody>
      </p:sp>
    </p:spTree>
    <p:extLst>
      <p:ext uri="{BB962C8B-B14F-4D97-AF65-F5344CB8AC3E}">
        <p14:creationId xmlns:p14="http://schemas.microsoft.com/office/powerpoint/2010/main" val="153280050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theme/theme1.xml><?xml version="1.0" encoding="utf-8"?>
<a:theme xmlns:a="http://schemas.openxmlformats.org/drawingml/2006/main" name="Office 主题​​">
  <a:themeElements>
    <a:clrScheme name="自定义 3">
      <a:dk1>
        <a:srgbClr val="000000"/>
      </a:dk1>
      <a:lt1>
        <a:srgbClr val="FFFFFF"/>
      </a:lt1>
      <a:dk2>
        <a:srgbClr val="44546A"/>
      </a:dk2>
      <a:lt2>
        <a:srgbClr val="E7E6E6"/>
      </a:lt2>
      <a:accent1>
        <a:srgbClr val="2362FF"/>
      </a:accent1>
      <a:accent2>
        <a:srgbClr val="FFC300"/>
      </a:accent2>
      <a:accent3>
        <a:srgbClr val="00DAB9"/>
      </a:accent3>
      <a:accent4>
        <a:srgbClr val="FFC000"/>
      </a:accent4>
      <a:accent5>
        <a:srgbClr val="5B9BD5"/>
      </a:accent5>
      <a:accent6>
        <a:srgbClr val="70AD47"/>
      </a:accent6>
      <a:hlink>
        <a:srgbClr val="0563C1"/>
      </a:hlink>
      <a:folHlink>
        <a:srgbClr val="954F72"/>
      </a:folHlink>
    </a:clrScheme>
    <a:fontScheme name="阿里巴巴">
      <a:majorFont>
        <a:latin typeface="阿里巴巴普惠体 Heavy"/>
        <a:ea typeface="阿里巴巴普惠体 Heavy"/>
        <a:cs typeface=""/>
      </a:majorFont>
      <a:minorFont>
        <a:latin typeface="阿里巴巴普惠体"/>
        <a:ea typeface="阿里巴巴普惠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104</TotalTime>
  <Words>1631</Words>
  <Application>Microsoft Office PowerPoint</Application>
  <PresentationFormat>宽屏</PresentationFormat>
  <Paragraphs>170</Paragraphs>
  <Slides>17</Slides>
  <Notes>5</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17</vt:i4>
      </vt:variant>
    </vt:vector>
  </HeadingPairs>
  <TitlesOfParts>
    <vt:vector size="34" baseType="lpstr">
      <vt:lpstr>Lato Hairline</vt:lpstr>
      <vt:lpstr>Lato Regular</vt:lpstr>
      <vt:lpstr>OPPOSans H</vt:lpstr>
      <vt:lpstr>OPPOSans M</vt:lpstr>
      <vt:lpstr>阿里巴巴普惠体</vt:lpstr>
      <vt:lpstr>阿里巴巴普惠体 2.0 55 Regular</vt:lpstr>
      <vt:lpstr>阿里巴巴普惠体 2.0 65 Medium</vt:lpstr>
      <vt:lpstr>阿里巴巴普惠体 B</vt:lpstr>
      <vt:lpstr>阿里巴巴普惠体 Heavy</vt:lpstr>
      <vt:lpstr>等线</vt:lpstr>
      <vt:lpstr>思源黑体 CN Bold</vt:lpstr>
      <vt:lpstr>思源黑体 CN Light</vt:lpstr>
      <vt:lpstr>Arial</vt:lpstr>
      <vt:lpstr>Calibri</vt:lpstr>
      <vt:lpstr>Lato Light</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奔赴新学期——蓝黄色开学季主题班会ppt模板</dc:title>
  <dc:creator>©梦小小</dc:creator>
  <cp:keywords>P界达人</cp:keywords>
  <dc:description>51PPT模板网，幻灯片演示模板及素材免费下载！_x000d_
51PPT模板网 唯一访问网址：www.51pptmoban.com</dc:description>
  <cp:lastModifiedBy>user Power</cp:lastModifiedBy>
  <cp:revision>20</cp:revision>
  <dcterms:created xsi:type="dcterms:W3CDTF">2023-01-12T06:49:00Z</dcterms:created>
  <dcterms:modified xsi:type="dcterms:W3CDTF">2023-09-26T14:57:08Z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DD7C515D12DF4607AEF6123563F341A0</vt:lpwstr>
  </property>
  <property fmtid="{D5CDD505-2E9C-101B-9397-08002B2CF9AE}" pid="3" name="KSOProductBuildVer">
    <vt:lpwstr>2052-11.8.2.11716</vt:lpwstr>
  </property>
</Properties>
</file>